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66" r:id="rId2"/>
    <p:sldId id="462" r:id="rId3"/>
    <p:sldId id="465" r:id="rId4"/>
    <p:sldId id="463" r:id="rId5"/>
    <p:sldId id="270" r:id="rId6"/>
    <p:sldId id="272" r:id="rId7"/>
    <p:sldId id="276" r:id="rId8"/>
    <p:sldId id="461" r:id="rId9"/>
    <p:sldId id="313" r:id="rId10"/>
    <p:sldId id="438" r:id="rId11"/>
    <p:sldId id="439" r:id="rId12"/>
    <p:sldId id="317" r:id="rId13"/>
    <p:sldId id="334" r:id="rId14"/>
    <p:sldId id="338" r:id="rId15"/>
    <p:sldId id="340" r:id="rId16"/>
    <p:sldId id="352" r:id="rId17"/>
    <p:sldId id="366" r:id="rId18"/>
    <p:sldId id="369" r:id="rId19"/>
    <p:sldId id="370" r:id="rId20"/>
    <p:sldId id="377" r:id="rId21"/>
    <p:sldId id="378" r:id="rId22"/>
    <p:sldId id="379" r:id="rId23"/>
    <p:sldId id="380" r:id="rId24"/>
    <p:sldId id="381" r:id="rId25"/>
    <p:sldId id="375" r:id="rId26"/>
    <p:sldId id="457" r:id="rId27"/>
    <p:sldId id="454" r:id="rId28"/>
    <p:sldId id="391" r:id="rId29"/>
    <p:sldId id="392" r:id="rId30"/>
    <p:sldId id="394" r:id="rId31"/>
    <p:sldId id="450" r:id="rId32"/>
    <p:sldId id="395" r:id="rId33"/>
    <p:sldId id="396" r:id="rId34"/>
    <p:sldId id="405" r:id="rId35"/>
    <p:sldId id="398" r:id="rId36"/>
    <p:sldId id="400" r:id="rId37"/>
    <p:sldId id="402" r:id="rId38"/>
    <p:sldId id="404" r:id="rId39"/>
    <p:sldId id="443" r:id="rId40"/>
    <p:sldId id="464" r:id="rId41"/>
    <p:sldId id="417" r:id="rId42"/>
    <p:sldId id="406" r:id="rId43"/>
    <p:sldId id="389" r:id="rId44"/>
    <p:sldId id="418" r:id="rId45"/>
    <p:sldId id="403" r:id="rId46"/>
    <p:sldId id="427" r:id="rId47"/>
    <p:sldId id="429" r:id="rId48"/>
    <p:sldId id="430" r:id="rId49"/>
    <p:sldId id="431" r:id="rId50"/>
    <p:sldId id="432" r:id="rId51"/>
    <p:sldId id="434" r:id="rId52"/>
    <p:sldId id="445" r:id="rId53"/>
    <p:sldId id="435" r:id="rId54"/>
    <p:sldId id="446" r:id="rId55"/>
    <p:sldId id="447" r:id="rId56"/>
    <p:sldId id="460" r:id="rId57"/>
    <p:sldId id="448" r:id="rId58"/>
    <p:sldId id="44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61"/>
    <a:srgbClr val="00FFFF"/>
    <a:srgbClr val="4A4800"/>
    <a:srgbClr val="600000"/>
    <a:srgbClr val="006260"/>
    <a:srgbClr val="004644"/>
    <a:srgbClr val="FF3399"/>
    <a:srgbClr val="FF2F2F"/>
    <a:srgbClr val="33CC33"/>
    <a:srgbClr val="3E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7" autoAdjust="0"/>
    <p:restoredTop sz="97674" autoAdjust="0"/>
  </p:normalViewPr>
  <p:slideViewPr>
    <p:cSldViewPr snapToGrid="0">
      <p:cViewPr varScale="1">
        <p:scale>
          <a:sx n="56" d="100"/>
          <a:sy n="56" d="100"/>
        </p:scale>
        <p:origin x="108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F15C9-FE31-4891-8455-F5537B2EE8F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DD86-6B42-480D-BB43-AE238A3E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8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0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6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43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5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65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31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31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31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7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10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91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7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7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7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0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7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7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71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7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7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7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7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91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22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2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0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00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0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256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13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13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13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256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00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00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00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075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13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80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381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177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15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2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0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DD86-6B42-480D-BB43-AE238A3E14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9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2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1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0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0D67-67BB-4949-97ED-74F75AD4F46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A46C-2333-488A-B6E7-B9B8DCF5E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Relationship Id="rId1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37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7986" y="111788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Mark Beenhakker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5901" y="1536980"/>
            <a:ext cx="394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markbeen@virginia.edu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8890550" y="2424087"/>
            <a:ext cx="3234984" cy="3162617"/>
            <a:chOff x="8890550" y="3398349"/>
            <a:chExt cx="3234984" cy="3162617"/>
          </a:xfrm>
        </p:grpSpPr>
        <p:sp>
          <p:nvSpPr>
            <p:cNvPr id="25" name="TextBox 24"/>
            <p:cNvSpPr txBox="1"/>
            <p:nvPr/>
          </p:nvSpPr>
          <p:spPr>
            <a:xfrm>
              <a:off x="8890550" y="5441104"/>
              <a:ext cx="1984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electrical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09360" y="5914635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signals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9027733" y="3398349"/>
              <a:ext cx="1769564" cy="1804860"/>
            </a:xfrm>
            <a:custGeom>
              <a:avLst/>
              <a:gdLst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46499 h 2591868"/>
                <a:gd name="connsiteX1" fmla="*/ 946298 w 2296633"/>
                <a:gd name="connsiteY1" fmla="*/ 1754083 h 2591868"/>
                <a:gd name="connsiteX2" fmla="*/ 1120655 w 2296633"/>
                <a:gd name="connsiteY2" fmla="*/ 7295 h 2591868"/>
                <a:gd name="connsiteX3" fmla="*/ 1212112 w 2296633"/>
                <a:gd name="connsiteY3" fmla="*/ 2519627 h 2591868"/>
                <a:gd name="connsiteX4" fmla="*/ 1360968 w 2296633"/>
                <a:gd name="connsiteY4" fmla="*/ 1902939 h 2591868"/>
                <a:gd name="connsiteX5" fmla="*/ 2296633 w 2296633"/>
                <a:gd name="connsiteY5" fmla="*/ 1817879 h 2591868"/>
                <a:gd name="connsiteX0" fmla="*/ 0 w 2296633"/>
                <a:gd name="connsiteY0" fmla="*/ 1746019 h 2565652"/>
                <a:gd name="connsiteX1" fmla="*/ 946298 w 2296633"/>
                <a:gd name="connsiteY1" fmla="*/ 1753603 h 2565652"/>
                <a:gd name="connsiteX2" fmla="*/ 1120655 w 2296633"/>
                <a:gd name="connsiteY2" fmla="*/ 6815 h 2565652"/>
                <a:gd name="connsiteX3" fmla="*/ 1198750 w 2296633"/>
                <a:gd name="connsiteY3" fmla="*/ 2491784 h 2565652"/>
                <a:gd name="connsiteX4" fmla="*/ 1360968 w 2296633"/>
                <a:gd name="connsiteY4" fmla="*/ 1902459 h 2565652"/>
                <a:gd name="connsiteX5" fmla="*/ 2296633 w 2296633"/>
                <a:gd name="connsiteY5" fmla="*/ 1817399 h 2565652"/>
                <a:gd name="connsiteX0" fmla="*/ 0 w 2296633"/>
                <a:gd name="connsiteY0" fmla="*/ 1746019 h 2563901"/>
                <a:gd name="connsiteX1" fmla="*/ 946298 w 2296633"/>
                <a:gd name="connsiteY1" fmla="*/ 1753603 h 2563901"/>
                <a:gd name="connsiteX2" fmla="*/ 1120655 w 2296633"/>
                <a:gd name="connsiteY2" fmla="*/ 6815 h 2563901"/>
                <a:gd name="connsiteX3" fmla="*/ 1198750 w 2296633"/>
                <a:gd name="connsiteY3" fmla="*/ 2491784 h 2563901"/>
                <a:gd name="connsiteX4" fmla="*/ 1588112 w 2296633"/>
                <a:gd name="connsiteY4" fmla="*/ 1888777 h 2563901"/>
                <a:gd name="connsiteX5" fmla="*/ 2296633 w 2296633"/>
                <a:gd name="connsiteY5" fmla="*/ 1817399 h 2563901"/>
                <a:gd name="connsiteX0" fmla="*/ 0 w 2296633"/>
                <a:gd name="connsiteY0" fmla="*/ 1746019 h 2556989"/>
                <a:gd name="connsiteX1" fmla="*/ 946298 w 2296633"/>
                <a:gd name="connsiteY1" fmla="*/ 1753603 h 2556989"/>
                <a:gd name="connsiteX2" fmla="*/ 1120655 w 2296633"/>
                <a:gd name="connsiteY2" fmla="*/ 6815 h 2556989"/>
                <a:gd name="connsiteX3" fmla="*/ 1198750 w 2296633"/>
                <a:gd name="connsiteY3" fmla="*/ 2491784 h 2556989"/>
                <a:gd name="connsiteX4" fmla="*/ 2296633 w 2296633"/>
                <a:gd name="connsiteY4" fmla="*/ 1817399 h 2556989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1358 h 2229528"/>
                <a:gd name="connsiteX1" fmla="*/ 946298 w 2296633"/>
                <a:gd name="connsiteY1" fmla="*/ 1748942 h 2229528"/>
                <a:gd name="connsiteX2" fmla="*/ 1120655 w 2296633"/>
                <a:gd name="connsiteY2" fmla="*/ 2154 h 2229528"/>
                <a:gd name="connsiteX3" fmla="*/ 1339046 w 2296633"/>
                <a:gd name="connsiteY3" fmla="*/ 2151933 h 2229528"/>
                <a:gd name="connsiteX4" fmla="*/ 2296633 w 2296633"/>
                <a:gd name="connsiteY4" fmla="*/ 1812738 h 2229528"/>
                <a:gd name="connsiteX0" fmla="*/ 0 w 2296633"/>
                <a:gd name="connsiteY0" fmla="*/ 1741358 h 2183282"/>
                <a:gd name="connsiteX1" fmla="*/ 946298 w 2296633"/>
                <a:gd name="connsiteY1" fmla="*/ 1748942 h 2183282"/>
                <a:gd name="connsiteX2" fmla="*/ 1120655 w 2296633"/>
                <a:gd name="connsiteY2" fmla="*/ 2154 h 2183282"/>
                <a:gd name="connsiteX3" fmla="*/ 1339046 w 2296633"/>
                <a:gd name="connsiteY3" fmla="*/ 2151933 h 2183282"/>
                <a:gd name="connsiteX4" fmla="*/ 2296633 w 2296633"/>
                <a:gd name="connsiteY4" fmla="*/ 1812738 h 2183282"/>
                <a:gd name="connsiteX0" fmla="*/ 0 w 2296633"/>
                <a:gd name="connsiteY0" fmla="*/ 1741358 h 2187524"/>
                <a:gd name="connsiteX1" fmla="*/ 946298 w 2296633"/>
                <a:gd name="connsiteY1" fmla="*/ 1748942 h 2187524"/>
                <a:gd name="connsiteX2" fmla="*/ 1120655 w 2296633"/>
                <a:gd name="connsiteY2" fmla="*/ 2154 h 2187524"/>
                <a:gd name="connsiteX3" fmla="*/ 1339046 w 2296633"/>
                <a:gd name="connsiteY3" fmla="*/ 2151933 h 2187524"/>
                <a:gd name="connsiteX4" fmla="*/ 2296633 w 2296633"/>
                <a:gd name="connsiteY4" fmla="*/ 1812738 h 2187524"/>
                <a:gd name="connsiteX0" fmla="*/ 0 w 2016043"/>
                <a:gd name="connsiteY0" fmla="*/ 1755040 h 2187525"/>
                <a:gd name="connsiteX1" fmla="*/ 665708 w 2016043"/>
                <a:gd name="connsiteY1" fmla="*/ 1748943 h 2187525"/>
                <a:gd name="connsiteX2" fmla="*/ 840065 w 2016043"/>
                <a:gd name="connsiteY2" fmla="*/ 2155 h 2187525"/>
                <a:gd name="connsiteX3" fmla="*/ 1058456 w 2016043"/>
                <a:gd name="connsiteY3" fmla="*/ 2151934 h 2187525"/>
                <a:gd name="connsiteX4" fmla="*/ 2016043 w 2016043"/>
                <a:gd name="connsiteY4" fmla="*/ 1812739 h 2187525"/>
                <a:gd name="connsiteX0" fmla="*/ 0 w 2016043"/>
                <a:gd name="connsiteY0" fmla="*/ 1755041 h 2187526"/>
                <a:gd name="connsiteX1" fmla="*/ 665708 w 2016043"/>
                <a:gd name="connsiteY1" fmla="*/ 1748944 h 2187526"/>
                <a:gd name="connsiteX2" fmla="*/ 840065 w 2016043"/>
                <a:gd name="connsiteY2" fmla="*/ 2156 h 2187526"/>
                <a:gd name="connsiteX3" fmla="*/ 1058456 w 2016043"/>
                <a:gd name="connsiteY3" fmla="*/ 2151935 h 2187526"/>
                <a:gd name="connsiteX4" fmla="*/ 2016043 w 2016043"/>
                <a:gd name="connsiteY4" fmla="*/ 1812740 h 21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43" h="2187526">
                  <a:moveTo>
                    <a:pt x="0" y="1755041"/>
                  </a:moveTo>
                  <a:lnTo>
                    <a:pt x="665708" y="1748944"/>
                  </a:lnTo>
                  <a:cubicBezTo>
                    <a:pt x="805719" y="1456797"/>
                    <a:pt x="774607" y="-65009"/>
                    <a:pt x="840065" y="2156"/>
                  </a:cubicBezTo>
                  <a:cubicBezTo>
                    <a:pt x="905523" y="69321"/>
                    <a:pt x="902544" y="1986984"/>
                    <a:pt x="1058456" y="2151935"/>
                  </a:cubicBezTo>
                  <a:cubicBezTo>
                    <a:pt x="1214368" y="2316886"/>
                    <a:pt x="1152652" y="1857467"/>
                    <a:pt x="2016043" y="1812740"/>
                  </a:cubicBezTo>
                </a:path>
              </a:pathLst>
            </a:custGeom>
            <a:noFill/>
            <a:ln w="28575">
              <a:solidFill>
                <a:srgbClr val="FF2F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807271" y="4186166"/>
              <a:ext cx="2318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action potential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8120" y="2808824"/>
            <a:ext cx="2407181" cy="2768548"/>
            <a:chOff x="628120" y="2808824"/>
            <a:chExt cx="2407181" cy="2768548"/>
          </a:xfrm>
        </p:grpSpPr>
        <p:sp>
          <p:nvSpPr>
            <p:cNvPr id="21" name="TextBox 20"/>
            <p:cNvSpPr txBox="1"/>
            <p:nvPr/>
          </p:nvSpPr>
          <p:spPr>
            <a:xfrm>
              <a:off x="894595" y="4466842"/>
              <a:ext cx="2076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pumps &amp;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7801" y="4931041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8120" y="2808824"/>
              <a:ext cx="2407181" cy="1056526"/>
              <a:chOff x="628120" y="3287786"/>
              <a:chExt cx="2407181" cy="105652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28120" y="3287786"/>
                <a:ext cx="1068741" cy="1036959"/>
                <a:chOff x="3653347" y="1652896"/>
                <a:chExt cx="4187498" cy="3879863"/>
              </a:xfrm>
              <a:solidFill>
                <a:srgbClr val="FFFF00"/>
              </a:solidFill>
            </p:grpSpPr>
            <p:sp>
              <p:nvSpPr>
                <p:cNvPr id="38" name="Freeform 37"/>
                <p:cNvSpPr/>
                <p:nvPr/>
              </p:nvSpPr>
              <p:spPr>
                <a:xfrm flipH="1">
                  <a:off x="5790468" y="1686596"/>
                  <a:ext cx="2050377" cy="3812458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72737 w 602674"/>
                    <a:gd name="connsiteY3" fmla="*/ 462015 h 950388"/>
                    <a:gd name="connsiteX4" fmla="*/ 525993 w 602674"/>
                    <a:gd name="connsiteY4" fmla="*/ 631564 h 950388"/>
                    <a:gd name="connsiteX5" fmla="*/ 34298 w 602674"/>
                    <a:gd name="connsiteY5" fmla="*/ 784133 h 950388"/>
                    <a:gd name="connsiteX6" fmla="*/ 602674 w 60267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525993 w 602674"/>
                    <a:gd name="connsiteY3" fmla="*/ 631564 h 950388"/>
                    <a:gd name="connsiteX4" fmla="*/ 34298 w 602674"/>
                    <a:gd name="connsiteY4" fmla="*/ 784133 h 950388"/>
                    <a:gd name="connsiteX5" fmla="*/ 602674 w 602674"/>
                    <a:gd name="connsiteY5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34298 w 602674"/>
                    <a:gd name="connsiteY3" fmla="*/ 784133 h 950388"/>
                    <a:gd name="connsiteX4" fmla="*/ 602674 w 602674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12431 w 580807"/>
                    <a:gd name="connsiteY3" fmla="*/ 784133 h 950388"/>
                    <a:gd name="connsiteX4" fmla="*/ 580807 w 580807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6183 w 580807"/>
                    <a:gd name="connsiteY3" fmla="*/ 705568 h 950388"/>
                    <a:gd name="connsiteX4" fmla="*/ 580807 w 580807"/>
                    <a:gd name="connsiteY4" fmla="*/ 950388 h 950388"/>
                    <a:gd name="connsiteX0" fmla="*/ 798603 w 798603"/>
                    <a:gd name="connsiteY0" fmla="*/ 0 h 952922"/>
                    <a:gd name="connsiteX1" fmla="*/ 2933 w 798603"/>
                    <a:gd name="connsiteY1" fmla="*/ 239244 h 952922"/>
                    <a:gd name="connsiteX2" fmla="*/ 511069 w 798603"/>
                    <a:gd name="connsiteY2" fmla="*/ 487865 h 952922"/>
                    <a:gd name="connsiteX3" fmla="*/ 9115 w 798603"/>
                    <a:gd name="connsiteY3" fmla="*/ 708102 h 952922"/>
                    <a:gd name="connsiteX4" fmla="*/ 583739 w 798603"/>
                    <a:gd name="connsiteY4" fmla="*/ 952922 h 952922"/>
                    <a:gd name="connsiteX0" fmla="*/ 795671 w 795671"/>
                    <a:gd name="connsiteY0" fmla="*/ 0 h 952922"/>
                    <a:gd name="connsiteX1" fmla="*/ 505399 w 795671"/>
                    <a:gd name="connsiteY1" fmla="*/ 62796 h 952922"/>
                    <a:gd name="connsiteX2" fmla="*/ 1 w 795671"/>
                    <a:gd name="connsiteY2" fmla="*/ 239244 h 952922"/>
                    <a:gd name="connsiteX3" fmla="*/ 508137 w 795671"/>
                    <a:gd name="connsiteY3" fmla="*/ 487865 h 952922"/>
                    <a:gd name="connsiteX4" fmla="*/ 6183 w 795671"/>
                    <a:gd name="connsiteY4" fmla="*/ 708102 h 952922"/>
                    <a:gd name="connsiteX5" fmla="*/ 580807 w 795671"/>
                    <a:gd name="connsiteY5" fmla="*/ 952922 h 952922"/>
                    <a:gd name="connsiteX0" fmla="*/ 795802 w 795802"/>
                    <a:gd name="connsiteY0" fmla="*/ 0 h 952922"/>
                    <a:gd name="connsiteX1" fmla="*/ 461622 w 795802"/>
                    <a:gd name="connsiteY1" fmla="*/ 38016 h 952922"/>
                    <a:gd name="connsiteX2" fmla="*/ 132 w 795802"/>
                    <a:gd name="connsiteY2" fmla="*/ 239244 h 952922"/>
                    <a:gd name="connsiteX3" fmla="*/ 508268 w 795802"/>
                    <a:gd name="connsiteY3" fmla="*/ 487865 h 952922"/>
                    <a:gd name="connsiteX4" fmla="*/ 6314 w 795802"/>
                    <a:gd name="connsiteY4" fmla="*/ 708102 h 952922"/>
                    <a:gd name="connsiteX5" fmla="*/ 580938 w 795802"/>
                    <a:gd name="connsiteY5" fmla="*/ 952922 h 952922"/>
                    <a:gd name="connsiteX0" fmla="*/ 696531 w 696531"/>
                    <a:gd name="connsiteY0" fmla="*/ 23787 h 928697"/>
                    <a:gd name="connsiteX1" fmla="*/ 461622 w 696531"/>
                    <a:gd name="connsiteY1" fmla="*/ 13791 h 928697"/>
                    <a:gd name="connsiteX2" fmla="*/ 132 w 696531"/>
                    <a:gd name="connsiteY2" fmla="*/ 215019 h 928697"/>
                    <a:gd name="connsiteX3" fmla="*/ 508268 w 696531"/>
                    <a:gd name="connsiteY3" fmla="*/ 463640 h 928697"/>
                    <a:gd name="connsiteX4" fmla="*/ 6314 w 696531"/>
                    <a:gd name="connsiteY4" fmla="*/ 683877 h 928697"/>
                    <a:gd name="connsiteX5" fmla="*/ 580938 w 696531"/>
                    <a:gd name="connsiteY5" fmla="*/ 928697 h 928697"/>
                    <a:gd name="connsiteX0" fmla="*/ 579696 w 580938"/>
                    <a:gd name="connsiteY0" fmla="*/ 912593 h 916113"/>
                    <a:gd name="connsiteX1" fmla="*/ 461622 w 580938"/>
                    <a:gd name="connsiteY1" fmla="*/ 1207 h 916113"/>
                    <a:gd name="connsiteX2" fmla="*/ 132 w 580938"/>
                    <a:gd name="connsiteY2" fmla="*/ 202435 h 916113"/>
                    <a:gd name="connsiteX3" fmla="*/ 508268 w 580938"/>
                    <a:gd name="connsiteY3" fmla="*/ 451056 h 916113"/>
                    <a:gd name="connsiteX4" fmla="*/ 6314 w 580938"/>
                    <a:gd name="connsiteY4" fmla="*/ 671293 h 916113"/>
                    <a:gd name="connsiteX5" fmla="*/ 580938 w 580938"/>
                    <a:gd name="connsiteY5" fmla="*/ 916113 h 916113"/>
                    <a:gd name="connsiteX0" fmla="*/ 579663 w 611898"/>
                    <a:gd name="connsiteY0" fmla="*/ 927442 h 930962"/>
                    <a:gd name="connsiteX1" fmla="*/ 557806 w 611898"/>
                    <a:gd name="connsiteY1" fmla="*/ 1188 h 930962"/>
                    <a:gd name="connsiteX2" fmla="*/ 99 w 611898"/>
                    <a:gd name="connsiteY2" fmla="*/ 217284 h 930962"/>
                    <a:gd name="connsiteX3" fmla="*/ 508235 w 611898"/>
                    <a:gd name="connsiteY3" fmla="*/ 465905 h 930962"/>
                    <a:gd name="connsiteX4" fmla="*/ 6281 w 611898"/>
                    <a:gd name="connsiteY4" fmla="*/ 686142 h 930962"/>
                    <a:gd name="connsiteX5" fmla="*/ 580905 w 611898"/>
                    <a:gd name="connsiteY5" fmla="*/ 930962 h 930962"/>
                    <a:gd name="connsiteX0" fmla="*/ 579663 w 580905"/>
                    <a:gd name="connsiteY0" fmla="*/ 926470 h 929990"/>
                    <a:gd name="connsiteX1" fmla="*/ 381790 w 580905"/>
                    <a:gd name="connsiteY1" fmla="*/ 204655 h 929990"/>
                    <a:gd name="connsiteX2" fmla="*/ 557806 w 580905"/>
                    <a:gd name="connsiteY2" fmla="*/ 216 h 929990"/>
                    <a:gd name="connsiteX3" fmla="*/ 99 w 580905"/>
                    <a:gd name="connsiteY3" fmla="*/ 216312 h 929990"/>
                    <a:gd name="connsiteX4" fmla="*/ 508235 w 580905"/>
                    <a:gd name="connsiteY4" fmla="*/ 464933 h 929990"/>
                    <a:gd name="connsiteX5" fmla="*/ 6281 w 580905"/>
                    <a:gd name="connsiteY5" fmla="*/ 685170 h 929990"/>
                    <a:gd name="connsiteX6" fmla="*/ 580905 w 580905"/>
                    <a:gd name="connsiteY6" fmla="*/ 929990 h 929990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703 w 587385"/>
                    <a:gd name="connsiteY0" fmla="*/ 926356 h 929876"/>
                    <a:gd name="connsiteX1" fmla="*/ 381830 w 587385"/>
                    <a:gd name="connsiteY1" fmla="*/ 204541 h 929876"/>
                    <a:gd name="connsiteX2" fmla="*/ 557846 w 587385"/>
                    <a:gd name="connsiteY2" fmla="*/ 102 h 929876"/>
                    <a:gd name="connsiteX3" fmla="*/ 139 w 587385"/>
                    <a:gd name="connsiteY3" fmla="*/ 216198 h 929876"/>
                    <a:gd name="connsiteX4" fmla="*/ 499111 w 587385"/>
                    <a:gd name="connsiteY4" fmla="*/ 459243 h 929876"/>
                    <a:gd name="connsiteX5" fmla="*/ 6321 w 587385"/>
                    <a:gd name="connsiteY5" fmla="*/ 685056 h 929876"/>
                    <a:gd name="connsiteX6" fmla="*/ 580945 w 587385"/>
                    <a:gd name="connsiteY6" fmla="*/ 929876 h 929876"/>
                    <a:gd name="connsiteX0" fmla="*/ 579703 w 621027"/>
                    <a:gd name="connsiteY0" fmla="*/ 926356 h 929876"/>
                    <a:gd name="connsiteX1" fmla="*/ 613208 w 621027"/>
                    <a:gd name="connsiteY1" fmla="*/ 444292 h 929876"/>
                    <a:gd name="connsiteX2" fmla="*/ 381830 w 621027"/>
                    <a:gd name="connsiteY2" fmla="*/ 204541 h 929876"/>
                    <a:gd name="connsiteX3" fmla="*/ 557846 w 621027"/>
                    <a:gd name="connsiteY3" fmla="*/ 102 h 929876"/>
                    <a:gd name="connsiteX4" fmla="*/ 139 w 621027"/>
                    <a:gd name="connsiteY4" fmla="*/ 216198 h 929876"/>
                    <a:gd name="connsiteX5" fmla="*/ 499111 w 621027"/>
                    <a:gd name="connsiteY5" fmla="*/ 459243 h 929876"/>
                    <a:gd name="connsiteX6" fmla="*/ 6321 w 621027"/>
                    <a:gd name="connsiteY6" fmla="*/ 685056 h 929876"/>
                    <a:gd name="connsiteX7" fmla="*/ 580945 w 621027"/>
                    <a:gd name="connsiteY7" fmla="*/ 929876 h 929876"/>
                    <a:gd name="connsiteX0" fmla="*/ 579703 w 616571"/>
                    <a:gd name="connsiteY0" fmla="*/ 926356 h 929876"/>
                    <a:gd name="connsiteX1" fmla="*/ 374957 w 616571"/>
                    <a:gd name="connsiteY1" fmla="*/ 723072 h 929876"/>
                    <a:gd name="connsiteX2" fmla="*/ 613208 w 616571"/>
                    <a:gd name="connsiteY2" fmla="*/ 444292 h 929876"/>
                    <a:gd name="connsiteX3" fmla="*/ 381830 w 616571"/>
                    <a:gd name="connsiteY3" fmla="*/ 204541 h 929876"/>
                    <a:gd name="connsiteX4" fmla="*/ 557846 w 616571"/>
                    <a:gd name="connsiteY4" fmla="*/ 102 h 929876"/>
                    <a:gd name="connsiteX5" fmla="*/ 139 w 616571"/>
                    <a:gd name="connsiteY5" fmla="*/ 216198 h 929876"/>
                    <a:gd name="connsiteX6" fmla="*/ 499111 w 616571"/>
                    <a:gd name="connsiteY6" fmla="*/ 459243 h 929876"/>
                    <a:gd name="connsiteX7" fmla="*/ 6321 w 616571"/>
                    <a:gd name="connsiteY7" fmla="*/ 685056 h 929876"/>
                    <a:gd name="connsiteX8" fmla="*/ 580945 w 616571"/>
                    <a:gd name="connsiteY8" fmla="*/ 929876 h 929876"/>
                    <a:gd name="connsiteX0" fmla="*/ 579703 w 615802"/>
                    <a:gd name="connsiteY0" fmla="*/ 926356 h 929876"/>
                    <a:gd name="connsiteX1" fmla="*/ 287904 w 615802"/>
                    <a:gd name="connsiteY1" fmla="*/ 674750 h 929876"/>
                    <a:gd name="connsiteX2" fmla="*/ 613208 w 615802"/>
                    <a:gd name="connsiteY2" fmla="*/ 444292 h 929876"/>
                    <a:gd name="connsiteX3" fmla="*/ 381830 w 615802"/>
                    <a:gd name="connsiteY3" fmla="*/ 204541 h 929876"/>
                    <a:gd name="connsiteX4" fmla="*/ 557846 w 615802"/>
                    <a:gd name="connsiteY4" fmla="*/ 102 h 929876"/>
                    <a:gd name="connsiteX5" fmla="*/ 139 w 615802"/>
                    <a:gd name="connsiteY5" fmla="*/ 216198 h 929876"/>
                    <a:gd name="connsiteX6" fmla="*/ 499111 w 615802"/>
                    <a:gd name="connsiteY6" fmla="*/ 459243 h 929876"/>
                    <a:gd name="connsiteX7" fmla="*/ 6321 w 615802"/>
                    <a:gd name="connsiteY7" fmla="*/ 685056 h 929876"/>
                    <a:gd name="connsiteX8" fmla="*/ 580945 w 615802"/>
                    <a:gd name="connsiteY8" fmla="*/ 929876 h 929876"/>
                    <a:gd name="connsiteX0" fmla="*/ 579703 w 615802"/>
                    <a:gd name="connsiteY0" fmla="*/ 926348 h 929868"/>
                    <a:gd name="connsiteX1" fmla="*/ 287904 w 615802"/>
                    <a:gd name="connsiteY1" fmla="*/ 674742 h 929868"/>
                    <a:gd name="connsiteX2" fmla="*/ 613208 w 615802"/>
                    <a:gd name="connsiteY2" fmla="*/ 444284 h 929868"/>
                    <a:gd name="connsiteX3" fmla="*/ 310813 w 615802"/>
                    <a:gd name="connsiteY3" fmla="*/ 215684 h 929868"/>
                    <a:gd name="connsiteX4" fmla="*/ 557846 w 615802"/>
                    <a:gd name="connsiteY4" fmla="*/ 94 h 929868"/>
                    <a:gd name="connsiteX5" fmla="*/ 139 w 615802"/>
                    <a:gd name="connsiteY5" fmla="*/ 216190 h 929868"/>
                    <a:gd name="connsiteX6" fmla="*/ 499111 w 615802"/>
                    <a:gd name="connsiteY6" fmla="*/ 459235 h 929868"/>
                    <a:gd name="connsiteX7" fmla="*/ 6321 w 615802"/>
                    <a:gd name="connsiteY7" fmla="*/ 685048 h 929868"/>
                    <a:gd name="connsiteX8" fmla="*/ 580945 w 615802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580945 w 616240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290195 w 616240"/>
                    <a:gd name="connsiteY8" fmla="*/ 831996 h 929868"/>
                    <a:gd name="connsiteX9" fmla="*/ 580945 w 616240"/>
                    <a:gd name="connsiteY9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290685 w 616730"/>
                    <a:gd name="connsiteY9" fmla="*/ 831996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359411 w 616730"/>
                    <a:gd name="connsiteY10" fmla="*/ 846864 h 929868"/>
                    <a:gd name="connsiteX11" fmla="*/ 581435 w 616730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27034 w 616425"/>
                    <a:gd name="connsiteY9" fmla="*/ 800401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6425" h="929868">
                      <a:moveTo>
                        <a:pt x="579888" y="926348"/>
                      </a:moveTo>
                      <a:cubicBezTo>
                        <a:pt x="583181" y="890299"/>
                        <a:pt x="337486" y="769954"/>
                        <a:pt x="343070" y="689610"/>
                      </a:cubicBezTo>
                      <a:cubicBezTo>
                        <a:pt x="348654" y="609266"/>
                        <a:pt x="649665" y="528538"/>
                        <a:pt x="613393" y="444284"/>
                      </a:cubicBezTo>
                      <a:cubicBezTo>
                        <a:pt x="577121" y="360030"/>
                        <a:pt x="298080" y="275776"/>
                        <a:pt x="310998" y="215684"/>
                      </a:cubicBezTo>
                      <a:cubicBezTo>
                        <a:pt x="403572" y="128215"/>
                        <a:pt x="659445" y="-4017"/>
                        <a:pt x="558031" y="94"/>
                      </a:cubicBezTo>
                      <a:cubicBezTo>
                        <a:pt x="456617" y="4205"/>
                        <a:pt x="10113" y="139667"/>
                        <a:pt x="324" y="216190"/>
                      </a:cubicBezTo>
                      <a:cubicBezTo>
                        <a:pt x="-9465" y="292713"/>
                        <a:pt x="498266" y="381092"/>
                        <a:pt x="499296" y="459235"/>
                      </a:cubicBezTo>
                      <a:cubicBezTo>
                        <a:pt x="500326" y="537378"/>
                        <a:pt x="52780" y="627568"/>
                        <a:pt x="6506" y="685048"/>
                      </a:cubicBezTo>
                      <a:cubicBezTo>
                        <a:pt x="-39768" y="742528"/>
                        <a:pt x="174342" y="779627"/>
                        <a:pt x="221654" y="804118"/>
                      </a:cubicBezTo>
                      <a:cubicBezTo>
                        <a:pt x="268966" y="828609"/>
                        <a:pt x="194164" y="730860"/>
                        <a:pt x="317870" y="772523"/>
                      </a:cubicBezTo>
                      <a:cubicBezTo>
                        <a:pt x="441576" y="814186"/>
                        <a:pt x="316757" y="825286"/>
                        <a:pt x="359106" y="846864"/>
                      </a:cubicBezTo>
                      <a:cubicBezTo>
                        <a:pt x="401455" y="868442"/>
                        <a:pt x="550235" y="913556"/>
                        <a:pt x="581130" y="929868"/>
                      </a:cubicBezTo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3653347" y="1652896"/>
                  <a:ext cx="2056510" cy="3879863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9 w 602676"/>
                    <a:gd name="connsiteY0" fmla="*/ 8491 h 958879"/>
                    <a:gd name="connsiteX1" fmla="*/ 499587 w 602676"/>
                    <a:gd name="connsiteY1" fmla="*/ 12997 h 958879"/>
                    <a:gd name="connsiteX2" fmla="*/ 3 w 602676"/>
                    <a:gd name="connsiteY2" fmla="*/ 169170 h 958879"/>
                    <a:gd name="connsiteX3" fmla="*/ 492519 w 602676"/>
                    <a:gd name="connsiteY3" fmla="*/ 306279 h 958879"/>
                    <a:gd name="connsiteX4" fmla="*/ 72739 w 602676"/>
                    <a:gd name="connsiteY4" fmla="*/ 470506 h 958879"/>
                    <a:gd name="connsiteX5" fmla="*/ 525995 w 602676"/>
                    <a:gd name="connsiteY5" fmla="*/ 640055 h 958879"/>
                    <a:gd name="connsiteX6" fmla="*/ 34300 w 602676"/>
                    <a:gd name="connsiteY6" fmla="*/ 792624 h 958879"/>
                    <a:gd name="connsiteX7" fmla="*/ 602676 w 602676"/>
                    <a:gd name="connsiteY7" fmla="*/ 958879 h 958879"/>
                    <a:gd name="connsiteX0" fmla="*/ 631319 w 631319"/>
                    <a:gd name="connsiteY0" fmla="*/ 46663 h 952136"/>
                    <a:gd name="connsiteX1" fmla="*/ 499587 w 631319"/>
                    <a:gd name="connsiteY1" fmla="*/ 6254 h 952136"/>
                    <a:gd name="connsiteX2" fmla="*/ 3 w 631319"/>
                    <a:gd name="connsiteY2" fmla="*/ 162427 h 952136"/>
                    <a:gd name="connsiteX3" fmla="*/ 492519 w 631319"/>
                    <a:gd name="connsiteY3" fmla="*/ 299536 h 952136"/>
                    <a:gd name="connsiteX4" fmla="*/ 72739 w 631319"/>
                    <a:gd name="connsiteY4" fmla="*/ 463763 h 952136"/>
                    <a:gd name="connsiteX5" fmla="*/ 525995 w 631319"/>
                    <a:gd name="connsiteY5" fmla="*/ 633312 h 952136"/>
                    <a:gd name="connsiteX6" fmla="*/ 34300 w 631319"/>
                    <a:gd name="connsiteY6" fmla="*/ 785881 h 952136"/>
                    <a:gd name="connsiteX7" fmla="*/ 602676 w 631319"/>
                    <a:gd name="connsiteY7" fmla="*/ 952136 h 952136"/>
                    <a:gd name="connsiteX0" fmla="*/ 631416 w 631416"/>
                    <a:gd name="connsiteY0" fmla="*/ 35322 h 940795"/>
                    <a:gd name="connsiteX1" fmla="*/ 450049 w 631416"/>
                    <a:gd name="connsiteY1" fmla="*/ 7303 h 940795"/>
                    <a:gd name="connsiteX2" fmla="*/ 100 w 631416"/>
                    <a:gd name="connsiteY2" fmla="*/ 151086 h 940795"/>
                    <a:gd name="connsiteX3" fmla="*/ 492616 w 631416"/>
                    <a:gd name="connsiteY3" fmla="*/ 288195 h 940795"/>
                    <a:gd name="connsiteX4" fmla="*/ 72836 w 631416"/>
                    <a:gd name="connsiteY4" fmla="*/ 452422 h 940795"/>
                    <a:gd name="connsiteX5" fmla="*/ 526092 w 631416"/>
                    <a:gd name="connsiteY5" fmla="*/ 621971 h 940795"/>
                    <a:gd name="connsiteX6" fmla="*/ 34397 w 631416"/>
                    <a:gd name="connsiteY6" fmla="*/ 774540 h 940795"/>
                    <a:gd name="connsiteX7" fmla="*/ 602773 w 631416"/>
                    <a:gd name="connsiteY7" fmla="*/ 940795 h 940795"/>
                    <a:gd name="connsiteX0" fmla="*/ 631420 w 631420"/>
                    <a:gd name="connsiteY0" fmla="*/ 35279 h 940752"/>
                    <a:gd name="connsiteX1" fmla="*/ 608504 w 631420"/>
                    <a:gd name="connsiteY1" fmla="*/ 22748 h 940752"/>
                    <a:gd name="connsiteX2" fmla="*/ 450053 w 631420"/>
                    <a:gd name="connsiteY2" fmla="*/ 7260 h 940752"/>
                    <a:gd name="connsiteX3" fmla="*/ 104 w 631420"/>
                    <a:gd name="connsiteY3" fmla="*/ 151043 h 940752"/>
                    <a:gd name="connsiteX4" fmla="*/ 492620 w 631420"/>
                    <a:gd name="connsiteY4" fmla="*/ 288152 h 940752"/>
                    <a:gd name="connsiteX5" fmla="*/ 72840 w 631420"/>
                    <a:gd name="connsiteY5" fmla="*/ 452379 h 940752"/>
                    <a:gd name="connsiteX6" fmla="*/ 526096 w 631420"/>
                    <a:gd name="connsiteY6" fmla="*/ 621928 h 940752"/>
                    <a:gd name="connsiteX7" fmla="*/ 34401 w 631420"/>
                    <a:gd name="connsiteY7" fmla="*/ 774497 h 940752"/>
                    <a:gd name="connsiteX8" fmla="*/ 602777 w 631420"/>
                    <a:gd name="connsiteY8" fmla="*/ 940752 h 940752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2777 w 620301"/>
                    <a:gd name="connsiteY8" fmla="*/ 940752 h 942864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6356 w 620301"/>
                    <a:gd name="connsiteY8" fmla="*/ 942494 h 942864"/>
                    <a:gd name="connsiteX0" fmla="*/ 604693 w 624378"/>
                    <a:gd name="connsiteY0" fmla="*/ 946308 h 946308"/>
                    <a:gd name="connsiteX1" fmla="*/ 618383 w 624378"/>
                    <a:gd name="connsiteY1" fmla="*/ 150931 h 946308"/>
                    <a:gd name="connsiteX2" fmla="*/ 608504 w 624378"/>
                    <a:gd name="connsiteY2" fmla="*/ 26192 h 946308"/>
                    <a:gd name="connsiteX3" fmla="*/ 450053 w 624378"/>
                    <a:gd name="connsiteY3" fmla="*/ 10704 h 946308"/>
                    <a:gd name="connsiteX4" fmla="*/ 104 w 624378"/>
                    <a:gd name="connsiteY4" fmla="*/ 154487 h 946308"/>
                    <a:gd name="connsiteX5" fmla="*/ 492620 w 624378"/>
                    <a:gd name="connsiteY5" fmla="*/ 291596 h 946308"/>
                    <a:gd name="connsiteX6" fmla="*/ 72840 w 624378"/>
                    <a:gd name="connsiteY6" fmla="*/ 455823 h 946308"/>
                    <a:gd name="connsiteX7" fmla="*/ 526096 w 624378"/>
                    <a:gd name="connsiteY7" fmla="*/ 625372 h 946308"/>
                    <a:gd name="connsiteX8" fmla="*/ 34401 w 624378"/>
                    <a:gd name="connsiteY8" fmla="*/ 777941 h 946308"/>
                    <a:gd name="connsiteX9" fmla="*/ 606356 w 624378"/>
                    <a:gd name="connsiteY9" fmla="*/ 945938 h 946308"/>
                    <a:gd name="connsiteX0" fmla="*/ 604693 w 613757"/>
                    <a:gd name="connsiteY0" fmla="*/ 946308 h 946308"/>
                    <a:gd name="connsiteX1" fmla="*/ 542498 w 613757"/>
                    <a:gd name="connsiteY1" fmla="*/ 148608 h 946308"/>
                    <a:gd name="connsiteX2" fmla="*/ 608504 w 613757"/>
                    <a:gd name="connsiteY2" fmla="*/ 26192 h 946308"/>
                    <a:gd name="connsiteX3" fmla="*/ 450053 w 613757"/>
                    <a:gd name="connsiteY3" fmla="*/ 10704 h 946308"/>
                    <a:gd name="connsiteX4" fmla="*/ 104 w 613757"/>
                    <a:gd name="connsiteY4" fmla="*/ 154487 h 946308"/>
                    <a:gd name="connsiteX5" fmla="*/ 492620 w 613757"/>
                    <a:gd name="connsiteY5" fmla="*/ 291596 h 946308"/>
                    <a:gd name="connsiteX6" fmla="*/ 72840 w 613757"/>
                    <a:gd name="connsiteY6" fmla="*/ 455823 h 946308"/>
                    <a:gd name="connsiteX7" fmla="*/ 526096 w 613757"/>
                    <a:gd name="connsiteY7" fmla="*/ 625372 h 946308"/>
                    <a:gd name="connsiteX8" fmla="*/ 34401 w 613757"/>
                    <a:gd name="connsiteY8" fmla="*/ 777941 h 946308"/>
                    <a:gd name="connsiteX9" fmla="*/ 606356 w 613757"/>
                    <a:gd name="connsiteY9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542498 w 616392"/>
                    <a:gd name="connsiteY2" fmla="*/ 14860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460886 w 616392"/>
                    <a:gd name="connsiteY2" fmla="*/ 15557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962"/>
                    <a:gd name="connsiteY0" fmla="*/ 946308 h 946308"/>
                    <a:gd name="connsiteX1" fmla="*/ 482362 w 616962"/>
                    <a:gd name="connsiteY1" fmla="*/ 480821 h 946308"/>
                    <a:gd name="connsiteX2" fmla="*/ 614087 w 616962"/>
                    <a:gd name="connsiteY2" fmla="*/ 299614 h 946308"/>
                    <a:gd name="connsiteX3" fmla="*/ 460886 w 616962"/>
                    <a:gd name="connsiteY3" fmla="*/ 155578 h 946308"/>
                    <a:gd name="connsiteX4" fmla="*/ 608504 w 616962"/>
                    <a:gd name="connsiteY4" fmla="*/ 26192 h 946308"/>
                    <a:gd name="connsiteX5" fmla="*/ 450053 w 616962"/>
                    <a:gd name="connsiteY5" fmla="*/ 10704 h 946308"/>
                    <a:gd name="connsiteX6" fmla="*/ 104 w 616962"/>
                    <a:gd name="connsiteY6" fmla="*/ 154487 h 946308"/>
                    <a:gd name="connsiteX7" fmla="*/ 492620 w 616962"/>
                    <a:gd name="connsiteY7" fmla="*/ 291596 h 946308"/>
                    <a:gd name="connsiteX8" fmla="*/ 72840 w 616962"/>
                    <a:gd name="connsiteY8" fmla="*/ 455823 h 946308"/>
                    <a:gd name="connsiteX9" fmla="*/ 526096 w 616962"/>
                    <a:gd name="connsiteY9" fmla="*/ 625372 h 946308"/>
                    <a:gd name="connsiteX10" fmla="*/ 34401 w 616962"/>
                    <a:gd name="connsiteY10" fmla="*/ 777941 h 946308"/>
                    <a:gd name="connsiteX11" fmla="*/ 606356 w 616962"/>
                    <a:gd name="connsiteY11" fmla="*/ 945938 h 946308"/>
                    <a:gd name="connsiteX0" fmla="*/ 604693 w 615553"/>
                    <a:gd name="connsiteY0" fmla="*/ 946308 h 946308"/>
                    <a:gd name="connsiteX1" fmla="*/ 482362 w 615553"/>
                    <a:gd name="connsiteY1" fmla="*/ 480821 h 946308"/>
                    <a:gd name="connsiteX2" fmla="*/ 612655 w 615553"/>
                    <a:gd name="connsiteY2" fmla="*/ 277544 h 946308"/>
                    <a:gd name="connsiteX3" fmla="*/ 460886 w 615553"/>
                    <a:gd name="connsiteY3" fmla="*/ 155578 h 946308"/>
                    <a:gd name="connsiteX4" fmla="*/ 608504 w 615553"/>
                    <a:gd name="connsiteY4" fmla="*/ 26192 h 946308"/>
                    <a:gd name="connsiteX5" fmla="*/ 450053 w 615553"/>
                    <a:gd name="connsiteY5" fmla="*/ 10704 h 946308"/>
                    <a:gd name="connsiteX6" fmla="*/ 104 w 615553"/>
                    <a:gd name="connsiteY6" fmla="*/ 154487 h 946308"/>
                    <a:gd name="connsiteX7" fmla="*/ 492620 w 615553"/>
                    <a:gd name="connsiteY7" fmla="*/ 291596 h 946308"/>
                    <a:gd name="connsiteX8" fmla="*/ 72840 w 615553"/>
                    <a:gd name="connsiteY8" fmla="*/ 455823 h 946308"/>
                    <a:gd name="connsiteX9" fmla="*/ 526096 w 615553"/>
                    <a:gd name="connsiteY9" fmla="*/ 625372 h 946308"/>
                    <a:gd name="connsiteX10" fmla="*/ 34401 w 615553"/>
                    <a:gd name="connsiteY10" fmla="*/ 777941 h 946308"/>
                    <a:gd name="connsiteX11" fmla="*/ 606356 w 615553"/>
                    <a:gd name="connsiteY11" fmla="*/ 945938 h 946308"/>
                    <a:gd name="connsiteX0" fmla="*/ 604693 w 622237"/>
                    <a:gd name="connsiteY0" fmla="*/ 946308 h 946308"/>
                    <a:gd name="connsiteX1" fmla="*/ 616951 w 622237"/>
                    <a:gd name="connsiteY1" fmla="*/ 614403 h 946308"/>
                    <a:gd name="connsiteX2" fmla="*/ 482362 w 622237"/>
                    <a:gd name="connsiteY2" fmla="*/ 480821 h 946308"/>
                    <a:gd name="connsiteX3" fmla="*/ 612655 w 622237"/>
                    <a:gd name="connsiteY3" fmla="*/ 277544 h 946308"/>
                    <a:gd name="connsiteX4" fmla="*/ 460886 w 622237"/>
                    <a:gd name="connsiteY4" fmla="*/ 155578 h 946308"/>
                    <a:gd name="connsiteX5" fmla="*/ 608504 w 622237"/>
                    <a:gd name="connsiteY5" fmla="*/ 26192 h 946308"/>
                    <a:gd name="connsiteX6" fmla="*/ 450053 w 622237"/>
                    <a:gd name="connsiteY6" fmla="*/ 10704 h 946308"/>
                    <a:gd name="connsiteX7" fmla="*/ 104 w 622237"/>
                    <a:gd name="connsiteY7" fmla="*/ 154487 h 946308"/>
                    <a:gd name="connsiteX8" fmla="*/ 492620 w 622237"/>
                    <a:gd name="connsiteY8" fmla="*/ 291596 h 946308"/>
                    <a:gd name="connsiteX9" fmla="*/ 72840 w 622237"/>
                    <a:gd name="connsiteY9" fmla="*/ 455823 h 946308"/>
                    <a:gd name="connsiteX10" fmla="*/ 526096 w 622237"/>
                    <a:gd name="connsiteY10" fmla="*/ 625372 h 946308"/>
                    <a:gd name="connsiteX11" fmla="*/ 34401 w 622237"/>
                    <a:gd name="connsiteY11" fmla="*/ 777941 h 946308"/>
                    <a:gd name="connsiteX12" fmla="*/ 606356 w 622237"/>
                    <a:gd name="connsiteY12" fmla="*/ 945938 h 946308"/>
                    <a:gd name="connsiteX0" fmla="*/ 604693 w 618920"/>
                    <a:gd name="connsiteY0" fmla="*/ 946308 h 946308"/>
                    <a:gd name="connsiteX1" fmla="*/ 470907 w 618920"/>
                    <a:gd name="connsiteY1" fmla="*/ 788177 h 946308"/>
                    <a:gd name="connsiteX2" fmla="*/ 616951 w 618920"/>
                    <a:gd name="connsiteY2" fmla="*/ 614403 h 946308"/>
                    <a:gd name="connsiteX3" fmla="*/ 482362 w 618920"/>
                    <a:gd name="connsiteY3" fmla="*/ 480821 h 946308"/>
                    <a:gd name="connsiteX4" fmla="*/ 612655 w 618920"/>
                    <a:gd name="connsiteY4" fmla="*/ 277544 h 946308"/>
                    <a:gd name="connsiteX5" fmla="*/ 460886 w 618920"/>
                    <a:gd name="connsiteY5" fmla="*/ 155578 h 946308"/>
                    <a:gd name="connsiteX6" fmla="*/ 608504 w 618920"/>
                    <a:gd name="connsiteY6" fmla="*/ 26192 h 946308"/>
                    <a:gd name="connsiteX7" fmla="*/ 450053 w 618920"/>
                    <a:gd name="connsiteY7" fmla="*/ 10704 h 946308"/>
                    <a:gd name="connsiteX8" fmla="*/ 104 w 618920"/>
                    <a:gd name="connsiteY8" fmla="*/ 154487 h 946308"/>
                    <a:gd name="connsiteX9" fmla="*/ 492620 w 618920"/>
                    <a:gd name="connsiteY9" fmla="*/ 291596 h 946308"/>
                    <a:gd name="connsiteX10" fmla="*/ 72840 w 618920"/>
                    <a:gd name="connsiteY10" fmla="*/ 455823 h 946308"/>
                    <a:gd name="connsiteX11" fmla="*/ 526096 w 618920"/>
                    <a:gd name="connsiteY11" fmla="*/ 625372 h 946308"/>
                    <a:gd name="connsiteX12" fmla="*/ 34401 w 618920"/>
                    <a:gd name="connsiteY12" fmla="*/ 777941 h 946308"/>
                    <a:gd name="connsiteX13" fmla="*/ 606356 w 618920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482362 w 618268"/>
                    <a:gd name="connsiteY3" fmla="*/ 480821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330306 w 618268"/>
                    <a:gd name="connsiteY5" fmla="*/ 144427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268" h="946308">
                      <a:moveTo>
                        <a:pt x="604693" y="946308"/>
                      </a:moveTo>
                      <a:cubicBezTo>
                        <a:pt x="606068" y="919953"/>
                        <a:pt x="379520" y="837918"/>
                        <a:pt x="381563" y="782601"/>
                      </a:cubicBezTo>
                      <a:cubicBezTo>
                        <a:pt x="383606" y="727284"/>
                        <a:pt x="638714" y="665629"/>
                        <a:pt x="616951" y="614403"/>
                      </a:cubicBezTo>
                      <a:cubicBezTo>
                        <a:pt x="595188" y="563177"/>
                        <a:pt x="385096" y="516133"/>
                        <a:pt x="399891" y="451084"/>
                      </a:cubicBezTo>
                      <a:cubicBezTo>
                        <a:pt x="414686" y="386035"/>
                        <a:pt x="638427" y="331751"/>
                        <a:pt x="612655" y="277544"/>
                      </a:cubicBezTo>
                      <a:cubicBezTo>
                        <a:pt x="586883" y="223337"/>
                        <a:pt x="320975" y="191933"/>
                        <a:pt x="330306" y="144427"/>
                      </a:cubicBezTo>
                      <a:cubicBezTo>
                        <a:pt x="339637" y="96921"/>
                        <a:pt x="636559" y="49563"/>
                        <a:pt x="608504" y="26192"/>
                      </a:cubicBezTo>
                      <a:cubicBezTo>
                        <a:pt x="580449" y="2821"/>
                        <a:pt x="551453" y="-10678"/>
                        <a:pt x="450053" y="10704"/>
                      </a:cubicBezTo>
                      <a:cubicBezTo>
                        <a:pt x="348653" y="32086"/>
                        <a:pt x="-6990" y="107672"/>
                        <a:pt x="104" y="154487"/>
                      </a:cubicBezTo>
                      <a:cubicBezTo>
                        <a:pt x="7198" y="201302"/>
                        <a:pt x="480497" y="241373"/>
                        <a:pt x="492620" y="291596"/>
                      </a:cubicBezTo>
                      <a:cubicBezTo>
                        <a:pt x="504743" y="341819"/>
                        <a:pt x="67261" y="400194"/>
                        <a:pt x="72840" y="455823"/>
                      </a:cubicBezTo>
                      <a:cubicBezTo>
                        <a:pt x="78419" y="511452"/>
                        <a:pt x="532502" y="571686"/>
                        <a:pt x="526096" y="625372"/>
                      </a:cubicBezTo>
                      <a:cubicBezTo>
                        <a:pt x="519690" y="679058"/>
                        <a:pt x="21024" y="724513"/>
                        <a:pt x="34401" y="777941"/>
                      </a:cubicBezTo>
                      <a:cubicBezTo>
                        <a:pt x="47778" y="831369"/>
                        <a:pt x="335326" y="843760"/>
                        <a:pt x="606356" y="945938"/>
                      </a:cubicBezTo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2223453" y="3316361"/>
                <a:ext cx="811848" cy="1027951"/>
                <a:chOff x="3802524" y="788848"/>
                <a:chExt cx="2951800" cy="4973536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3802524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flipH="1">
                  <a:off x="5381949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804325" y="2181055"/>
            <a:ext cx="2392001" cy="3377659"/>
            <a:chOff x="4804325" y="2660017"/>
            <a:chExt cx="2392001" cy="3377659"/>
          </a:xfrm>
        </p:grpSpPr>
        <p:grpSp>
          <p:nvGrpSpPr>
            <p:cNvPr id="7" name="Group 6"/>
            <p:cNvGrpSpPr/>
            <p:nvPr/>
          </p:nvGrpSpPr>
          <p:grpSpPr>
            <a:xfrm>
              <a:off x="4804325" y="3152310"/>
              <a:ext cx="2392001" cy="2885366"/>
              <a:chOff x="4804325" y="3152310"/>
              <a:chExt cx="2392001" cy="288536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804325" y="4945804"/>
                <a:ext cx="2392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membrane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43360" y="5391345"/>
                <a:ext cx="1696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voltage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905364" y="3152310"/>
                <a:ext cx="2031225" cy="1748422"/>
                <a:chOff x="5006404" y="3152310"/>
                <a:chExt cx="2031225" cy="1748422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6399313" y="4439067"/>
                  <a:ext cx="6383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cell</a:t>
                  </a: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11083903">
                  <a:off x="5006404" y="3152310"/>
                  <a:ext cx="1667115" cy="1460313"/>
                </a:xfrm>
                <a:custGeom>
                  <a:avLst/>
                  <a:gdLst>
                    <a:gd name="connsiteX0" fmla="*/ 2334666 w 4261085"/>
                    <a:gd name="connsiteY0" fmla="*/ 24558 h 4101496"/>
                    <a:gd name="connsiteX1" fmla="*/ 86766 w 4261085"/>
                    <a:gd name="connsiteY1" fmla="*/ 929433 h 4101496"/>
                    <a:gd name="connsiteX2" fmla="*/ 810666 w 4261085"/>
                    <a:gd name="connsiteY2" fmla="*/ 3901233 h 4101496"/>
                    <a:gd name="connsiteX3" fmla="*/ 4020591 w 4261085"/>
                    <a:gd name="connsiteY3" fmla="*/ 3596433 h 4101496"/>
                    <a:gd name="connsiteX4" fmla="*/ 3839616 w 4261085"/>
                    <a:gd name="connsiteY4" fmla="*/ 1700958 h 4101496"/>
                    <a:gd name="connsiteX5" fmla="*/ 2334666 w 4261085"/>
                    <a:gd name="connsiteY5" fmla="*/ 24558 h 4101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1085" h="4101496">
                      <a:moveTo>
                        <a:pt x="2334666" y="24558"/>
                      </a:moveTo>
                      <a:cubicBezTo>
                        <a:pt x="1709191" y="-104030"/>
                        <a:pt x="340766" y="283320"/>
                        <a:pt x="86766" y="929433"/>
                      </a:cubicBezTo>
                      <a:cubicBezTo>
                        <a:pt x="-167234" y="1575546"/>
                        <a:pt x="155028" y="3456733"/>
                        <a:pt x="810666" y="3901233"/>
                      </a:cubicBezTo>
                      <a:cubicBezTo>
                        <a:pt x="1466304" y="4345733"/>
                        <a:pt x="3515766" y="3963146"/>
                        <a:pt x="4020591" y="3596433"/>
                      </a:cubicBezTo>
                      <a:cubicBezTo>
                        <a:pt x="4525416" y="3229720"/>
                        <a:pt x="4122191" y="2293095"/>
                        <a:pt x="3839616" y="1700958"/>
                      </a:cubicBezTo>
                      <a:cubicBezTo>
                        <a:pt x="3557041" y="1108821"/>
                        <a:pt x="2960141" y="153146"/>
                        <a:pt x="2334666" y="24558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067538" y="2660017"/>
              <a:ext cx="460248" cy="826865"/>
              <a:chOff x="6067538" y="2660017"/>
              <a:chExt cx="460248" cy="826865"/>
            </a:xfrm>
          </p:grpSpPr>
          <p:sp>
            <p:nvSpPr>
              <p:cNvPr id="8" name="Isosceles Triangle 7"/>
              <p:cNvSpPr/>
              <p:nvPr/>
            </p:nvSpPr>
            <p:spPr>
              <a:xfrm rot="12485941">
                <a:off x="6067538" y="2685191"/>
                <a:ext cx="254000" cy="801691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 rot="1387892">
                <a:off x="6255512" y="2660017"/>
                <a:ext cx="272274" cy="1143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66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4976" y="3175579"/>
            <a:ext cx="9149860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9542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829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69131" y="3707336"/>
            <a:ext cx="428534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80486" y="3009844"/>
            <a:ext cx="428535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857411" y="2497221"/>
            <a:ext cx="1106832" cy="1968059"/>
            <a:chOff x="3802524" y="788848"/>
            <a:chExt cx="2951800" cy="4973536"/>
          </a:xfrm>
        </p:grpSpPr>
        <p:sp>
          <p:nvSpPr>
            <p:cNvPr id="41" name="Freeform 40"/>
            <p:cNvSpPr/>
            <p:nvPr/>
          </p:nvSpPr>
          <p:spPr>
            <a:xfrm>
              <a:off x="3802524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5381949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36598" y="378989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inside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0875" y="276754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outside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78217" y="3087345"/>
            <a:ext cx="479408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6505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1831" y="6096520"/>
            <a:ext cx="4059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active transport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51091" y="3716862"/>
            <a:ext cx="824024" cy="13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94104" y="3096870"/>
            <a:ext cx="1298496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50343" y="2455312"/>
            <a:ext cx="713441" cy="1950814"/>
            <a:chOff x="3850343" y="2461662"/>
            <a:chExt cx="713441" cy="1950814"/>
          </a:xfrm>
        </p:grpSpPr>
        <p:grpSp>
          <p:nvGrpSpPr>
            <p:cNvPr id="7" name="Group 6"/>
            <p:cNvGrpSpPr/>
            <p:nvPr/>
          </p:nvGrpSpPr>
          <p:grpSpPr>
            <a:xfrm>
              <a:off x="3943367" y="2540408"/>
              <a:ext cx="395158" cy="584775"/>
              <a:chOff x="3078220" y="1559724"/>
              <a:chExt cx="395158" cy="58477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125906" y="172564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078220" y="1559724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x</a:t>
                </a:r>
              </a:p>
            </p:txBody>
          </p:sp>
        </p:grpSp>
        <p:sp>
          <p:nvSpPr>
            <p:cNvPr id="35" name="Freeform 34"/>
            <p:cNvSpPr/>
            <p:nvPr/>
          </p:nvSpPr>
          <p:spPr>
            <a:xfrm rot="1280231" flipH="1">
              <a:off x="3850343" y="2461662"/>
              <a:ext cx="713441" cy="1950814"/>
            </a:xfrm>
            <a:custGeom>
              <a:avLst/>
              <a:gdLst>
                <a:gd name="connsiteX0" fmla="*/ 436766 w 603021"/>
                <a:gd name="connsiteY0" fmla="*/ 0 h 935182"/>
                <a:gd name="connsiteX1" fmla="*/ 348 w 603021"/>
                <a:gd name="connsiteY1" fmla="*/ 145473 h 935182"/>
                <a:gd name="connsiteX2" fmla="*/ 499112 w 603021"/>
                <a:gd name="connsiteY2" fmla="*/ 363682 h 935182"/>
                <a:gd name="connsiteX3" fmla="*/ 73084 w 603021"/>
                <a:gd name="connsiteY3" fmla="*/ 446809 h 935182"/>
                <a:gd name="connsiteX4" fmla="*/ 426375 w 603021"/>
                <a:gd name="connsiteY4" fmla="*/ 540327 h 935182"/>
                <a:gd name="connsiteX5" fmla="*/ 31521 w 603021"/>
                <a:gd name="connsiteY5" fmla="*/ 665018 h 935182"/>
                <a:gd name="connsiteX6" fmla="*/ 603021 w 603021"/>
                <a:gd name="connsiteY6" fmla="*/ 935182 h 935182"/>
                <a:gd name="connsiteX0" fmla="*/ 436703 w 602958"/>
                <a:gd name="connsiteY0" fmla="*/ 0 h 935182"/>
                <a:gd name="connsiteX1" fmla="*/ 285 w 602958"/>
                <a:gd name="connsiteY1" fmla="*/ 145473 h 935182"/>
                <a:gd name="connsiteX2" fmla="*/ 492801 w 602958"/>
                <a:gd name="connsiteY2" fmla="*/ 282582 h 935182"/>
                <a:gd name="connsiteX3" fmla="*/ 73021 w 602958"/>
                <a:gd name="connsiteY3" fmla="*/ 446809 h 935182"/>
                <a:gd name="connsiteX4" fmla="*/ 426312 w 602958"/>
                <a:gd name="connsiteY4" fmla="*/ 540327 h 935182"/>
                <a:gd name="connsiteX5" fmla="*/ 31458 w 602958"/>
                <a:gd name="connsiteY5" fmla="*/ 665018 h 935182"/>
                <a:gd name="connsiteX6" fmla="*/ 602958 w 602958"/>
                <a:gd name="connsiteY6" fmla="*/ 935182 h 935182"/>
                <a:gd name="connsiteX0" fmla="*/ 436703 w 602958"/>
                <a:gd name="connsiteY0" fmla="*/ 0 h 935182"/>
                <a:gd name="connsiteX1" fmla="*/ 285 w 602958"/>
                <a:gd name="connsiteY1" fmla="*/ 145473 h 935182"/>
                <a:gd name="connsiteX2" fmla="*/ 492801 w 602958"/>
                <a:gd name="connsiteY2" fmla="*/ 282582 h 935182"/>
                <a:gd name="connsiteX3" fmla="*/ 73021 w 602958"/>
                <a:gd name="connsiteY3" fmla="*/ 446809 h 935182"/>
                <a:gd name="connsiteX4" fmla="*/ 526277 w 602958"/>
                <a:gd name="connsiteY4" fmla="*/ 616358 h 935182"/>
                <a:gd name="connsiteX5" fmla="*/ 31458 w 602958"/>
                <a:gd name="connsiteY5" fmla="*/ 665018 h 935182"/>
                <a:gd name="connsiteX6" fmla="*/ 602958 w 602958"/>
                <a:gd name="connsiteY6" fmla="*/ 935182 h 935182"/>
                <a:gd name="connsiteX0" fmla="*/ 436703 w 602958"/>
                <a:gd name="connsiteY0" fmla="*/ 0 h 935182"/>
                <a:gd name="connsiteX1" fmla="*/ 285 w 602958"/>
                <a:gd name="connsiteY1" fmla="*/ 145473 h 935182"/>
                <a:gd name="connsiteX2" fmla="*/ 492801 w 602958"/>
                <a:gd name="connsiteY2" fmla="*/ 282582 h 935182"/>
                <a:gd name="connsiteX3" fmla="*/ 73021 w 602958"/>
                <a:gd name="connsiteY3" fmla="*/ 446809 h 935182"/>
                <a:gd name="connsiteX4" fmla="*/ 526277 w 602958"/>
                <a:gd name="connsiteY4" fmla="*/ 616358 h 935182"/>
                <a:gd name="connsiteX5" fmla="*/ 34582 w 602958"/>
                <a:gd name="connsiteY5" fmla="*/ 768927 h 935182"/>
                <a:gd name="connsiteX6" fmla="*/ 602958 w 602958"/>
                <a:gd name="connsiteY6" fmla="*/ 935182 h 935182"/>
                <a:gd name="connsiteX0" fmla="*/ 530197 w 602734"/>
                <a:gd name="connsiteY0" fmla="*/ 0 h 950388"/>
                <a:gd name="connsiteX1" fmla="*/ 61 w 602734"/>
                <a:gd name="connsiteY1" fmla="*/ 160679 h 950388"/>
                <a:gd name="connsiteX2" fmla="*/ 492577 w 602734"/>
                <a:gd name="connsiteY2" fmla="*/ 297788 h 950388"/>
                <a:gd name="connsiteX3" fmla="*/ 72797 w 602734"/>
                <a:gd name="connsiteY3" fmla="*/ 462015 h 950388"/>
                <a:gd name="connsiteX4" fmla="*/ 526053 w 602734"/>
                <a:gd name="connsiteY4" fmla="*/ 631564 h 950388"/>
                <a:gd name="connsiteX5" fmla="*/ 34358 w 602734"/>
                <a:gd name="connsiteY5" fmla="*/ 784133 h 950388"/>
                <a:gd name="connsiteX6" fmla="*/ 602734 w 602734"/>
                <a:gd name="connsiteY6" fmla="*/ 950388 h 950388"/>
                <a:gd name="connsiteX0" fmla="*/ 530137 w 602674"/>
                <a:gd name="connsiteY0" fmla="*/ 0 h 950388"/>
                <a:gd name="connsiteX1" fmla="*/ 1 w 602674"/>
                <a:gd name="connsiteY1" fmla="*/ 160679 h 950388"/>
                <a:gd name="connsiteX2" fmla="*/ 530004 w 602674"/>
                <a:gd name="connsiteY2" fmla="*/ 485331 h 950388"/>
                <a:gd name="connsiteX3" fmla="*/ 72737 w 602674"/>
                <a:gd name="connsiteY3" fmla="*/ 462015 h 950388"/>
                <a:gd name="connsiteX4" fmla="*/ 525993 w 602674"/>
                <a:gd name="connsiteY4" fmla="*/ 631564 h 950388"/>
                <a:gd name="connsiteX5" fmla="*/ 34298 w 602674"/>
                <a:gd name="connsiteY5" fmla="*/ 784133 h 950388"/>
                <a:gd name="connsiteX6" fmla="*/ 602674 w 602674"/>
                <a:gd name="connsiteY6" fmla="*/ 950388 h 950388"/>
                <a:gd name="connsiteX0" fmla="*/ 530137 w 602674"/>
                <a:gd name="connsiteY0" fmla="*/ 0 h 950388"/>
                <a:gd name="connsiteX1" fmla="*/ 1 w 602674"/>
                <a:gd name="connsiteY1" fmla="*/ 160679 h 950388"/>
                <a:gd name="connsiteX2" fmla="*/ 530004 w 602674"/>
                <a:gd name="connsiteY2" fmla="*/ 485331 h 950388"/>
                <a:gd name="connsiteX3" fmla="*/ 525993 w 602674"/>
                <a:gd name="connsiteY3" fmla="*/ 631564 h 950388"/>
                <a:gd name="connsiteX4" fmla="*/ 34298 w 602674"/>
                <a:gd name="connsiteY4" fmla="*/ 784133 h 950388"/>
                <a:gd name="connsiteX5" fmla="*/ 602674 w 602674"/>
                <a:gd name="connsiteY5" fmla="*/ 950388 h 950388"/>
                <a:gd name="connsiteX0" fmla="*/ 530137 w 602674"/>
                <a:gd name="connsiteY0" fmla="*/ 0 h 950388"/>
                <a:gd name="connsiteX1" fmla="*/ 1 w 602674"/>
                <a:gd name="connsiteY1" fmla="*/ 160679 h 950388"/>
                <a:gd name="connsiteX2" fmla="*/ 530004 w 602674"/>
                <a:gd name="connsiteY2" fmla="*/ 485331 h 950388"/>
                <a:gd name="connsiteX3" fmla="*/ 34298 w 602674"/>
                <a:gd name="connsiteY3" fmla="*/ 784133 h 950388"/>
                <a:gd name="connsiteX4" fmla="*/ 602674 w 602674"/>
                <a:gd name="connsiteY4" fmla="*/ 950388 h 950388"/>
                <a:gd name="connsiteX0" fmla="*/ 508270 w 580807"/>
                <a:gd name="connsiteY0" fmla="*/ 0 h 950388"/>
                <a:gd name="connsiteX1" fmla="*/ 1 w 580807"/>
                <a:gd name="connsiteY1" fmla="*/ 236710 h 950388"/>
                <a:gd name="connsiteX2" fmla="*/ 508137 w 580807"/>
                <a:gd name="connsiteY2" fmla="*/ 485331 h 950388"/>
                <a:gd name="connsiteX3" fmla="*/ 12431 w 580807"/>
                <a:gd name="connsiteY3" fmla="*/ 784133 h 950388"/>
                <a:gd name="connsiteX4" fmla="*/ 580807 w 580807"/>
                <a:gd name="connsiteY4" fmla="*/ 950388 h 950388"/>
                <a:gd name="connsiteX0" fmla="*/ 508270 w 580807"/>
                <a:gd name="connsiteY0" fmla="*/ 0 h 950388"/>
                <a:gd name="connsiteX1" fmla="*/ 1 w 580807"/>
                <a:gd name="connsiteY1" fmla="*/ 236710 h 950388"/>
                <a:gd name="connsiteX2" fmla="*/ 508137 w 580807"/>
                <a:gd name="connsiteY2" fmla="*/ 485331 h 950388"/>
                <a:gd name="connsiteX3" fmla="*/ 6183 w 580807"/>
                <a:gd name="connsiteY3" fmla="*/ 705568 h 950388"/>
                <a:gd name="connsiteX4" fmla="*/ 580807 w 580807"/>
                <a:gd name="connsiteY4" fmla="*/ 950388 h 950388"/>
                <a:gd name="connsiteX0" fmla="*/ 798603 w 798603"/>
                <a:gd name="connsiteY0" fmla="*/ 0 h 952922"/>
                <a:gd name="connsiteX1" fmla="*/ 2933 w 798603"/>
                <a:gd name="connsiteY1" fmla="*/ 239244 h 952922"/>
                <a:gd name="connsiteX2" fmla="*/ 511069 w 798603"/>
                <a:gd name="connsiteY2" fmla="*/ 487865 h 952922"/>
                <a:gd name="connsiteX3" fmla="*/ 9115 w 798603"/>
                <a:gd name="connsiteY3" fmla="*/ 708102 h 952922"/>
                <a:gd name="connsiteX4" fmla="*/ 583739 w 798603"/>
                <a:gd name="connsiteY4" fmla="*/ 952922 h 952922"/>
                <a:gd name="connsiteX0" fmla="*/ 795671 w 795671"/>
                <a:gd name="connsiteY0" fmla="*/ 0 h 952922"/>
                <a:gd name="connsiteX1" fmla="*/ 505399 w 795671"/>
                <a:gd name="connsiteY1" fmla="*/ 62796 h 952922"/>
                <a:gd name="connsiteX2" fmla="*/ 1 w 795671"/>
                <a:gd name="connsiteY2" fmla="*/ 239244 h 952922"/>
                <a:gd name="connsiteX3" fmla="*/ 508137 w 795671"/>
                <a:gd name="connsiteY3" fmla="*/ 487865 h 952922"/>
                <a:gd name="connsiteX4" fmla="*/ 6183 w 795671"/>
                <a:gd name="connsiteY4" fmla="*/ 708102 h 952922"/>
                <a:gd name="connsiteX5" fmla="*/ 580807 w 795671"/>
                <a:gd name="connsiteY5" fmla="*/ 952922 h 952922"/>
                <a:gd name="connsiteX0" fmla="*/ 795802 w 795802"/>
                <a:gd name="connsiteY0" fmla="*/ 0 h 952922"/>
                <a:gd name="connsiteX1" fmla="*/ 461622 w 795802"/>
                <a:gd name="connsiteY1" fmla="*/ 38016 h 952922"/>
                <a:gd name="connsiteX2" fmla="*/ 132 w 795802"/>
                <a:gd name="connsiteY2" fmla="*/ 239244 h 952922"/>
                <a:gd name="connsiteX3" fmla="*/ 508268 w 795802"/>
                <a:gd name="connsiteY3" fmla="*/ 487865 h 952922"/>
                <a:gd name="connsiteX4" fmla="*/ 6314 w 795802"/>
                <a:gd name="connsiteY4" fmla="*/ 708102 h 952922"/>
                <a:gd name="connsiteX5" fmla="*/ 580938 w 795802"/>
                <a:gd name="connsiteY5" fmla="*/ 952922 h 952922"/>
                <a:gd name="connsiteX0" fmla="*/ 696531 w 696531"/>
                <a:gd name="connsiteY0" fmla="*/ 23787 h 928697"/>
                <a:gd name="connsiteX1" fmla="*/ 461622 w 696531"/>
                <a:gd name="connsiteY1" fmla="*/ 13791 h 928697"/>
                <a:gd name="connsiteX2" fmla="*/ 132 w 696531"/>
                <a:gd name="connsiteY2" fmla="*/ 215019 h 928697"/>
                <a:gd name="connsiteX3" fmla="*/ 508268 w 696531"/>
                <a:gd name="connsiteY3" fmla="*/ 463640 h 928697"/>
                <a:gd name="connsiteX4" fmla="*/ 6314 w 696531"/>
                <a:gd name="connsiteY4" fmla="*/ 683877 h 928697"/>
                <a:gd name="connsiteX5" fmla="*/ 580938 w 696531"/>
                <a:gd name="connsiteY5" fmla="*/ 928697 h 928697"/>
                <a:gd name="connsiteX0" fmla="*/ 579696 w 580938"/>
                <a:gd name="connsiteY0" fmla="*/ 912593 h 916113"/>
                <a:gd name="connsiteX1" fmla="*/ 461622 w 580938"/>
                <a:gd name="connsiteY1" fmla="*/ 1207 h 916113"/>
                <a:gd name="connsiteX2" fmla="*/ 132 w 580938"/>
                <a:gd name="connsiteY2" fmla="*/ 202435 h 916113"/>
                <a:gd name="connsiteX3" fmla="*/ 508268 w 580938"/>
                <a:gd name="connsiteY3" fmla="*/ 451056 h 916113"/>
                <a:gd name="connsiteX4" fmla="*/ 6314 w 580938"/>
                <a:gd name="connsiteY4" fmla="*/ 671293 h 916113"/>
                <a:gd name="connsiteX5" fmla="*/ 580938 w 580938"/>
                <a:gd name="connsiteY5" fmla="*/ 916113 h 916113"/>
                <a:gd name="connsiteX0" fmla="*/ 579663 w 611898"/>
                <a:gd name="connsiteY0" fmla="*/ 927442 h 930962"/>
                <a:gd name="connsiteX1" fmla="*/ 557806 w 611898"/>
                <a:gd name="connsiteY1" fmla="*/ 1188 h 930962"/>
                <a:gd name="connsiteX2" fmla="*/ 99 w 611898"/>
                <a:gd name="connsiteY2" fmla="*/ 217284 h 930962"/>
                <a:gd name="connsiteX3" fmla="*/ 508235 w 611898"/>
                <a:gd name="connsiteY3" fmla="*/ 465905 h 930962"/>
                <a:gd name="connsiteX4" fmla="*/ 6281 w 611898"/>
                <a:gd name="connsiteY4" fmla="*/ 686142 h 930962"/>
                <a:gd name="connsiteX5" fmla="*/ 580905 w 611898"/>
                <a:gd name="connsiteY5" fmla="*/ 930962 h 930962"/>
                <a:gd name="connsiteX0" fmla="*/ 579663 w 580905"/>
                <a:gd name="connsiteY0" fmla="*/ 926470 h 929990"/>
                <a:gd name="connsiteX1" fmla="*/ 381790 w 580905"/>
                <a:gd name="connsiteY1" fmla="*/ 204655 h 929990"/>
                <a:gd name="connsiteX2" fmla="*/ 557806 w 580905"/>
                <a:gd name="connsiteY2" fmla="*/ 216 h 929990"/>
                <a:gd name="connsiteX3" fmla="*/ 99 w 580905"/>
                <a:gd name="connsiteY3" fmla="*/ 216312 h 929990"/>
                <a:gd name="connsiteX4" fmla="*/ 508235 w 580905"/>
                <a:gd name="connsiteY4" fmla="*/ 464933 h 929990"/>
                <a:gd name="connsiteX5" fmla="*/ 6281 w 580905"/>
                <a:gd name="connsiteY5" fmla="*/ 685170 h 929990"/>
                <a:gd name="connsiteX6" fmla="*/ 580905 w 580905"/>
                <a:gd name="connsiteY6" fmla="*/ 929990 h 929990"/>
                <a:gd name="connsiteX0" fmla="*/ 579663 w 587345"/>
                <a:gd name="connsiteY0" fmla="*/ 926356 h 929876"/>
                <a:gd name="connsiteX1" fmla="*/ 381790 w 587345"/>
                <a:gd name="connsiteY1" fmla="*/ 204541 h 929876"/>
                <a:gd name="connsiteX2" fmla="*/ 557806 w 587345"/>
                <a:gd name="connsiteY2" fmla="*/ 102 h 929876"/>
                <a:gd name="connsiteX3" fmla="*/ 99 w 587345"/>
                <a:gd name="connsiteY3" fmla="*/ 216198 h 929876"/>
                <a:gd name="connsiteX4" fmla="*/ 508235 w 587345"/>
                <a:gd name="connsiteY4" fmla="*/ 464819 h 929876"/>
                <a:gd name="connsiteX5" fmla="*/ 6281 w 587345"/>
                <a:gd name="connsiteY5" fmla="*/ 685056 h 929876"/>
                <a:gd name="connsiteX6" fmla="*/ 580905 w 587345"/>
                <a:gd name="connsiteY6" fmla="*/ 929876 h 929876"/>
                <a:gd name="connsiteX0" fmla="*/ 579663 w 587345"/>
                <a:gd name="connsiteY0" fmla="*/ 926356 h 929876"/>
                <a:gd name="connsiteX1" fmla="*/ 381790 w 587345"/>
                <a:gd name="connsiteY1" fmla="*/ 204541 h 929876"/>
                <a:gd name="connsiteX2" fmla="*/ 557806 w 587345"/>
                <a:gd name="connsiteY2" fmla="*/ 102 h 929876"/>
                <a:gd name="connsiteX3" fmla="*/ 99 w 587345"/>
                <a:gd name="connsiteY3" fmla="*/ 216198 h 929876"/>
                <a:gd name="connsiteX4" fmla="*/ 508235 w 587345"/>
                <a:gd name="connsiteY4" fmla="*/ 464819 h 929876"/>
                <a:gd name="connsiteX5" fmla="*/ 6281 w 587345"/>
                <a:gd name="connsiteY5" fmla="*/ 685056 h 929876"/>
                <a:gd name="connsiteX6" fmla="*/ 580905 w 587345"/>
                <a:gd name="connsiteY6" fmla="*/ 929876 h 929876"/>
                <a:gd name="connsiteX0" fmla="*/ 579703 w 587385"/>
                <a:gd name="connsiteY0" fmla="*/ 926356 h 929876"/>
                <a:gd name="connsiteX1" fmla="*/ 381830 w 587385"/>
                <a:gd name="connsiteY1" fmla="*/ 204541 h 929876"/>
                <a:gd name="connsiteX2" fmla="*/ 557846 w 587385"/>
                <a:gd name="connsiteY2" fmla="*/ 102 h 929876"/>
                <a:gd name="connsiteX3" fmla="*/ 139 w 587385"/>
                <a:gd name="connsiteY3" fmla="*/ 216198 h 929876"/>
                <a:gd name="connsiteX4" fmla="*/ 499111 w 587385"/>
                <a:gd name="connsiteY4" fmla="*/ 459243 h 929876"/>
                <a:gd name="connsiteX5" fmla="*/ 6321 w 587385"/>
                <a:gd name="connsiteY5" fmla="*/ 685056 h 929876"/>
                <a:gd name="connsiteX6" fmla="*/ 580945 w 587385"/>
                <a:gd name="connsiteY6" fmla="*/ 929876 h 929876"/>
                <a:gd name="connsiteX0" fmla="*/ 579703 w 621027"/>
                <a:gd name="connsiteY0" fmla="*/ 926356 h 929876"/>
                <a:gd name="connsiteX1" fmla="*/ 613208 w 621027"/>
                <a:gd name="connsiteY1" fmla="*/ 444292 h 929876"/>
                <a:gd name="connsiteX2" fmla="*/ 381830 w 621027"/>
                <a:gd name="connsiteY2" fmla="*/ 204541 h 929876"/>
                <a:gd name="connsiteX3" fmla="*/ 557846 w 621027"/>
                <a:gd name="connsiteY3" fmla="*/ 102 h 929876"/>
                <a:gd name="connsiteX4" fmla="*/ 139 w 621027"/>
                <a:gd name="connsiteY4" fmla="*/ 216198 h 929876"/>
                <a:gd name="connsiteX5" fmla="*/ 499111 w 621027"/>
                <a:gd name="connsiteY5" fmla="*/ 459243 h 929876"/>
                <a:gd name="connsiteX6" fmla="*/ 6321 w 621027"/>
                <a:gd name="connsiteY6" fmla="*/ 685056 h 929876"/>
                <a:gd name="connsiteX7" fmla="*/ 580945 w 621027"/>
                <a:gd name="connsiteY7" fmla="*/ 929876 h 929876"/>
                <a:gd name="connsiteX0" fmla="*/ 579703 w 616571"/>
                <a:gd name="connsiteY0" fmla="*/ 926356 h 929876"/>
                <a:gd name="connsiteX1" fmla="*/ 374957 w 616571"/>
                <a:gd name="connsiteY1" fmla="*/ 723072 h 929876"/>
                <a:gd name="connsiteX2" fmla="*/ 613208 w 616571"/>
                <a:gd name="connsiteY2" fmla="*/ 444292 h 929876"/>
                <a:gd name="connsiteX3" fmla="*/ 381830 w 616571"/>
                <a:gd name="connsiteY3" fmla="*/ 204541 h 929876"/>
                <a:gd name="connsiteX4" fmla="*/ 557846 w 616571"/>
                <a:gd name="connsiteY4" fmla="*/ 102 h 929876"/>
                <a:gd name="connsiteX5" fmla="*/ 139 w 616571"/>
                <a:gd name="connsiteY5" fmla="*/ 216198 h 929876"/>
                <a:gd name="connsiteX6" fmla="*/ 499111 w 616571"/>
                <a:gd name="connsiteY6" fmla="*/ 459243 h 929876"/>
                <a:gd name="connsiteX7" fmla="*/ 6321 w 616571"/>
                <a:gd name="connsiteY7" fmla="*/ 685056 h 929876"/>
                <a:gd name="connsiteX8" fmla="*/ 580945 w 616571"/>
                <a:gd name="connsiteY8" fmla="*/ 929876 h 929876"/>
                <a:gd name="connsiteX0" fmla="*/ 579703 w 615802"/>
                <a:gd name="connsiteY0" fmla="*/ 926356 h 929876"/>
                <a:gd name="connsiteX1" fmla="*/ 287904 w 615802"/>
                <a:gd name="connsiteY1" fmla="*/ 674750 h 929876"/>
                <a:gd name="connsiteX2" fmla="*/ 613208 w 615802"/>
                <a:gd name="connsiteY2" fmla="*/ 444292 h 929876"/>
                <a:gd name="connsiteX3" fmla="*/ 381830 w 615802"/>
                <a:gd name="connsiteY3" fmla="*/ 204541 h 929876"/>
                <a:gd name="connsiteX4" fmla="*/ 557846 w 615802"/>
                <a:gd name="connsiteY4" fmla="*/ 102 h 929876"/>
                <a:gd name="connsiteX5" fmla="*/ 139 w 615802"/>
                <a:gd name="connsiteY5" fmla="*/ 216198 h 929876"/>
                <a:gd name="connsiteX6" fmla="*/ 499111 w 615802"/>
                <a:gd name="connsiteY6" fmla="*/ 459243 h 929876"/>
                <a:gd name="connsiteX7" fmla="*/ 6321 w 615802"/>
                <a:gd name="connsiteY7" fmla="*/ 685056 h 929876"/>
                <a:gd name="connsiteX8" fmla="*/ 580945 w 615802"/>
                <a:gd name="connsiteY8" fmla="*/ 929876 h 929876"/>
                <a:gd name="connsiteX0" fmla="*/ 579703 w 615802"/>
                <a:gd name="connsiteY0" fmla="*/ 926348 h 929868"/>
                <a:gd name="connsiteX1" fmla="*/ 287904 w 615802"/>
                <a:gd name="connsiteY1" fmla="*/ 674742 h 929868"/>
                <a:gd name="connsiteX2" fmla="*/ 613208 w 615802"/>
                <a:gd name="connsiteY2" fmla="*/ 444284 h 929868"/>
                <a:gd name="connsiteX3" fmla="*/ 310813 w 615802"/>
                <a:gd name="connsiteY3" fmla="*/ 215684 h 929868"/>
                <a:gd name="connsiteX4" fmla="*/ 557846 w 615802"/>
                <a:gd name="connsiteY4" fmla="*/ 94 h 929868"/>
                <a:gd name="connsiteX5" fmla="*/ 139 w 615802"/>
                <a:gd name="connsiteY5" fmla="*/ 216190 h 929868"/>
                <a:gd name="connsiteX6" fmla="*/ 499111 w 615802"/>
                <a:gd name="connsiteY6" fmla="*/ 459235 h 929868"/>
                <a:gd name="connsiteX7" fmla="*/ 6321 w 615802"/>
                <a:gd name="connsiteY7" fmla="*/ 685048 h 929868"/>
                <a:gd name="connsiteX8" fmla="*/ 580945 w 615802"/>
                <a:gd name="connsiteY8" fmla="*/ 929868 h 929868"/>
                <a:gd name="connsiteX0" fmla="*/ 579703 w 616240"/>
                <a:gd name="connsiteY0" fmla="*/ 926348 h 929868"/>
                <a:gd name="connsiteX1" fmla="*/ 342885 w 616240"/>
                <a:gd name="connsiteY1" fmla="*/ 689610 h 929868"/>
                <a:gd name="connsiteX2" fmla="*/ 613208 w 616240"/>
                <a:gd name="connsiteY2" fmla="*/ 444284 h 929868"/>
                <a:gd name="connsiteX3" fmla="*/ 310813 w 616240"/>
                <a:gd name="connsiteY3" fmla="*/ 215684 h 929868"/>
                <a:gd name="connsiteX4" fmla="*/ 557846 w 616240"/>
                <a:gd name="connsiteY4" fmla="*/ 94 h 929868"/>
                <a:gd name="connsiteX5" fmla="*/ 139 w 616240"/>
                <a:gd name="connsiteY5" fmla="*/ 216190 h 929868"/>
                <a:gd name="connsiteX6" fmla="*/ 499111 w 616240"/>
                <a:gd name="connsiteY6" fmla="*/ 459235 h 929868"/>
                <a:gd name="connsiteX7" fmla="*/ 6321 w 616240"/>
                <a:gd name="connsiteY7" fmla="*/ 685048 h 929868"/>
                <a:gd name="connsiteX8" fmla="*/ 580945 w 616240"/>
                <a:gd name="connsiteY8" fmla="*/ 929868 h 929868"/>
                <a:gd name="connsiteX0" fmla="*/ 579703 w 616240"/>
                <a:gd name="connsiteY0" fmla="*/ 926348 h 929868"/>
                <a:gd name="connsiteX1" fmla="*/ 342885 w 616240"/>
                <a:gd name="connsiteY1" fmla="*/ 689610 h 929868"/>
                <a:gd name="connsiteX2" fmla="*/ 613208 w 616240"/>
                <a:gd name="connsiteY2" fmla="*/ 444284 h 929868"/>
                <a:gd name="connsiteX3" fmla="*/ 310813 w 616240"/>
                <a:gd name="connsiteY3" fmla="*/ 215684 h 929868"/>
                <a:gd name="connsiteX4" fmla="*/ 557846 w 616240"/>
                <a:gd name="connsiteY4" fmla="*/ 94 h 929868"/>
                <a:gd name="connsiteX5" fmla="*/ 139 w 616240"/>
                <a:gd name="connsiteY5" fmla="*/ 216190 h 929868"/>
                <a:gd name="connsiteX6" fmla="*/ 499111 w 616240"/>
                <a:gd name="connsiteY6" fmla="*/ 459235 h 929868"/>
                <a:gd name="connsiteX7" fmla="*/ 6321 w 616240"/>
                <a:gd name="connsiteY7" fmla="*/ 685048 h 929868"/>
                <a:gd name="connsiteX8" fmla="*/ 290195 w 616240"/>
                <a:gd name="connsiteY8" fmla="*/ 831996 h 929868"/>
                <a:gd name="connsiteX9" fmla="*/ 580945 w 616240"/>
                <a:gd name="connsiteY9" fmla="*/ 929868 h 929868"/>
                <a:gd name="connsiteX0" fmla="*/ 580193 w 616730"/>
                <a:gd name="connsiteY0" fmla="*/ 926348 h 929868"/>
                <a:gd name="connsiteX1" fmla="*/ 343375 w 616730"/>
                <a:gd name="connsiteY1" fmla="*/ 689610 h 929868"/>
                <a:gd name="connsiteX2" fmla="*/ 613698 w 616730"/>
                <a:gd name="connsiteY2" fmla="*/ 444284 h 929868"/>
                <a:gd name="connsiteX3" fmla="*/ 311303 w 616730"/>
                <a:gd name="connsiteY3" fmla="*/ 215684 h 929868"/>
                <a:gd name="connsiteX4" fmla="*/ 558336 w 616730"/>
                <a:gd name="connsiteY4" fmla="*/ 94 h 929868"/>
                <a:gd name="connsiteX5" fmla="*/ 629 w 616730"/>
                <a:gd name="connsiteY5" fmla="*/ 216190 h 929868"/>
                <a:gd name="connsiteX6" fmla="*/ 499601 w 616730"/>
                <a:gd name="connsiteY6" fmla="*/ 459235 h 929868"/>
                <a:gd name="connsiteX7" fmla="*/ 6811 w 616730"/>
                <a:gd name="connsiteY7" fmla="*/ 685048 h 929868"/>
                <a:gd name="connsiteX8" fmla="*/ 217377 w 616730"/>
                <a:gd name="connsiteY8" fmla="*/ 807835 h 929868"/>
                <a:gd name="connsiteX9" fmla="*/ 290685 w 616730"/>
                <a:gd name="connsiteY9" fmla="*/ 831996 h 929868"/>
                <a:gd name="connsiteX10" fmla="*/ 581435 w 616730"/>
                <a:gd name="connsiteY10" fmla="*/ 929868 h 929868"/>
                <a:gd name="connsiteX0" fmla="*/ 580193 w 616730"/>
                <a:gd name="connsiteY0" fmla="*/ 926348 h 929868"/>
                <a:gd name="connsiteX1" fmla="*/ 343375 w 616730"/>
                <a:gd name="connsiteY1" fmla="*/ 689610 h 929868"/>
                <a:gd name="connsiteX2" fmla="*/ 613698 w 616730"/>
                <a:gd name="connsiteY2" fmla="*/ 444284 h 929868"/>
                <a:gd name="connsiteX3" fmla="*/ 311303 w 616730"/>
                <a:gd name="connsiteY3" fmla="*/ 215684 h 929868"/>
                <a:gd name="connsiteX4" fmla="*/ 558336 w 616730"/>
                <a:gd name="connsiteY4" fmla="*/ 94 h 929868"/>
                <a:gd name="connsiteX5" fmla="*/ 629 w 616730"/>
                <a:gd name="connsiteY5" fmla="*/ 216190 h 929868"/>
                <a:gd name="connsiteX6" fmla="*/ 499601 w 616730"/>
                <a:gd name="connsiteY6" fmla="*/ 459235 h 929868"/>
                <a:gd name="connsiteX7" fmla="*/ 6811 w 616730"/>
                <a:gd name="connsiteY7" fmla="*/ 685048 h 929868"/>
                <a:gd name="connsiteX8" fmla="*/ 217377 w 616730"/>
                <a:gd name="connsiteY8" fmla="*/ 807835 h 929868"/>
                <a:gd name="connsiteX9" fmla="*/ 327339 w 616730"/>
                <a:gd name="connsiteY9" fmla="*/ 800401 h 929868"/>
                <a:gd name="connsiteX10" fmla="*/ 581435 w 616730"/>
                <a:gd name="connsiteY10" fmla="*/ 929868 h 929868"/>
                <a:gd name="connsiteX0" fmla="*/ 580193 w 616730"/>
                <a:gd name="connsiteY0" fmla="*/ 926348 h 929868"/>
                <a:gd name="connsiteX1" fmla="*/ 343375 w 616730"/>
                <a:gd name="connsiteY1" fmla="*/ 689610 h 929868"/>
                <a:gd name="connsiteX2" fmla="*/ 613698 w 616730"/>
                <a:gd name="connsiteY2" fmla="*/ 444284 h 929868"/>
                <a:gd name="connsiteX3" fmla="*/ 311303 w 616730"/>
                <a:gd name="connsiteY3" fmla="*/ 215684 h 929868"/>
                <a:gd name="connsiteX4" fmla="*/ 558336 w 616730"/>
                <a:gd name="connsiteY4" fmla="*/ 94 h 929868"/>
                <a:gd name="connsiteX5" fmla="*/ 629 w 616730"/>
                <a:gd name="connsiteY5" fmla="*/ 216190 h 929868"/>
                <a:gd name="connsiteX6" fmla="*/ 499601 w 616730"/>
                <a:gd name="connsiteY6" fmla="*/ 459235 h 929868"/>
                <a:gd name="connsiteX7" fmla="*/ 6811 w 616730"/>
                <a:gd name="connsiteY7" fmla="*/ 685048 h 929868"/>
                <a:gd name="connsiteX8" fmla="*/ 217377 w 616730"/>
                <a:gd name="connsiteY8" fmla="*/ 807835 h 929868"/>
                <a:gd name="connsiteX9" fmla="*/ 327339 w 616730"/>
                <a:gd name="connsiteY9" fmla="*/ 800401 h 929868"/>
                <a:gd name="connsiteX10" fmla="*/ 359411 w 616730"/>
                <a:gd name="connsiteY10" fmla="*/ 846864 h 929868"/>
                <a:gd name="connsiteX11" fmla="*/ 581435 w 616730"/>
                <a:gd name="connsiteY11" fmla="*/ 929868 h 929868"/>
                <a:gd name="connsiteX0" fmla="*/ 579888 w 616425"/>
                <a:gd name="connsiteY0" fmla="*/ 926348 h 929868"/>
                <a:gd name="connsiteX1" fmla="*/ 343070 w 616425"/>
                <a:gd name="connsiteY1" fmla="*/ 689610 h 929868"/>
                <a:gd name="connsiteX2" fmla="*/ 613393 w 616425"/>
                <a:gd name="connsiteY2" fmla="*/ 444284 h 929868"/>
                <a:gd name="connsiteX3" fmla="*/ 310998 w 616425"/>
                <a:gd name="connsiteY3" fmla="*/ 215684 h 929868"/>
                <a:gd name="connsiteX4" fmla="*/ 558031 w 616425"/>
                <a:gd name="connsiteY4" fmla="*/ 94 h 929868"/>
                <a:gd name="connsiteX5" fmla="*/ 324 w 616425"/>
                <a:gd name="connsiteY5" fmla="*/ 216190 h 929868"/>
                <a:gd name="connsiteX6" fmla="*/ 499296 w 616425"/>
                <a:gd name="connsiteY6" fmla="*/ 459235 h 929868"/>
                <a:gd name="connsiteX7" fmla="*/ 6506 w 616425"/>
                <a:gd name="connsiteY7" fmla="*/ 685048 h 929868"/>
                <a:gd name="connsiteX8" fmla="*/ 221654 w 616425"/>
                <a:gd name="connsiteY8" fmla="*/ 804118 h 929868"/>
                <a:gd name="connsiteX9" fmla="*/ 327034 w 616425"/>
                <a:gd name="connsiteY9" fmla="*/ 800401 h 929868"/>
                <a:gd name="connsiteX10" fmla="*/ 359106 w 616425"/>
                <a:gd name="connsiteY10" fmla="*/ 846864 h 929868"/>
                <a:gd name="connsiteX11" fmla="*/ 581130 w 616425"/>
                <a:gd name="connsiteY11" fmla="*/ 929868 h 929868"/>
                <a:gd name="connsiteX0" fmla="*/ 579888 w 616425"/>
                <a:gd name="connsiteY0" fmla="*/ 926348 h 929868"/>
                <a:gd name="connsiteX1" fmla="*/ 343070 w 616425"/>
                <a:gd name="connsiteY1" fmla="*/ 689610 h 929868"/>
                <a:gd name="connsiteX2" fmla="*/ 613393 w 616425"/>
                <a:gd name="connsiteY2" fmla="*/ 444284 h 929868"/>
                <a:gd name="connsiteX3" fmla="*/ 310998 w 616425"/>
                <a:gd name="connsiteY3" fmla="*/ 215684 h 929868"/>
                <a:gd name="connsiteX4" fmla="*/ 558031 w 616425"/>
                <a:gd name="connsiteY4" fmla="*/ 94 h 929868"/>
                <a:gd name="connsiteX5" fmla="*/ 324 w 616425"/>
                <a:gd name="connsiteY5" fmla="*/ 216190 h 929868"/>
                <a:gd name="connsiteX6" fmla="*/ 499296 w 616425"/>
                <a:gd name="connsiteY6" fmla="*/ 459235 h 929868"/>
                <a:gd name="connsiteX7" fmla="*/ 6506 w 616425"/>
                <a:gd name="connsiteY7" fmla="*/ 685048 h 929868"/>
                <a:gd name="connsiteX8" fmla="*/ 221654 w 616425"/>
                <a:gd name="connsiteY8" fmla="*/ 804118 h 929868"/>
                <a:gd name="connsiteX9" fmla="*/ 317870 w 616425"/>
                <a:gd name="connsiteY9" fmla="*/ 772523 h 929868"/>
                <a:gd name="connsiteX10" fmla="*/ 359106 w 616425"/>
                <a:gd name="connsiteY10" fmla="*/ 846864 h 929868"/>
                <a:gd name="connsiteX11" fmla="*/ 581130 w 616425"/>
                <a:gd name="connsiteY11" fmla="*/ 929868 h 929868"/>
                <a:gd name="connsiteX0" fmla="*/ 579888 w 616425"/>
                <a:gd name="connsiteY0" fmla="*/ 926348 h 929868"/>
                <a:gd name="connsiteX1" fmla="*/ 343070 w 616425"/>
                <a:gd name="connsiteY1" fmla="*/ 689610 h 929868"/>
                <a:gd name="connsiteX2" fmla="*/ 613393 w 616425"/>
                <a:gd name="connsiteY2" fmla="*/ 444284 h 929868"/>
                <a:gd name="connsiteX3" fmla="*/ 310998 w 616425"/>
                <a:gd name="connsiteY3" fmla="*/ 215684 h 929868"/>
                <a:gd name="connsiteX4" fmla="*/ 558031 w 616425"/>
                <a:gd name="connsiteY4" fmla="*/ 94 h 929868"/>
                <a:gd name="connsiteX5" fmla="*/ 324 w 616425"/>
                <a:gd name="connsiteY5" fmla="*/ 216190 h 929868"/>
                <a:gd name="connsiteX6" fmla="*/ 499296 w 616425"/>
                <a:gd name="connsiteY6" fmla="*/ 459235 h 929868"/>
                <a:gd name="connsiteX7" fmla="*/ 6506 w 616425"/>
                <a:gd name="connsiteY7" fmla="*/ 685048 h 929868"/>
                <a:gd name="connsiteX8" fmla="*/ 221654 w 616425"/>
                <a:gd name="connsiteY8" fmla="*/ 804118 h 929868"/>
                <a:gd name="connsiteX9" fmla="*/ 317870 w 616425"/>
                <a:gd name="connsiteY9" fmla="*/ 772523 h 929868"/>
                <a:gd name="connsiteX10" fmla="*/ 359106 w 616425"/>
                <a:gd name="connsiteY10" fmla="*/ 846864 h 929868"/>
                <a:gd name="connsiteX11" fmla="*/ 581130 w 616425"/>
                <a:gd name="connsiteY11" fmla="*/ 929868 h 929868"/>
                <a:gd name="connsiteX0" fmla="*/ 579888 w 616425"/>
                <a:gd name="connsiteY0" fmla="*/ 926348 h 929868"/>
                <a:gd name="connsiteX1" fmla="*/ 343070 w 616425"/>
                <a:gd name="connsiteY1" fmla="*/ 689610 h 929868"/>
                <a:gd name="connsiteX2" fmla="*/ 613393 w 616425"/>
                <a:gd name="connsiteY2" fmla="*/ 444284 h 929868"/>
                <a:gd name="connsiteX3" fmla="*/ 310998 w 616425"/>
                <a:gd name="connsiteY3" fmla="*/ 215684 h 929868"/>
                <a:gd name="connsiteX4" fmla="*/ 558031 w 616425"/>
                <a:gd name="connsiteY4" fmla="*/ 94 h 929868"/>
                <a:gd name="connsiteX5" fmla="*/ 324 w 616425"/>
                <a:gd name="connsiteY5" fmla="*/ 216190 h 929868"/>
                <a:gd name="connsiteX6" fmla="*/ 499296 w 616425"/>
                <a:gd name="connsiteY6" fmla="*/ 459235 h 929868"/>
                <a:gd name="connsiteX7" fmla="*/ 6506 w 616425"/>
                <a:gd name="connsiteY7" fmla="*/ 685048 h 929868"/>
                <a:gd name="connsiteX8" fmla="*/ 221654 w 616425"/>
                <a:gd name="connsiteY8" fmla="*/ 804118 h 929868"/>
                <a:gd name="connsiteX9" fmla="*/ 317870 w 616425"/>
                <a:gd name="connsiteY9" fmla="*/ 772523 h 929868"/>
                <a:gd name="connsiteX10" fmla="*/ 359106 w 616425"/>
                <a:gd name="connsiteY10" fmla="*/ 846864 h 929868"/>
                <a:gd name="connsiteX11" fmla="*/ 581130 w 616425"/>
                <a:gd name="connsiteY11" fmla="*/ 929868 h 929868"/>
                <a:gd name="connsiteX0" fmla="*/ 579888 w 616425"/>
                <a:gd name="connsiteY0" fmla="*/ 926348 h 929868"/>
                <a:gd name="connsiteX1" fmla="*/ 343070 w 616425"/>
                <a:gd name="connsiteY1" fmla="*/ 689610 h 929868"/>
                <a:gd name="connsiteX2" fmla="*/ 613393 w 616425"/>
                <a:gd name="connsiteY2" fmla="*/ 444284 h 929868"/>
                <a:gd name="connsiteX3" fmla="*/ 310998 w 616425"/>
                <a:gd name="connsiteY3" fmla="*/ 215684 h 929868"/>
                <a:gd name="connsiteX4" fmla="*/ 558031 w 616425"/>
                <a:gd name="connsiteY4" fmla="*/ 94 h 929868"/>
                <a:gd name="connsiteX5" fmla="*/ 324 w 616425"/>
                <a:gd name="connsiteY5" fmla="*/ 216190 h 929868"/>
                <a:gd name="connsiteX6" fmla="*/ 499296 w 616425"/>
                <a:gd name="connsiteY6" fmla="*/ 459235 h 929868"/>
                <a:gd name="connsiteX7" fmla="*/ 6506 w 616425"/>
                <a:gd name="connsiteY7" fmla="*/ 685048 h 929868"/>
                <a:gd name="connsiteX8" fmla="*/ 221654 w 616425"/>
                <a:gd name="connsiteY8" fmla="*/ 804118 h 929868"/>
                <a:gd name="connsiteX9" fmla="*/ 317870 w 616425"/>
                <a:gd name="connsiteY9" fmla="*/ 772523 h 929868"/>
                <a:gd name="connsiteX10" fmla="*/ 359106 w 616425"/>
                <a:gd name="connsiteY10" fmla="*/ 846864 h 929868"/>
                <a:gd name="connsiteX11" fmla="*/ 581130 w 616425"/>
                <a:gd name="connsiteY11" fmla="*/ 929868 h 929868"/>
                <a:gd name="connsiteX0" fmla="*/ 579888 w 616425"/>
                <a:gd name="connsiteY0" fmla="*/ 926348 h 929868"/>
                <a:gd name="connsiteX1" fmla="*/ 343070 w 616425"/>
                <a:gd name="connsiteY1" fmla="*/ 689610 h 929868"/>
                <a:gd name="connsiteX2" fmla="*/ 613393 w 616425"/>
                <a:gd name="connsiteY2" fmla="*/ 444284 h 929868"/>
                <a:gd name="connsiteX3" fmla="*/ 310998 w 616425"/>
                <a:gd name="connsiteY3" fmla="*/ 215684 h 929868"/>
                <a:gd name="connsiteX4" fmla="*/ 558031 w 616425"/>
                <a:gd name="connsiteY4" fmla="*/ 94 h 929868"/>
                <a:gd name="connsiteX5" fmla="*/ 324 w 616425"/>
                <a:gd name="connsiteY5" fmla="*/ 216190 h 929868"/>
                <a:gd name="connsiteX6" fmla="*/ 499296 w 616425"/>
                <a:gd name="connsiteY6" fmla="*/ 459235 h 929868"/>
                <a:gd name="connsiteX7" fmla="*/ 6506 w 616425"/>
                <a:gd name="connsiteY7" fmla="*/ 685048 h 929868"/>
                <a:gd name="connsiteX8" fmla="*/ 221654 w 616425"/>
                <a:gd name="connsiteY8" fmla="*/ 804118 h 929868"/>
                <a:gd name="connsiteX9" fmla="*/ 317870 w 616425"/>
                <a:gd name="connsiteY9" fmla="*/ 772523 h 929868"/>
                <a:gd name="connsiteX10" fmla="*/ 359106 w 616425"/>
                <a:gd name="connsiteY10" fmla="*/ 846864 h 929868"/>
                <a:gd name="connsiteX11" fmla="*/ 581130 w 616425"/>
                <a:gd name="connsiteY11" fmla="*/ 929868 h 929868"/>
                <a:gd name="connsiteX0" fmla="*/ 579888 w 616425"/>
                <a:gd name="connsiteY0" fmla="*/ 926348 h 929868"/>
                <a:gd name="connsiteX1" fmla="*/ 343070 w 616425"/>
                <a:gd name="connsiteY1" fmla="*/ 689610 h 929868"/>
                <a:gd name="connsiteX2" fmla="*/ 613393 w 616425"/>
                <a:gd name="connsiteY2" fmla="*/ 444284 h 929868"/>
                <a:gd name="connsiteX3" fmla="*/ 310998 w 616425"/>
                <a:gd name="connsiteY3" fmla="*/ 215684 h 929868"/>
                <a:gd name="connsiteX4" fmla="*/ 558031 w 616425"/>
                <a:gd name="connsiteY4" fmla="*/ 94 h 929868"/>
                <a:gd name="connsiteX5" fmla="*/ 324 w 616425"/>
                <a:gd name="connsiteY5" fmla="*/ 216190 h 929868"/>
                <a:gd name="connsiteX6" fmla="*/ 499296 w 616425"/>
                <a:gd name="connsiteY6" fmla="*/ 459235 h 929868"/>
                <a:gd name="connsiteX7" fmla="*/ 6506 w 616425"/>
                <a:gd name="connsiteY7" fmla="*/ 685048 h 929868"/>
                <a:gd name="connsiteX8" fmla="*/ 221654 w 616425"/>
                <a:gd name="connsiteY8" fmla="*/ 804118 h 929868"/>
                <a:gd name="connsiteX9" fmla="*/ 317870 w 616425"/>
                <a:gd name="connsiteY9" fmla="*/ 772523 h 929868"/>
                <a:gd name="connsiteX10" fmla="*/ 359106 w 616425"/>
                <a:gd name="connsiteY10" fmla="*/ 846864 h 929868"/>
                <a:gd name="connsiteX11" fmla="*/ 581130 w 616425"/>
                <a:gd name="connsiteY11" fmla="*/ 929868 h 92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6425" h="929868">
                  <a:moveTo>
                    <a:pt x="579888" y="926348"/>
                  </a:moveTo>
                  <a:cubicBezTo>
                    <a:pt x="583181" y="890299"/>
                    <a:pt x="337486" y="769954"/>
                    <a:pt x="343070" y="689610"/>
                  </a:cubicBezTo>
                  <a:cubicBezTo>
                    <a:pt x="348654" y="609266"/>
                    <a:pt x="649665" y="528538"/>
                    <a:pt x="613393" y="444284"/>
                  </a:cubicBezTo>
                  <a:cubicBezTo>
                    <a:pt x="577121" y="360030"/>
                    <a:pt x="298080" y="275776"/>
                    <a:pt x="310998" y="215684"/>
                  </a:cubicBezTo>
                  <a:cubicBezTo>
                    <a:pt x="403572" y="128215"/>
                    <a:pt x="659445" y="-4017"/>
                    <a:pt x="558031" y="94"/>
                  </a:cubicBezTo>
                  <a:cubicBezTo>
                    <a:pt x="456617" y="4205"/>
                    <a:pt x="10113" y="139667"/>
                    <a:pt x="324" y="216190"/>
                  </a:cubicBezTo>
                  <a:cubicBezTo>
                    <a:pt x="-9465" y="292713"/>
                    <a:pt x="498266" y="381092"/>
                    <a:pt x="499296" y="459235"/>
                  </a:cubicBezTo>
                  <a:cubicBezTo>
                    <a:pt x="500326" y="537378"/>
                    <a:pt x="52780" y="627568"/>
                    <a:pt x="6506" y="685048"/>
                  </a:cubicBezTo>
                  <a:cubicBezTo>
                    <a:pt x="-39768" y="742528"/>
                    <a:pt x="174342" y="779627"/>
                    <a:pt x="221654" y="804118"/>
                  </a:cubicBezTo>
                  <a:cubicBezTo>
                    <a:pt x="268966" y="828609"/>
                    <a:pt x="194164" y="730860"/>
                    <a:pt x="317870" y="772523"/>
                  </a:cubicBezTo>
                  <a:cubicBezTo>
                    <a:pt x="441576" y="814186"/>
                    <a:pt x="316757" y="825286"/>
                    <a:pt x="359106" y="846864"/>
                  </a:cubicBezTo>
                  <a:cubicBezTo>
                    <a:pt x="401455" y="868442"/>
                    <a:pt x="550235" y="913556"/>
                    <a:pt x="581130" y="929868"/>
                  </a:cubicBezTo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63077" y="2453308"/>
            <a:ext cx="1358153" cy="2486325"/>
            <a:chOff x="2163077" y="2446958"/>
            <a:chExt cx="1358153" cy="2486325"/>
          </a:xfrm>
        </p:grpSpPr>
        <p:sp>
          <p:nvSpPr>
            <p:cNvPr id="34" name="Freeform 33"/>
            <p:cNvSpPr/>
            <p:nvPr/>
          </p:nvSpPr>
          <p:spPr>
            <a:xfrm rot="20373665">
              <a:off x="2544743" y="2446958"/>
              <a:ext cx="715575" cy="1985305"/>
            </a:xfrm>
            <a:custGeom>
              <a:avLst/>
              <a:gdLst>
                <a:gd name="connsiteX0" fmla="*/ 436766 w 603021"/>
                <a:gd name="connsiteY0" fmla="*/ 0 h 935182"/>
                <a:gd name="connsiteX1" fmla="*/ 348 w 603021"/>
                <a:gd name="connsiteY1" fmla="*/ 145473 h 935182"/>
                <a:gd name="connsiteX2" fmla="*/ 499112 w 603021"/>
                <a:gd name="connsiteY2" fmla="*/ 363682 h 935182"/>
                <a:gd name="connsiteX3" fmla="*/ 73084 w 603021"/>
                <a:gd name="connsiteY3" fmla="*/ 446809 h 935182"/>
                <a:gd name="connsiteX4" fmla="*/ 426375 w 603021"/>
                <a:gd name="connsiteY4" fmla="*/ 540327 h 935182"/>
                <a:gd name="connsiteX5" fmla="*/ 31521 w 603021"/>
                <a:gd name="connsiteY5" fmla="*/ 665018 h 935182"/>
                <a:gd name="connsiteX6" fmla="*/ 603021 w 603021"/>
                <a:gd name="connsiteY6" fmla="*/ 935182 h 935182"/>
                <a:gd name="connsiteX0" fmla="*/ 436703 w 602958"/>
                <a:gd name="connsiteY0" fmla="*/ 0 h 935182"/>
                <a:gd name="connsiteX1" fmla="*/ 285 w 602958"/>
                <a:gd name="connsiteY1" fmla="*/ 145473 h 935182"/>
                <a:gd name="connsiteX2" fmla="*/ 492801 w 602958"/>
                <a:gd name="connsiteY2" fmla="*/ 282582 h 935182"/>
                <a:gd name="connsiteX3" fmla="*/ 73021 w 602958"/>
                <a:gd name="connsiteY3" fmla="*/ 446809 h 935182"/>
                <a:gd name="connsiteX4" fmla="*/ 426312 w 602958"/>
                <a:gd name="connsiteY4" fmla="*/ 540327 h 935182"/>
                <a:gd name="connsiteX5" fmla="*/ 31458 w 602958"/>
                <a:gd name="connsiteY5" fmla="*/ 665018 h 935182"/>
                <a:gd name="connsiteX6" fmla="*/ 602958 w 602958"/>
                <a:gd name="connsiteY6" fmla="*/ 935182 h 935182"/>
                <a:gd name="connsiteX0" fmla="*/ 436703 w 602958"/>
                <a:gd name="connsiteY0" fmla="*/ 0 h 935182"/>
                <a:gd name="connsiteX1" fmla="*/ 285 w 602958"/>
                <a:gd name="connsiteY1" fmla="*/ 145473 h 935182"/>
                <a:gd name="connsiteX2" fmla="*/ 492801 w 602958"/>
                <a:gd name="connsiteY2" fmla="*/ 282582 h 935182"/>
                <a:gd name="connsiteX3" fmla="*/ 73021 w 602958"/>
                <a:gd name="connsiteY3" fmla="*/ 446809 h 935182"/>
                <a:gd name="connsiteX4" fmla="*/ 526277 w 602958"/>
                <a:gd name="connsiteY4" fmla="*/ 616358 h 935182"/>
                <a:gd name="connsiteX5" fmla="*/ 31458 w 602958"/>
                <a:gd name="connsiteY5" fmla="*/ 665018 h 935182"/>
                <a:gd name="connsiteX6" fmla="*/ 602958 w 602958"/>
                <a:gd name="connsiteY6" fmla="*/ 935182 h 935182"/>
                <a:gd name="connsiteX0" fmla="*/ 436703 w 602958"/>
                <a:gd name="connsiteY0" fmla="*/ 0 h 935182"/>
                <a:gd name="connsiteX1" fmla="*/ 285 w 602958"/>
                <a:gd name="connsiteY1" fmla="*/ 145473 h 935182"/>
                <a:gd name="connsiteX2" fmla="*/ 492801 w 602958"/>
                <a:gd name="connsiteY2" fmla="*/ 282582 h 935182"/>
                <a:gd name="connsiteX3" fmla="*/ 73021 w 602958"/>
                <a:gd name="connsiteY3" fmla="*/ 446809 h 935182"/>
                <a:gd name="connsiteX4" fmla="*/ 526277 w 602958"/>
                <a:gd name="connsiteY4" fmla="*/ 616358 h 935182"/>
                <a:gd name="connsiteX5" fmla="*/ 34582 w 602958"/>
                <a:gd name="connsiteY5" fmla="*/ 768927 h 935182"/>
                <a:gd name="connsiteX6" fmla="*/ 602958 w 602958"/>
                <a:gd name="connsiteY6" fmla="*/ 935182 h 935182"/>
                <a:gd name="connsiteX0" fmla="*/ 530197 w 602734"/>
                <a:gd name="connsiteY0" fmla="*/ 0 h 950388"/>
                <a:gd name="connsiteX1" fmla="*/ 61 w 602734"/>
                <a:gd name="connsiteY1" fmla="*/ 160679 h 950388"/>
                <a:gd name="connsiteX2" fmla="*/ 492577 w 602734"/>
                <a:gd name="connsiteY2" fmla="*/ 297788 h 950388"/>
                <a:gd name="connsiteX3" fmla="*/ 72797 w 602734"/>
                <a:gd name="connsiteY3" fmla="*/ 462015 h 950388"/>
                <a:gd name="connsiteX4" fmla="*/ 526053 w 602734"/>
                <a:gd name="connsiteY4" fmla="*/ 631564 h 950388"/>
                <a:gd name="connsiteX5" fmla="*/ 34358 w 602734"/>
                <a:gd name="connsiteY5" fmla="*/ 784133 h 950388"/>
                <a:gd name="connsiteX6" fmla="*/ 602734 w 602734"/>
                <a:gd name="connsiteY6" fmla="*/ 950388 h 950388"/>
                <a:gd name="connsiteX0" fmla="*/ 530139 w 602676"/>
                <a:gd name="connsiteY0" fmla="*/ 8491 h 958879"/>
                <a:gd name="connsiteX1" fmla="*/ 499587 w 602676"/>
                <a:gd name="connsiteY1" fmla="*/ 12997 h 958879"/>
                <a:gd name="connsiteX2" fmla="*/ 3 w 602676"/>
                <a:gd name="connsiteY2" fmla="*/ 169170 h 958879"/>
                <a:gd name="connsiteX3" fmla="*/ 492519 w 602676"/>
                <a:gd name="connsiteY3" fmla="*/ 306279 h 958879"/>
                <a:gd name="connsiteX4" fmla="*/ 72739 w 602676"/>
                <a:gd name="connsiteY4" fmla="*/ 470506 h 958879"/>
                <a:gd name="connsiteX5" fmla="*/ 525995 w 602676"/>
                <a:gd name="connsiteY5" fmla="*/ 640055 h 958879"/>
                <a:gd name="connsiteX6" fmla="*/ 34300 w 602676"/>
                <a:gd name="connsiteY6" fmla="*/ 792624 h 958879"/>
                <a:gd name="connsiteX7" fmla="*/ 602676 w 602676"/>
                <a:gd name="connsiteY7" fmla="*/ 958879 h 958879"/>
                <a:gd name="connsiteX0" fmla="*/ 631319 w 631319"/>
                <a:gd name="connsiteY0" fmla="*/ 46663 h 952136"/>
                <a:gd name="connsiteX1" fmla="*/ 499587 w 631319"/>
                <a:gd name="connsiteY1" fmla="*/ 6254 h 952136"/>
                <a:gd name="connsiteX2" fmla="*/ 3 w 631319"/>
                <a:gd name="connsiteY2" fmla="*/ 162427 h 952136"/>
                <a:gd name="connsiteX3" fmla="*/ 492519 w 631319"/>
                <a:gd name="connsiteY3" fmla="*/ 299536 h 952136"/>
                <a:gd name="connsiteX4" fmla="*/ 72739 w 631319"/>
                <a:gd name="connsiteY4" fmla="*/ 463763 h 952136"/>
                <a:gd name="connsiteX5" fmla="*/ 525995 w 631319"/>
                <a:gd name="connsiteY5" fmla="*/ 633312 h 952136"/>
                <a:gd name="connsiteX6" fmla="*/ 34300 w 631319"/>
                <a:gd name="connsiteY6" fmla="*/ 785881 h 952136"/>
                <a:gd name="connsiteX7" fmla="*/ 602676 w 631319"/>
                <a:gd name="connsiteY7" fmla="*/ 952136 h 952136"/>
                <a:gd name="connsiteX0" fmla="*/ 631416 w 631416"/>
                <a:gd name="connsiteY0" fmla="*/ 35322 h 940795"/>
                <a:gd name="connsiteX1" fmla="*/ 450049 w 631416"/>
                <a:gd name="connsiteY1" fmla="*/ 7303 h 940795"/>
                <a:gd name="connsiteX2" fmla="*/ 100 w 631416"/>
                <a:gd name="connsiteY2" fmla="*/ 151086 h 940795"/>
                <a:gd name="connsiteX3" fmla="*/ 492616 w 631416"/>
                <a:gd name="connsiteY3" fmla="*/ 288195 h 940795"/>
                <a:gd name="connsiteX4" fmla="*/ 72836 w 631416"/>
                <a:gd name="connsiteY4" fmla="*/ 452422 h 940795"/>
                <a:gd name="connsiteX5" fmla="*/ 526092 w 631416"/>
                <a:gd name="connsiteY5" fmla="*/ 621971 h 940795"/>
                <a:gd name="connsiteX6" fmla="*/ 34397 w 631416"/>
                <a:gd name="connsiteY6" fmla="*/ 774540 h 940795"/>
                <a:gd name="connsiteX7" fmla="*/ 602773 w 631416"/>
                <a:gd name="connsiteY7" fmla="*/ 940795 h 940795"/>
                <a:gd name="connsiteX0" fmla="*/ 631420 w 631420"/>
                <a:gd name="connsiteY0" fmla="*/ 35279 h 940752"/>
                <a:gd name="connsiteX1" fmla="*/ 608504 w 631420"/>
                <a:gd name="connsiteY1" fmla="*/ 22748 h 940752"/>
                <a:gd name="connsiteX2" fmla="*/ 450053 w 631420"/>
                <a:gd name="connsiteY2" fmla="*/ 7260 h 940752"/>
                <a:gd name="connsiteX3" fmla="*/ 104 w 631420"/>
                <a:gd name="connsiteY3" fmla="*/ 151043 h 940752"/>
                <a:gd name="connsiteX4" fmla="*/ 492620 w 631420"/>
                <a:gd name="connsiteY4" fmla="*/ 288152 h 940752"/>
                <a:gd name="connsiteX5" fmla="*/ 72840 w 631420"/>
                <a:gd name="connsiteY5" fmla="*/ 452379 h 940752"/>
                <a:gd name="connsiteX6" fmla="*/ 526096 w 631420"/>
                <a:gd name="connsiteY6" fmla="*/ 621928 h 940752"/>
                <a:gd name="connsiteX7" fmla="*/ 34401 w 631420"/>
                <a:gd name="connsiteY7" fmla="*/ 774497 h 940752"/>
                <a:gd name="connsiteX8" fmla="*/ 602777 w 631420"/>
                <a:gd name="connsiteY8" fmla="*/ 940752 h 940752"/>
                <a:gd name="connsiteX0" fmla="*/ 604693 w 620301"/>
                <a:gd name="connsiteY0" fmla="*/ 942864 h 942864"/>
                <a:gd name="connsiteX1" fmla="*/ 608504 w 620301"/>
                <a:gd name="connsiteY1" fmla="*/ 22748 h 942864"/>
                <a:gd name="connsiteX2" fmla="*/ 450053 w 620301"/>
                <a:gd name="connsiteY2" fmla="*/ 7260 h 942864"/>
                <a:gd name="connsiteX3" fmla="*/ 104 w 620301"/>
                <a:gd name="connsiteY3" fmla="*/ 151043 h 942864"/>
                <a:gd name="connsiteX4" fmla="*/ 492620 w 620301"/>
                <a:gd name="connsiteY4" fmla="*/ 288152 h 942864"/>
                <a:gd name="connsiteX5" fmla="*/ 72840 w 620301"/>
                <a:gd name="connsiteY5" fmla="*/ 452379 h 942864"/>
                <a:gd name="connsiteX6" fmla="*/ 526096 w 620301"/>
                <a:gd name="connsiteY6" fmla="*/ 621928 h 942864"/>
                <a:gd name="connsiteX7" fmla="*/ 34401 w 620301"/>
                <a:gd name="connsiteY7" fmla="*/ 774497 h 942864"/>
                <a:gd name="connsiteX8" fmla="*/ 602777 w 620301"/>
                <a:gd name="connsiteY8" fmla="*/ 940752 h 942864"/>
                <a:gd name="connsiteX0" fmla="*/ 604693 w 620301"/>
                <a:gd name="connsiteY0" fmla="*/ 942864 h 942864"/>
                <a:gd name="connsiteX1" fmla="*/ 608504 w 620301"/>
                <a:gd name="connsiteY1" fmla="*/ 22748 h 942864"/>
                <a:gd name="connsiteX2" fmla="*/ 450053 w 620301"/>
                <a:gd name="connsiteY2" fmla="*/ 7260 h 942864"/>
                <a:gd name="connsiteX3" fmla="*/ 104 w 620301"/>
                <a:gd name="connsiteY3" fmla="*/ 151043 h 942864"/>
                <a:gd name="connsiteX4" fmla="*/ 492620 w 620301"/>
                <a:gd name="connsiteY4" fmla="*/ 288152 h 942864"/>
                <a:gd name="connsiteX5" fmla="*/ 72840 w 620301"/>
                <a:gd name="connsiteY5" fmla="*/ 452379 h 942864"/>
                <a:gd name="connsiteX6" fmla="*/ 526096 w 620301"/>
                <a:gd name="connsiteY6" fmla="*/ 621928 h 942864"/>
                <a:gd name="connsiteX7" fmla="*/ 34401 w 620301"/>
                <a:gd name="connsiteY7" fmla="*/ 774497 h 942864"/>
                <a:gd name="connsiteX8" fmla="*/ 606356 w 620301"/>
                <a:gd name="connsiteY8" fmla="*/ 942494 h 942864"/>
                <a:gd name="connsiteX0" fmla="*/ 604693 w 624378"/>
                <a:gd name="connsiteY0" fmla="*/ 946308 h 946308"/>
                <a:gd name="connsiteX1" fmla="*/ 618383 w 624378"/>
                <a:gd name="connsiteY1" fmla="*/ 150931 h 946308"/>
                <a:gd name="connsiteX2" fmla="*/ 608504 w 624378"/>
                <a:gd name="connsiteY2" fmla="*/ 26192 h 946308"/>
                <a:gd name="connsiteX3" fmla="*/ 450053 w 624378"/>
                <a:gd name="connsiteY3" fmla="*/ 10704 h 946308"/>
                <a:gd name="connsiteX4" fmla="*/ 104 w 624378"/>
                <a:gd name="connsiteY4" fmla="*/ 154487 h 946308"/>
                <a:gd name="connsiteX5" fmla="*/ 492620 w 624378"/>
                <a:gd name="connsiteY5" fmla="*/ 291596 h 946308"/>
                <a:gd name="connsiteX6" fmla="*/ 72840 w 624378"/>
                <a:gd name="connsiteY6" fmla="*/ 455823 h 946308"/>
                <a:gd name="connsiteX7" fmla="*/ 526096 w 624378"/>
                <a:gd name="connsiteY7" fmla="*/ 625372 h 946308"/>
                <a:gd name="connsiteX8" fmla="*/ 34401 w 624378"/>
                <a:gd name="connsiteY8" fmla="*/ 777941 h 946308"/>
                <a:gd name="connsiteX9" fmla="*/ 606356 w 624378"/>
                <a:gd name="connsiteY9" fmla="*/ 945938 h 946308"/>
                <a:gd name="connsiteX0" fmla="*/ 604693 w 613757"/>
                <a:gd name="connsiteY0" fmla="*/ 946308 h 946308"/>
                <a:gd name="connsiteX1" fmla="*/ 542498 w 613757"/>
                <a:gd name="connsiteY1" fmla="*/ 148608 h 946308"/>
                <a:gd name="connsiteX2" fmla="*/ 608504 w 613757"/>
                <a:gd name="connsiteY2" fmla="*/ 26192 h 946308"/>
                <a:gd name="connsiteX3" fmla="*/ 450053 w 613757"/>
                <a:gd name="connsiteY3" fmla="*/ 10704 h 946308"/>
                <a:gd name="connsiteX4" fmla="*/ 104 w 613757"/>
                <a:gd name="connsiteY4" fmla="*/ 154487 h 946308"/>
                <a:gd name="connsiteX5" fmla="*/ 492620 w 613757"/>
                <a:gd name="connsiteY5" fmla="*/ 291596 h 946308"/>
                <a:gd name="connsiteX6" fmla="*/ 72840 w 613757"/>
                <a:gd name="connsiteY6" fmla="*/ 455823 h 946308"/>
                <a:gd name="connsiteX7" fmla="*/ 526096 w 613757"/>
                <a:gd name="connsiteY7" fmla="*/ 625372 h 946308"/>
                <a:gd name="connsiteX8" fmla="*/ 34401 w 613757"/>
                <a:gd name="connsiteY8" fmla="*/ 777941 h 946308"/>
                <a:gd name="connsiteX9" fmla="*/ 606356 w 613757"/>
                <a:gd name="connsiteY9" fmla="*/ 945938 h 946308"/>
                <a:gd name="connsiteX0" fmla="*/ 604693 w 616392"/>
                <a:gd name="connsiteY0" fmla="*/ 946308 h 946308"/>
                <a:gd name="connsiteX1" fmla="*/ 614087 w 616392"/>
                <a:gd name="connsiteY1" fmla="*/ 299614 h 946308"/>
                <a:gd name="connsiteX2" fmla="*/ 542498 w 616392"/>
                <a:gd name="connsiteY2" fmla="*/ 148608 h 946308"/>
                <a:gd name="connsiteX3" fmla="*/ 608504 w 616392"/>
                <a:gd name="connsiteY3" fmla="*/ 26192 h 946308"/>
                <a:gd name="connsiteX4" fmla="*/ 450053 w 616392"/>
                <a:gd name="connsiteY4" fmla="*/ 10704 h 946308"/>
                <a:gd name="connsiteX5" fmla="*/ 104 w 616392"/>
                <a:gd name="connsiteY5" fmla="*/ 154487 h 946308"/>
                <a:gd name="connsiteX6" fmla="*/ 492620 w 616392"/>
                <a:gd name="connsiteY6" fmla="*/ 291596 h 946308"/>
                <a:gd name="connsiteX7" fmla="*/ 72840 w 616392"/>
                <a:gd name="connsiteY7" fmla="*/ 455823 h 946308"/>
                <a:gd name="connsiteX8" fmla="*/ 526096 w 616392"/>
                <a:gd name="connsiteY8" fmla="*/ 625372 h 946308"/>
                <a:gd name="connsiteX9" fmla="*/ 34401 w 616392"/>
                <a:gd name="connsiteY9" fmla="*/ 777941 h 946308"/>
                <a:gd name="connsiteX10" fmla="*/ 606356 w 616392"/>
                <a:gd name="connsiteY10" fmla="*/ 945938 h 946308"/>
                <a:gd name="connsiteX0" fmla="*/ 604693 w 616392"/>
                <a:gd name="connsiteY0" fmla="*/ 946308 h 946308"/>
                <a:gd name="connsiteX1" fmla="*/ 614087 w 616392"/>
                <a:gd name="connsiteY1" fmla="*/ 299614 h 946308"/>
                <a:gd name="connsiteX2" fmla="*/ 460886 w 616392"/>
                <a:gd name="connsiteY2" fmla="*/ 155578 h 946308"/>
                <a:gd name="connsiteX3" fmla="*/ 608504 w 616392"/>
                <a:gd name="connsiteY3" fmla="*/ 26192 h 946308"/>
                <a:gd name="connsiteX4" fmla="*/ 450053 w 616392"/>
                <a:gd name="connsiteY4" fmla="*/ 10704 h 946308"/>
                <a:gd name="connsiteX5" fmla="*/ 104 w 616392"/>
                <a:gd name="connsiteY5" fmla="*/ 154487 h 946308"/>
                <a:gd name="connsiteX6" fmla="*/ 492620 w 616392"/>
                <a:gd name="connsiteY6" fmla="*/ 291596 h 946308"/>
                <a:gd name="connsiteX7" fmla="*/ 72840 w 616392"/>
                <a:gd name="connsiteY7" fmla="*/ 455823 h 946308"/>
                <a:gd name="connsiteX8" fmla="*/ 526096 w 616392"/>
                <a:gd name="connsiteY8" fmla="*/ 625372 h 946308"/>
                <a:gd name="connsiteX9" fmla="*/ 34401 w 616392"/>
                <a:gd name="connsiteY9" fmla="*/ 777941 h 946308"/>
                <a:gd name="connsiteX10" fmla="*/ 606356 w 616392"/>
                <a:gd name="connsiteY10" fmla="*/ 945938 h 946308"/>
                <a:gd name="connsiteX0" fmla="*/ 604693 w 616962"/>
                <a:gd name="connsiteY0" fmla="*/ 946308 h 946308"/>
                <a:gd name="connsiteX1" fmla="*/ 482362 w 616962"/>
                <a:gd name="connsiteY1" fmla="*/ 480821 h 946308"/>
                <a:gd name="connsiteX2" fmla="*/ 614087 w 616962"/>
                <a:gd name="connsiteY2" fmla="*/ 299614 h 946308"/>
                <a:gd name="connsiteX3" fmla="*/ 460886 w 616962"/>
                <a:gd name="connsiteY3" fmla="*/ 155578 h 946308"/>
                <a:gd name="connsiteX4" fmla="*/ 608504 w 616962"/>
                <a:gd name="connsiteY4" fmla="*/ 26192 h 946308"/>
                <a:gd name="connsiteX5" fmla="*/ 450053 w 616962"/>
                <a:gd name="connsiteY5" fmla="*/ 10704 h 946308"/>
                <a:gd name="connsiteX6" fmla="*/ 104 w 616962"/>
                <a:gd name="connsiteY6" fmla="*/ 154487 h 946308"/>
                <a:gd name="connsiteX7" fmla="*/ 492620 w 616962"/>
                <a:gd name="connsiteY7" fmla="*/ 291596 h 946308"/>
                <a:gd name="connsiteX8" fmla="*/ 72840 w 616962"/>
                <a:gd name="connsiteY8" fmla="*/ 455823 h 946308"/>
                <a:gd name="connsiteX9" fmla="*/ 526096 w 616962"/>
                <a:gd name="connsiteY9" fmla="*/ 625372 h 946308"/>
                <a:gd name="connsiteX10" fmla="*/ 34401 w 616962"/>
                <a:gd name="connsiteY10" fmla="*/ 777941 h 946308"/>
                <a:gd name="connsiteX11" fmla="*/ 606356 w 616962"/>
                <a:gd name="connsiteY11" fmla="*/ 945938 h 946308"/>
                <a:gd name="connsiteX0" fmla="*/ 604693 w 615553"/>
                <a:gd name="connsiteY0" fmla="*/ 946308 h 946308"/>
                <a:gd name="connsiteX1" fmla="*/ 482362 w 615553"/>
                <a:gd name="connsiteY1" fmla="*/ 480821 h 946308"/>
                <a:gd name="connsiteX2" fmla="*/ 612655 w 615553"/>
                <a:gd name="connsiteY2" fmla="*/ 277544 h 946308"/>
                <a:gd name="connsiteX3" fmla="*/ 460886 w 615553"/>
                <a:gd name="connsiteY3" fmla="*/ 155578 h 946308"/>
                <a:gd name="connsiteX4" fmla="*/ 608504 w 615553"/>
                <a:gd name="connsiteY4" fmla="*/ 26192 h 946308"/>
                <a:gd name="connsiteX5" fmla="*/ 450053 w 615553"/>
                <a:gd name="connsiteY5" fmla="*/ 10704 h 946308"/>
                <a:gd name="connsiteX6" fmla="*/ 104 w 615553"/>
                <a:gd name="connsiteY6" fmla="*/ 154487 h 946308"/>
                <a:gd name="connsiteX7" fmla="*/ 492620 w 615553"/>
                <a:gd name="connsiteY7" fmla="*/ 291596 h 946308"/>
                <a:gd name="connsiteX8" fmla="*/ 72840 w 615553"/>
                <a:gd name="connsiteY8" fmla="*/ 455823 h 946308"/>
                <a:gd name="connsiteX9" fmla="*/ 526096 w 615553"/>
                <a:gd name="connsiteY9" fmla="*/ 625372 h 946308"/>
                <a:gd name="connsiteX10" fmla="*/ 34401 w 615553"/>
                <a:gd name="connsiteY10" fmla="*/ 777941 h 946308"/>
                <a:gd name="connsiteX11" fmla="*/ 606356 w 615553"/>
                <a:gd name="connsiteY11" fmla="*/ 945938 h 946308"/>
                <a:gd name="connsiteX0" fmla="*/ 604693 w 622237"/>
                <a:gd name="connsiteY0" fmla="*/ 946308 h 946308"/>
                <a:gd name="connsiteX1" fmla="*/ 616951 w 622237"/>
                <a:gd name="connsiteY1" fmla="*/ 614403 h 946308"/>
                <a:gd name="connsiteX2" fmla="*/ 482362 w 622237"/>
                <a:gd name="connsiteY2" fmla="*/ 480821 h 946308"/>
                <a:gd name="connsiteX3" fmla="*/ 612655 w 622237"/>
                <a:gd name="connsiteY3" fmla="*/ 277544 h 946308"/>
                <a:gd name="connsiteX4" fmla="*/ 460886 w 622237"/>
                <a:gd name="connsiteY4" fmla="*/ 155578 h 946308"/>
                <a:gd name="connsiteX5" fmla="*/ 608504 w 622237"/>
                <a:gd name="connsiteY5" fmla="*/ 26192 h 946308"/>
                <a:gd name="connsiteX6" fmla="*/ 450053 w 622237"/>
                <a:gd name="connsiteY6" fmla="*/ 10704 h 946308"/>
                <a:gd name="connsiteX7" fmla="*/ 104 w 622237"/>
                <a:gd name="connsiteY7" fmla="*/ 154487 h 946308"/>
                <a:gd name="connsiteX8" fmla="*/ 492620 w 622237"/>
                <a:gd name="connsiteY8" fmla="*/ 291596 h 946308"/>
                <a:gd name="connsiteX9" fmla="*/ 72840 w 622237"/>
                <a:gd name="connsiteY9" fmla="*/ 455823 h 946308"/>
                <a:gd name="connsiteX10" fmla="*/ 526096 w 622237"/>
                <a:gd name="connsiteY10" fmla="*/ 625372 h 946308"/>
                <a:gd name="connsiteX11" fmla="*/ 34401 w 622237"/>
                <a:gd name="connsiteY11" fmla="*/ 777941 h 946308"/>
                <a:gd name="connsiteX12" fmla="*/ 606356 w 622237"/>
                <a:gd name="connsiteY12" fmla="*/ 945938 h 946308"/>
                <a:gd name="connsiteX0" fmla="*/ 604693 w 618920"/>
                <a:gd name="connsiteY0" fmla="*/ 946308 h 946308"/>
                <a:gd name="connsiteX1" fmla="*/ 470907 w 618920"/>
                <a:gd name="connsiteY1" fmla="*/ 788177 h 946308"/>
                <a:gd name="connsiteX2" fmla="*/ 616951 w 618920"/>
                <a:gd name="connsiteY2" fmla="*/ 614403 h 946308"/>
                <a:gd name="connsiteX3" fmla="*/ 482362 w 618920"/>
                <a:gd name="connsiteY3" fmla="*/ 480821 h 946308"/>
                <a:gd name="connsiteX4" fmla="*/ 612655 w 618920"/>
                <a:gd name="connsiteY4" fmla="*/ 277544 h 946308"/>
                <a:gd name="connsiteX5" fmla="*/ 460886 w 618920"/>
                <a:gd name="connsiteY5" fmla="*/ 155578 h 946308"/>
                <a:gd name="connsiteX6" fmla="*/ 608504 w 618920"/>
                <a:gd name="connsiteY6" fmla="*/ 26192 h 946308"/>
                <a:gd name="connsiteX7" fmla="*/ 450053 w 618920"/>
                <a:gd name="connsiteY7" fmla="*/ 10704 h 946308"/>
                <a:gd name="connsiteX8" fmla="*/ 104 w 618920"/>
                <a:gd name="connsiteY8" fmla="*/ 154487 h 946308"/>
                <a:gd name="connsiteX9" fmla="*/ 492620 w 618920"/>
                <a:gd name="connsiteY9" fmla="*/ 291596 h 946308"/>
                <a:gd name="connsiteX10" fmla="*/ 72840 w 618920"/>
                <a:gd name="connsiteY10" fmla="*/ 455823 h 946308"/>
                <a:gd name="connsiteX11" fmla="*/ 526096 w 618920"/>
                <a:gd name="connsiteY11" fmla="*/ 625372 h 946308"/>
                <a:gd name="connsiteX12" fmla="*/ 34401 w 618920"/>
                <a:gd name="connsiteY12" fmla="*/ 777941 h 946308"/>
                <a:gd name="connsiteX13" fmla="*/ 606356 w 618920"/>
                <a:gd name="connsiteY13" fmla="*/ 945938 h 946308"/>
                <a:gd name="connsiteX0" fmla="*/ 604693 w 618268"/>
                <a:gd name="connsiteY0" fmla="*/ 946308 h 946308"/>
                <a:gd name="connsiteX1" fmla="*/ 381563 w 618268"/>
                <a:gd name="connsiteY1" fmla="*/ 782601 h 946308"/>
                <a:gd name="connsiteX2" fmla="*/ 616951 w 618268"/>
                <a:gd name="connsiteY2" fmla="*/ 614403 h 946308"/>
                <a:gd name="connsiteX3" fmla="*/ 482362 w 618268"/>
                <a:gd name="connsiteY3" fmla="*/ 480821 h 946308"/>
                <a:gd name="connsiteX4" fmla="*/ 612655 w 618268"/>
                <a:gd name="connsiteY4" fmla="*/ 277544 h 946308"/>
                <a:gd name="connsiteX5" fmla="*/ 460886 w 618268"/>
                <a:gd name="connsiteY5" fmla="*/ 155578 h 946308"/>
                <a:gd name="connsiteX6" fmla="*/ 608504 w 618268"/>
                <a:gd name="connsiteY6" fmla="*/ 26192 h 946308"/>
                <a:gd name="connsiteX7" fmla="*/ 450053 w 618268"/>
                <a:gd name="connsiteY7" fmla="*/ 10704 h 946308"/>
                <a:gd name="connsiteX8" fmla="*/ 104 w 618268"/>
                <a:gd name="connsiteY8" fmla="*/ 154487 h 946308"/>
                <a:gd name="connsiteX9" fmla="*/ 492620 w 618268"/>
                <a:gd name="connsiteY9" fmla="*/ 291596 h 946308"/>
                <a:gd name="connsiteX10" fmla="*/ 72840 w 618268"/>
                <a:gd name="connsiteY10" fmla="*/ 455823 h 946308"/>
                <a:gd name="connsiteX11" fmla="*/ 526096 w 618268"/>
                <a:gd name="connsiteY11" fmla="*/ 625372 h 946308"/>
                <a:gd name="connsiteX12" fmla="*/ 34401 w 618268"/>
                <a:gd name="connsiteY12" fmla="*/ 777941 h 946308"/>
                <a:gd name="connsiteX13" fmla="*/ 606356 w 618268"/>
                <a:gd name="connsiteY13" fmla="*/ 945938 h 946308"/>
                <a:gd name="connsiteX0" fmla="*/ 604693 w 618268"/>
                <a:gd name="connsiteY0" fmla="*/ 946308 h 946308"/>
                <a:gd name="connsiteX1" fmla="*/ 381563 w 618268"/>
                <a:gd name="connsiteY1" fmla="*/ 782601 h 946308"/>
                <a:gd name="connsiteX2" fmla="*/ 616951 w 618268"/>
                <a:gd name="connsiteY2" fmla="*/ 614403 h 946308"/>
                <a:gd name="connsiteX3" fmla="*/ 399891 w 618268"/>
                <a:gd name="connsiteY3" fmla="*/ 451084 h 946308"/>
                <a:gd name="connsiteX4" fmla="*/ 612655 w 618268"/>
                <a:gd name="connsiteY4" fmla="*/ 277544 h 946308"/>
                <a:gd name="connsiteX5" fmla="*/ 460886 w 618268"/>
                <a:gd name="connsiteY5" fmla="*/ 155578 h 946308"/>
                <a:gd name="connsiteX6" fmla="*/ 608504 w 618268"/>
                <a:gd name="connsiteY6" fmla="*/ 26192 h 946308"/>
                <a:gd name="connsiteX7" fmla="*/ 450053 w 618268"/>
                <a:gd name="connsiteY7" fmla="*/ 10704 h 946308"/>
                <a:gd name="connsiteX8" fmla="*/ 104 w 618268"/>
                <a:gd name="connsiteY8" fmla="*/ 154487 h 946308"/>
                <a:gd name="connsiteX9" fmla="*/ 492620 w 618268"/>
                <a:gd name="connsiteY9" fmla="*/ 291596 h 946308"/>
                <a:gd name="connsiteX10" fmla="*/ 72840 w 618268"/>
                <a:gd name="connsiteY10" fmla="*/ 455823 h 946308"/>
                <a:gd name="connsiteX11" fmla="*/ 526096 w 618268"/>
                <a:gd name="connsiteY11" fmla="*/ 625372 h 946308"/>
                <a:gd name="connsiteX12" fmla="*/ 34401 w 618268"/>
                <a:gd name="connsiteY12" fmla="*/ 777941 h 946308"/>
                <a:gd name="connsiteX13" fmla="*/ 606356 w 618268"/>
                <a:gd name="connsiteY13" fmla="*/ 945938 h 946308"/>
                <a:gd name="connsiteX0" fmla="*/ 604693 w 618268"/>
                <a:gd name="connsiteY0" fmla="*/ 946308 h 946308"/>
                <a:gd name="connsiteX1" fmla="*/ 381563 w 618268"/>
                <a:gd name="connsiteY1" fmla="*/ 782601 h 946308"/>
                <a:gd name="connsiteX2" fmla="*/ 616951 w 618268"/>
                <a:gd name="connsiteY2" fmla="*/ 614403 h 946308"/>
                <a:gd name="connsiteX3" fmla="*/ 399891 w 618268"/>
                <a:gd name="connsiteY3" fmla="*/ 451084 h 946308"/>
                <a:gd name="connsiteX4" fmla="*/ 612655 w 618268"/>
                <a:gd name="connsiteY4" fmla="*/ 277544 h 946308"/>
                <a:gd name="connsiteX5" fmla="*/ 330306 w 618268"/>
                <a:gd name="connsiteY5" fmla="*/ 144427 h 946308"/>
                <a:gd name="connsiteX6" fmla="*/ 608504 w 618268"/>
                <a:gd name="connsiteY6" fmla="*/ 26192 h 946308"/>
                <a:gd name="connsiteX7" fmla="*/ 450053 w 618268"/>
                <a:gd name="connsiteY7" fmla="*/ 10704 h 946308"/>
                <a:gd name="connsiteX8" fmla="*/ 104 w 618268"/>
                <a:gd name="connsiteY8" fmla="*/ 154487 h 946308"/>
                <a:gd name="connsiteX9" fmla="*/ 492620 w 618268"/>
                <a:gd name="connsiteY9" fmla="*/ 291596 h 946308"/>
                <a:gd name="connsiteX10" fmla="*/ 72840 w 618268"/>
                <a:gd name="connsiteY10" fmla="*/ 455823 h 946308"/>
                <a:gd name="connsiteX11" fmla="*/ 526096 w 618268"/>
                <a:gd name="connsiteY11" fmla="*/ 625372 h 946308"/>
                <a:gd name="connsiteX12" fmla="*/ 34401 w 618268"/>
                <a:gd name="connsiteY12" fmla="*/ 777941 h 946308"/>
                <a:gd name="connsiteX13" fmla="*/ 606356 w 618268"/>
                <a:gd name="connsiteY13" fmla="*/ 945938 h 94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8268" h="946308">
                  <a:moveTo>
                    <a:pt x="604693" y="946308"/>
                  </a:moveTo>
                  <a:cubicBezTo>
                    <a:pt x="606068" y="919953"/>
                    <a:pt x="379520" y="837918"/>
                    <a:pt x="381563" y="782601"/>
                  </a:cubicBezTo>
                  <a:cubicBezTo>
                    <a:pt x="383606" y="727284"/>
                    <a:pt x="638714" y="665629"/>
                    <a:pt x="616951" y="614403"/>
                  </a:cubicBezTo>
                  <a:cubicBezTo>
                    <a:pt x="595188" y="563177"/>
                    <a:pt x="385096" y="516133"/>
                    <a:pt x="399891" y="451084"/>
                  </a:cubicBezTo>
                  <a:cubicBezTo>
                    <a:pt x="414686" y="386035"/>
                    <a:pt x="638427" y="331751"/>
                    <a:pt x="612655" y="277544"/>
                  </a:cubicBezTo>
                  <a:cubicBezTo>
                    <a:pt x="586883" y="223337"/>
                    <a:pt x="320975" y="191933"/>
                    <a:pt x="330306" y="144427"/>
                  </a:cubicBezTo>
                  <a:cubicBezTo>
                    <a:pt x="339637" y="96921"/>
                    <a:pt x="636559" y="49563"/>
                    <a:pt x="608504" y="26192"/>
                  </a:cubicBezTo>
                  <a:cubicBezTo>
                    <a:pt x="580449" y="2821"/>
                    <a:pt x="551453" y="-10678"/>
                    <a:pt x="450053" y="10704"/>
                  </a:cubicBezTo>
                  <a:cubicBezTo>
                    <a:pt x="348653" y="32086"/>
                    <a:pt x="-6990" y="107672"/>
                    <a:pt x="104" y="154487"/>
                  </a:cubicBezTo>
                  <a:cubicBezTo>
                    <a:pt x="7198" y="201302"/>
                    <a:pt x="480497" y="241373"/>
                    <a:pt x="492620" y="291596"/>
                  </a:cubicBezTo>
                  <a:cubicBezTo>
                    <a:pt x="504743" y="341819"/>
                    <a:pt x="67261" y="400194"/>
                    <a:pt x="72840" y="455823"/>
                  </a:cubicBezTo>
                  <a:cubicBezTo>
                    <a:pt x="78419" y="511452"/>
                    <a:pt x="532502" y="571686"/>
                    <a:pt x="526096" y="625372"/>
                  </a:cubicBezTo>
                  <a:cubicBezTo>
                    <a:pt x="519690" y="679058"/>
                    <a:pt x="21024" y="724513"/>
                    <a:pt x="34401" y="777941"/>
                  </a:cubicBezTo>
                  <a:cubicBezTo>
                    <a:pt x="47778" y="831369"/>
                    <a:pt x="335326" y="843760"/>
                    <a:pt x="606356" y="945938"/>
                  </a:cubicBezTo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163077" y="3911306"/>
              <a:ext cx="1358153" cy="1021977"/>
              <a:chOff x="3131688" y="4872837"/>
              <a:chExt cx="1358153" cy="1021977"/>
            </a:xfrm>
          </p:grpSpPr>
          <p:sp>
            <p:nvSpPr>
              <p:cNvPr id="39" name="Explosion 2 38"/>
              <p:cNvSpPr/>
              <p:nvPr/>
            </p:nvSpPr>
            <p:spPr>
              <a:xfrm rot="1301543">
                <a:off x="3131688" y="4872837"/>
                <a:ext cx="1358153" cy="1021977"/>
              </a:xfrm>
              <a:prstGeom prst="irregularSeal2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51388" y="5094354"/>
                <a:ext cx="9252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3E3D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ATP</a:t>
                </a: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32487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11111E-6 C -0.00039 -0.00509 -0.00052 -0.00949 -0.00052 -0.01435 C -0.00104 -0.02199 -0.00013 -0.01759 -0.00052 -0.0252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46 C 0.00508 -0.00023 0.00156 0.0007 0.00651 0.00093 C 0.01315 0.00046 0.00938 0.00093 0.01602 0.00023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4976" y="3175579"/>
            <a:ext cx="9149860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9542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829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8" name="Rectangle 47"/>
          <p:cNvSpPr/>
          <p:nvPr/>
        </p:nvSpPr>
        <p:spPr>
          <a:xfrm flipV="1">
            <a:off x="3216090" y="3754540"/>
            <a:ext cx="1236848" cy="59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80486" y="3009844"/>
            <a:ext cx="428535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857411" y="2497221"/>
            <a:ext cx="1106832" cy="1968059"/>
            <a:chOff x="3802524" y="788848"/>
            <a:chExt cx="2951800" cy="4973536"/>
          </a:xfrm>
        </p:grpSpPr>
        <p:sp>
          <p:nvSpPr>
            <p:cNvPr id="41" name="Freeform 40"/>
            <p:cNvSpPr/>
            <p:nvPr/>
          </p:nvSpPr>
          <p:spPr>
            <a:xfrm>
              <a:off x="3802524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5381949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36598" y="378989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inside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0875" y="277389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outside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78217" y="3087345"/>
            <a:ext cx="479408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TextBox 22"/>
          <p:cNvSpPr txBox="1"/>
          <p:nvPr/>
        </p:nvSpPr>
        <p:spPr>
          <a:xfrm>
            <a:off x="136505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1831" y="6096520"/>
            <a:ext cx="4059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active transport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51091" y="3716862"/>
            <a:ext cx="824024" cy="13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77985" y="3096870"/>
            <a:ext cx="697130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7" name="Group 6"/>
          <p:cNvGrpSpPr/>
          <p:nvPr/>
        </p:nvGrpSpPr>
        <p:grpSpPr>
          <a:xfrm rot="18900000">
            <a:off x="3625964" y="2656028"/>
            <a:ext cx="389850" cy="584775"/>
            <a:chOff x="3118458" y="1558416"/>
            <a:chExt cx="389850" cy="584775"/>
          </a:xfrm>
        </p:grpSpPr>
        <p:sp>
          <p:nvSpPr>
            <p:cNvPr id="2" name="Oval 1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18458" y="15584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x</a:t>
              </a:r>
            </a:p>
          </p:txBody>
        </p:sp>
      </p:grpSp>
      <p:sp>
        <p:nvSpPr>
          <p:cNvPr id="35" name="Freeform 34"/>
          <p:cNvSpPr/>
          <p:nvPr/>
        </p:nvSpPr>
        <p:spPr>
          <a:xfrm rot="20180231" flipH="1">
            <a:off x="3912555" y="2381044"/>
            <a:ext cx="713441" cy="1950814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72737 w 602674"/>
              <a:gd name="connsiteY3" fmla="*/ 462015 h 950388"/>
              <a:gd name="connsiteX4" fmla="*/ 525993 w 602674"/>
              <a:gd name="connsiteY4" fmla="*/ 631564 h 950388"/>
              <a:gd name="connsiteX5" fmla="*/ 34298 w 602674"/>
              <a:gd name="connsiteY5" fmla="*/ 784133 h 950388"/>
              <a:gd name="connsiteX6" fmla="*/ 602674 w 60267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525993 w 602674"/>
              <a:gd name="connsiteY3" fmla="*/ 631564 h 950388"/>
              <a:gd name="connsiteX4" fmla="*/ 34298 w 602674"/>
              <a:gd name="connsiteY4" fmla="*/ 784133 h 950388"/>
              <a:gd name="connsiteX5" fmla="*/ 602674 w 602674"/>
              <a:gd name="connsiteY5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34298 w 602674"/>
              <a:gd name="connsiteY3" fmla="*/ 784133 h 950388"/>
              <a:gd name="connsiteX4" fmla="*/ 602674 w 602674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12431 w 580807"/>
              <a:gd name="connsiteY3" fmla="*/ 784133 h 950388"/>
              <a:gd name="connsiteX4" fmla="*/ 580807 w 580807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6183 w 580807"/>
              <a:gd name="connsiteY3" fmla="*/ 705568 h 950388"/>
              <a:gd name="connsiteX4" fmla="*/ 580807 w 580807"/>
              <a:gd name="connsiteY4" fmla="*/ 950388 h 950388"/>
              <a:gd name="connsiteX0" fmla="*/ 798603 w 798603"/>
              <a:gd name="connsiteY0" fmla="*/ 0 h 952922"/>
              <a:gd name="connsiteX1" fmla="*/ 2933 w 798603"/>
              <a:gd name="connsiteY1" fmla="*/ 239244 h 952922"/>
              <a:gd name="connsiteX2" fmla="*/ 511069 w 798603"/>
              <a:gd name="connsiteY2" fmla="*/ 487865 h 952922"/>
              <a:gd name="connsiteX3" fmla="*/ 9115 w 798603"/>
              <a:gd name="connsiteY3" fmla="*/ 708102 h 952922"/>
              <a:gd name="connsiteX4" fmla="*/ 583739 w 798603"/>
              <a:gd name="connsiteY4" fmla="*/ 952922 h 952922"/>
              <a:gd name="connsiteX0" fmla="*/ 795671 w 795671"/>
              <a:gd name="connsiteY0" fmla="*/ 0 h 952922"/>
              <a:gd name="connsiteX1" fmla="*/ 505399 w 795671"/>
              <a:gd name="connsiteY1" fmla="*/ 62796 h 952922"/>
              <a:gd name="connsiteX2" fmla="*/ 1 w 795671"/>
              <a:gd name="connsiteY2" fmla="*/ 239244 h 952922"/>
              <a:gd name="connsiteX3" fmla="*/ 508137 w 795671"/>
              <a:gd name="connsiteY3" fmla="*/ 487865 h 952922"/>
              <a:gd name="connsiteX4" fmla="*/ 6183 w 795671"/>
              <a:gd name="connsiteY4" fmla="*/ 708102 h 952922"/>
              <a:gd name="connsiteX5" fmla="*/ 580807 w 795671"/>
              <a:gd name="connsiteY5" fmla="*/ 952922 h 952922"/>
              <a:gd name="connsiteX0" fmla="*/ 795802 w 795802"/>
              <a:gd name="connsiteY0" fmla="*/ 0 h 952922"/>
              <a:gd name="connsiteX1" fmla="*/ 461622 w 795802"/>
              <a:gd name="connsiteY1" fmla="*/ 38016 h 952922"/>
              <a:gd name="connsiteX2" fmla="*/ 132 w 795802"/>
              <a:gd name="connsiteY2" fmla="*/ 239244 h 952922"/>
              <a:gd name="connsiteX3" fmla="*/ 508268 w 795802"/>
              <a:gd name="connsiteY3" fmla="*/ 487865 h 952922"/>
              <a:gd name="connsiteX4" fmla="*/ 6314 w 795802"/>
              <a:gd name="connsiteY4" fmla="*/ 708102 h 952922"/>
              <a:gd name="connsiteX5" fmla="*/ 580938 w 795802"/>
              <a:gd name="connsiteY5" fmla="*/ 952922 h 952922"/>
              <a:gd name="connsiteX0" fmla="*/ 696531 w 696531"/>
              <a:gd name="connsiteY0" fmla="*/ 23787 h 928697"/>
              <a:gd name="connsiteX1" fmla="*/ 461622 w 696531"/>
              <a:gd name="connsiteY1" fmla="*/ 13791 h 928697"/>
              <a:gd name="connsiteX2" fmla="*/ 132 w 696531"/>
              <a:gd name="connsiteY2" fmla="*/ 215019 h 928697"/>
              <a:gd name="connsiteX3" fmla="*/ 508268 w 696531"/>
              <a:gd name="connsiteY3" fmla="*/ 463640 h 928697"/>
              <a:gd name="connsiteX4" fmla="*/ 6314 w 696531"/>
              <a:gd name="connsiteY4" fmla="*/ 683877 h 928697"/>
              <a:gd name="connsiteX5" fmla="*/ 580938 w 696531"/>
              <a:gd name="connsiteY5" fmla="*/ 928697 h 928697"/>
              <a:gd name="connsiteX0" fmla="*/ 579696 w 580938"/>
              <a:gd name="connsiteY0" fmla="*/ 912593 h 916113"/>
              <a:gd name="connsiteX1" fmla="*/ 461622 w 580938"/>
              <a:gd name="connsiteY1" fmla="*/ 1207 h 916113"/>
              <a:gd name="connsiteX2" fmla="*/ 132 w 580938"/>
              <a:gd name="connsiteY2" fmla="*/ 202435 h 916113"/>
              <a:gd name="connsiteX3" fmla="*/ 508268 w 580938"/>
              <a:gd name="connsiteY3" fmla="*/ 451056 h 916113"/>
              <a:gd name="connsiteX4" fmla="*/ 6314 w 580938"/>
              <a:gd name="connsiteY4" fmla="*/ 671293 h 916113"/>
              <a:gd name="connsiteX5" fmla="*/ 580938 w 580938"/>
              <a:gd name="connsiteY5" fmla="*/ 916113 h 916113"/>
              <a:gd name="connsiteX0" fmla="*/ 579663 w 611898"/>
              <a:gd name="connsiteY0" fmla="*/ 927442 h 930962"/>
              <a:gd name="connsiteX1" fmla="*/ 557806 w 611898"/>
              <a:gd name="connsiteY1" fmla="*/ 1188 h 930962"/>
              <a:gd name="connsiteX2" fmla="*/ 99 w 611898"/>
              <a:gd name="connsiteY2" fmla="*/ 217284 h 930962"/>
              <a:gd name="connsiteX3" fmla="*/ 508235 w 611898"/>
              <a:gd name="connsiteY3" fmla="*/ 465905 h 930962"/>
              <a:gd name="connsiteX4" fmla="*/ 6281 w 611898"/>
              <a:gd name="connsiteY4" fmla="*/ 686142 h 930962"/>
              <a:gd name="connsiteX5" fmla="*/ 580905 w 611898"/>
              <a:gd name="connsiteY5" fmla="*/ 930962 h 930962"/>
              <a:gd name="connsiteX0" fmla="*/ 579663 w 580905"/>
              <a:gd name="connsiteY0" fmla="*/ 926470 h 929990"/>
              <a:gd name="connsiteX1" fmla="*/ 381790 w 580905"/>
              <a:gd name="connsiteY1" fmla="*/ 204655 h 929990"/>
              <a:gd name="connsiteX2" fmla="*/ 557806 w 580905"/>
              <a:gd name="connsiteY2" fmla="*/ 216 h 929990"/>
              <a:gd name="connsiteX3" fmla="*/ 99 w 580905"/>
              <a:gd name="connsiteY3" fmla="*/ 216312 h 929990"/>
              <a:gd name="connsiteX4" fmla="*/ 508235 w 580905"/>
              <a:gd name="connsiteY4" fmla="*/ 464933 h 929990"/>
              <a:gd name="connsiteX5" fmla="*/ 6281 w 580905"/>
              <a:gd name="connsiteY5" fmla="*/ 685170 h 929990"/>
              <a:gd name="connsiteX6" fmla="*/ 580905 w 580905"/>
              <a:gd name="connsiteY6" fmla="*/ 929990 h 929990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703 w 587385"/>
              <a:gd name="connsiteY0" fmla="*/ 926356 h 929876"/>
              <a:gd name="connsiteX1" fmla="*/ 381830 w 587385"/>
              <a:gd name="connsiteY1" fmla="*/ 204541 h 929876"/>
              <a:gd name="connsiteX2" fmla="*/ 557846 w 587385"/>
              <a:gd name="connsiteY2" fmla="*/ 102 h 929876"/>
              <a:gd name="connsiteX3" fmla="*/ 139 w 587385"/>
              <a:gd name="connsiteY3" fmla="*/ 216198 h 929876"/>
              <a:gd name="connsiteX4" fmla="*/ 499111 w 587385"/>
              <a:gd name="connsiteY4" fmla="*/ 459243 h 929876"/>
              <a:gd name="connsiteX5" fmla="*/ 6321 w 587385"/>
              <a:gd name="connsiteY5" fmla="*/ 685056 h 929876"/>
              <a:gd name="connsiteX6" fmla="*/ 580945 w 587385"/>
              <a:gd name="connsiteY6" fmla="*/ 929876 h 929876"/>
              <a:gd name="connsiteX0" fmla="*/ 579703 w 621027"/>
              <a:gd name="connsiteY0" fmla="*/ 926356 h 929876"/>
              <a:gd name="connsiteX1" fmla="*/ 613208 w 621027"/>
              <a:gd name="connsiteY1" fmla="*/ 444292 h 929876"/>
              <a:gd name="connsiteX2" fmla="*/ 381830 w 621027"/>
              <a:gd name="connsiteY2" fmla="*/ 204541 h 929876"/>
              <a:gd name="connsiteX3" fmla="*/ 557846 w 621027"/>
              <a:gd name="connsiteY3" fmla="*/ 102 h 929876"/>
              <a:gd name="connsiteX4" fmla="*/ 139 w 621027"/>
              <a:gd name="connsiteY4" fmla="*/ 216198 h 929876"/>
              <a:gd name="connsiteX5" fmla="*/ 499111 w 621027"/>
              <a:gd name="connsiteY5" fmla="*/ 459243 h 929876"/>
              <a:gd name="connsiteX6" fmla="*/ 6321 w 621027"/>
              <a:gd name="connsiteY6" fmla="*/ 685056 h 929876"/>
              <a:gd name="connsiteX7" fmla="*/ 580945 w 621027"/>
              <a:gd name="connsiteY7" fmla="*/ 929876 h 929876"/>
              <a:gd name="connsiteX0" fmla="*/ 579703 w 616571"/>
              <a:gd name="connsiteY0" fmla="*/ 926356 h 929876"/>
              <a:gd name="connsiteX1" fmla="*/ 374957 w 616571"/>
              <a:gd name="connsiteY1" fmla="*/ 723072 h 929876"/>
              <a:gd name="connsiteX2" fmla="*/ 613208 w 616571"/>
              <a:gd name="connsiteY2" fmla="*/ 444292 h 929876"/>
              <a:gd name="connsiteX3" fmla="*/ 381830 w 616571"/>
              <a:gd name="connsiteY3" fmla="*/ 204541 h 929876"/>
              <a:gd name="connsiteX4" fmla="*/ 557846 w 616571"/>
              <a:gd name="connsiteY4" fmla="*/ 102 h 929876"/>
              <a:gd name="connsiteX5" fmla="*/ 139 w 616571"/>
              <a:gd name="connsiteY5" fmla="*/ 216198 h 929876"/>
              <a:gd name="connsiteX6" fmla="*/ 499111 w 616571"/>
              <a:gd name="connsiteY6" fmla="*/ 459243 h 929876"/>
              <a:gd name="connsiteX7" fmla="*/ 6321 w 616571"/>
              <a:gd name="connsiteY7" fmla="*/ 685056 h 929876"/>
              <a:gd name="connsiteX8" fmla="*/ 580945 w 616571"/>
              <a:gd name="connsiteY8" fmla="*/ 929876 h 929876"/>
              <a:gd name="connsiteX0" fmla="*/ 579703 w 615802"/>
              <a:gd name="connsiteY0" fmla="*/ 926356 h 929876"/>
              <a:gd name="connsiteX1" fmla="*/ 287904 w 615802"/>
              <a:gd name="connsiteY1" fmla="*/ 674750 h 929876"/>
              <a:gd name="connsiteX2" fmla="*/ 613208 w 615802"/>
              <a:gd name="connsiteY2" fmla="*/ 444292 h 929876"/>
              <a:gd name="connsiteX3" fmla="*/ 381830 w 615802"/>
              <a:gd name="connsiteY3" fmla="*/ 204541 h 929876"/>
              <a:gd name="connsiteX4" fmla="*/ 557846 w 615802"/>
              <a:gd name="connsiteY4" fmla="*/ 102 h 929876"/>
              <a:gd name="connsiteX5" fmla="*/ 139 w 615802"/>
              <a:gd name="connsiteY5" fmla="*/ 216198 h 929876"/>
              <a:gd name="connsiteX6" fmla="*/ 499111 w 615802"/>
              <a:gd name="connsiteY6" fmla="*/ 459243 h 929876"/>
              <a:gd name="connsiteX7" fmla="*/ 6321 w 615802"/>
              <a:gd name="connsiteY7" fmla="*/ 685056 h 929876"/>
              <a:gd name="connsiteX8" fmla="*/ 580945 w 615802"/>
              <a:gd name="connsiteY8" fmla="*/ 929876 h 929876"/>
              <a:gd name="connsiteX0" fmla="*/ 579703 w 615802"/>
              <a:gd name="connsiteY0" fmla="*/ 926348 h 929868"/>
              <a:gd name="connsiteX1" fmla="*/ 287904 w 615802"/>
              <a:gd name="connsiteY1" fmla="*/ 674742 h 929868"/>
              <a:gd name="connsiteX2" fmla="*/ 613208 w 615802"/>
              <a:gd name="connsiteY2" fmla="*/ 444284 h 929868"/>
              <a:gd name="connsiteX3" fmla="*/ 310813 w 615802"/>
              <a:gd name="connsiteY3" fmla="*/ 215684 h 929868"/>
              <a:gd name="connsiteX4" fmla="*/ 557846 w 615802"/>
              <a:gd name="connsiteY4" fmla="*/ 94 h 929868"/>
              <a:gd name="connsiteX5" fmla="*/ 139 w 615802"/>
              <a:gd name="connsiteY5" fmla="*/ 216190 h 929868"/>
              <a:gd name="connsiteX6" fmla="*/ 499111 w 615802"/>
              <a:gd name="connsiteY6" fmla="*/ 459235 h 929868"/>
              <a:gd name="connsiteX7" fmla="*/ 6321 w 615802"/>
              <a:gd name="connsiteY7" fmla="*/ 685048 h 929868"/>
              <a:gd name="connsiteX8" fmla="*/ 580945 w 615802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580945 w 616240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290195 w 616240"/>
              <a:gd name="connsiteY8" fmla="*/ 831996 h 929868"/>
              <a:gd name="connsiteX9" fmla="*/ 580945 w 616240"/>
              <a:gd name="connsiteY9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290685 w 616730"/>
              <a:gd name="connsiteY9" fmla="*/ 831996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359411 w 616730"/>
              <a:gd name="connsiteY10" fmla="*/ 846864 h 929868"/>
              <a:gd name="connsiteX11" fmla="*/ 581435 w 616730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27034 w 616425"/>
              <a:gd name="connsiteY9" fmla="*/ 800401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425" h="929868">
                <a:moveTo>
                  <a:pt x="579888" y="926348"/>
                </a:moveTo>
                <a:cubicBezTo>
                  <a:pt x="583181" y="890299"/>
                  <a:pt x="337486" y="769954"/>
                  <a:pt x="343070" y="689610"/>
                </a:cubicBezTo>
                <a:cubicBezTo>
                  <a:pt x="348654" y="609266"/>
                  <a:pt x="649665" y="528538"/>
                  <a:pt x="613393" y="444284"/>
                </a:cubicBezTo>
                <a:cubicBezTo>
                  <a:pt x="577121" y="360030"/>
                  <a:pt x="298080" y="275776"/>
                  <a:pt x="310998" y="215684"/>
                </a:cubicBezTo>
                <a:cubicBezTo>
                  <a:pt x="403572" y="128215"/>
                  <a:pt x="659445" y="-4017"/>
                  <a:pt x="558031" y="94"/>
                </a:cubicBezTo>
                <a:cubicBezTo>
                  <a:pt x="456617" y="4205"/>
                  <a:pt x="10113" y="139667"/>
                  <a:pt x="324" y="216190"/>
                </a:cubicBezTo>
                <a:cubicBezTo>
                  <a:pt x="-9465" y="292713"/>
                  <a:pt x="498266" y="381092"/>
                  <a:pt x="499296" y="459235"/>
                </a:cubicBezTo>
                <a:cubicBezTo>
                  <a:pt x="500326" y="537378"/>
                  <a:pt x="52780" y="627568"/>
                  <a:pt x="6506" y="685048"/>
                </a:cubicBezTo>
                <a:cubicBezTo>
                  <a:pt x="-39768" y="742528"/>
                  <a:pt x="174342" y="779627"/>
                  <a:pt x="221654" y="804118"/>
                </a:cubicBezTo>
                <a:cubicBezTo>
                  <a:pt x="268966" y="828609"/>
                  <a:pt x="194164" y="730860"/>
                  <a:pt x="317870" y="772523"/>
                </a:cubicBezTo>
                <a:cubicBezTo>
                  <a:pt x="441576" y="814186"/>
                  <a:pt x="316757" y="825286"/>
                  <a:pt x="359106" y="846864"/>
                </a:cubicBezTo>
                <a:cubicBezTo>
                  <a:pt x="401455" y="868442"/>
                  <a:pt x="550235" y="913556"/>
                  <a:pt x="581130" y="92986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173665">
            <a:off x="2699262" y="2394570"/>
            <a:ext cx="715575" cy="1985305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9 w 602676"/>
              <a:gd name="connsiteY0" fmla="*/ 8491 h 958879"/>
              <a:gd name="connsiteX1" fmla="*/ 499587 w 602676"/>
              <a:gd name="connsiteY1" fmla="*/ 12997 h 958879"/>
              <a:gd name="connsiteX2" fmla="*/ 3 w 602676"/>
              <a:gd name="connsiteY2" fmla="*/ 169170 h 958879"/>
              <a:gd name="connsiteX3" fmla="*/ 492519 w 602676"/>
              <a:gd name="connsiteY3" fmla="*/ 306279 h 958879"/>
              <a:gd name="connsiteX4" fmla="*/ 72739 w 602676"/>
              <a:gd name="connsiteY4" fmla="*/ 470506 h 958879"/>
              <a:gd name="connsiteX5" fmla="*/ 525995 w 602676"/>
              <a:gd name="connsiteY5" fmla="*/ 640055 h 958879"/>
              <a:gd name="connsiteX6" fmla="*/ 34300 w 602676"/>
              <a:gd name="connsiteY6" fmla="*/ 792624 h 958879"/>
              <a:gd name="connsiteX7" fmla="*/ 602676 w 602676"/>
              <a:gd name="connsiteY7" fmla="*/ 958879 h 958879"/>
              <a:gd name="connsiteX0" fmla="*/ 631319 w 631319"/>
              <a:gd name="connsiteY0" fmla="*/ 46663 h 952136"/>
              <a:gd name="connsiteX1" fmla="*/ 499587 w 631319"/>
              <a:gd name="connsiteY1" fmla="*/ 6254 h 952136"/>
              <a:gd name="connsiteX2" fmla="*/ 3 w 631319"/>
              <a:gd name="connsiteY2" fmla="*/ 162427 h 952136"/>
              <a:gd name="connsiteX3" fmla="*/ 492519 w 631319"/>
              <a:gd name="connsiteY3" fmla="*/ 299536 h 952136"/>
              <a:gd name="connsiteX4" fmla="*/ 72739 w 631319"/>
              <a:gd name="connsiteY4" fmla="*/ 463763 h 952136"/>
              <a:gd name="connsiteX5" fmla="*/ 525995 w 631319"/>
              <a:gd name="connsiteY5" fmla="*/ 633312 h 952136"/>
              <a:gd name="connsiteX6" fmla="*/ 34300 w 631319"/>
              <a:gd name="connsiteY6" fmla="*/ 785881 h 952136"/>
              <a:gd name="connsiteX7" fmla="*/ 602676 w 631319"/>
              <a:gd name="connsiteY7" fmla="*/ 952136 h 952136"/>
              <a:gd name="connsiteX0" fmla="*/ 631416 w 631416"/>
              <a:gd name="connsiteY0" fmla="*/ 35322 h 940795"/>
              <a:gd name="connsiteX1" fmla="*/ 450049 w 631416"/>
              <a:gd name="connsiteY1" fmla="*/ 7303 h 940795"/>
              <a:gd name="connsiteX2" fmla="*/ 100 w 631416"/>
              <a:gd name="connsiteY2" fmla="*/ 151086 h 940795"/>
              <a:gd name="connsiteX3" fmla="*/ 492616 w 631416"/>
              <a:gd name="connsiteY3" fmla="*/ 288195 h 940795"/>
              <a:gd name="connsiteX4" fmla="*/ 72836 w 631416"/>
              <a:gd name="connsiteY4" fmla="*/ 452422 h 940795"/>
              <a:gd name="connsiteX5" fmla="*/ 526092 w 631416"/>
              <a:gd name="connsiteY5" fmla="*/ 621971 h 940795"/>
              <a:gd name="connsiteX6" fmla="*/ 34397 w 631416"/>
              <a:gd name="connsiteY6" fmla="*/ 774540 h 940795"/>
              <a:gd name="connsiteX7" fmla="*/ 602773 w 631416"/>
              <a:gd name="connsiteY7" fmla="*/ 940795 h 940795"/>
              <a:gd name="connsiteX0" fmla="*/ 631420 w 631420"/>
              <a:gd name="connsiteY0" fmla="*/ 35279 h 940752"/>
              <a:gd name="connsiteX1" fmla="*/ 608504 w 631420"/>
              <a:gd name="connsiteY1" fmla="*/ 22748 h 940752"/>
              <a:gd name="connsiteX2" fmla="*/ 450053 w 631420"/>
              <a:gd name="connsiteY2" fmla="*/ 7260 h 940752"/>
              <a:gd name="connsiteX3" fmla="*/ 104 w 631420"/>
              <a:gd name="connsiteY3" fmla="*/ 151043 h 940752"/>
              <a:gd name="connsiteX4" fmla="*/ 492620 w 631420"/>
              <a:gd name="connsiteY4" fmla="*/ 288152 h 940752"/>
              <a:gd name="connsiteX5" fmla="*/ 72840 w 631420"/>
              <a:gd name="connsiteY5" fmla="*/ 452379 h 940752"/>
              <a:gd name="connsiteX6" fmla="*/ 526096 w 631420"/>
              <a:gd name="connsiteY6" fmla="*/ 621928 h 940752"/>
              <a:gd name="connsiteX7" fmla="*/ 34401 w 631420"/>
              <a:gd name="connsiteY7" fmla="*/ 774497 h 940752"/>
              <a:gd name="connsiteX8" fmla="*/ 602777 w 631420"/>
              <a:gd name="connsiteY8" fmla="*/ 940752 h 940752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2777 w 620301"/>
              <a:gd name="connsiteY8" fmla="*/ 940752 h 942864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6356 w 620301"/>
              <a:gd name="connsiteY8" fmla="*/ 942494 h 942864"/>
              <a:gd name="connsiteX0" fmla="*/ 604693 w 624378"/>
              <a:gd name="connsiteY0" fmla="*/ 946308 h 946308"/>
              <a:gd name="connsiteX1" fmla="*/ 618383 w 624378"/>
              <a:gd name="connsiteY1" fmla="*/ 150931 h 946308"/>
              <a:gd name="connsiteX2" fmla="*/ 608504 w 624378"/>
              <a:gd name="connsiteY2" fmla="*/ 26192 h 946308"/>
              <a:gd name="connsiteX3" fmla="*/ 450053 w 624378"/>
              <a:gd name="connsiteY3" fmla="*/ 10704 h 946308"/>
              <a:gd name="connsiteX4" fmla="*/ 104 w 624378"/>
              <a:gd name="connsiteY4" fmla="*/ 154487 h 946308"/>
              <a:gd name="connsiteX5" fmla="*/ 492620 w 624378"/>
              <a:gd name="connsiteY5" fmla="*/ 291596 h 946308"/>
              <a:gd name="connsiteX6" fmla="*/ 72840 w 624378"/>
              <a:gd name="connsiteY6" fmla="*/ 455823 h 946308"/>
              <a:gd name="connsiteX7" fmla="*/ 526096 w 624378"/>
              <a:gd name="connsiteY7" fmla="*/ 625372 h 946308"/>
              <a:gd name="connsiteX8" fmla="*/ 34401 w 624378"/>
              <a:gd name="connsiteY8" fmla="*/ 777941 h 946308"/>
              <a:gd name="connsiteX9" fmla="*/ 606356 w 624378"/>
              <a:gd name="connsiteY9" fmla="*/ 945938 h 946308"/>
              <a:gd name="connsiteX0" fmla="*/ 604693 w 613757"/>
              <a:gd name="connsiteY0" fmla="*/ 946308 h 946308"/>
              <a:gd name="connsiteX1" fmla="*/ 542498 w 613757"/>
              <a:gd name="connsiteY1" fmla="*/ 148608 h 946308"/>
              <a:gd name="connsiteX2" fmla="*/ 608504 w 613757"/>
              <a:gd name="connsiteY2" fmla="*/ 26192 h 946308"/>
              <a:gd name="connsiteX3" fmla="*/ 450053 w 613757"/>
              <a:gd name="connsiteY3" fmla="*/ 10704 h 946308"/>
              <a:gd name="connsiteX4" fmla="*/ 104 w 613757"/>
              <a:gd name="connsiteY4" fmla="*/ 154487 h 946308"/>
              <a:gd name="connsiteX5" fmla="*/ 492620 w 613757"/>
              <a:gd name="connsiteY5" fmla="*/ 291596 h 946308"/>
              <a:gd name="connsiteX6" fmla="*/ 72840 w 613757"/>
              <a:gd name="connsiteY6" fmla="*/ 455823 h 946308"/>
              <a:gd name="connsiteX7" fmla="*/ 526096 w 613757"/>
              <a:gd name="connsiteY7" fmla="*/ 625372 h 946308"/>
              <a:gd name="connsiteX8" fmla="*/ 34401 w 613757"/>
              <a:gd name="connsiteY8" fmla="*/ 777941 h 946308"/>
              <a:gd name="connsiteX9" fmla="*/ 606356 w 613757"/>
              <a:gd name="connsiteY9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542498 w 616392"/>
              <a:gd name="connsiteY2" fmla="*/ 14860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460886 w 616392"/>
              <a:gd name="connsiteY2" fmla="*/ 15557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962"/>
              <a:gd name="connsiteY0" fmla="*/ 946308 h 946308"/>
              <a:gd name="connsiteX1" fmla="*/ 482362 w 616962"/>
              <a:gd name="connsiteY1" fmla="*/ 480821 h 946308"/>
              <a:gd name="connsiteX2" fmla="*/ 614087 w 616962"/>
              <a:gd name="connsiteY2" fmla="*/ 299614 h 946308"/>
              <a:gd name="connsiteX3" fmla="*/ 460886 w 616962"/>
              <a:gd name="connsiteY3" fmla="*/ 155578 h 946308"/>
              <a:gd name="connsiteX4" fmla="*/ 608504 w 616962"/>
              <a:gd name="connsiteY4" fmla="*/ 26192 h 946308"/>
              <a:gd name="connsiteX5" fmla="*/ 450053 w 616962"/>
              <a:gd name="connsiteY5" fmla="*/ 10704 h 946308"/>
              <a:gd name="connsiteX6" fmla="*/ 104 w 616962"/>
              <a:gd name="connsiteY6" fmla="*/ 154487 h 946308"/>
              <a:gd name="connsiteX7" fmla="*/ 492620 w 616962"/>
              <a:gd name="connsiteY7" fmla="*/ 291596 h 946308"/>
              <a:gd name="connsiteX8" fmla="*/ 72840 w 616962"/>
              <a:gd name="connsiteY8" fmla="*/ 455823 h 946308"/>
              <a:gd name="connsiteX9" fmla="*/ 526096 w 616962"/>
              <a:gd name="connsiteY9" fmla="*/ 625372 h 946308"/>
              <a:gd name="connsiteX10" fmla="*/ 34401 w 616962"/>
              <a:gd name="connsiteY10" fmla="*/ 777941 h 946308"/>
              <a:gd name="connsiteX11" fmla="*/ 606356 w 616962"/>
              <a:gd name="connsiteY11" fmla="*/ 945938 h 946308"/>
              <a:gd name="connsiteX0" fmla="*/ 604693 w 615553"/>
              <a:gd name="connsiteY0" fmla="*/ 946308 h 946308"/>
              <a:gd name="connsiteX1" fmla="*/ 482362 w 615553"/>
              <a:gd name="connsiteY1" fmla="*/ 480821 h 946308"/>
              <a:gd name="connsiteX2" fmla="*/ 612655 w 615553"/>
              <a:gd name="connsiteY2" fmla="*/ 277544 h 946308"/>
              <a:gd name="connsiteX3" fmla="*/ 460886 w 615553"/>
              <a:gd name="connsiteY3" fmla="*/ 155578 h 946308"/>
              <a:gd name="connsiteX4" fmla="*/ 608504 w 615553"/>
              <a:gd name="connsiteY4" fmla="*/ 26192 h 946308"/>
              <a:gd name="connsiteX5" fmla="*/ 450053 w 615553"/>
              <a:gd name="connsiteY5" fmla="*/ 10704 h 946308"/>
              <a:gd name="connsiteX6" fmla="*/ 104 w 615553"/>
              <a:gd name="connsiteY6" fmla="*/ 154487 h 946308"/>
              <a:gd name="connsiteX7" fmla="*/ 492620 w 615553"/>
              <a:gd name="connsiteY7" fmla="*/ 291596 h 946308"/>
              <a:gd name="connsiteX8" fmla="*/ 72840 w 615553"/>
              <a:gd name="connsiteY8" fmla="*/ 455823 h 946308"/>
              <a:gd name="connsiteX9" fmla="*/ 526096 w 615553"/>
              <a:gd name="connsiteY9" fmla="*/ 625372 h 946308"/>
              <a:gd name="connsiteX10" fmla="*/ 34401 w 615553"/>
              <a:gd name="connsiteY10" fmla="*/ 777941 h 946308"/>
              <a:gd name="connsiteX11" fmla="*/ 606356 w 615553"/>
              <a:gd name="connsiteY11" fmla="*/ 945938 h 946308"/>
              <a:gd name="connsiteX0" fmla="*/ 604693 w 622237"/>
              <a:gd name="connsiteY0" fmla="*/ 946308 h 946308"/>
              <a:gd name="connsiteX1" fmla="*/ 616951 w 622237"/>
              <a:gd name="connsiteY1" fmla="*/ 614403 h 946308"/>
              <a:gd name="connsiteX2" fmla="*/ 482362 w 622237"/>
              <a:gd name="connsiteY2" fmla="*/ 480821 h 946308"/>
              <a:gd name="connsiteX3" fmla="*/ 612655 w 622237"/>
              <a:gd name="connsiteY3" fmla="*/ 277544 h 946308"/>
              <a:gd name="connsiteX4" fmla="*/ 460886 w 622237"/>
              <a:gd name="connsiteY4" fmla="*/ 155578 h 946308"/>
              <a:gd name="connsiteX5" fmla="*/ 608504 w 622237"/>
              <a:gd name="connsiteY5" fmla="*/ 26192 h 946308"/>
              <a:gd name="connsiteX6" fmla="*/ 450053 w 622237"/>
              <a:gd name="connsiteY6" fmla="*/ 10704 h 946308"/>
              <a:gd name="connsiteX7" fmla="*/ 104 w 622237"/>
              <a:gd name="connsiteY7" fmla="*/ 154487 h 946308"/>
              <a:gd name="connsiteX8" fmla="*/ 492620 w 622237"/>
              <a:gd name="connsiteY8" fmla="*/ 291596 h 946308"/>
              <a:gd name="connsiteX9" fmla="*/ 72840 w 622237"/>
              <a:gd name="connsiteY9" fmla="*/ 455823 h 946308"/>
              <a:gd name="connsiteX10" fmla="*/ 526096 w 622237"/>
              <a:gd name="connsiteY10" fmla="*/ 625372 h 946308"/>
              <a:gd name="connsiteX11" fmla="*/ 34401 w 622237"/>
              <a:gd name="connsiteY11" fmla="*/ 777941 h 946308"/>
              <a:gd name="connsiteX12" fmla="*/ 606356 w 622237"/>
              <a:gd name="connsiteY12" fmla="*/ 945938 h 946308"/>
              <a:gd name="connsiteX0" fmla="*/ 604693 w 618920"/>
              <a:gd name="connsiteY0" fmla="*/ 946308 h 946308"/>
              <a:gd name="connsiteX1" fmla="*/ 470907 w 618920"/>
              <a:gd name="connsiteY1" fmla="*/ 788177 h 946308"/>
              <a:gd name="connsiteX2" fmla="*/ 616951 w 618920"/>
              <a:gd name="connsiteY2" fmla="*/ 614403 h 946308"/>
              <a:gd name="connsiteX3" fmla="*/ 482362 w 618920"/>
              <a:gd name="connsiteY3" fmla="*/ 480821 h 946308"/>
              <a:gd name="connsiteX4" fmla="*/ 612655 w 618920"/>
              <a:gd name="connsiteY4" fmla="*/ 277544 h 946308"/>
              <a:gd name="connsiteX5" fmla="*/ 460886 w 618920"/>
              <a:gd name="connsiteY5" fmla="*/ 155578 h 946308"/>
              <a:gd name="connsiteX6" fmla="*/ 608504 w 618920"/>
              <a:gd name="connsiteY6" fmla="*/ 26192 h 946308"/>
              <a:gd name="connsiteX7" fmla="*/ 450053 w 618920"/>
              <a:gd name="connsiteY7" fmla="*/ 10704 h 946308"/>
              <a:gd name="connsiteX8" fmla="*/ 104 w 618920"/>
              <a:gd name="connsiteY8" fmla="*/ 154487 h 946308"/>
              <a:gd name="connsiteX9" fmla="*/ 492620 w 618920"/>
              <a:gd name="connsiteY9" fmla="*/ 291596 h 946308"/>
              <a:gd name="connsiteX10" fmla="*/ 72840 w 618920"/>
              <a:gd name="connsiteY10" fmla="*/ 455823 h 946308"/>
              <a:gd name="connsiteX11" fmla="*/ 526096 w 618920"/>
              <a:gd name="connsiteY11" fmla="*/ 625372 h 946308"/>
              <a:gd name="connsiteX12" fmla="*/ 34401 w 618920"/>
              <a:gd name="connsiteY12" fmla="*/ 777941 h 946308"/>
              <a:gd name="connsiteX13" fmla="*/ 606356 w 618920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482362 w 618268"/>
              <a:gd name="connsiteY3" fmla="*/ 480821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330306 w 618268"/>
              <a:gd name="connsiteY5" fmla="*/ 144427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68" h="946308">
                <a:moveTo>
                  <a:pt x="604693" y="946308"/>
                </a:moveTo>
                <a:cubicBezTo>
                  <a:pt x="606068" y="919953"/>
                  <a:pt x="379520" y="837918"/>
                  <a:pt x="381563" y="782601"/>
                </a:cubicBezTo>
                <a:cubicBezTo>
                  <a:pt x="383606" y="727284"/>
                  <a:pt x="638714" y="665629"/>
                  <a:pt x="616951" y="614403"/>
                </a:cubicBezTo>
                <a:cubicBezTo>
                  <a:pt x="595188" y="563177"/>
                  <a:pt x="385096" y="516133"/>
                  <a:pt x="399891" y="451084"/>
                </a:cubicBezTo>
                <a:cubicBezTo>
                  <a:pt x="414686" y="386035"/>
                  <a:pt x="638427" y="331751"/>
                  <a:pt x="612655" y="277544"/>
                </a:cubicBezTo>
                <a:cubicBezTo>
                  <a:pt x="586883" y="223337"/>
                  <a:pt x="320975" y="191933"/>
                  <a:pt x="330306" y="144427"/>
                </a:cubicBezTo>
                <a:cubicBezTo>
                  <a:pt x="339637" y="96921"/>
                  <a:pt x="636559" y="49563"/>
                  <a:pt x="608504" y="26192"/>
                </a:cubicBezTo>
                <a:cubicBezTo>
                  <a:pt x="580449" y="2821"/>
                  <a:pt x="551453" y="-10678"/>
                  <a:pt x="450053" y="10704"/>
                </a:cubicBezTo>
                <a:cubicBezTo>
                  <a:pt x="348653" y="32086"/>
                  <a:pt x="-6990" y="107672"/>
                  <a:pt x="104" y="154487"/>
                </a:cubicBezTo>
                <a:cubicBezTo>
                  <a:pt x="7198" y="201302"/>
                  <a:pt x="480497" y="241373"/>
                  <a:pt x="492620" y="291596"/>
                </a:cubicBezTo>
                <a:cubicBezTo>
                  <a:pt x="504743" y="341819"/>
                  <a:pt x="67261" y="400194"/>
                  <a:pt x="72840" y="455823"/>
                </a:cubicBezTo>
                <a:cubicBezTo>
                  <a:pt x="78419" y="511452"/>
                  <a:pt x="532502" y="571686"/>
                  <a:pt x="526096" y="625372"/>
                </a:cubicBezTo>
                <a:cubicBezTo>
                  <a:pt x="519690" y="679058"/>
                  <a:pt x="21024" y="724513"/>
                  <a:pt x="34401" y="777941"/>
                </a:cubicBezTo>
                <a:cubicBezTo>
                  <a:pt x="47778" y="831369"/>
                  <a:pt x="335326" y="843760"/>
                  <a:pt x="606356" y="94593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497976">
            <a:off x="3796414" y="406208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</a:p>
        </p:txBody>
      </p:sp>
      <p:grpSp>
        <p:nvGrpSpPr>
          <p:cNvPr id="44" name="Group 43"/>
          <p:cNvGrpSpPr/>
          <p:nvPr/>
        </p:nvGrpSpPr>
        <p:grpSpPr>
          <a:xfrm rot="20473823">
            <a:off x="4513159" y="3913626"/>
            <a:ext cx="319076" cy="412051"/>
            <a:chOff x="3830914" y="4081881"/>
            <a:chExt cx="319076" cy="412051"/>
          </a:xfrm>
        </p:grpSpPr>
        <p:sp>
          <p:nvSpPr>
            <p:cNvPr id="45" name="Freeform 44"/>
            <p:cNvSpPr/>
            <p:nvPr/>
          </p:nvSpPr>
          <p:spPr>
            <a:xfrm>
              <a:off x="3837555" y="4081881"/>
              <a:ext cx="312435" cy="336571"/>
            </a:xfrm>
            <a:custGeom>
              <a:avLst/>
              <a:gdLst>
                <a:gd name="connsiteX0" fmla="*/ 147224 w 516820"/>
                <a:gd name="connsiteY0" fmla="*/ 146105 h 530667"/>
                <a:gd name="connsiteX1" fmla="*/ 10064 w 516820"/>
                <a:gd name="connsiteY1" fmla="*/ 306125 h 530667"/>
                <a:gd name="connsiteX2" fmla="*/ 444404 w 516820"/>
                <a:gd name="connsiteY2" fmla="*/ 527105 h 530667"/>
                <a:gd name="connsiteX3" fmla="*/ 497744 w 516820"/>
                <a:gd name="connsiteY3" fmla="*/ 115625 h 530667"/>
                <a:gd name="connsiteX4" fmla="*/ 246284 w 516820"/>
                <a:gd name="connsiteY4" fmla="*/ 1325 h 530667"/>
                <a:gd name="connsiteX5" fmla="*/ 147224 w 516820"/>
                <a:gd name="connsiteY5" fmla="*/ 146105 h 530667"/>
                <a:gd name="connsiteX0" fmla="*/ 147411 w 517007"/>
                <a:gd name="connsiteY0" fmla="*/ 63325 h 447887"/>
                <a:gd name="connsiteX1" fmla="*/ 10251 w 517007"/>
                <a:gd name="connsiteY1" fmla="*/ 223345 h 447887"/>
                <a:gd name="connsiteX2" fmla="*/ 444591 w 517007"/>
                <a:gd name="connsiteY2" fmla="*/ 444325 h 447887"/>
                <a:gd name="connsiteX3" fmla="*/ 497931 w 517007"/>
                <a:gd name="connsiteY3" fmla="*/ 32845 h 447887"/>
                <a:gd name="connsiteX4" fmla="*/ 267902 w 517007"/>
                <a:gd name="connsiteY4" fmla="*/ 68564 h 447887"/>
                <a:gd name="connsiteX5" fmla="*/ 147411 w 517007"/>
                <a:gd name="connsiteY5" fmla="*/ 63325 h 447887"/>
                <a:gd name="connsiteX0" fmla="*/ 147561 w 517157"/>
                <a:gd name="connsiteY0" fmla="*/ 134621 h 519183"/>
                <a:gd name="connsiteX1" fmla="*/ 10401 w 517157"/>
                <a:gd name="connsiteY1" fmla="*/ 294641 h 519183"/>
                <a:gd name="connsiteX2" fmla="*/ 444741 w 517157"/>
                <a:gd name="connsiteY2" fmla="*/ 515621 h 519183"/>
                <a:gd name="connsiteX3" fmla="*/ 498081 w 517157"/>
                <a:gd name="connsiteY3" fmla="*/ 104141 h 519183"/>
                <a:gd name="connsiteX4" fmla="*/ 284721 w 517157"/>
                <a:gd name="connsiteY4" fmla="*/ 1748 h 519183"/>
                <a:gd name="connsiteX5" fmla="*/ 147561 w 517157"/>
                <a:gd name="connsiteY5" fmla="*/ 134621 h 519183"/>
                <a:gd name="connsiteX0" fmla="*/ 147561 w 506699"/>
                <a:gd name="connsiteY0" fmla="*/ 133270 h 517832"/>
                <a:gd name="connsiteX1" fmla="*/ 10401 w 506699"/>
                <a:gd name="connsiteY1" fmla="*/ 293290 h 517832"/>
                <a:gd name="connsiteX2" fmla="*/ 444741 w 506699"/>
                <a:gd name="connsiteY2" fmla="*/ 514270 h 517832"/>
                <a:gd name="connsiteX3" fmla="*/ 498081 w 506699"/>
                <a:gd name="connsiteY3" fmla="*/ 102790 h 517832"/>
                <a:gd name="connsiteX4" fmla="*/ 337151 w 506699"/>
                <a:gd name="connsiteY4" fmla="*/ 92649 h 517832"/>
                <a:gd name="connsiteX5" fmla="*/ 284721 w 506699"/>
                <a:gd name="connsiteY5" fmla="*/ 397 h 517832"/>
                <a:gd name="connsiteX6" fmla="*/ 147561 w 506699"/>
                <a:gd name="connsiteY6" fmla="*/ 133270 h 517832"/>
                <a:gd name="connsiteX0" fmla="*/ 147561 w 506699"/>
                <a:gd name="connsiteY0" fmla="*/ 133128 h 517690"/>
                <a:gd name="connsiteX1" fmla="*/ 10401 w 506699"/>
                <a:gd name="connsiteY1" fmla="*/ 293148 h 517690"/>
                <a:gd name="connsiteX2" fmla="*/ 444741 w 506699"/>
                <a:gd name="connsiteY2" fmla="*/ 514128 h 517690"/>
                <a:gd name="connsiteX3" fmla="*/ 498081 w 506699"/>
                <a:gd name="connsiteY3" fmla="*/ 102648 h 517690"/>
                <a:gd name="connsiteX4" fmla="*/ 320482 w 506699"/>
                <a:gd name="connsiteY4" fmla="*/ 99650 h 517690"/>
                <a:gd name="connsiteX5" fmla="*/ 284721 w 506699"/>
                <a:gd name="connsiteY5" fmla="*/ 255 h 517690"/>
                <a:gd name="connsiteX6" fmla="*/ 147561 w 506699"/>
                <a:gd name="connsiteY6" fmla="*/ 133128 h 517690"/>
                <a:gd name="connsiteX0" fmla="*/ 147561 w 506699"/>
                <a:gd name="connsiteY0" fmla="*/ 132930 h 517492"/>
                <a:gd name="connsiteX1" fmla="*/ 10401 w 506699"/>
                <a:gd name="connsiteY1" fmla="*/ 292950 h 517492"/>
                <a:gd name="connsiteX2" fmla="*/ 444741 w 506699"/>
                <a:gd name="connsiteY2" fmla="*/ 513930 h 517492"/>
                <a:gd name="connsiteX3" fmla="*/ 498081 w 506699"/>
                <a:gd name="connsiteY3" fmla="*/ 102450 h 517492"/>
                <a:gd name="connsiteX4" fmla="*/ 315719 w 506699"/>
                <a:gd name="connsiteY4" fmla="*/ 116121 h 517492"/>
                <a:gd name="connsiteX5" fmla="*/ 284721 w 506699"/>
                <a:gd name="connsiteY5" fmla="*/ 57 h 517492"/>
                <a:gd name="connsiteX6" fmla="*/ 147561 w 506699"/>
                <a:gd name="connsiteY6" fmla="*/ 132930 h 517492"/>
                <a:gd name="connsiteX0" fmla="*/ 182129 w 503167"/>
                <a:gd name="connsiteY0" fmla="*/ 65589 h 519403"/>
                <a:gd name="connsiteX1" fmla="*/ 6869 w 503167"/>
                <a:gd name="connsiteY1" fmla="*/ 294665 h 519403"/>
                <a:gd name="connsiteX2" fmla="*/ 441209 w 503167"/>
                <a:gd name="connsiteY2" fmla="*/ 515645 h 519403"/>
                <a:gd name="connsiteX3" fmla="*/ 494549 w 503167"/>
                <a:gd name="connsiteY3" fmla="*/ 104165 h 519403"/>
                <a:gd name="connsiteX4" fmla="*/ 312187 w 503167"/>
                <a:gd name="connsiteY4" fmla="*/ 117836 h 519403"/>
                <a:gd name="connsiteX5" fmla="*/ 281189 w 503167"/>
                <a:gd name="connsiteY5" fmla="*/ 1772 h 519403"/>
                <a:gd name="connsiteX6" fmla="*/ 182129 w 503167"/>
                <a:gd name="connsiteY6" fmla="*/ 65589 h 519403"/>
                <a:gd name="connsiteX0" fmla="*/ 180610 w 501648"/>
                <a:gd name="connsiteY0" fmla="*/ 64779 h 518436"/>
                <a:gd name="connsiteX1" fmla="*/ 196369 w 501648"/>
                <a:gd name="connsiteY1" fmla="*/ 119408 h 518436"/>
                <a:gd name="connsiteX2" fmla="*/ 5350 w 501648"/>
                <a:gd name="connsiteY2" fmla="*/ 293855 h 518436"/>
                <a:gd name="connsiteX3" fmla="*/ 439690 w 501648"/>
                <a:gd name="connsiteY3" fmla="*/ 514835 h 518436"/>
                <a:gd name="connsiteX4" fmla="*/ 493030 w 501648"/>
                <a:gd name="connsiteY4" fmla="*/ 103355 h 518436"/>
                <a:gd name="connsiteX5" fmla="*/ 310668 w 501648"/>
                <a:gd name="connsiteY5" fmla="*/ 117026 h 518436"/>
                <a:gd name="connsiteX6" fmla="*/ 279670 w 501648"/>
                <a:gd name="connsiteY6" fmla="*/ 962 h 518436"/>
                <a:gd name="connsiteX7" fmla="*/ 180610 w 501648"/>
                <a:gd name="connsiteY7" fmla="*/ 64779 h 518436"/>
                <a:gd name="connsiteX0" fmla="*/ 180904 w 501942"/>
                <a:gd name="connsiteY0" fmla="*/ 64904 h 518447"/>
                <a:gd name="connsiteX1" fmla="*/ 191900 w 501942"/>
                <a:gd name="connsiteY1" fmla="*/ 162396 h 518447"/>
                <a:gd name="connsiteX2" fmla="*/ 5644 w 501942"/>
                <a:gd name="connsiteY2" fmla="*/ 293980 h 518447"/>
                <a:gd name="connsiteX3" fmla="*/ 439984 w 501942"/>
                <a:gd name="connsiteY3" fmla="*/ 514960 h 518447"/>
                <a:gd name="connsiteX4" fmla="*/ 493324 w 501942"/>
                <a:gd name="connsiteY4" fmla="*/ 103480 h 518447"/>
                <a:gd name="connsiteX5" fmla="*/ 310962 w 501942"/>
                <a:gd name="connsiteY5" fmla="*/ 117151 h 518447"/>
                <a:gd name="connsiteX6" fmla="*/ 279964 w 501942"/>
                <a:gd name="connsiteY6" fmla="*/ 1087 h 518447"/>
                <a:gd name="connsiteX7" fmla="*/ 180904 w 501942"/>
                <a:gd name="connsiteY7" fmla="*/ 64904 h 518447"/>
                <a:gd name="connsiteX0" fmla="*/ 180192 w 501230"/>
                <a:gd name="connsiteY0" fmla="*/ 64971 h 518465"/>
                <a:gd name="connsiteX1" fmla="*/ 203094 w 501230"/>
                <a:gd name="connsiteY1" fmla="*/ 181513 h 518465"/>
                <a:gd name="connsiteX2" fmla="*/ 4932 w 501230"/>
                <a:gd name="connsiteY2" fmla="*/ 294047 h 518465"/>
                <a:gd name="connsiteX3" fmla="*/ 439272 w 501230"/>
                <a:gd name="connsiteY3" fmla="*/ 515027 h 518465"/>
                <a:gd name="connsiteX4" fmla="*/ 492612 w 501230"/>
                <a:gd name="connsiteY4" fmla="*/ 103547 h 518465"/>
                <a:gd name="connsiteX5" fmla="*/ 310250 w 501230"/>
                <a:gd name="connsiteY5" fmla="*/ 117218 h 518465"/>
                <a:gd name="connsiteX6" fmla="*/ 279252 w 501230"/>
                <a:gd name="connsiteY6" fmla="*/ 1154 h 518465"/>
                <a:gd name="connsiteX7" fmla="*/ 180192 w 501230"/>
                <a:gd name="connsiteY7" fmla="*/ 64971 h 518465"/>
                <a:gd name="connsiteX0" fmla="*/ 173048 w 501230"/>
                <a:gd name="connsiteY0" fmla="*/ 83235 h 517679"/>
                <a:gd name="connsiteX1" fmla="*/ 203094 w 501230"/>
                <a:gd name="connsiteY1" fmla="*/ 180727 h 517679"/>
                <a:gd name="connsiteX2" fmla="*/ 4932 w 501230"/>
                <a:gd name="connsiteY2" fmla="*/ 293261 h 517679"/>
                <a:gd name="connsiteX3" fmla="*/ 439272 w 501230"/>
                <a:gd name="connsiteY3" fmla="*/ 514241 h 517679"/>
                <a:gd name="connsiteX4" fmla="*/ 492612 w 501230"/>
                <a:gd name="connsiteY4" fmla="*/ 102761 h 517679"/>
                <a:gd name="connsiteX5" fmla="*/ 310250 w 501230"/>
                <a:gd name="connsiteY5" fmla="*/ 116432 h 517679"/>
                <a:gd name="connsiteX6" fmla="*/ 279252 w 501230"/>
                <a:gd name="connsiteY6" fmla="*/ 368 h 517679"/>
                <a:gd name="connsiteX7" fmla="*/ 173048 w 501230"/>
                <a:gd name="connsiteY7" fmla="*/ 83235 h 517679"/>
                <a:gd name="connsiteX0" fmla="*/ 173048 w 501230"/>
                <a:gd name="connsiteY0" fmla="*/ 73763 h 508207"/>
                <a:gd name="connsiteX1" fmla="*/ 203094 w 501230"/>
                <a:gd name="connsiteY1" fmla="*/ 171255 h 508207"/>
                <a:gd name="connsiteX2" fmla="*/ 4932 w 501230"/>
                <a:gd name="connsiteY2" fmla="*/ 283789 h 508207"/>
                <a:gd name="connsiteX3" fmla="*/ 439272 w 501230"/>
                <a:gd name="connsiteY3" fmla="*/ 504769 h 508207"/>
                <a:gd name="connsiteX4" fmla="*/ 492612 w 501230"/>
                <a:gd name="connsiteY4" fmla="*/ 93289 h 508207"/>
                <a:gd name="connsiteX5" fmla="*/ 310250 w 501230"/>
                <a:gd name="connsiteY5" fmla="*/ 106960 h 508207"/>
                <a:gd name="connsiteX6" fmla="*/ 269727 w 501230"/>
                <a:gd name="connsiteY6" fmla="*/ 421 h 508207"/>
                <a:gd name="connsiteX7" fmla="*/ 173048 w 501230"/>
                <a:gd name="connsiteY7" fmla="*/ 73763 h 508207"/>
                <a:gd name="connsiteX0" fmla="*/ 173048 w 501230"/>
                <a:gd name="connsiteY0" fmla="*/ 64309 h 498753"/>
                <a:gd name="connsiteX1" fmla="*/ 203094 w 501230"/>
                <a:gd name="connsiteY1" fmla="*/ 161801 h 498753"/>
                <a:gd name="connsiteX2" fmla="*/ 4932 w 501230"/>
                <a:gd name="connsiteY2" fmla="*/ 274335 h 498753"/>
                <a:gd name="connsiteX3" fmla="*/ 439272 w 501230"/>
                <a:gd name="connsiteY3" fmla="*/ 495315 h 498753"/>
                <a:gd name="connsiteX4" fmla="*/ 492612 w 501230"/>
                <a:gd name="connsiteY4" fmla="*/ 83835 h 498753"/>
                <a:gd name="connsiteX5" fmla="*/ 310250 w 501230"/>
                <a:gd name="connsiteY5" fmla="*/ 97506 h 498753"/>
                <a:gd name="connsiteX6" fmla="*/ 284014 w 501230"/>
                <a:gd name="connsiteY6" fmla="*/ 492 h 498753"/>
                <a:gd name="connsiteX7" fmla="*/ 173048 w 501230"/>
                <a:gd name="connsiteY7" fmla="*/ 64309 h 498753"/>
                <a:gd name="connsiteX0" fmla="*/ 15644 w 338308"/>
                <a:gd name="connsiteY0" fmla="*/ 64309 h 497759"/>
                <a:gd name="connsiteX1" fmla="*/ 45690 w 338308"/>
                <a:gd name="connsiteY1" fmla="*/ 161801 h 497759"/>
                <a:gd name="connsiteX2" fmla="*/ 16597 w 338308"/>
                <a:gd name="connsiteY2" fmla="*/ 250522 h 497759"/>
                <a:gd name="connsiteX3" fmla="*/ 281868 w 338308"/>
                <a:gd name="connsiteY3" fmla="*/ 495315 h 497759"/>
                <a:gd name="connsiteX4" fmla="*/ 335208 w 338308"/>
                <a:gd name="connsiteY4" fmla="*/ 83835 h 497759"/>
                <a:gd name="connsiteX5" fmla="*/ 152846 w 338308"/>
                <a:gd name="connsiteY5" fmla="*/ 97506 h 497759"/>
                <a:gd name="connsiteX6" fmla="*/ 126610 w 338308"/>
                <a:gd name="connsiteY6" fmla="*/ 492 h 497759"/>
                <a:gd name="connsiteX7" fmla="*/ 15644 w 338308"/>
                <a:gd name="connsiteY7" fmla="*/ 64309 h 497759"/>
                <a:gd name="connsiteX0" fmla="*/ 5893 w 325881"/>
                <a:gd name="connsiteY0" fmla="*/ 64309 h 251036"/>
                <a:gd name="connsiteX1" fmla="*/ 35939 w 325881"/>
                <a:gd name="connsiteY1" fmla="*/ 161801 h 251036"/>
                <a:gd name="connsiteX2" fmla="*/ 6846 w 325881"/>
                <a:gd name="connsiteY2" fmla="*/ 250522 h 251036"/>
                <a:gd name="connsiteX3" fmla="*/ 138767 w 325881"/>
                <a:gd name="connsiteY3" fmla="*/ 192896 h 251036"/>
                <a:gd name="connsiteX4" fmla="*/ 325457 w 325881"/>
                <a:gd name="connsiteY4" fmla="*/ 83835 h 251036"/>
                <a:gd name="connsiteX5" fmla="*/ 143095 w 325881"/>
                <a:gd name="connsiteY5" fmla="*/ 97506 h 251036"/>
                <a:gd name="connsiteX6" fmla="*/ 116859 w 325881"/>
                <a:gd name="connsiteY6" fmla="*/ 492 h 251036"/>
                <a:gd name="connsiteX7" fmla="*/ 5893 w 325881"/>
                <a:gd name="connsiteY7" fmla="*/ 64309 h 251036"/>
                <a:gd name="connsiteX0" fmla="*/ 5893 w 217001"/>
                <a:gd name="connsiteY0" fmla="*/ 64309 h 251031"/>
                <a:gd name="connsiteX1" fmla="*/ 35939 w 217001"/>
                <a:gd name="connsiteY1" fmla="*/ 161801 h 251031"/>
                <a:gd name="connsiteX2" fmla="*/ 6846 w 217001"/>
                <a:gd name="connsiteY2" fmla="*/ 250522 h 251031"/>
                <a:gd name="connsiteX3" fmla="*/ 138767 w 217001"/>
                <a:gd name="connsiteY3" fmla="*/ 192896 h 251031"/>
                <a:gd name="connsiteX4" fmla="*/ 215919 w 217001"/>
                <a:gd name="connsiteY4" fmla="*/ 86217 h 251031"/>
                <a:gd name="connsiteX5" fmla="*/ 143095 w 217001"/>
                <a:gd name="connsiteY5" fmla="*/ 97506 h 251031"/>
                <a:gd name="connsiteX6" fmla="*/ 116859 w 217001"/>
                <a:gd name="connsiteY6" fmla="*/ 492 h 251031"/>
                <a:gd name="connsiteX7" fmla="*/ 5893 w 217001"/>
                <a:gd name="connsiteY7" fmla="*/ 64309 h 251031"/>
                <a:gd name="connsiteX0" fmla="*/ 5893 w 217001"/>
                <a:gd name="connsiteY0" fmla="*/ 64189 h 250911"/>
                <a:gd name="connsiteX1" fmla="*/ 35939 w 217001"/>
                <a:gd name="connsiteY1" fmla="*/ 161681 h 250911"/>
                <a:gd name="connsiteX2" fmla="*/ 6846 w 217001"/>
                <a:gd name="connsiteY2" fmla="*/ 250402 h 250911"/>
                <a:gd name="connsiteX3" fmla="*/ 138767 w 217001"/>
                <a:gd name="connsiteY3" fmla="*/ 192776 h 250911"/>
                <a:gd name="connsiteX4" fmla="*/ 215919 w 217001"/>
                <a:gd name="connsiteY4" fmla="*/ 86097 h 250911"/>
                <a:gd name="connsiteX5" fmla="*/ 152620 w 217001"/>
                <a:gd name="connsiteY5" fmla="*/ 92623 h 250911"/>
                <a:gd name="connsiteX6" fmla="*/ 116859 w 217001"/>
                <a:gd name="connsiteY6" fmla="*/ 372 h 250911"/>
                <a:gd name="connsiteX7" fmla="*/ 5893 w 217001"/>
                <a:gd name="connsiteY7" fmla="*/ 64189 h 250911"/>
                <a:gd name="connsiteX0" fmla="*/ 8819 w 219927"/>
                <a:gd name="connsiteY0" fmla="*/ 64183 h 251050"/>
                <a:gd name="connsiteX1" fmla="*/ 29340 w 219927"/>
                <a:gd name="connsiteY1" fmla="*/ 156913 h 251050"/>
                <a:gd name="connsiteX2" fmla="*/ 9772 w 219927"/>
                <a:gd name="connsiteY2" fmla="*/ 250396 h 251050"/>
                <a:gd name="connsiteX3" fmla="*/ 141693 w 219927"/>
                <a:gd name="connsiteY3" fmla="*/ 192770 h 251050"/>
                <a:gd name="connsiteX4" fmla="*/ 218845 w 219927"/>
                <a:gd name="connsiteY4" fmla="*/ 86091 h 251050"/>
                <a:gd name="connsiteX5" fmla="*/ 155546 w 219927"/>
                <a:gd name="connsiteY5" fmla="*/ 92617 h 251050"/>
                <a:gd name="connsiteX6" fmla="*/ 119785 w 219927"/>
                <a:gd name="connsiteY6" fmla="*/ 366 h 251050"/>
                <a:gd name="connsiteX7" fmla="*/ 8819 w 219927"/>
                <a:gd name="connsiteY7" fmla="*/ 64183 h 251050"/>
                <a:gd name="connsiteX0" fmla="*/ 14523 w 224549"/>
                <a:gd name="connsiteY0" fmla="*/ 64183 h 251769"/>
                <a:gd name="connsiteX1" fmla="*/ 35044 w 224549"/>
                <a:gd name="connsiteY1" fmla="*/ 156913 h 251769"/>
                <a:gd name="connsiteX2" fmla="*/ 15476 w 224549"/>
                <a:gd name="connsiteY2" fmla="*/ 250396 h 251769"/>
                <a:gd name="connsiteX3" fmla="*/ 224549 w 224549"/>
                <a:gd name="connsiteY3" fmla="*/ 86091 h 251769"/>
                <a:gd name="connsiteX4" fmla="*/ 161250 w 224549"/>
                <a:gd name="connsiteY4" fmla="*/ 92617 h 251769"/>
                <a:gd name="connsiteX5" fmla="*/ 125489 w 224549"/>
                <a:gd name="connsiteY5" fmla="*/ 366 h 251769"/>
                <a:gd name="connsiteX6" fmla="*/ 14523 w 224549"/>
                <a:gd name="connsiteY6" fmla="*/ 64183 h 251769"/>
                <a:gd name="connsiteX0" fmla="*/ 13996 w 216878"/>
                <a:gd name="connsiteY0" fmla="*/ 64183 h 250889"/>
                <a:gd name="connsiteX1" fmla="*/ 34517 w 216878"/>
                <a:gd name="connsiteY1" fmla="*/ 156913 h 250889"/>
                <a:gd name="connsiteX2" fmla="*/ 14949 w 216878"/>
                <a:gd name="connsiteY2" fmla="*/ 250396 h 250889"/>
                <a:gd name="connsiteX3" fmla="*/ 216878 w 216878"/>
                <a:gd name="connsiteY3" fmla="*/ 117047 h 250889"/>
                <a:gd name="connsiteX4" fmla="*/ 160723 w 216878"/>
                <a:gd name="connsiteY4" fmla="*/ 92617 h 250889"/>
                <a:gd name="connsiteX5" fmla="*/ 124962 w 216878"/>
                <a:gd name="connsiteY5" fmla="*/ 366 h 250889"/>
                <a:gd name="connsiteX6" fmla="*/ 13996 w 216878"/>
                <a:gd name="connsiteY6" fmla="*/ 64183 h 250889"/>
                <a:gd name="connsiteX0" fmla="*/ 13996 w 216878"/>
                <a:gd name="connsiteY0" fmla="*/ 64032 h 250738"/>
                <a:gd name="connsiteX1" fmla="*/ 34517 w 216878"/>
                <a:gd name="connsiteY1" fmla="*/ 156762 h 250738"/>
                <a:gd name="connsiteX2" fmla="*/ 14949 w 216878"/>
                <a:gd name="connsiteY2" fmla="*/ 250245 h 250738"/>
                <a:gd name="connsiteX3" fmla="*/ 216878 w 216878"/>
                <a:gd name="connsiteY3" fmla="*/ 116896 h 250738"/>
                <a:gd name="connsiteX4" fmla="*/ 144055 w 216878"/>
                <a:gd name="connsiteY4" fmla="*/ 85323 h 250738"/>
                <a:gd name="connsiteX5" fmla="*/ 124962 w 216878"/>
                <a:gd name="connsiteY5" fmla="*/ 215 h 250738"/>
                <a:gd name="connsiteX6" fmla="*/ 13996 w 216878"/>
                <a:gd name="connsiteY6" fmla="*/ 64032 h 250738"/>
                <a:gd name="connsiteX0" fmla="*/ 10771 w 216878"/>
                <a:gd name="connsiteY0" fmla="*/ 43342 h 251849"/>
                <a:gd name="connsiteX1" fmla="*/ 34517 w 216878"/>
                <a:gd name="connsiteY1" fmla="*/ 157873 h 251849"/>
                <a:gd name="connsiteX2" fmla="*/ 14949 w 216878"/>
                <a:gd name="connsiteY2" fmla="*/ 251356 h 251849"/>
                <a:gd name="connsiteX3" fmla="*/ 216878 w 216878"/>
                <a:gd name="connsiteY3" fmla="*/ 118007 h 251849"/>
                <a:gd name="connsiteX4" fmla="*/ 144055 w 216878"/>
                <a:gd name="connsiteY4" fmla="*/ 86434 h 251849"/>
                <a:gd name="connsiteX5" fmla="*/ 124962 w 216878"/>
                <a:gd name="connsiteY5" fmla="*/ 1326 h 251849"/>
                <a:gd name="connsiteX6" fmla="*/ 10771 w 216878"/>
                <a:gd name="connsiteY6" fmla="*/ 43342 h 251849"/>
                <a:gd name="connsiteX0" fmla="*/ 10771 w 216878"/>
                <a:gd name="connsiteY0" fmla="*/ 37386 h 245893"/>
                <a:gd name="connsiteX1" fmla="*/ 34517 w 216878"/>
                <a:gd name="connsiteY1" fmla="*/ 151917 h 245893"/>
                <a:gd name="connsiteX2" fmla="*/ 14949 w 216878"/>
                <a:gd name="connsiteY2" fmla="*/ 245400 h 245893"/>
                <a:gd name="connsiteX3" fmla="*/ 216878 w 216878"/>
                <a:gd name="connsiteY3" fmla="*/ 112051 h 245893"/>
                <a:gd name="connsiteX4" fmla="*/ 144055 w 216878"/>
                <a:gd name="connsiteY4" fmla="*/ 80478 h 245893"/>
                <a:gd name="connsiteX5" fmla="*/ 81424 w 216878"/>
                <a:gd name="connsiteY5" fmla="*/ 1599 h 245893"/>
                <a:gd name="connsiteX6" fmla="*/ 10771 w 216878"/>
                <a:gd name="connsiteY6" fmla="*/ 37386 h 245893"/>
                <a:gd name="connsiteX0" fmla="*/ 10771 w 216878"/>
                <a:gd name="connsiteY0" fmla="*/ 36201 h 244708"/>
                <a:gd name="connsiteX1" fmla="*/ 34517 w 216878"/>
                <a:gd name="connsiteY1" fmla="*/ 150732 h 244708"/>
                <a:gd name="connsiteX2" fmla="*/ 14949 w 216878"/>
                <a:gd name="connsiteY2" fmla="*/ 244215 h 244708"/>
                <a:gd name="connsiteX3" fmla="*/ 216878 w 216878"/>
                <a:gd name="connsiteY3" fmla="*/ 110866 h 244708"/>
                <a:gd name="connsiteX4" fmla="*/ 106967 w 216878"/>
                <a:gd name="connsiteY4" fmla="*/ 54377 h 244708"/>
                <a:gd name="connsiteX5" fmla="*/ 81424 w 216878"/>
                <a:gd name="connsiteY5" fmla="*/ 414 h 244708"/>
                <a:gd name="connsiteX6" fmla="*/ 10771 w 216878"/>
                <a:gd name="connsiteY6" fmla="*/ 36201 h 244708"/>
                <a:gd name="connsiteX0" fmla="*/ 8385 w 182242"/>
                <a:gd name="connsiteY0" fmla="*/ 36201 h 246514"/>
                <a:gd name="connsiteX1" fmla="*/ 32131 w 182242"/>
                <a:gd name="connsiteY1" fmla="*/ 150732 h 246514"/>
                <a:gd name="connsiteX2" fmla="*/ 12563 w 182242"/>
                <a:gd name="connsiteY2" fmla="*/ 244215 h 246514"/>
                <a:gd name="connsiteX3" fmla="*/ 182241 w 182242"/>
                <a:gd name="connsiteY3" fmla="*/ 54805 h 246514"/>
                <a:gd name="connsiteX4" fmla="*/ 104581 w 182242"/>
                <a:gd name="connsiteY4" fmla="*/ 54377 h 246514"/>
                <a:gd name="connsiteX5" fmla="*/ 79038 w 182242"/>
                <a:gd name="connsiteY5" fmla="*/ 414 h 246514"/>
                <a:gd name="connsiteX6" fmla="*/ 8385 w 182242"/>
                <a:gd name="connsiteY6" fmla="*/ 36201 h 246514"/>
                <a:gd name="connsiteX0" fmla="*/ 11128 w 229594"/>
                <a:gd name="connsiteY0" fmla="*/ 36201 h 244278"/>
                <a:gd name="connsiteX1" fmla="*/ 34874 w 229594"/>
                <a:gd name="connsiteY1" fmla="*/ 150732 h 244278"/>
                <a:gd name="connsiteX2" fmla="*/ 15306 w 229594"/>
                <a:gd name="connsiteY2" fmla="*/ 244215 h 244278"/>
                <a:gd name="connsiteX3" fmla="*/ 222074 w 229594"/>
                <a:gd name="connsiteY3" fmla="*/ 163447 h 244278"/>
                <a:gd name="connsiteX4" fmla="*/ 184984 w 229594"/>
                <a:gd name="connsiteY4" fmla="*/ 54805 h 244278"/>
                <a:gd name="connsiteX5" fmla="*/ 107324 w 229594"/>
                <a:gd name="connsiteY5" fmla="*/ 54377 h 244278"/>
                <a:gd name="connsiteX6" fmla="*/ 81781 w 229594"/>
                <a:gd name="connsiteY6" fmla="*/ 414 h 244278"/>
                <a:gd name="connsiteX7" fmla="*/ 11128 w 229594"/>
                <a:gd name="connsiteY7" fmla="*/ 36201 h 244278"/>
                <a:gd name="connsiteX0" fmla="*/ 11128 w 229960"/>
                <a:gd name="connsiteY0" fmla="*/ 36201 h 244278"/>
                <a:gd name="connsiteX1" fmla="*/ 34874 w 229960"/>
                <a:gd name="connsiteY1" fmla="*/ 150732 h 244278"/>
                <a:gd name="connsiteX2" fmla="*/ 15306 w 229960"/>
                <a:gd name="connsiteY2" fmla="*/ 244215 h 244278"/>
                <a:gd name="connsiteX3" fmla="*/ 222074 w 229960"/>
                <a:gd name="connsiteY3" fmla="*/ 163447 h 244278"/>
                <a:gd name="connsiteX4" fmla="*/ 184984 w 229960"/>
                <a:gd name="connsiteY4" fmla="*/ 54805 h 244278"/>
                <a:gd name="connsiteX5" fmla="*/ 107324 w 229960"/>
                <a:gd name="connsiteY5" fmla="*/ 54377 h 244278"/>
                <a:gd name="connsiteX6" fmla="*/ 81781 w 229960"/>
                <a:gd name="connsiteY6" fmla="*/ 414 h 244278"/>
                <a:gd name="connsiteX7" fmla="*/ 11128 w 229960"/>
                <a:gd name="connsiteY7" fmla="*/ 36201 h 244278"/>
                <a:gd name="connsiteX0" fmla="*/ 11128 w 231772"/>
                <a:gd name="connsiteY0" fmla="*/ 36201 h 244278"/>
                <a:gd name="connsiteX1" fmla="*/ 34874 w 231772"/>
                <a:gd name="connsiteY1" fmla="*/ 150732 h 244278"/>
                <a:gd name="connsiteX2" fmla="*/ 15306 w 231772"/>
                <a:gd name="connsiteY2" fmla="*/ 244215 h 244278"/>
                <a:gd name="connsiteX3" fmla="*/ 222074 w 231772"/>
                <a:gd name="connsiteY3" fmla="*/ 163447 h 244278"/>
                <a:gd name="connsiteX4" fmla="*/ 199498 w 231772"/>
                <a:gd name="connsiteY4" fmla="*/ 48576 h 244278"/>
                <a:gd name="connsiteX5" fmla="*/ 107324 w 231772"/>
                <a:gd name="connsiteY5" fmla="*/ 54377 h 244278"/>
                <a:gd name="connsiteX6" fmla="*/ 81781 w 231772"/>
                <a:gd name="connsiteY6" fmla="*/ 414 h 244278"/>
                <a:gd name="connsiteX7" fmla="*/ 11128 w 231772"/>
                <a:gd name="connsiteY7" fmla="*/ 36201 h 244278"/>
                <a:gd name="connsiteX0" fmla="*/ 11128 w 233500"/>
                <a:gd name="connsiteY0" fmla="*/ 36455 h 244532"/>
                <a:gd name="connsiteX1" fmla="*/ 34874 w 233500"/>
                <a:gd name="connsiteY1" fmla="*/ 150986 h 244532"/>
                <a:gd name="connsiteX2" fmla="*/ 15306 w 233500"/>
                <a:gd name="connsiteY2" fmla="*/ 244469 h 244532"/>
                <a:gd name="connsiteX3" fmla="*/ 222074 w 233500"/>
                <a:gd name="connsiteY3" fmla="*/ 163701 h 244532"/>
                <a:gd name="connsiteX4" fmla="*/ 199498 w 233500"/>
                <a:gd name="connsiteY4" fmla="*/ 48830 h 244532"/>
                <a:gd name="connsiteX5" fmla="*/ 100874 w 233500"/>
                <a:gd name="connsiteY5" fmla="*/ 60860 h 244532"/>
                <a:gd name="connsiteX6" fmla="*/ 81781 w 233500"/>
                <a:gd name="connsiteY6" fmla="*/ 668 h 244532"/>
                <a:gd name="connsiteX7" fmla="*/ 11128 w 233500"/>
                <a:gd name="connsiteY7" fmla="*/ 36455 h 244532"/>
                <a:gd name="connsiteX0" fmla="*/ 17165 w 239537"/>
                <a:gd name="connsiteY0" fmla="*/ 36273 h 245342"/>
                <a:gd name="connsiteX1" fmla="*/ 26399 w 239537"/>
                <a:gd name="connsiteY1" fmla="*/ 105645 h 245342"/>
                <a:gd name="connsiteX2" fmla="*/ 21343 w 239537"/>
                <a:gd name="connsiteY2" fmla="*/ 244287 h 245342"/>
                <a:gd name="connsiteX3" fmla="*/ 228111 w 239537"/>
                <a:gd name="connsiteY3" fmla="*/ 163519 h 245342"/>
                <a:gd name="connsiteX4" fmla="*/ 205535 w 239537"/>
                <a:gd name="connsiteY4" fmla="*/ 48648 h 245342"/>
                <a:gd name="connsiteX5" fmla="*/ 106911 w 239537"/>
                <a:gd name="connsiteY5" fmla="*/ 60678 h 245342"/>
                <a:gd name="connsiteX6" fmla="*/ 87818 w 239537"/>
                <a:gd name="connsiteY6" fmla="*/ 486 h 245342"/>
                <a:gd name="connsiteX7" fmla="*/ 17165 w 239537"/>
                <a:gd name="connsiteY7" fmla="*/ 36273 h 245342"/>
                <a:gd name="connsiteX0" fmla="*/ 21158 w 243530"/>
                <a:gd name="connsiteY0" fmla="*/ 36273 h 196834"/>
                <a:gd name="connsiteX1" fmla="*/ 30392 w 243530"/>
                <a:gd name="connsiteY1" fmla="*/ 105645 h 196834"/>
                <a:gd name="connsiteX2" fmla="*/ 18886 w 243530"/>
                <a:gd name="connsiteY2" fmla="*/ 192899 h 196834"/>
                <a:gd name="connsiteX3" fmla="*/ 232104 w 243530"/>
                <a:gd name="connsiteY3" fmla="*/ 163519 h 196834"/>
                <a:gd name="connsiteX4" fmla="*/ 209528 w 243530"/>
                <a:gd name="connsiteY4" fmla="*/ 48648 h 196834"/>
                <a:gd name="connsiteX5" fmla="*/ 110904 w 243530"/>
                <a:gd name="connsiteY5" fmla="*/ 60678 h 196834"/>
                <a:gd name="connsiteX6" fmla="*/ 91811 w 243530"/>
                <a:gd name="connsiteY6" fmla="*/ 486 h 196834"/>
                <a:gd name="connsiteX7" fmla="*/ 21158 w 243530"/>
                <a:gd name="connsiteY7" fmla="*/ 36273 h 196834"/>
                <a:gd name="connsiteX0" fmla="*/ 18725 w 217689"/>
                <a:gd name="connsiteY0" fmla="*/ 36273 h 214157"/>
                <a:gd name="connsiteX1" fmla="*/ 27959 w 217689"/>
                <a:gd name="connsiteY1" fmla="*/ 105645 h 214157"/>
                <a:gd name="connsiteX2" fmla="*/ 16453 w 217689"/>
                <a:gd name="connsiteY2" fmla="*/ 192899 h 214157"/>
                <a:gd name="connsiteX3" fmla="*/ 195808 w 217689"/>
                <a:gd name="connsiteY3" fmla="*/ 197778 h 214157"/>
                <a:gd name="connsiteX4" fmla="*/ 207095 w 217689"/>
                <a:gd name="connsiteY4" fmla="*/ 48648 h 214157"/>
                <a:gd name="connsiteX5" fmla="*/ 108471 w 217689"/>
                <a:gd name="connsiteY5" fmla="*/ 60678 h 214157"/>
                <a:gd name="connsiteX6" fmla="*/ 89378 w 217689"/>
                <a:gd name="connsiteY6" fmla="*/ 486 h 214157"/>
                <a:gd name="connsiteX7" fmla="*/ 18725 w 217689"/>
                <a:gd name="connsiteY7" fmla="*/ 36273 h 214157"/>
                <a:gd name="connsiteX0" fmla="*/ 18725 w 211656"/>
                <a:gd name="connsiteY0" fmla="*/ 36273 h 214157"/>
                <a:gd name="connsiteX1" fmla="*/ 27959 w 211656"/>
                <a:gd name="connsiteY1" fmla="*/ 105645 h 214157"/>
                <a:gd name="connsiteX2" fmla="*/ 16453 w 211656"/>
                <a:gd name="connsiteY2" fmla="*/ 192899 h 214157"/>
                <a:gd name="connsiteX3" fmla="*/ 195808 w 211656"/>
                <a:gd name="connsiteY3" fmla="*/ 197778 h 214157"/>
                <a:gd name="connsiteX4" fmla="*/ 194195 w 211656"/>
                <a:gd name="connsiteY4" fmla="*/ 20618 h 214157"/>
                <a:gd name="connsiteX5" fmla="*/ 108471 w 211656"/>
                <a:gd name="connsiteY5" fmla="*/ 60678 h 214157"/>
                <a:gd name="connsiteX6" fmla="*/ 89378 w 211656"/>
                <a:gd name="connsiteY6" fmla="*/ 486 h 214157"/>
                <a:gd name="connsiteX7" fmla="*/ 18725 w 211656"/>
                <a:gd name="connsiteY7" fmla="*/ 36273 h 214157"/>
                <a:gd name="connsiteX0" fmla="*/ 18725 w 211576"/>
                <a:gd name="connsiteY0" fmla="*/ 36035 h 213919"/>
                <a:gd name="connsiteX1" fmla="*/ 27959 w 211576"/>
                <a:gd name="connsiteY1" fmla="*/ 105407 h 213919"/>
                <a:gd name="connsiteX2" fmla="*/ 16453 w 211576"/>
                <a:gd name="connsiteY2" fmla="*/ 192661 h 213919"/>
                <a:gd name="connsiteX3" fmla="*/ 195808 w 211576"/>
                <a:gd name="connsiteY3" fmla="*/ 197540 h 213919"/>
                <a:gd name="connsiteX4" fmla="*/ 194195 w 211576"/>
                <a:gd name="connsiteY4" fmla="*/ 20380 h 213919"/>
                <a:gd name="connsiteX5" fmla="*/ 110083 w 211576"/>
                <a:gd name="connsiteY5" fmla="*/ 52654 h 213919"/>
                <a:gd name="connsiteX6" fmla="*/ 89378 w 211576"/>
                <a:gd name="connsiteY6" fmla="*/ 248 h 213919"/>
                <a:gd name="connsiteX7" fmla="*/ 18725 w 211576"/>
                <a:gd name="connsiteY7" fmla="*/ 36035 h 213919"/>
                <a:gd name="connsiteX0" fmla="*/ 18725 w 211576"/>
                <a:gd name="connsiteY0" fmla="*/ 42218 h 220102"/>
                <a:gd name="connsiteX1" fmla="*/ 27959 w 211576"/>
                <a:gd name="connsiteY1" fmla="*/ 111590 h 220102"/>
                <a:gd name="connsiteX2" fmla="*/ 16453 w 211576"/>
                <a:gd name="connsiteY2" fmla="*/ 198844 h 220102"/>
                <a:gd name="connsiteX3" fmla="*/ 195808 w 211576"/>
                <a:gd name="connsiteY3" fmla="*/ 203723 h 220102"/>
                <a:gd name="connsiteX4" fmla="*/ 194195 w 211576"/>
                <a:gd name="connsiteY4" fmla="*/ 26563 h 220102"/>
                <a:gd name="connsiteX5" fmla="*/ 110083 w 211576"/>
                <a:gd name="connsiteY5" fmla="*/ 58837 h 220102"/>
                <a:gd name="connsiteX6" fmla="*/ 86153 w 211576"/>
                <a:gd name="connsiteY6" fmla="*/ 202 h 220102"/>
                <a:gd name="connsiteX7" fmla="*/ 18725 w 211576"/>
                <a:gd name="connsiteY7" fmla="*/ 42218 h 2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576" h="220102">
                  <a:moveTo>
                    <a:pt x="18725" y="42218"/>
                  </a:moveTo>
                  <a:cubicBezTo>
                    <a:pt x="9026" y="60783"/>
                    <a:pt x="57169" y="73411"/>
                    <a:pt x="27959" y="111590"/>
                  </a:cubicBezTo>
                  <a:cubicBezTo>
                    <a:pt x="-1251" y="149769"/>
                    <a:pt x="-11522" y="183489"/>
                    <a:pt x="16453" y="198844"/>
                  </a:cubicBezTo>
                  <a:cubicBezTo>
                    <a:pt x="44428" y="214199"/>
                    <a:pt x="167528" y="235291"/>
                    <a:pt x="195808" y="203723"/>
                  </a:cubicBezTo>
                  <a:cubicBezTo>
                    <a:pt x="224088" y="172155"/>
                    <a:pt x="208483" y="50711"/>
                    <a:pt x="194195" y="26563"/>
                  </a:cubicBezTo>
                  <a:cubicBezTo>
                    <a:pt x="179907" y="2415"/>
                    <a:pt x="145643" y="75902"/>
                    <a:pt x="110083" y="58837"/>
                  </a:cubicBezTo>
                  <a:cubicBezTo>
                    <a:pt x="74523" y="41772"/>
                    <a:pt x="101379" y="2972"/>
                    <a:pt x="86153" y="202"/>
                  </a:cubicBezTo>
                  <a:cubicBezTo>
                    <a:pt x="70927" y="-2568"/>
                    <a:pt x="28424" y="23653"/>
                    <a:pt x="18725" y="42218"/>
                  </a:cubicBezTo>
                  <a:close/>
                </a:path>
              </a:pathLst>
            </a:cu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30914" y="409382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P</a:t>
              </a:r>
            </a:p>
          </p:txBody>
        </p:sp>
      </p:grpSp>
      <p:sp>
        <p:nvSpPr>
          <p:cNvPr id="39" name="Explosion 2 38"/>
          <p:cNvSpPr/>
          <p:nvPr/>
        </p:nvSpPr>
        <p:spPr>
          <a:xfrm rot="3701543">
            <a:off x="1713968" y="3618249"/>
            <a:ext cx="1358153" cy="1021977"/>
          </a:xfrm>
          <a:prstGeom prst="irregularSeal2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2400000">
            <a:off x="1820742" y="3741648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E3D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ATP</a:t>
            </a:r>
          </a:p>
        </p:txBody>
      </p:sp>
      <p:grpSp>
        <p:nvGrpSpPr>
          <p:cNvPr id="29" name="Group 28"/>
          <p:cNvGrpSpPr/>
          <p:nvPr/>
        </p:nvGrpSpPr>
        <p:grpSpPr>
          <a:xfrm rot="2396177">
            <a:off x="1714747" y="3619474"/>
            <a:ext cx="1358153" cy="1021977"/>
            <a:chOff x="3131688" y="4872837"/>
            <a:chExt cx="1358153" cy="1021977"/>
          </a:xfrm>
        </p:grpSpPr>
        <p:sp>
          <p:nvSpPr>
            <p:cNvPr id="36" name="Explosion 2 35"/>
            <p:cNvSpPr/>
            <p:nvPr/>
          </p:nvSpPr>
          <p:spPr>
            <a:xfrm rot="1301543">
              <a:off x="3131688" y="4872837"/>
              <a:ext cx="1358153" cy="1021977"/>
            </a:xfrm>
            <a:prstGeom prst="irregularSeal2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5668" y="5094354"/>
              <a:ext cx="10118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ndalus" panose="02020603050405020304" pitchFamily="18" charset="-78"/>
                  <a:cs typeface="Andalus" panose="02020603050405020304" pitchFamily="18" charset="-78"/>
                </a:rPr>
                <a:t>ADP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96445" y="1216159"/>
            <a:ext cx="4831506" cy="4702184"/>
            <a:chOff x="1196445" y="1216159"/>
            <a:chExt cx="4831506" cy="4702184"/>
          </a:xfrm>
        </p:grpSpPr>
        <p:grpSp>
          <p:nvGrpSpPr>
            <p:cNvPr id="49" name="Group 48"/>
            <p:cNvGrpSpPr/>
            <p:nvPr/>
          </p:nvGrpSpPr>
          <p:grpSpPr>
            <a:xfrm>
              <a:off x="1196445" y="4477236"/>
              <a:ext cx="4831506" cy="1441107"/>
              <a:chOff x="7317108" y="988645"/>
              <a:chExt cx="4831506" cy="1441107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7317108" y="988645"/>
                <a:ext cx="4831506" cy="584775"/>
                <a:chOff x="1338716" y="1000902"/>
                <a:chExt cx="4831506" cy="584775"/>
              </a:xfrm>
            </p:grpSpPr>
            <p:grpSp>
              <p:nvGrpSpPr>
                <p:cNvPr id="136" name="Group 135"/>
                <p:cNvGrpSpPr/>
                <p:nvPr/>
              </p:nvGrpSpPr>
              <p:grpSpPr>
                <a:xfrm>
                  <a:off x="222598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67" name="Oval 16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68" name="TextBox 16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355689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65" name="Oval 16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400052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63" name="Oval 16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533143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61" name="Oval 16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40" name="Group 139"/>
                <p:cNvGrpSpPr/>
                <p:nvPr/>
              </p:nvGrpSpPr>
              <p:grpSpPr>
                <a:xfrm>
                  <a:off x="488779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59" name="Oval 15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5775064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57" name="Oval 15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42" name="Group 141"/>
                <p:cNvGrpSpPr/>
                <p:nvPr/>
              </p:nvGrpSpPr>
              <p:grpSpPr>
                <a:xfrm>
                  <a:off x="444416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55" name="Oval 15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133871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53" name="Oval 15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266962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51" name="Oval 15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45" name="Group 144"/>
                <p:cNvGrpSpPr/>
                <p:nvPr/>
              </p:nvGrpSpPr>
              <p:grpSpPr>
                <a:xfrm>
                  <a:off x="311325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49" name="Oval 14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8235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68" name="Group 67"/>
              <p:cNvGrpSpPr/>
              <p:nvPr/>
            </p:nvGrpSpPr>
            <p:grpSpPr>
              <a:xfrm>
                <a:off x="7317108" y="1416811"/>
                <a:ext cx="4831506" cy="584775"/>
                <a:chOff x="1338716" y="1000902"/>
                <a:chExt cx="4831506" cy="584775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222598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355689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400052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30" name="Oval 129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>
                  <a:off x="533143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28" name="Oval 127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488779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26" name="Oval 125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08" name="Group 107"/>
                <p:cNvGrpSpPr/>
                <p:nvPr/>
              </p:nvGrpSpPr>
              <p:grpSpPr>
                <a:xfrm>
                  <a:off x="5775064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444416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133871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266962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18" name="Oval 117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311325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16" name="Oval 115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178235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14" name="Oval 113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7317108" y="1844977"/>
                <a:ext cx="4831506" cy="584775"/>
                <a:chOff x="1338716" y="1000902"/>
                <a:chExt cx="4831506" cy="584775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222598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01" name="Oval 10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355689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400052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97" name="Oval 9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533143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95" name="Oval 9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88779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93" name="Oval 9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5775064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91" name="Oval 9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444416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133871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87" name="Oval 8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266962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85" name="Oval 8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311325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178235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81" name="Oval 8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</p:grpSp>
        <p:grpSp>
          <p:nvGrpSpPr>
            <p:cNvPr id="50" name="Group 49"/>
            <p:cNvGrpSpPr/>
            <p:nvPr/>
          </p:nvGrpSpPr>
          <p:grpSpPr>
            <a:xfrm>
              <a:off x="2963046" y="1216159"/>
              <a:ext cx="846047" cy="1012941"/>
              <a:chOff x="9139367" y="4837800"/>
              <a:chExt cx="846047" cy="101294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9146621" y="4837800"/>
                <a:ext cx="838793" cy="584775"/>
                <a:chOff x="3139207" y="4733945"/>
                <a:chExt cx="838793" cy="584775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3139207" y="4733945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3582842" y="4733945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9139367" y="5265966"/>
                <a:ext cx="838793" cy="584775"/>
                <a:chOff x="3139207" y="4733945"/>
                <a:chExt cx="838793" cy="584775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3139207" y="4733945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59" name="Oval 5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3582842" y="4733945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</p:grpSp>
      </p:grpSp>
      <p:sp>
        <p:nvSpPr>
          <p:cNvPr id="169" name="TextBox 168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15678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C -0.00768 0.03982 -0.02838 0.0963 -0.03411 0.16829 C -0.03997 0.24005 -0.01758 0.25139 -0.0207 0.31852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1592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4976" y="3175579"/>
            <a:ext cx="9149860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9542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829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69131" y="3707336"/>
            <a:ext cx="428534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80486" y="3009844"/>
            <a:ext cx="428535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857411" y="2497221"/>
            <a:ext cx="1106832" cy="1968059"/>
            <a:chOff x="3802524" y="788848"/>
            <a:chExt cx="2951800" cy="4973536"/>
          </a:xfrm>
        </p:grpSpPr>
        <p:sp>
          <p:nvSpPr>
            <p:cNvPr id="41" name="Freeform 40"/>
            <p:cNvSpPr/>
            <p:nvPr/>
          </p:nvSpPr>
          <p:spPr>
            <a:xfrm>
              <a:off x="3802524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5381949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36598" y="378989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inside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0875" y="277389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outside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78217" y="3087345"/>
            <a:ext cx="479408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69021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75635" y="4758916"/>
            <a:ext cx="4623565" cy="1761260"/>
            <a:chOff x="1385080" y="4758916"/>
            <a:chExt cx="4623565" cy="1761260"/>
          </a:xfrm>
        </p:grpSpPr>
        <p:grpSp>
          <p:nvGrpSpPr>
            <p:cNvPr id="5" name="Group 4"/>
            <p:cNvGrpSpPr/>
            <p:nvPr/>
          </p:nvGrpSpPr>
          <p:grpSpPr>
            <a:xfrm>
              <a:off x="1800827" y="5222612"/>
              <a:ext cx="3137077" cy="1297564"/>
              <a:chOff x="2217698" y="5222612"/>
              <a:chExt cx="3137077" cy="129756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217698" y="5222612"/>
                <a:ext cx="26866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91440" indent="-27432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FF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P-type pumps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17698" y="5609784"/>
                <a:ext cx="3137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91440" indent="-27432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FF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ABC transporters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17698" y="5996956"/>
                <a:ext cx="27090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91440" indent="-27432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FF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V-type pumps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85080" y="4758916"/>
              <a:ext cx="4623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ATP-Driven Pumps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34590" y="5795236"/>
            <a:ext cx="324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3600" baseline="30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</a:t>
            </a:r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-K</a:t>
            </a:r>
            <a:r>
              <a:rPr lang="en-US" sz="3600" baseline="30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</a:t>
            </a:r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Pump</a:t>
            </a:r>
          </a:p>
        </p:txBody>
      </p:sp>
      <p:sp>
        <p:nvSpPr>
          <p:cNvPr id="51" name="Rectangle 50"/>
          <p:cNvSpPr/>
          <p:nvPr/>
        </p:nvSpPr>
        <p:spPr>
          <a:xfrm flipV="1">
            <a:off x="3216090" y="3754540"/>
            <a:ext cx="1236848" cy="59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378217" y="3087345"/>
            <a:ext cx="479408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251091" y="3716862"/>
            <a:ext cx="824024" cy="13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377985" y="3096870"/>
            <a:ext cx="697130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rot="18900000">
            <a:off x="3625965" y="2656028"/>
            <a:ext cx="389850" cy="584775"/>
            <a:chOff x="3118458" y="1558418"/>
            <a:chExt cx="389850" cy="584775"/>
          </a:xfrm>
        </p:grpSpPr>
        <p:sp>
          <p:nvSpPr>
            <p:cNvPr id="59" name="Oval 58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18458" y="155841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x</a:t>
              </a:r>
            </a:p>
          </p:txBody>
        </p:sp>
      </p:grpSp>
      <p:sp>
        <p:nvSpPr>
          <p:cNvPr id="61" name="Freeform 60"/>
          <p:cNvSpPr/>
          <p:nvPr/>
        </p:nvSpPr>
        <p:spPr>
          <a:xfrm rot="20180231" flipH="1">
            <a:off x="3912555" y="2381044"/>
            <a:ext cx="713441" cy="1950814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72737 w 602674"/>
              <a:gd name="connsiteY3" fmla="*/ 462015 h 950388"/>
              <a:gd name="connsiteX4" fmla="*/ 525993 w 602674"/>
              <a:gd name="connsiteY4" fmla="*/ 631564 h 950388"/>
              <a:gd name="connsiteX5" fmla="*/ 34298 w 602674"/>
              <a:gd name="connsiteY5" fmla="*/ 784133 h 950388"/>
              <a:gd name="connsiteX6" fmla="*/ 602674 w 60267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525993 w 602674"/>
              <a:gd name="connsiteY3" fmla="*/ 631564 h 950388"/>
              <a:gd name="connsiteX4" fmla="*/ 34298 w 602674"/>
              <a:gd name="connsiteY4" fmla="*/ 784133 h 950388"/>
              <a:gd name="connsiteX5" fmla="*/ 602674 w 602674"/>
              <a:gd name="connsiteY5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34298 w 602674"/>
              <a:gd name="connsiteY3" fmla="*/ 784133 h 950388"/>
              <a:gd name="connsiteX4" fmla="*/ 602674 w 602674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12431 w 580807"/>
              <a:gd name="connsiteY3" fmla="*/ 784133 h 950388"/>
              <a:gd name="connsiteX4" fmla="*/ 580807 w 580807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6183 w 580807"/>
              <a:gd name="connsiteY3" fmla="*/ 705568 h 950388"/>
              <a:gd name="connsiteX4" fmla="*/ 580807 w 580807"/>
              <a:gd name="connsiteY4" fmla="*/ 950388 h 950388"/>
              <a:gd name="connsiteX0" fmla="*/ 798603 w 798603"/>
              <a:gd name="connsiteY0" fmla="*/ 0 h 952922"/>
              <a:gd name="connsiteX1" fmla="*/ 2933 w 798603"/>
              <a:gd name="connsiteY1" fmla="*/ 239244 h 952922"/>
              <a:gd name="connsiteX2" fmla="*/ 511069 w 798603"/>
              <a:gd name="connsiteY2" fmla="*/ 487865 h 952922"/>
              <a:gd name="connsiteX3" fmla="*/ 9115 w 798603"/>
              <a:gd name="connsiteY3" fmla="*/ 708102 h 952922"/>
              <a:gd name="connsiteX4" fmla="*/ 583739 w 798603"/>
              <a:gd name="connsiteY4" fmla="*/ 952922 h 952922"/>
              <a:gd name="connsiteX0" fmla="*/ 795671 w 795671"/>
              <a:gd name="connsiteY0" fmla="*/ 0 h 952922"/>
              <a:gd name="connsiteX1" fmla="*/ 505399 w 795671"/>
              <a:gd name="connsiteY1" fmla="*/ 62796 h 952922"/>
              <a:gd name="connsiteX2" fmla="*/ 1 w 795671"/>
              <a:gd name="connsiteY2" fmla="*/ 239244 h 952922"/>
              <a:gd name="connsiteX3" fmla="*/ 508137 w 795671"/>
              <a:gd name="connsiteY3" fmla="*/ 487865 h 952922"/>
              <a:gd name="connsiteX4" fmla="*/ 6183 w 795671"/>
              <a:gd name="connsiteY4" fmla="*/ 708102 h 952922"/>
              <a:gd name="connsiteX5" fmla="*/ 580807 w 795671"/>
              <a:gd name="connsiteY5" fmla="*/ 952922 h 952922"/>
              <a:gd name="connsiteX0" fmla="*/ 795802 w 795802"/>
              <a:gd name="connsiteY0" fmla="*/ 0 h 952922"/>
              <a:gd name="connsiteX1" fmla="*/ 461622 w 795802"/>
              <a:gd name="connsiteY1" fmla="*/ 38016 h 952922"/>
              <a:gd name="connsiteX2" fmla="*/ 132 w 795802"/>
              <a:gd name="connsiteY2" fmla="*/ 239244 h 952922"/>
              <a:gd name="connsiteX3" fmla="*/ 508268 w 795802"/>
              <a:gd name="connsiteY3" fmla="*/ 487865 h 952922"/>
              <a:gd name="connsiteX4" fmla="*/ 6314 w 795802"/>
              <a:gd name="connsiteY4" fmla="*/ 708102 h 952922"/>
              <a:gd name="connsiteX5" fmla="*/ 580938 w 795802"/>
              <a:gd name="connsiteY5" fmla="*/ 952922 h 952922"/>
              <a:gd name="connsiteX0" fmla="*/ 696531 w 696531"/>
              <a:gd name="connsiteY0" fmla="*/ 23787 h 928697"/>
              <a:gd name="connsiteX1" fmla="*/ 461622 w 696531"/>
              <a:gd name="connsiteY1" fmla="*/ 13791 h 928697"/>
              <a:gd name="connsiteX2" fmla="*/ 132 w 696531"/>
              <a:gd name="connsiteY2" fmla="*/ 215019 h 928697"/>
              <a:gd name="connsiteX3" fmla="*/ 508268 w 696531"/>
              <a:gd name="connsiteY3" fmla="*/ 463640 h 928697"/>
              <a:gd name="connsiteX4" fmla="*/ 6314 w 696531"/>
              <a:gd name="connsiteY4" fmla="*/ 683877 h 928697"/>
              <a:gd name="connsiteX5" fmla="*/ 580938 w 696531"/>
              <a:gd name="connsiteY5" fmla="*/ 928697 h 928697"/>
              <a:gd name="connsiteX0" fmla="*/ 579696 w 580938"/>
              <a:gd name="connsiteY0" fmla="*/ 912593 h 916113"/>
              <a:gd name="connsiteX1" fmla="*/ 461622 w 580938"/>
              <a:gd name="connsiteY1" fmla="*/ 1207 h 916113"/>
              <a:gd name="connsiteX2" fmla="*/ 132 w 580938"/>
              <a:gd name="connsiteY2" fmla="*/ 202435 h 916113"/>
              <a:gd name="connsiteX3" fmla="*/ 508268 w 580938"/>
              <a:gd name="connsiteY3" fmla="*/ 451056 h 916113"/>
              <a:gd name="connsiteX4" fmla="*/ 6314 w 580938"/>
              <a:gd name="connsiteY4" fmla="*/ 671293 h 916113"/>
              <a:gd name="connsiteX5" fmla="*/ 580938 w 580938"/>
              <a:gd name="connsiteY5" fmla="*/ 916113 h 916113"/>
              <a:gd name="connsiteX0" fmla="*/ 579663 w 611898"/>
              <a:gd name="connsiteY0" fmla="*/ 927442 h 930962"/>
              <a:gd name="connsiteX1" fmla="*/ 557806 w 611898"/>
              <a:gd name="connsiteY1" fmla="*/ 1188 h 930962"/>
              <a:gd name="connsiteX2" fmla="*/ 99 w 611898"/>
              <a:gd name="connsiteY2" fmla="*/ 217284 h 930962"/>
              <a:gd name="connsiteX3" fmla="*/ 508235 w 611898"/>
              <a:gd name="connsiteY3" fmla="*/ 465905 h 930962"/>
              <a:gd name="connsiteX4" fmla="*/ 6281 w 611898"/>
              <a:gd name="connsiteY4" fmla="*/ 686142 h 930962"/>
              <a:gd name="connsiteX5" fmla="*/ 580905 w 611898"/>
              <a:gd name="connsiteY5" fmla="*/ 930962 h 930962"/>
              <a:gd name="connsiteX0" fmla="*/ 579663 w 580905"/>
              <a:gd name="connsiteY0" fmla="*/ 926470 h 929990"/>
              <a:gd name="connsiteX1" fmla="*/ 381790 w 580905"/>
              <a:gd name="connsiteY1" fmla="*/ 204655 h 929990"/>
              <a:gd name="connsiteX2" fmla="*/ 557806 w 580905"/>
              <a:gd name="connsiteY2" fmla="*/ 216 h 929990"/>
              <a:gd name="connsiteX3" fmla="*/ 99 w 580905"/>
              <a:gd name="connsiteY3" fmla="*/ 216312 h 929990"/>
              <a:gd name="connsiteX4" fmla="*/ 508235 w 580905"/>
              <a:gd name="connsiteY4" fmla="*/ 464933 h 929990"/>
              <a:gd name="connsiteX5" fmla="*/ 6281 w 580905"/>
              <a:gd name="connsiteY5" fmla="*/ 685170 h 929990"/>
              <a:gd name="connsiteX6" fmla="*/ 580905 w 580905"/>
              <a:gd name="connsiteY6" fmla="*/ 929990 h 929990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703 w 587385"/>
              <a:gd name="connsiteY0" fmla="*/ 926356 h 929876"/>
              <a:gd name="connsiteX1" fmla="*/ 381830 w 587385"/>
              <a:gd name="connsiteY1" fmla="*/ 204541 h 929876"/>
              <a:gd name="connsiteX2" fmla="*/ 557846 w 587385"/>
              <a:gd name="connsiteY2" fmla="*/ 102 h 929876"/>
              <a:gd name="connsiteX3" fmla="*/ 139 w 587385"/>
              <a:gd name="connsiteY3" fmla="*/ 216198 h 929876"/>
              <a:gd name="connsiteX4" fmla="*/ 499111 w 587385"/>
              <a:gd name="connsiteY4" fmla="*/ 459243 h 929876"/>
              <a:gd name="connsiteX5" fmla="*/ 6321 w 587385"/>
              <a:gd name="connsiteY5" fmla="*/ 685056 h 929876"/>
              <a:gd name="connsiteX6" fmla="*/ 580945 w 587385"/>
              <a:gd name="connsiteY6" fmla="*/ 929876 h 929876"/>
              <a:gd name="connsiteX0" fmla="*/ 579703 w 621027"/>
              <a:gd name="connsiteY0" fmla="*/ 926356 h 929876"/>
              <a:gd name="connsiteX1" fmla="*/ 613208 w 621027"/>
              <a:gd name="connsiteY1" fmla="*/ 444292 h 929876"/>
              <a:gd name="connsiteX2" fmla="*/ 381830 w 621027"/>
              <a:gd name="connsiteY2" fmla="*/ 204541 h 929876"/>
              <a:gd name="connsiteX3" fmla="*/ 557846 w 621027"/>
              <a:gd name="connsiteY3" fmla="*/ 102 h 929876"/>
              <a:gd name="connsiteX4" fmla="*/ 139 w 621027"/>
              <a:gd name="connsiteY4" fmla="*/ 216198 h 929876"/>
              <a:gd name="connsiteX5" fmla="*/ 499111 w 621027"/>
              <a:gd name="connsiteY5" fmla="*/ 459243 h 929876"/>
              <a:gd name="connsiteX6" fmla="*/ 6321 w 621027"/>
              <a:gd name="connsiteY6" fmla="*/ 685056 h 929876"/>
              <a:gd name="connsiteX7" fmla="*/ 580945 w 621027"/>
              <a:gd name="connsiteY7" fmla="*/ 929876 h 929876"/>
              <a:gd name="connsiteX0" fmla="*/ 579703 w 616571"/>
              <a:gd name="connsiteY0" fmla="*/ 926356 h 929876"/>
              <a:gd name="connsiteX1" fmla="*/ 374957 w 616571"/>
              <a:gd name="connsiteY1" fmla="*/ 723072 h 929876"/>
              <a:gd name="connsiteX2" fmla="*/ 613208 w 616571"/>
              <a:gd name="connsiteY2" fmla="*/ 444292 h 929876"/>
              <a:gd name="connsiteX3" fmla="*/ 381830 w 616571"/>
              <a:gd name="connsiteY3" fmla="*/ 204541 h 929876"/>
              <a:gd name="connsiteX4" fmla="*/ 557846 w 616571"/>
              <a:gd name="connsiteY4" fmla="*/ 102 h 929876"/>
              <a:gd name="connsiteX5" fmla="*/ 139 w 616571"/>
              <a:gd name="connsiteY5" fmla="*/ 216198 h 929876"/>
              <a:gd name="connsiteX6" fmla="*/ 499111 w 616571"/>
              <a:gd name="connsiteY6" fmla="*/ 459243 h 929876"/>
              <a:gd name="connsiteX7" fmla="*/ 6321 w 616571"/>
              <a:gd name="connsiteY7" fmla="*/ 685056 h 929876"/>
              <a:gd name="connsiteX8" fmla="*/ 580945 w 616571"/>
              <a:gd name="connsiteY8" fmla="*/ 929876 h 929876"/>
              <a:gd name="connsiteX0" fmla="*/ 579703 w 615802"/>
              <a:gd name="connsiteY0" fmla="*/ 926356 h 929876"/>
              <a:gd name="connsiteX1" fmla="*/ 287904 w 615802"/>
              <a:gd name="connsiteY1" fmla="*/ 674750 h 929876"/>
              <a:gd name="connsiteX2" fmla="*/ 613208 w 615802"/>
              <a:gd name="connsiteY2" fmla="*/ 444292 h 929876"/>
              <a:gd name="connsiteX3" fmla="*/ 381830 w 615802"/>
              <a:gd name="connsiteY3" fmla="*/ 204541 h 929876"/>
              <a:gd name="connsiteX4" fmla="*/ 557846 w 615802"/>
              <a:gd name="connsiteY4" fmla="*/ 102 h 929876"/>
              <a:gd name="connsiteX5" fmla="*/ 139 w 615802"/>
              <a:gd name="connsiteY5" fmla="*/ 216198 h 929876"/>
              <a:gd name="connsiteX6" fmla="*/ 499111 w 615802"/>
              <a:gd name="connsiteY6" fmla="*/ 459243 h 929876"/>
              <a:gd name="connsiteX7" fmla="*/ 6321 w 615802"/>
              <a:gd name="connsiteY7" fmla="*/ 685056 h 929876"/>
              <a:gd name="connsiteX8" fmla="*/ 580945 w 615802"/>
              <a:gd name="connsiteY8" fmla="*/ 929876 h 929876"/>
              <a:gd name="connsiteX0" fmla="*/ 579703 w 615802"/>
              <a:gd name="connsiteY0" fmla="*/ 926348 h 929868"/>
              <a:gd name="connsiteX1" fmla="*/ 287904 w 615802"/>
              <a:gd name="connsiteY1" fmla="*/ 674742 h 929868"/>
              <a:gd name="connsiteX2" fmla="*/ 613208 w 615802"/>
              <a:gd name="connsiteY2" fmla="*/ 444284 h 929868"/>
              <a:gd name="connsiteX3" fmla="*/ 310813 w 615802"/>
              <a:gd name="connsiteY3" fmla="*/ 215684 h 929868"/>
              <a:gd name="connsiteX4" fmla="*/ 557846 w 615802"/>
              <a:gd name="connsiteY4" fmla="*/ 94 h 929868"/>
              <a:gd name="connsiteX5" fmla="*/ 139 w 615802"/>
              <a:gd name="connsiteY5" fmla="*/ 216190 h 929868"/>
              <a:gd name="connsiteX6" fmla="*/ 499111 w 615802"/>
              <a:gd name="connsiteY6" fmla="*/ 459235 h 929868"/>
              <a:gd name="connsiteX7" fmla="*/ 6321 w 615802"/>
              <a:gd name="connsiteY7" fmla="*/ 685048 h 929868"/>
              <a:gd name="connsiteX8" fmla="*/ 580945 w 615802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580945 w 616240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290195 w 616240"/>
              <a:gd name="connsiteY8" fmla="*/ 831996 h 929868"/>
              <a:gd name="connsiteX9" fmla="*/ 580945 w 616240"/>
              <a:gd name="connsiteY9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290685 w 616730"/>
              <a:gd name="connsiteY9" fmla="*/ 831996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359411 w 616730"/>
              <a:gd name="connsiteY10" fmla="*/ 846864 h 929868"/>
              <a:gd name="connsiteX11" fmla="*/ 581435 w 616730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27034 w 616425"/>
              <a:gd name="connsiteY9" fmla="*/ 800401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425" h="929868">
                <a:moveTo>
                  <a:pt x="579888" y="926348"/>
                </a:moveTo>
                <a:cubicBezTo>
                  <a:pt x="583181" y="890299"/>
                  <a:pt x="337486" y="769954"/>
                  <a:pt x="343070" y="689610"/>
                </a:cubicBezTo>
                <a:cubicBezTo>
                  <a:pt x="348654" y="609266"/>
                  <a:pt x="649665" y="528538"/>
                  <a:pt x="613393" y="444284"/>
                </a:cubicBezTo>
                <a:cubicBezTo>
                  <a:pt x="577121" y="360030"/>
                  <a:pt x="298080" y="275776"/>
                  <a:pt x="310998" y="215684"/>
                </a:cubicBezTo>
                <a:cubicBezTo>
                  <a:pt x="403572" y="128215"/>
                  <a:pt x="659445" y="-4017"/>
                  <a:pt x="558031" y="94"/>
                </a:cubicBezTo>
                <a:cubicBezTo>
                  <a:pt x="456617" y="4205"/>
                  <a:pt x="10113" y="139667"/>
                  <a:pt x="324" y="216190"/>
                </a:cubicBezTo>
                <a:cubicBezTo>
                  <a:pt x="-9465" y="292713"/>
                  <a:pt x="498266" y="381092"/>
                  <a:pt x="499296" y="459235"/>
                </a:cubicBezTo>
                <a:cubicBezTo>
                  <a:pt x="500326" y="537378"/>
                  <a:pt x="52780" y="627568"/>
                  <a:pt x="6506" y="685048"/>
                </a:cubicBezTo>
                <a:cubicBezTo>
                  <a:pt x="-39768" y="742528"/>
                  <a:pt x="174342" y="779627"/>
                  <a:pt x="221654" y="804118"/>
                </a:cubicBezTo>
                <a:cubicBezTo>
                  <a:pt x="268966" y="828609"/>
                  <a:pt x="194164" y="730860"/>
                  <a:pt x="317870" y="772523"/>
                </a:cubicBezTo>
                <a:cubicBezTo>
                  <a:pt x="441576" y="814186"/>
                  <a:pt x="316757" y="825286"/>
                  <a:pt x="359106" y="846864"/>
                </a:cubicBezTo>
                <a:cubicBezTo>
                  <a:pt x="401455" y="868442"/>
                  <a:pt x="550235" y="913556"/>
                  <a:pt x="581130" y="92986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1173665">
            <a:off x="2699262" y="2394570"/>
            <a:ext cx="715575" cy="1985305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9 w 602676"/>
              <a:gd name="connsiteY0" fmla="*/ 8491 h 958879"/>
              <a:gd name="connsiteX1" fmla="*/ 499587 w 602676"/>
              <a:gd name="connsiteY1" fmla="*/ 12997 h 958879"/>
              <a:gd name="connsiteX2" fmla="*/ 3 w 602676"/>
              <a:gd name="connsiteY2" fmla="*/ 169170 h 958879"/>
              <a:gd name="connsiteX3" fmla="*/ 492519 w 602676"/>
              <a:gd name="connsiteY3" fmla="*/ 306279 h 958879"/>
              <a:gd name="connsiteX4" fmla="*/ 72739 w 602676"/>
              <a:gd name="connsiteY4" fmla="*/ 470506 h 958879"/>
              <a:gd name="connsiteX5" fmla="*/ 525995 w 602676"/>
              <a:gd name="connsiteY5" fmla="*/ 640055 h 958879"/>
              <a:gd name="connsiteX6" fmla="*/ 34300 w 602676"/>
              <a:gd name="connsiteY6" fmla="*/ 792624 h 958879"/>
              <a:gd name="connsiteX7" fmla="*/ 602676 w 602676"/>
              <a:gd name="connsiteY7" fmla="*/ 958879 h 958879"/>
              <a:gd name="connsiteX0" fmla="*/ 631319 w 631319"/>
              <a:gd name="connsiteY0" fmla="*/ 46663 h 952136"/>
              <a:gd name="connsiteX1" fmla="*/ 499587 w 631319"/>
              <a:gd name="connsiteY1" fmla="*/ 6254 h 952136"/>
              <a:gd name="connsiteX2" fmla="*/ 3 w 631319"/>
              <a:gd name="connsiteY2" fmla="*/ 162427 h 952136"/>
              <a:gd name="connsiteX3" fmla="*/ 492519 w 631319"/>
              <a:gd name="connsiteY3" fmla="*/ 299536 h 952136"/>
              <a:gd name="connsiteX4" fmla="*/ 72739 w 631319"/>
              <a:gd name="connsiteY4" fmla="*/ 463763 h 952136"/>
              <a:gd name="connsiteX5" fmla="*/ 525995 w 631319"/>
              <a:gd name="connsiteY5" fmla="*/ 633312 h 952136"/>
              <a:gd name="connsiteX6" fmla="*/ 34300 w 631319"/>
              <a:gd name="connsiteY6" fmla="*/ 785881 h 952136"/>
              <a:gd name="connsiteX7" fmla="*/ 602676 w 631319"/>
              <a:gd name="connsiteY7" fmla="*/ 952136 h 952136"/>
              <a:gd name="connsiteX0" fmla="*/ 631416 w 631416"/>
              <a:gd name="connsiteY0" fmla="*/ 35322 h 940795"/>
              <a:gd name="connsiteX1" fmla="*/ 450049 w 631416"/>
              <a:gd name="connsiteY1" fmla="*/ 7303 h 940795"/>
              <a:gd name="connsiteX2" fmla="*/ 100 w 631416"/>
              <a:gd name="connsiteY2" fmla="*/ 151086 h 940795"/>
              <a:gd name="connsiteX3" fmla="*/ 492616 w 631416"/>
              <a:gd name="connsiteY3" fmla="*/ 288195 h 940795"/>
              <a:gd name="connsiteX4" fmla="*/ 72836 w 631416"/>
              <a:gd name="connsiteY4" fmla="*/ 452422 h 940795"/>
              <a:gd name="connsiteX5" fmla="*/ 526092 w 631416"/>
              <a:gd name="connsiteY5" fmla="*/ 621971 h 940795"/>
              <a:gd name="connsiteX6" fmla="*/ 34397 w 631416"/>
              <a:gd name="connsiteY6" fmla="*/ 774540 h 940795"/>
              <a:gd name="connsiteX7" fmla="*/ 602773 w 631416"/>
              <a:gd name="connsiteY7" fmla="*/ 940795 h 940795"/>
              <a:gd name="connsiteX0" fmla="*/ 631420 w 631420"/>
              <a:gd name="connsiteY0" fmla="*/ 35279 h 940752"/>
              <a:gd name="connsiteX1" fmla="*/ 608504 w 631420"/>
              <a:gd name="connsiteY1" fmla="*/ 22748 h 940752"/>
              <a:gd name="connsiteX2" fmla="*/ 450053 w 631420"/>
              <a:gd name="connsiteY2" fmla="*/ 7260 h 940752"/>
              <a:gd name="connsiteX3" fmla="*/ 104 w 631420"/>
              <a:gd name="connsiteY3" fmla="*/ 151043 h 940752"/>
              <a:gd name="connsiteX4" fmla="*/ 492620 w 631420"/>
              <a:gd name="connsiteY4" fmla="*/ 288152 h 940752"/>
              <a:gd name="connsiteX5" fmla="*/ 72840 w 631420"/>
              <a:gd name="connsiteY5" fmla="*/ 452379 h 940752"/>
              <a:gd name="connsiteX6" fmla="*/ 526096 w 631420"/>
              <a:gd name="connsiteY6" fmla="*/ 621928 h 940752"/>
              <a:gd name="connsiteX7" fmla="*/ 34401 w 631420"/>
              <a:gd name="connsiteY7" fmla="*/ 774497 h 940752"/>
              <a:gd name="connsiteX8" fmla="*/ 602777 w 631420"/>
              <a:gd name="connsiteY8" fmla="*/ 940752 h 940752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2777 w 620301"/>
              <a:gd name="connsiteY8" fmla="*/ 940752 h 942864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6356 w 620301"/>
              <a:gd name="connsiteY8" fmla="*/ 942494 h 942864"/>
              <a:gd name="connsiteX0" fmla="*/ 604693 w 624378"/>
              <a:gd name="connsiteY0" fmla="*/ 946308 h 946308"/>
              <a:gd name="connsiteX1" fmla="*/ 618383 w 624378"/>
              <a:gd name="connsiteY1" fmla="*/ 150931 h 946308"/>
              <a:gd name="connsiteX2" fmla="*/ 608504 w 624378"/>
              <a:gd name="connsiteY2" fmla="*/ 26192 h 946308"/>
              <a:gd name="connsiteX3" fmla="*/ 450053 w 624378"/>
              <a:gd name="connsiteY3" fmla="*/ 10704 h 946308"/>
              <a:gd name="connsiteX4" fmla="*/ 104 w 624378"/>
              <a:gd name="connsiteY4" fmla="*/ 154487 h 946308"/>
              <a:gd name="connsiteX5" fmla="*/ 492620 w 624378"/>
              <a:gd name="connsiteY5" fmla="*/ 291596 h 946308"/>
              <a:gd name="connsiteX6" fmla="*/ 72840 w 624378"/>
              <a:gd name="connsiteY6" fmla="*/ 455823 h 946308"/>
              <a:gd name="connsiteX7" fmla="*/ 526096 w 624378"/>
              <a:gd name="connsiteY7" fmla="*/ 625372 h 946308"/>
              <a:gd name="connsiteX8" fmla="*/ 34401 w 624378"/>
              <a:gd name="connsiteY8" fmla="*/ 777941 h 946308"/>
              <a:gd name="connsiteX9" fmla="*/ 606356 w 624378"/>
              <a:gd name="connsiteY9" fmla="*/ 945938 h 946308"/>
              <a:gd name="connsiteX0" fmla="*/ 604693 w 613757"/>
              <a:gd name="connsiteY0" fmla="*/ 946308 h 946308"/>
              <a:gd name="connsiteX1" fmla="*/ 542498 w 613757"/>
              <a:gd name="connsiteY1" fmla="*/ 148608 h 946308"/>
              <a:gd name="connsiteX2" fmla="*/ 608504 w 613757"/>
              <a:gd name="connsiteY2" fmla="*/ 26192 h 946308"/>
              <a:gd name="connsiteX3" fmla="*/ 450053 w 613757"/>
              <a:gd name="connsiteY3" fmla="*/ 10704 h 946308"/>
              <a:gd name="connsiteX4" fmla="*/ 104 w 613757"/>
              <a:gd name="connsiteY4" fmla="*/ 154487 h 946308"/>
              <a:gd name="connsiteX5" fmla="*/ 492620 w 613757"/>
              <a:gd name="connsiteY5" fmla="*/ 291596 h 946308"/>
              <a:gd name="connsiteX6" fmla="*/ 72840 w 613757"/>
              <a:gd name="connsiteY6" fmla="*/ 455823 h 946308"/>
              <a:gd name="connsiteX7" fmla="*/ 526096 w 613757"/>
              <a:gd name="connsiteY7" fmla="*/ 625372 h 946308"/>
              <a:gd name="connsiteX8" fmla="*/ 34401 w 613757"/>
              <a:gd name="connsiteY8" fmla="*/ 777941 h 946308"/>
              <a:gd name="connsiteX9" fmla="*/ 606356 w 613757"/>
              <a:gd name="connsiteY9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542498 w 616392"/>
              <a:gd name="connsiteY2" fmla="*/ 14860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460886 w 616392"/>
              <a:gd name="connsiteY2" fmla="*/ 15557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962"/>
              <a:gd name="connsiteY0" fmla="*/ 946308 h 946308"/>
              <a:gd name="connsiteX1" fmla="*/ 482362 w 616962"/>
              <a:gd name="connsiteY1" fmla="*/ 480821 h 946308"/>
              <a:gd name="connsiteX2" fmla="*/ 614087 w 616962"/>
              <a:gd name="connsiteY2" fmla="*/ 299614 h 946308"/>
              <a:gd name="connsiteX3" fmla="*/ 460886 w 616962"/>
              <a:gd name="connsiteY3" fmla="*/ 155578 h 946308"/>
              <a:gd name="connsiteX4" fmla="*/ 608504 w 616962"/>
              <a:gd name="connsiteY4" fmla="*/ 26192 h 946308"/>
              <a:gd name="connsiteX5" fmla="*/ 450053 w 616962"/>
              <a:gd name="connsiteY5" fmla="*/ 10704 h 946308"/>
              <a:gd name="connsiteX6" fmla="*/ 104 w 616962"/>
              <a:gd name="connsiteY6" fmla="*/ 154487 h 946308"/>
              <a:gd name="connsiteX7" fmla="*/ 492620 w 616962"/>
              <a:gd name="connsiteY7" fmla="*/ 291596 h 946308"/>
              <a:gd name="connsiteX8" fmla="*/ 72840 w 616962"/>
              <a:gd name="connsiteY8" fmla="*/ 455823 h 946308"/>
              <a:gd name="connsiteX9" fmla="*/ 526096 w 616962"/>
              <a:gd name="connsiteY9" fmla="*/ 625372 h 946308"/>
              <a:gd name="connsiteX10" fmla="*/ 34401 w 616962"/>
              <a:gd name="connsiteY10" fmla="*/ 777941 h 946308"/>
              <a:gd name="connsiteX11" fmla="*/ 606356 w 616962"/>
              <a:gd name="connsiteY11" fmla="*/ 945938 h 946308"/>
              <a:gd name="connsiteX0" fmla="*/ 604693 w 615553"/>
              <a:gd name="connsiteY0" fmla="*/ 946308 h 946308"/>
              <a:gd name="connsiteX1" fmla="*/ 482362 w 615553"/>
              <a:gd name="connsiteY1" fmla="*/ 480821 h 946308"/>
              <a:gd name="connsiteX2" fmla="*/ 612655 w 615553"/>
              <a:gd name="connsiteY2" fmla="*/ 277544 h 946308"/>
              <a:gd name="connsiteX3" fmla="*/ 460886 w 615553"/>
              <a:gd name="connsiteY3" fmla="*/ 155578 h 946308"/>
              <a:gd name="connsiteX4" fmla="*/ 608504 w 615553"/>
              <a:gd name="connsiteY4" fmla="*/ 26192 h 946308"/>
              <a:gd name="connsiteX5" fmla="*/ 450053 w 615553"/>
              <a:gd name="connsiteY5" fmla="*/ 10704 h 946308"/>
              <a:gd name="connsiteX6" fmla="*/ 104 w 615553"/>
              <a:gd name="connsiteY6" fmla="*/ 154487 h 946308"/>
              <a:gd name="connsiteX7" fmla="*/ 492620 w 615553"/>
              <a:gd name="connsiteY7" fmla="*/ 291596 h 946308"/>
              <a:gd name="connsiteX8" fmla="*/ 72840 w 615553"/>
              <a:gd name="connsiteY8" fmla="*/ 455823 h 946308"/>
              <a:gd name="connsiteX9" fmla="*/ 526096 w 615553"/>
              <a:gd name="connsiteY9" fmla="*/ 625372 h 946308"/>
              <a:gd name="connsiteX10" fmla="*/ 34401 w 615553"/>
              <a:gd name="connsiteY10" fmla="*/ 777941 h 946308"/>
              <a:gd name="connsiteX11" fmla="*/ 606356 w 615553"/>
              <a:gd name="connsiteY11" fmla="*/ 945938 h 946308"/>
              <a:gd name="connsiteX0" fmla="*/ 604693 w 622237"/>
              <a:gd name="connsiteY0" fmla="*/ 946308 h 946308"/>
              <a:gd name="connsiteX1" fmla="*/ 616951 w 622237"/>
              <a:gd name="connsiteY1" fmla="*/ 614403 h 946308"/>
              <a:gd name="connsiteX2" fmla="*/ 482362 w 622237"/>
              <a:gd name="connsiteY2" fmla="*/ 480821 h 946308"/>
              <a:gd name="connsiteX3" fmla="*/ 612655 w 622237"/>
              <a:gd name="connsiteY3" fmla="*/ 277544 h 946308"/>
              <a:gd name="connsiteX4" fmla="*/ 460886 w 622237"/>
              <a:gd name="connsiteY4" fmla="*/ 155578 h 946308"/>
              <a:gd name="connsiteX5" fmla="*/ 608504 w 622237"/>
              <a:gd name="connsiteY5" fmla="*/ 26192 h 946308"/>
              <a:gd name="connsiteX6" fmla="*/ 450053 w 622237"/>
              <a:gd name="connsiteY6" fmla="*/ 10704 h 946308"/>
              <a:gd name="connsiteX7" fmla="*/ 104 w 622237"/>
              <a:gd name="connsiteY7" fmla="*/ 154487 h 946308"/>
              <a:gd name="connsiteX8" fmla="*/ 492620 w 622237"/>
              <a:gd name="connsiteY8" fmla="*/ 291596 h 946308"/>
              <a:gd name="connsiteX9" fmla="*/ 72840 w 622237"/>
              <a:gd name="connsiteY9" fmla="*/ 455823 h 946308"/>
              <a:gd name="connsiteX10" fmla="*/ 526096 w 622237"/>
              <a:gd name="connsiteY10" fmla="*/ 625372 h 946308"/>
              <a:gd name="connsiteX11" fmla="*/ 34401 w 622237"/>
              <a:gd name="connsiteY11" fmla="*/ 777941 h 946308"/>
              <a:gd name="connsiteX12" fmla="*/ 606356 w 622237"/>
              <a:gd name="connsiteY12" fmla="*/ 945938 h 946308"/>
              <a:gd name="connsiteX0" fmla="*/ 604693 w 618920"/>
              <a:gd name="connsiteY0" fmla="*/ 946308 h 946308"/>
              <a:gd name="connsiteX1" fmla="*/ 470907 w 618920"/>
              <a:gd name="connsiteY1" fmla="*/ 788177 h 946308"/>
              <a:gd name="connsiteX2" fmla="*/ 616951 w 618920"/>
              <a:gd name="connsiteY2" fmla="*/ 614403 h 946308"/>
              <a:gd name="connsiteX3" fmla="*/ 482362 w 618920"/>
              <a:gd name="connsiteY3" fmla="*/ 480821 h 946308"/>
              <a:gd name="connsiteX4" fmla="*/ 612655 w 618920"/>
              <a:gd name="connsiteY4" fmla="*/ 277544 h 946308"/>
              <a:gd name="connsiteX5" fmla="*/ 460886 w 618920"/>
              <a:gd name="connsiteY5" fmla="*/ 155578 h 946308"/>
              <a:gd name="connsiteX6" fmla="*/ 608504 w 618920"/>
              <a:gd name="connsiteY6" fmla="*/ 26192 h 946308"/>
              <a:gd name="connsiteX7" fmla="*/ 450053 w 618920"/>
              <a:gd name="connsiteY7" fmla="*/ 10704 h 946308"/>
              <a:gd name="connsiteX8" fmla="*/ 104 w 618920"/>
              <a:gd name="connsiteY8" fmla="*/ 154487 h 946308"/>
              <a:gd name="connsiteX9" fmla="*/ 492620 w 618920"/>
              <a:gd name="connsiteY9" fmla="*/ 291596 h 946308"/>
              <a:gd name="connsiteX10" fmla="*/ 72840 w 618920"/>
              <a:gd name="connsiteY10" fmla="*/ 455823 h 946308"/>
              <a:gd name="connsiteX11" fmla="*/ 526096 w 618920"/>
              <a:gd name="connsiteY11" fmla="*/ 625372 h 946308"/>
              <a:gd name="connsiteX12" fmla="*/ 34401 w 618920"/>
              <a:gd name="connsiteY12" fmla="*/ 777941 h 946308"/>
              <a:gd name="connsiteX13" fmla="*/ 606356 w 618920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482362 w 618268"/>
              <a:gd name="connsiteY3" fmla="*/ 480821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330306 w 618268"/>
              <a:gd name="connsiteY5" fmla="*/ 144427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68" h="946308">
                <a:moveTo>
                  <a:pt x="604693" y="946308"/>
                </a:moveTo>
                <a:cubicBezTo>
                  <a:pt x="606068" y="919953"/>
                  <a:pt x="379520" y="837918"/>
                  <a:pt x="381563" y="782601"/>
                </a:cubicBezTo>
                <a:cubicBezTo>
                  <a:pt x="383606" y="727284"/>
                  <a:pt x="638714" y="665629"/>
                  <a:pt x="616951" y="614403"/>
                </a:cubicBezTo>
                <a:cubicBezTo>
                  <a:pt x="595188" y="563177"/>
                  <a:pt x="385096" y="516133"/>
                  <a:pt x="399891" y="451084"/>
                </a:cubicBezTo>
                <a:cubicBezTo>
                  <a:pt x="414686" y="386035"/>
                  <a:pt x="638427" y="331751"/>
                  <a:pt x="612655" y="277544"/>
                </a:cubicBezTo>
                <a:cubicBezTo>
                  <a:pt x="586883" y="223337"/>
                  <a:pt x="320975" y="191933"/>
                  <a:pt x="330306" y="144427"/>
                </a:cubicBezTo>
                <a:cubicBezTo>
                  <a:pt x="339637" y="96921"/>
                  <a:pt x="636559" y="49563"/>
                  <a:pt x="608504" y="26192"/>
                </a:cubicBezTo>
                <a:cubicBezTo>
                  <a:pt x="580449" y="2821"/>
                  <a:pt x="551453" y="-10678"/>
                  <a:pt x="450053" y="10704"/>
                </a:cubicBezTo>
                <a:cubicBezTo>
                  <a:pt x="348653" y="32086"/>
                  <a:pt x="-6990" y="107672"/>
                  <a:pt x="104" y="154487"/>
                </a:cubicBezTo>
                <a:cubicBezTo>
                  <a:pt x="7198" y="201302"/>
                  <a:pt x="480497" y="241373"/>
                  <a:pt x="492620" y="291596"/>
                </a:cubicBezTo>
                <a:cubicBezTo>
                  <a:pt x="504743" y="341819"/>
                  <a:pt x="67261" y="400194"/>
                  <a:pt x="72840" y="455823"/>
                </a:cubicBezTo>
                <a:cubicBezTo>
                  <a:pt x="78419" y="511452"/>
                  <a:pt x="532502" y="571686"/>
                  <a:pt x="526096" y="625372"/>
                </a:cubicBezTo>
                <a:cubicBezTo>
                  <a:pt x="519690" y="679058"/>
                  <a:pt x="21024" y="724513"/>
                  <a:pt x="34401" y="777941"/>
                </a:cubicBezTo>
                <a:cubicBezTo>
                  <a:pt x="47778" y="831369"/>
                  <a:pt x="335326" y="843760"/>
                  <a:pt x="606356" y="94593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rot="1497976">
            <a:off x="3796414" y="406208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</a:p>
        </p:txBody>
      </p:sp>
      <p:grpSp>
        <p:nvGrpSpPr>
          <p:cNvPr id="64" name="Group 63"/>
          <p:cNvGrpSpPr/>
          <p:nvPr/>
        </p:nvGrpSpPr>
        <p:grpSpPr>
          <a:xfrm rot="20473823">
            <a:off x="4513159" y="3913626"/>
            <a:ext cx="319076" cy="412051"/>
            <a:chOff x="3830914" y="4081881"/>
            <a:chExt cx="319076" cy="412051"/>
          </a:xfrm>
        </p:grpSpPr>
        <p:sp>
          <p:nvSpPr>
            <p:cNvPr id="65" name="Freeform 64"/>
            <p:cNvSpPr/>
            <p:nvPr/>
          </p:nvSpPr>
          <p:spPr>
            <a:xfrm>
              <a:off x="3837555" y="4081881"/>
              <a:ext cx="312435" cy="336571"/>
            </a:xfrm>
            <a:custGeom>
              <a:avLst/>
              <a:gdLst>
                <a:gd name="connsiteX0" fmla="*/ 147224 w 516820"/>
                <a:gd name="connsiteY0" fmla="*/ 146105 h 530667"/>
                <a:gd name="connsiteX1" fmla="*/ 10064 w 516820"/>
                <a:gd name="connsiteY1" fmla="*/ 306125 h 530667"/>
                <a:gd name="connsiteX2" fmla="*/ 444404 w 516820"/>
                <a:gd name="connsiteY2" fmla="*/ 527105 h 530667"/>
                <a:gd name="connsiteX3" fmla="*/ 497744 w 516820"/>
                <a:gd name="connsiteY3" fmla="*/ 115625 h 530667"/>
                <a:gd name="connsiteX4" fmla="*/ 246284 w 516820"/>
                <a:gd name="connsiteY4" fmla="*/ 1325 h 530667"/>
                <a:gd name="connsiteX5" fmla="*/ 147224 w 516820"/>
                <a:gd name="connsiteY5" fmla="*/ 146105 h 530667"/>
                <a:gd name="connsiteX0" fmla="*/ 147411 w 517007"/>
                <a:gd name="connsiteY0" fmla="*/ 63325 h 447887"/>
                <a:gd name="connsiteX1" fmla="*/ 10251 w 517007"/>
                <a:gd name="connsiteY1" fmla="*/ 223345 h 447887"/>
                <a:gd name="connsiteX2" fmla="*/ 444591 w 517007"/>
                <a:gd name="connsiteY2" fmla="*/ 444325 h 447887"/>
                <a:gd name="connsiteX3" fmla="*/ 497931 w 517007"/>
                <a:gd name="connsiteY3" fmla="*/ 32845 h 447887"/>
                <a:gd name="connsiteX4" fmla="*/ 267902 w 517007"/>
                <a:gd name="connsiteY4" fmla="*/ 68564 h 447887"/>
                <a:gd name="connsiteX5" fmla="*/ 147411 w 517007"/>
                <a:gd name="connsiteY5" fmla="*/ 63325 h 447887"/>
                <a:gd name="connsiteX0" fmla="*/ 147561 w 517157"/>
                <a:gd name="connsiteY0" fmla="*/ 134621 h 519183"/>
                <a:gd name="connsiteX1" fmla="*/ 10401 w 517157"/>
                <a:gd name="connsiteY1" fmla="*/ 294641 h 519183"/>
                <a:gd name="connsiteX2" fmla="*/ 444741 w 517157"/>
                <a:gd name="connsiteY2" fmla="*/ 515621 h 519183"/>
                <a:gd name="connsiteX3" fmla="*/ 498081 w 517157"/>
                <a:gd name="connsiteY3" fmla="*/ 104141 h 519183"/>
                <a:gd name="connsiteX4" fmla="*/ 284721 w 517157"/>
                <a:gd name="connsiteY4" fmla="*/ 1748 h 519183"/>
                <a:gd name="connsiteX5" fmla="*/ 147561 w 517157"/>
                <a:gd name="connsiteY5" fmla="*/ 134621 h 519183"/>
                <a:gd name="connsiteX0" fmla="*/ 147561 w 506699"/>
                <a:gd name="connsiteY0" fmla="*/ 133270 h 517832"/>
                <a:gd name="connsiteX1" fmla="*/ 10401 w 506699"/>
                <a:gd name="connsiteY1" fmla="*/ 293290 h 517832"/>
                <a:gd name="connsiteX2" fmla="*/ 444741 w 506699"/>
                <a:gd name="connsiteY2" fmla="*/ 514270 h 517832"/>
                <a:gd name="connsiteX3" fmla="*/ 498081 w 506699"/>
                <a:gd name="connsiteY3" fmla="*/ 102790 h 517832"/>
                <a:gd name="connsiteX4" fmla="*/ 337151 w 506699"/>
                <a:gd name="connsiteY4" fmla="*/ 92649 h 517832"/>
                <a:gd name="connsiteX5" fmla="*/ 284721 w 506699"/>
                <a:gd name="connsiteY5" fmla="*/ 397 h 517832"/>
                <a:gd name="connsiteX6" fmla="*/ 147561 w 506699"/>
                <a:gd name="connsiteY6" fmla="*/ 133270 h 517832"/>
                <a:gd name="connsiteX0" fmla="*/ 147561 w 506699"/>
                <a:gd name="connsiteY0" fmla="*/ 133128 h 517690"/>
                <a:gd name="connsiteX1" fmla="*/ 10401 w 506699"/>
                <a:gd name="connsiteY1" fmla="*/ 293148 h 517690"/>
                <a:gd name="connsiteX2" fmla="*/ 444741 w 506699"/>
                <a:gd name="connsiteY2" fmla="*/ 514128 h 517690"/>
                <a:gd name="connsiteX3" fmla="*/ 498081 w 506699"/>
                <a:gd name="connsiteY3" fmla="*/ 102648 h 517690"/>
                <a:gd name="connsiteX4" fmla="*/ 320482 w 506699"/>
                <a:gd name="connsiteY4" fmla="*/ 99650 h 517690"/>
                <a:gd name="connsiteX5" fmla="*/ 284721 w 506699"/>
                <a:gd name="connsiteY5" fmla="*/ 255 h 517690"/>
                <a:gd name="connsiteX6" fmla="*/ 147561 w 506699"/>
                <a:gd name="connsiteY6" fmla="*/ 133128 h 517690"/>
                <a:gd name="connsiteX0" fmla="*/ 147561 w 506699"/>
                <a:gd name="connsiteY0" fmla="*/ 132930 h 517492"/>
                <a:gd name="connsiteX1" fmla="*/ 10401 w 506699"/>
                <a:gd name="connsiteY1" fmla="*/ 292950 h 517492"/>
                <a:gd name="connsiteX2" fmla="*/ 444741 w 506699"/>
                <a:gd name="connsiteY2" fmla="*/ 513930 h 517492"/>
                <a:gd name="connsiteX3" fmla="*/ 498081 w 506699"/>
                <a:gd name="connsiteY3" fmla="*/ 102450 h 517492"/>
                <a:gd name="connsiteX4" fmla="*/ 315719 w 506699"/>
                <a:gd name="connsiteY4" fmla="*/ 116121 h 517492"/>
                <a:gd name="connsiteX5" fmla="*/ 284721 w 506699"/>
                <a:gd name="connsiteY5" fmla="*/ 57 h 517492"/>
                <a:gd name="connsiteX6" fmla="*/ 147561 w 506699"/>
                <a:gd name="connsiteY6" fmla="*/ 132930 h 517492"/>
                <a:gd name="connsiteX0" fmla="*/ 182129 w 503167"/>
                <a:gd name="connsiteY0" fmla="*/ 65589 h 519403"/>
                <a:gd name="connsiteX1" fmla="*/ 6869 w 503167"/>
                <a:gd name="connsiteY1" fmla="*/ 294665 h 519403"/>
                <a:gd name="connsiteX2" fmla="*/ 441209 w 503167"/>
                <a:gd name="connsiteY2" fmla="*/ 515645 h 519403"/>
                <a:gd name="connsiteX3" fmla="*/ 494549 w 503167"/>
                <a:gd name="connsiteY3" fmla="*/ 104165 h 519403"/>
                <a:gd name="connsiteX4" fmla="*/ 312187 w 503167"/>
                <a:gd name="connsiteY4" fmla="*/ 117836 h 519403"/>
                <a:gd name="connsiteX5" fmla="*/ 281189 w 503167"/>
                <a:gd name="connsiteY5" fmla="*/ 1772 h 519403"/>
                <a:gd name="connsiteX6" fmla="*/ 182129 w 503167"/>
                <a:gd name="connsiteY6" fmla="*/ 65589 h 519403"/>
                <a:gd name="connsiteX0" fmla="*/ 180610 w 501648"/>
                <a:gd name="connsiteY0" fmla="*/ 64779 h 518436"/>
                <a:gd name="connsiteX1" fmla="*/ 196369 w 501648"/>
                <a:gd name="connsiteY1" fmla="*/ 119408 h 518436"/>
                <a:gd name="connsiteX2" fmla="*/ 5350 w 501648"/>
                <a:gd name="connsiteY2" fmla="*/ 293855 h 518436"/>
                <a:gd name="connsiteX3" fmla="*/ 439690 w 501648"/>
                <a:gd name="connsiteY3" fmla="*/ 514835 h 518436"/>
                <a:gd name="connsiteX4" fmla="*/ 493030 w 501648"/>
                <a:gd name="connsiteY4" fmla="*/ 103355 h 518436"/>
                <a:gd name="connsiteX5" fmla="*/ 310668 w 501648"/>
                <a:gd name="connsiteY5" fmla="*/ 117026 h 518436"/>
                <a:gd name="connsiteX6" fmla="*/ 279670 w 501648"/>
                <a:gd name="connsiteY6" fmla="*/ 962 h 518436"/>
                <a:gd name="connsiteX7" fmla="*/ 180610 w 501648"/>
                <a:gd name="connsiteY7" fmla="*/ 64779 h 518436"/>
                <a:gd name="connsiteX0" fmla="*/ 180904 w 501942"/>
                <a:gd name="connsiteY0" fmla="*/ 64904 h 518447"/>
                <a:gd name="connsiteX1" fmla="*/ 191900 w 501942"/>
                <a:gd name="connsiteY1" fmla="*/ 162396 h 518447"/>
                <a:gd name="connsiteX2" fmla="*/ 5644 w 501942"/>
                <a:gd name="connsiteY2" fmla="*/ 293980 h 518447"/>
                <a:gd name="connsiteX3" fmla="*/ 439984 w 501942"/>
                <a:gd name="connsiteY3" fmla="*/ 514960 h 518447"/>
                <a:gd name="connsiteX4" fmla="*/ 493324 w 501942"/>
                <a:gd name="connsiteY4" fmla="*/ 103480 h 518447"/>
                <a:gd name="connsiteX5" fmla="*/ 310962 w 501942"/>
                <a:gd name="connsiteY5" fmla="*/ 117151 h 518447"/>
                <a:gd name="connsiteX6" fmla="*/ 279964 w 501942"/>
                <a:gd name="connsiteY6" fmla="*/ 1087 h 518447"/>
                <a:gd name="connsiteX7" fmla="*/ 180904 w 501942"/>
                <a:gd name="connsiteY7" fmla="*/ 64904 h 518447"/>
                <a:gd name="connsiteX0" fmla="*/ 180192 w 501230"/>
                <a:gd name="connsiteY0" fmla="*/ 64971 h 518465"/>
                <a:gd name="connsiteX1" fmla="*/ 203094 w 501230"/>
                <a:gd name="connsiteY1" fmla="*/ 181513 h 518465"/>
                <a:gd name="connsiteX2" fmla="*/ 4932 w 501230"/>
                <a:gd name="connsiteY2" fmla="*/ 294047 h 518465"/>
                <a:gd name="connsiteX3" fmla="*/ 439272 w 501230"/>
                <a:gd name="connsiteY3" fmla="*/ 515027 h 518465"/>
                <a:gd name="connsiteX4" fmla="*/ 492612 w 501230"/>
                <a:gd name="connsiteY4" fmla="*/ 103547 h 518465"/>
                <a:gd name="connsiteX5" fmla="*/ 310250 w 501230"/>
                <a:gd name="connsiteY5" fmla="*/ 117218 h 518465"/>
                <a:gd name="connsiteX6" fmla="*/ 279252 w 501230"/>
                <a:gd name="connsiteY6" fmla="*/ 1154 h 518465"/>
                <a:gd name="connsiteX7" fmla="*/ 180192 w 501230"/>
                <a:gd name="connsiteY7" fmla="*/ 64971 h 518465"/>
                <a:gd name="connsiteX0" fmla="*/ 173048 w 501230"/>
                <a:gd name="connsiteY0" fmla="*/ 83235 h 517679"/>
                <a:gd name="connsiteX1" fmla="*/ 203094 w 501230"/>
                <a:gd name="connsiteY1" fmla="*/ 180727 h 517679"/>
                <a:gd name="connsiteX2" fmla="*/ 4932 w 501230"/>
                <a:gd name="connsiteY2" fmla="*/ 293261 h 517679"/>
                <a:gd name="connsiteX3" fmla="*/ 439272 w 501230"/>
                <a:gd name="connsiteY3" fmla="*/ 514241 h 517679"/>
                <a:gd name="connsiteX4" fmla="*/ 492612 w 501230"/>
                <a:gd name="connsiteY4" fmla="*/ 102761 h 517679"/>
                <a:gd name="connsiteX5" fmla="*/ 310250 w 501230"/>
                <a:gd name="connsiteY5" fmla="*/ 116432 h 517679"/>
                <a:gd name="connsiteX6" fmla="*/ 279252 w 501230"/>
                <a:gd name="connsiteY6" fmla="*/ 368 h 517679"/>
                <a:gd name="connsiteX7" fmla="*/ 173048 w 501230"/>
                <a:gd name="connsiteY7" fmla="*/ 83235 h 517679"/>
                <a:gd name="connsiteX0" fmla="*/ 173048 w 501230"/>
                <a:gd name="connsiteY0" fmla="*/ 73763 h 508207"/>
                <a:gd name="connsiteX1" fmla="*/ 203094 w 501230"/>
                <a:gd name="connsiteY1" fmla="*/ 171255 h 508207"/>
                <a:gd name="connsiteX2" fmla="*/ 4932 w 501230"/>
                <a:gd name="connsiteY2" fmla="*/ 283789 h 508207"/>
                <a:gd name="connsiteX3" fmla="*/ 439272 w 501230"/>
                <a:gd name="connsiteY3" fmla="*/ 504769 h 508207"/>
                <a:gd name="connsiteX4" fmla="*/ 492612 w 501230"/>
                <a:gd name="connsiteY4" fmla="*/ 93289 h 508207"/>
                <a:gd name="connsiteX5" fmla="*/ 310250 w 501230"/>
                <a:gd name="connsiteY5" fmla="*/ 106960 h 508207"/>
                <a:gd name="connsiteX6" fmla="*/ 269727 w 501230"/>
                <a:gd name="connsiteY6" fmla="*/ 421 h 508207"/>
                <a:gd name="connsiteX7" fmla="*/ 173048 w 501230"/>
                <a:gd name="connsiteY7" fmla="*/ 73763 h 508207"/>
                <a:gd name="connsiteX0" fmla="*/ 173048 w 501230"/>
                <a:gd name="connsiteY0" fmla="*/ 64309 h 498753"/>
                <a:gd name="connsiteX1" fmla="*/ 203094 w 501230"/>
                <a:gd name="connsiteY1" fmla="*/ 161801 h 498753"/>
                <a:gd name="connsiteX2" fmla="*/ 4932 w 501230"/>
                <a:gd name="connsiteY2" fmla="*/ 274335 h 498753"/>
                <a:gd name="connsiteX3" fmla="*/ 439272 w 501230"/>
                <a:gd name="connsiteY3" fmla="*/ 495315 h 498753"/>
                <a:gd name="connsiteX4" fmla="*/ 492612 w 501230"/>
                <a:gd name="connsiteY4" fmla="*/ 83835 h 498753"/>
                <a:gd name="connsiteX5" fmla="*/ 310250 w 501230"/>
                <a:gd name="connsiteY5" fmla="*/ 97506 h 498753"/>
                <a:gd name="connsiteX6" fmla="*/ 284014 w 501230"/>
                <a:gd name="connsiteY6" fmla="*/ 492 h 498753"/>
                <a:gd name="connsiteX7" fmla="*/ 173048 w 501230"/>
                <a:gd name="connsiteY7" fmla="*/ 64309 h 498753"/>
                <a:gd name="connsiteX0" fmla="*/ 15644 w 338308"/>
                <a:gd name="connsiteY0" fmla="*/ 64309 h 497759"/>
                <a:gd name="connsiteX1" fmla="*/ 45690 w 338308"/>
                <a:gd name="connsiteY1" fmla="*/ 161801 h 497759"/>
                <a:gd name="connsiteX2" fmla="*/ 16597 w 338308"/>
                <a:gd name="connsiteY2" fmla="*/ 250522 h 497759"/>
                <a:gd name="connsiteX3" fmla="*/ 281868 w 338308"/>
                <a:gd name="connsiteY3" fmla="*/ 495315 h 497759"/>
                <a:gd name="connsiteX4" fmla="*/ 335208 w 338308"/>
                <a:gd name="connsiteY4" fmla="*/ 83835 h 497759"/>
                <a:gd name="connsiteX5" fmla="*/ 152846 w 338308"/>
                <a:gd name="connsiteY5" fmla="*/ 97506 h 497759"/>
                <a:gd name="connsiteX6" fmla="*/ 126610 w 338308"/>
                <a:gd name="connsiteY6" fmla="*/ 492 h 497759"/>
                <a:gd name="connsiteX7" fmla="*/ 15644 w 338308"/>
                <a:gd name="connsiteY7" fmla="*/ 64309 h 497759"/>
                <a:gd name="connsiteX0" fmla="*/ 5893 w 325881"/>
                <a:gd name="connsiteY0" fmla="*/ 64309 h 251036"/>
                <a:gd name="connsiteX1" fmla="*/ 35939 w 325881"/>
                <a:gd name="connsiteY1" fmla="*/ 161801 h 251036"/>
                <a:gd name="connsiteX2" fmla="*/ 6846 w 325881"/>
                <a:gd name="connsiteY2" fmla="*/ 250522 h 251036"/>
                <a:gd name="connsiteX3" fmla="*/ 138767 w 325881"/>
                <a:gd name="connsiteY3" fmla="*/ 192896 h 251036"/>
                <a:gd name="connsiteX4" fmla="*/ 325457 w 325881"/>
                <a:gd name="connsiteY4" fmla="*/ 83835 h 251036"/>
                <a:gd name="connsiteX5" fmla="*/ 143095 w 325881"/>
                <a:gd name="connsiteY5" fmla="*/ 97506 h 251036"/>
                <a:gd name="connsiteX6" fmla="*/ 116859 w 325881"/>
                <a:gd name="connsiteY6" fmla="*/ 492 h 251036"/>
                <a:gd name="connsiteX7" fmla="*/ 5893 w 325881"/>
                <a:gd name="connsiteY7" fmla="*/ 64309 h 251036"/>
                <a:gd name="connsiteX0" fmla="*/ 5893 w 217001"/>
                <a:gd name="connsiteY0" fmla="*/ 64309 h 251031"/>
                <a:gd name="connsiteX1" fmla="*/ 35939 w 217001"/>
                <a:gd name="connsiteY1" fmla="*/ 161801 h 251031"/>
                <a:gd name="connsiteX2" fmla="*/ 6846 w 217001"/>
                <a:gd name="connsiteY2" fmla="*/ 250522 h 251031"/>
                <a:gd name="connsiteX3" fmla="*/ 138767 w 217001"/>
                <a:gd name="connsiteY3" fmla="*/ 192896 h 251031"/>
                <a:gd name="connsiteX4" fmla="*/ 215919 w 217001"/>
                <a:gd name="connsiteY4" fmla="*/ 86217 h 251031"/>
                <a:gd name="connsiteX5" fmla="*/ 143095 w 217001"/>
                <a:gd name="connsiteY5" fmla="*/ 97506 h 251031"/>
                <a:gd name="connsiteX6" fmla="*/ 116859 w 217001"/>
                <a:gd name="connsiteY6" fmla="*/ 492 h 251031"/>
                <a:gd name="connsiteX7" fmla="*/ 5893 w 217001"/>
                <a:gd name="connsiteY7" fmla="*/ 64309 h 251031"/>
                <a:gd name="connsiteX0" fmla="*/ 5893 w 217001"/>
                <a:gd name="connsiteY0" fmla="*/ 64189 h 250911"/>
                <a:gd name="connsiteX1" fmla="*/ 35939 w 217001"/>
                <a:gd name="connsiteY1" fmla="*/ 161681 h 250911"/>
                <a:gd name="connsiteX2" fmla="*/ 6846 w 217001"/>
                <a:gd name="connsiteY2" fmla="*/ 250402 h 250911"/>
                <a:gd name="connsiteX3" fmla="*/ 138767 w 217001"/>
                <a:gd name="connsiteY3" fmla="*/ 192776 h 250911"/>
                <a:gd name="connsiteX4" fmla="*/ 215919 w 217001"/>
                <a:gd name="connsiteY4" fmla="*/ 86097 h 250911"/>
                <a:gd name="connsiteX5" fmla="*/ 152620 w 217001"/>
                <a:gd name="connsiteY5" fmla="*/ 92623 h 250911"/>
                <a:gd name="connsiteX6" fmla="*/ 116859 w 217001"/>
                <a:gd name="connsiteY6" fmla="*/ 372 h 250911"/>
                <a:gd name="connsiteX7" fmla="*/ 5893 w 217001"/>
                <a:gd name="connsiteY7" fmla="*/ 64189 h 250911"/>
                <a:gd name="connsiteX0" fmla="*/ 8819 w 219927"/>
                <a:gd name="connsiteY0" fmla="*/ 64183 h 251050"/>
                <a:gd name="connsiteX1" fmla="*/ 29340 w 219927"/>
                <a:gd name="connsiteY1" fmla="*/ 156913 h 251050"/>
                <a:gd name="connsiteX2" fmla="*/ 9772 w 219927"/>
                <a:gd name="connsiteY2" fmla="*/ 250396 h 251050"/>
                <a:gd name="connsiteX3" fmla="*/ 141693 w 219927"/>
                <a:gd name="connsiteY3" fmla="*/ 192770 h 251050"/>
                <a:gd name="connsiteX4" fmla="*/ 218845 w 219927"/>
                <a:gd name="connsiteY4" fmla="*/ 86091 h 251050"/>
                <a:gd name="connsiteX5" fmla="*/ 155546 w 219927"/>
                <a:gd name="connsiteY5" fmla="*/ 92617 h 251050"/>
                <a:gd name="connsiteX6" fmla="*/ 119785 w 219927"/>
                <a:gd name="connsiteY6" fmla="*/ 366 h 251050"/>
                <a:gd name="connsiteX7" fmla="*/ 8819 w 219927"/>
                <a:gd name="connsiteY7" fmla="*/ 64183 h 251050"/>
                <a:gd name="connsiteX0" fmla="*/ 14523 w 224549"/>
                <a:gd name="connsiteY0" fmla="*/ 64183 h 251769"/>
                <a:gd name="connsiteX1" fmla="*/ 35044 w 224549"/>
                <a:gd name="connsiteY1" fmla="*/ 156913 h 251769"/>
                <a:gd name="connsiteX2" fmla="*/ 15476 w 224549"/>
                <a:gd name="connsiteY2" fmla="*/ 250396 h 251769"/>
                <a:gd name="connsiteX3" fmla="*/ 224549 w 224549"/>
                <a:gd name="connsiteY3" fmla="*/ 86091 h 251769"/>
                <a:gd name="connsiteX4" fmla="*/ 161250 w 224549"/>
                <a:gd name="connsiteY4" fmla="*/ 92617 h 251769"/>
                <a:gd name="connsiteX5" fmla="*/ 125489 w 224549"/>
                <a:gd name="connsiteY5" fmla="*/ 366 h 251769"/>
                <a:gd name="connsiteX6" fmla="*/ 14523 w 224549"/>
                <a:gd name="connsiteY6" fmla="*/ 64183 h 251769"/>
                <a:gd name="connsiteX0" fmla="*/ 13996 w 216878"/>
                <a:gd name="connsiteY0" fmla="*/ 64183 h 250889"/>
                <a:gd name="connsiteX1" fmla="*/ 34517 w 216878"/>
                <a:gd name="connsiteY1" fmla="*/ 156913 h 250889"/>
                <a:gd name="connsiteX2" fmla="*/ 14949 w 216878"/>
                <a:gd name="connsiteY2" fmla="*/ 250396 h 250889"/>
                <a:gd name="connsiteX3" fmla="*/ 216878 w 216878"/>
                <a:gd name="connsiteY3" fmla="*/ 117047 h 250889"/>
                <a:gd name="connsiteX4" fmla="*/ 160723 w 216878"/>
                <a:gd name="connsiteY4" fmla="*/ 92617 h 250889"/>
                <a:gd name="connsiteX5" fmla="*/ 124962 w 216878"/>
                <a:gd name="connsiteY5" fmla="*/ 366 h 250889"/>
                <a:gd name="connsiteX6" fmla="*/ 13996 w 216878"/>
                <a:gd name="connsiteY6" fmla="*/ 64183 h 250889"/>
                <a:gd name="connsiteX0" fmla="*/ 13996 w 216878"/>
                <a:gd name="connsiteY0" fmla="*/ 64032 h 250738"/>
                <a:gd name="connsiteX1" fmla="*/ 34517 w 216878"/>
                <a:gd name="connsiteY1" fmla="*/ 156762 h 250738"/>
                <a:gd name="connsiteX2" fmla="*/ 14949 w 216878"/>
                <a:gd name="connsiteY2" fmla="*/ 250245 h 250738"/>
                <a:gd name="connsiteX3" fmla="*/ 216878 w 216878"/>
                <a:gd name="connsiteY3" fmla="*/ 116896 h 250738"/>
                <a:gd name="connsiteX4" fmla="*/ 144055 w 216878"/>
                <a:gd name="connsiteY4" fmla="*/ 85323 h 250738"/>
                <a:gd name="connsiteX5" fmla="*/ 124962 w 216878"/>
                <a:gd name="connsiteY5" fmla="*/ 215 h 250738"/>
                <a:gd name="connsiteX6" fmla="*/ 13996 w 216878"/>
                <a:gd name="connsiteY6" fmla="*/ 64032 h 250738"/>
                <a:gd name="connsiteX0" fmla="*/ 10771 w 216878"/>
                <a:gd name="connsiteY0" fmla="*/ 43342 h 251849"/>
                <a:gd name="connsiteX1" fmla="*/ 34517 w 216878"/>
                <a:gd name="connsiteY1" fmla="*/ 157873 h 251849"/>
                <a:gd name="connsiteX2" fmla="*/ 14949 w 216878"/>
                <a:gd name="connsiteY2" fmla="*/ 251356 h 251849"/>
                <a:gd name="connsiteX3" fmla="*/ 216878 w 216878"/>
                <a:gd name="connsiteY3" fmla="*/ 118007 h 251849"/>
                <a:gd name="connsiteX4" fmla="*/ 144055 w 216878"/>
                <a:gd name="connsiteY4" fmla="*/ 86434 h 251849"/>
                <a:gd name="connsiteX5" fmla="*/ 124962 w 216878"/>
                <a:gd name="connsiteY5" fmla="*/ 1326 h 251849"/>
                <a:gd name="connsiteX6" fmla="*/ 10771 w 216878"/>
                <a:gd name="connsiteY6" fmla="*/ 43342 h 251849"/>
                <a:gd name="connsiteX0" fmla="*/ 10771 w 216878"/>
                <a:gd name="connsiteY0" fmla="*/ 37386 h 245893"/>
                <a:gd name="connsiteX1" fmla="*/ 34517 w 216878"/>
                <a:gd name="connsiteY1" fmla="*/ 151917 h 245893"/>
                <a:gd name="connsiteX2" fmla="*/ 14949 w 216878"/>
                <a:gd name="connsiteY2" fmla="*/ 245400 h 245893"/>
                <a:gd name="connsiteX3" fmla="*/ 216878 w 216878"/>
                <a:gd name="connsiteY3" fmla="*/ 112051 h 245893"/>
                <a:gd name="connsiteX4" fmla="*/ 144055 w 216878"/>
                <a:gd name="connsiteY4" fmla="*/ 80478 h 245893"/>
                <a:gd name="connsiteX5" fmla="*/ 81424 w 216878"/>
                <a:gd name="connsiteY5" fmla="*/ 1599 h 245893"/>
                <a:gd name="connsiteX6" fmla="*/ 10771 w 216878"/>
                <a:gd name="connsiteY6" fmla="*/ 37386 h 245893"/>
                <a:gd name="connsiteX0" fmla="*/ 10771 w 216878"/>
                <a:gd name="connsiteY0" fmla="*/ 36201 h 244708"/>
                <a:gd name="connsiteX1" fmla="*/ 34517 w 216878"/>
                <a:gd name="connsiteY1" fmla="*/ 150732 h 244708"/>
                <a:gd name="connsiteX2" fmla="*/ 14949 w 216878"/>
                <a:gd name="connsiteY2" fmla="*/ 244215 h 244708"/>
                <a:gd name="connsiteX3" fmla="*/ 216878 w 216878"/>
                <a:gd name="connsiteY3" fmla="*/ 110866 h 244708"/>
                <a:gd name="connsiteX4" fmla="*/ 106967 w 216878"/>
                <a:gd name="connsiteY4" fmla="*/ 54377 h 244708"/>
                <a:gd name="connsiteX5" fmla="*/ 81424 w 216878"/>
                <a:gd name="connsiteY5" fmla="*/ 414 h 244708"/>
                <a:gd name="connsiteX6" fmla="*/ 10771 w 216878"/>
                <a:gd name="connsiteY6" fmla="*/ 36201 h 244708"/>
                <a:gd name="connsiteX0" fmla="*/ 8385 w 182242"/>
                <a:gd name="connsiteY0" fmla="*/ 36201 h 246514"/>
                <a:gd name="connsiteX1" fmla="*/ 32131 w 182242"/>
                <a:gd name="connsiteY1" fmla="*/ 150732 h 246514"/>
                <a:gd name="connsiteX2" fmla="*/ 12563 w 182242"/>
                <a:gd name="connsiteY2" fmla="*/ 244215 h 246514"/>
                <a:gd name="connsiteX3" fmla="*/ 182241 w 182242"/>
                <a:gd name="connsiteY3" fmla="*/ 54805 h 246514"/>
                <a:gd name="connsiteX4" fmla="*/ 104581 w 182242"/>
                <a:gd name="connsiteY4" fmla="*/ 54377 h 246514"/>
                <a:gd name="connsiteX5" fmla="*/ 79038 w 182242"/>
                <a:gd name="connsiteY5" fmla="*/ 414 h 246514"/>
                <a:gd name="connsiteX6" fmla="*/ 8385 w 182242"/>
                <a:gd name="connsiteY6" fmla="*/ 36201 h 246514"/>
                <a:gd name="connsiteX0" fmla="*/ 11128 w 229594"/>
                <a:gd name="connsiteY0" fmla="*/ 36201 h 244278"/>
                <a:gd name="connsiteX1" fmla="*/ 34874 w 229594"/>
                <a:gd name="connsiteY1" fmla="*/ 150732 h 244278"/>
                <a:gd name="connsiteX2" fmla="*/ 15306 w 229594"/>
                <a:gd name="connsiteY2" fmla="*/ 244215 h 244278"/>
                <a:gd name="connsiteX3" fmla="*/ 222074 w 229594"/>
                <a:gd name="connsiteY3" fmla="*/ 163447 h 244278"/>
                <a:gd name="connsiteX4" fmla="*/ 184984 w 229594"/>
                <a:gd name="connsiteY4" fmla="*/ 54805 h 244278"/>
                <a:gd name="connsiteX5" fmla="*/ 107324 w 229594"/>
                <a:gd name="connsiteY5" fmla="*/ 54377 h 244278"/>
                <a:gd name="connsiteX6" fmla="*/ 81781 w 229594"/>
                <a:gd name="connsiteY6" fmla="*/ 414 h 244278"/>
                <a:gd name="connsiteX7" fmla="*/ 11128 w 229594"/>
                <a:gd name="connsiteY7" fmla="*/ 36201 h 244278"/>
                <a:gd name="connsiteX0" fmla="*/ 11128 w 229960"/>
                <a:gd name="connsiteY0" fmla="*/ 36201 h 244278"/>
                <a:gd name="connsiteX1" fmla="*/ 34874 w 229960"/>
                <a:gd name="connsiteY1" fmla="*/ 150732 h 244278"/>
                <a:gd name="connsiteX2" fmla="*/ 15306 w 229960"/>
                <a:gd name="connsiteY2" fmla="*/ 244215 h 244278"/>
                <a:gd name="connsiteX3" fmla="*/ 222074 w 229960"/>
                <a:gd name="connsiteY3" fmla="*/ 163447 h 244278"/>
                <a:gd name="connsiteX4" fmla="*/ 184984 w 229960"/>
                <a:gd name="connsiteY4" fmla="*/ 54805 h 244278"/>
                <a:gd name="connsiteX5" fmla="*/ 107324 w 229960"/>
                <a:gd name="connsiteY5" fmla="*/ 54377 h 244278"/>
                <a:gd name="connsiteX6" fmla="*/ 81781 w 229960"/>
                <a:gd name="connsiteY6" fmla="*/ 414 h 244278"/>
                <a:gd name="connsiteX7" fmla="*/ 11128 w 229960"/>
                <a:gd name="connsiteY7" fmla="*/ 36201 h 244278"/>
                <a:gd name="connsiteX0" fmla="*/ 11128 w 231772"/>
                <a:gd name="connsiteY0" fmla="*/ 36201 h 244278"/>
                <a:gd name="connsiteX1" fmla="*/ 34874 w 231772"/>
                <a:gd name="connsiteY1" fmla="*/ 150732 h 244278"/>
                <a:gd name="connsiteX2" fmla="*/ 15306 w 231772"/>
                <a:gd name="connsiteY2" fmla="*/ 244215 h 244278"/>
                <a:gd name="connsiteX3" fmla="*/ 222074 w 231772"/>
                <a:gd name="connsiteY3" fmla="*/ 163447 h 244278"/>
                <a:gd name="connsiteX4" fmla="*/ 199498 w 231772"/>
                <a:gd name="connsiteY4" fmla="*/ 48576 h 244278"/>
                <a:gd name="connsiteX5" fmla="*/ 107324 w 231772"/>
                <a:gd name="connsiteY5" fmla="*/ 54377 h 244278"/>
                <a:gd name="connsiteX6" fmla="*/ 81781 w 231772"/>
                <a:gd name="connsiteY6" fmla="*/ 414 h 244278"/>
                <a:gd name="connsiteX7" fmla="*/ 11128 w 231772"/>
                <a:gd name="connsiteY7" fmla="*/ 36201 h 244278"/>
                <a:gd name="connsiteX0" fmla="*/ 11128 w 233500"/>
                <a:gd name="connsiteY0" fmla="*/ 36455 h 244532"/>
                <a:gd name="connsiteX1" fmla="*/ 34874 w 233500"/>
                <a:gd name="connsiteY1" fmla="*/ 150986 h 244532"/>
                <a:gd name="connsiteX2" fmla="*/ 15306 w 233500"/>
                <a:gd name="connsiteY2" fmla="*/ 244469 h 244532"/>
                <a:gd name="connsiteX3" fmla="*/ 222074 w 233500"/>
                <a:gd name="connsiteY3" fmla="*/ 163701 h 244532"/>
                <a:gd name="connsiteX4" fmla="*/ 199498 w 233500"/>
                <a:gd name="connsiteY4" fmla="*/ 48830 h 244532"/>
                <a:gd name="connsiteX5" fmla="*/ 100874 w 233500"/>
                <a:gd name="connsiteY5" fmla="*/ 60860 h 244532"/>
                <a:gd name="connsiteX6" fmla="*/ 81781 w 233500"/>
                <a:gd name="connsiteY6" fmla="*/ 668 h 244532"/>
                <a:gd name="connsiteX7" fmla="*/ 11128 w 233500"/>
                <a:gd name="connsiteY7" fmla="*/ 36455 h 244532"/>
                <a:gd name="connsiteX0" fmla="*/ 17165 w 239537"/>
                <a:gd name="connsiteY0" fmla="*/ 36273 h 245342"/>
                <a:gd name="connsiteX1" fmla="*/ 26399 w 239537"/>
                <a:gd name="connsiteY1" fmla="*/ 105645 h 245342"/>
                <a:gd name="connsiteX2" fmla="*/ 21343 w 239537"/>
                <a:gd name="connsiteY2" fmla="*/ 244287 h 245342"/>
                <a:gd name="connsiteX3" fmla="*/ 228111 w 239537"/>
                <a:gd name="connsiteY3" fmla="*/ 163519 h 245342"/>
                <a:gd name="connsiteX4" fmla="*/ 205535 w 239537"/>
                <a:gd name="connsiteY4" fmla="*/ 48648 h 245342"/>
                <a:gd name="connsiteX5" fmla="*/ 106911 w 239537"/>
                <a:gd name="connsiteY5" fmla="*/ 60678 h 245342"/>
                <a:gd name="connsiteX6" fmla="*/ 87818 w 239537"/>
                <a:gd name="connsiteY6" fmla="*/ 486 h 245342"/>
                <a:gd name="connsiteX7" fmla="*/ 17165 w 239537"/>
                <a:gd name="connsiteY7" fmla="*/ 36273 h 245342"/>
                <a:gd name="connsiteX0" fmla="*/ 21158 w 243530"/>
                <a:gd name="connsiteY0" fmla="*/ 36273 h 196834"/>
                <a:gd name="connsiteX1" fmla="*/ 30392 w 243530"/>
                <a:gd name="connsiteY1" fmla="*/ 105645 h 196834"/>
                <a:gd name="connsiteX2" fmla="*/ 18886 w 243530"/>
                <a:gd name="connsiteY2" fmla="*/ 192899 h 196834"/>
                <a:gd name="connsiteX3" fmla="*/ 232104 w 243530"/>
                <a:gd name="connsiteY3" fmla="*/ 163519 h 196834"/>
                <a:gd name="connsiteX4" fmla="*/ 209528 w 243530"/>
                <a:gd name="connsiteY4" fmla="*/ 48648 h 196834"/>
                <a:gd name="connsiteX5" fmla="*/ 110904 w 243530"/>
                <a:gd name="connsiteY5" fmla="*/ 60678 h 196834"/>
                <a:gd name="connsiteX6" fmla="*/ 91811 w 243530"/>
                <a:gd name="connsiteY6" fmla="*/ 486 h 196834"/>
                <a:gd name="connsiteX7" fmla="*/ 21158 w 243530"/>
                <a:gd name="connsiteY7" fmla="*/ 36273 h 196834"/>
                <a:gd name="connsiteX0" fmla="*/ 18725 w 217689"/>
                <a:gd name="connsiteY0" fmla="*/ 36273 h 214157"/>
                <a:gd name="connsiteX1" fmla="*/ 27959 w 217689"/>
                <a:gd name="connsiteY1" fmla="*/ 105645 h 214157"/>
                <a:gd name="connsiteX2" fmla="*/ 16453 w 217689"/>
                <a:gd name="connsiteY2" fmla="*/ 192899 h 214157"/>
                <a:gd name="connsiteX3" fmla="*/ 195808 w 217689"/>
                <a:gd name="connsiteY3" fmla="*/ 197778 h 214157"/>
                <a:gd name="connsiteX4" fmla="*/ 207095 w 217689"/>
                <a:gd name="connsiteY4" fmla="*/ 48648 h 214157"/>
                <a:gd name="connsiteX5" fmla="*/ 108471 w 217689"/>
                <a:gd name="connsiteY5" fmla="*/ 60678 h 214157"/>
                <a:gd name="connsiteX6" fmla="*/ 89378 w 217689"/>
                <a:gd name="connsiteY6" fmla="*/ 486 h 214157"/>
                <a:gd name="connsiteX7" fmla="*/ 18725 w 217689"/>
                <a:gd name="connsiteY7" fmla="*/ 36273 h 214157"/>
                <a:gd name="connsiteX0" fmla="*/ 18725 w 211656"/>
                <a:gd name="connsiteY0" fmla="*/ 36273 h 214157"/>
                <a:gd name="connsiteX1" fmla="*/ 27959 w 211656"/>
                <a:gd name="connsiteY1" fmla="*/ 105645 h 214157"/>
                <a:gd name="connsiteX2" fmla="*/ 16453 w 211656"/>
                <a:gd name="connsiteY2" fmla="*/ 192899 h 214157"/>
                <a:gd name="connsiteX3" fmla="*/ 195808 w 211656"/>
                <a:gd name="connsiteY3" fmla="*/ 197778 h 214157"/>
                <a:gd name="connsiteX4" fmla="*/ 194195 w 211656"/>
                <a:gd name="connsiteY4" fmla="*/ 20618 h 214157"/>
                <a:gd name="connsiteX5" fmla="*/ 108471 w 211656"/>
                <a:gd name="connsiteY5" fmla="*/ 60678 h 214157"/>
                <a:gd name="connsiteX6" fmla="*/ 89378 w 211656"/>
                <a:gd name="connsiteY6" fmla="*/ 486 h 214157"/>
                <a:gd name="connsiteX7" fmla="*/ 18725 w 211656"/>
                <a:gd name="connsiteY7" fmla="*/ 36273 h 214157"/>
                <a:gd name="connsiteX0" fmla="*/ 18725 w 211576"/>
                <a:gd name="connsiteY0" fmla="*/ 36035 h 213919"/>
                <a:gd name="connsiteX1" fmla="*/ 27959 w 211576"/>
                <a:gd name="connsiteY1" fmla="*/ 105407 h 213919"/>
                <a:gd name="connsiteX2" fmla="*/ 16453 w 211576"/>
                <a:gd name="connsiteY2" fmla="*/ 192661 h 213919"/>
                <a:gd name="connsiteX3" fmla="*/ 195808 w 211576"/>
                <a:gd name="connsiteY3" fmla="*/ 197540 h 213919"/>
                <a:gd name="connsiteX4" fmla="*/ 194195 w 211576"/>
                <a:gd name="connsiteY4" fmla="*/ 20380 h 213919"/>
                <a:gd name="connsiteX5" fmla="*/ 110083 w 211576"/>
                <a:gd name="connsiteY5" fmla="*/ 52654 h 213919"/>
                <a:gd name="connsiteX6" fmla="*/ 89378 w 211576"/>
                <a:gd name="connsiteY6" fmla="*/ 248 h 213919"/>
                <a:gd name="connsiteX7" fmla="*/ 18725 w 211576"/>
                <a:gd name="connsiteY7" fmla="*/ 36035 h 213919"/>
                <a:gd name="connsiteX0" fmla="*/ 18725 w 211576"/>
                <a:gd name="connsiteY0" fmla="*/ 42218 h 220102"/>
                <a:gd name="connsiteX1" fmla="*/ 27959 w 211576"/>
                <a:gd name="connsiteY1" fmla="*/ 111590 h 220102"/>
                <a:gd name="connsiteX2" fmla="*/ 16453 w 211576"/>
                <a:gd name="connsiteY2" fmla="*/ 198844 h 220102"/>
                <a:gd name="connsiteX3" fmla="*/ 195808 w 211576"/>
                <a:gd name="connsiteY3" fmla="*/ 203723 h 220102"/>
                <a:gd name="connsiteX4" fmla="*/ 194195 w 211576"/>
                <a:gd name="connsiteY4" fmla="*/ 26563 h 220102"/>
                <a:gd name="connsiteX5" fmla="*/ 110083 w 211576"/>
                <a:gd name="connsiteY5" fmla="*/ 58837 h 220102"/>
                <a:gd name="connsiteX6" fmla="*/ 86153 w 211576"/>
                <a:gd name="connsiteY6" fmla="*/ 202 h 220102"/>
                <a:gd name="connsiteX7" fmla="*/ 18725 w 211576"/>
                <a:gd name="connsiteY7" fmla="*/ 42218 h 2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576" h="220102">
                  <a:moveTo>
                    <a:pt x="18725" y="42218"/>
                  </a:moveTo>
                  <a:cubicBezTo>
                    <a:pt x="9026" y="60783"/>
                    <a:pt x="57169" y="73411"/>
                    <a:pt x="27959" y="111590"/>
                  </a:cubicBezTo>
                  <a:cubicBezTo>
                    <a:pt x="-1251" y="149769"/>
                    <a:pt x="-11522" y="183489"/>
                    <a:pt x="16453" y="198844"/>
                  </a:cubicBezTo>
                  <a:cubicBezTo>
                    <a:pt x="44428" y="214199"/>
                    <a:pt x="167528" y="235291"/>
                    <a:pt x="195808" y="203723"/>
                  </a:cubicBezTo>
                  <a:cubicBezTo>
                    <a:pt x="224088" y="172155"/>
                    <a:pt x="208483" y="50711"/>
                    <a:pt x="194195" y="26563"/>
                  </a:cubicBezTo>
                  <a:cubicBezTo>
                    <a:pt x="179907" y="2415"/>
                    <a:pt x="145643" y="75902"/>
                    <a:pt x="110083" y="58837"/>
                  </a:cubicBezTo>
                  <a:cubicBezTo>
                    <a:pt x="74523" y="41772"/>
                    <a:pt x="101379" y="2972"/>
                    <a:pt x="86153" y="202"/>
                  </a:cubicBezTo>
                  <a:cubicBezTo>
                    <a:pt x="70927" y="-2568"/>
                    <a:pt x="28424" y="23653"/>
                    <a:pt x="18725" y="42218"/>
                  </a:cubicBezTo>
                  <a:close/>
                </a:path>
              </a:pathLst>
            </a:cu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30914" y="409382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P</a:t>
              </a:r>
            </a:p>
          </p:txBody>
        </p:sp>
      </p:grpSp>
      <p:sp>
        <p:nvSpPr>
          <p:cNvPr id="67" name="Explosion 2 66"/>
          <p:cNvSpPr/>
          <p:nvPr/>
        </p:nvSpPr>
        <p:spPr>
          <a:xfrm rot="3701543">
            <a:off x="1713968" y="3618249"/>
            <a:ext cx="1358153" cy="1021977"/>
          </a:xfrm>
          <a:prstGeom prst="irregularSeal2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 rot="2400000">
            <a:off x="1820742" y="3741648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E3D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4296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4976" y="3175579"/>
            <a:ext cx="9149860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9542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829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69131" y="3707336"/>
            <a:ext cx="428534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80486" y="3009844"/>
            <a:ext cx="428535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857411" y="2497221"/>
            <a:ext cx="1106832" cy="1968059"/>
            <a:chOff x="3802524" y="788848"/>
            <a:chExt cx="2951800" cy="4973536"/>
          </a:xfrm>
        </p:grpSpPr>
        <p:sp>
          <p:nvSpPr>
            <p:cNvPr id="41" name="Freeform 40"/>
            <p:cNvSpPr/>
            <p:nvPr/>
          </p:nvSpPr>
          <p:spPr>
            <a:xfrm>
              <a:off x="3802524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5381949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36598" y="378989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inside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0875" y="277389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outside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78217" y="3087345"/>
            <a:ext cx="479408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820968" y="2442513"/>
            <a:ext cx="715575" cy="1985305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9 w 602676"/>
              <a:gd name="connsiteY0" fmla="*/ 8491 h 958879"/>
              <a:gd name="connsiteX1" fmla="*/ 499587 w 602676"/>
              <a:gd name="connsiteY1" fmla="*/ 12997 h 958879"/>
              <a:gd name="connsiteX2" fmla="*/ 3 w 602676"/>
              <a:gd name="connsiteY2" fmla="*/ 169170 h 958879"/>
              <a:gd name="connsiteX3" fmla="*/ 492519 w 602676"/>
              <a:gd name="connsiteY3" fmla="*/ 306279 h 958879"/>
              <a:gd name="connsiteX4" fmla="*/ 72739 w 602676"/>
              <a:gd name="connsiteY4" fmla="*/ 470506 h 958879"/>
              <a:gd name="connsiteX5" fmla="*/ 525995 w 602676"/>
              <a:gd name="connsiteY5" fmla="*/ 640055 h 958879"/>
              <a:gd name="connsiteX6" fmla="*/ 34300 w 602676"/>
              <a:gd name="connsiteY6" fmla="*/ 792624 h 958879"/>
              <a:gd name="connsiteX7" fmla="*/ 602676 w 602676"/>
              <a:gd name="connsiteY7" fmla="*/ 958879 h 958879"/>
              <a:gd name="connsiteX0" fmla="*/ 631319 w 631319"/>
              <a:gd name="connsiteY0" fmla="*/ 46663 h 952136"/>
              <a:gd name="connsiteX1" fmla="*/ 499587 w 631319"/>
              <a:gd name="connsiteY1" fmla="*/ 6254 h 952136"/>
              <a:gd name="connsiteX2" fmla="*/ 3 w 631319"/>
              <a:gd name="connsiteY2" fmla="*/ 162427 h 952136"/>
              <a:gd name="connsiteX3" fmla="*/ 492519 w 631319"/>
              <a:gd name="connsiteY3" fmla="*/ 299536 h 952136"/>
              <a:gd name="connsiteX4" fmla="*/ 72739 w 631319"/>
              <a:gd name="connsiteY4" fmla="*/ 463763 h 952136"/>
              <a:gd name="connsiteX5" fmla="*/ 525995 w 631319"/>
              <a:gd name="connsiteY5" fmla="*/ 633312 h 952136"/>
              <a:gd name="connsiteX6" fmla="*/ 34300 w 631319"/>
              <a:gd name="connsiteY6" fmla="*/ 785881 h 952136"/>
              <a:gd name="connsiteX7" fmla="*/ 602676 w 631319"/>
              <a:gd name="connsiteY7" fmla="*/ 952136 h 952136"/>
              <a:gd name="connsiteX0" fmla="*/ 631416 w 631416"/>
              <a:gd name="connsiteY0" fmla="*/ 35322 h 940795"/>
              <a:gd name="connsiteX1" fmla="*/ 450049 w 631416"/>
              <a:gd name="connsiteY1" fmla="*/ 7303 h 940795"/>
              <a:gd name="connsiteX2" fmla="*/ 100 w 631416"/>
              <a:gd name="connsiteY2" fmla="*/ 151086 h 940795"/>
              <a:gd name="connsiteX3" fmla="*/ 492616 w 631416"/>
              <a:gd name="connsiteY3" fmla="*/ 288195 h 940795"/>
              <a:gd name="connsiteX4" fmla="*/ 72836 w 631416"/>
              <a:gd name="connsiteY4" fmla="*/ 452422 h 940795"/>
              <a:gd name="connsiteX5" fmla="*/ 526092 w 631416"/>
              <a:gd name="connsiteY5" fmla="*/ 621971 h 940795"/>
              <a:gd name="connsiteX6" fmla="*/ 34397 w 631416"/>
              <a:gd name="connsiteY6" fmla="*/ 774540 h 940795"/>
              <a:gd name="connsiteX7" fmla="*/ 602773 w 631416"/>
              <a:gd name="connsiteY7" fmla="*/ 940795 h 940795"/>
              <a:gd name="connsiteX0" fmla="*/ 631420 w 631420"/>
              <a:gd name="connsiteY0" fmla="*/ 35279 h 940752"/>
              <a:gd name="connsiteX1" fmla="*/ 608504 w 631420"/>
              <a:gd name="connsiteY1" fmla="*/ 22748 h 940752"/>
              <a:gd name="connsiteX2" fmla="*/ 450053 w 631420"/>
              <a:gd name="connsiteY2" fmla="*/ 7260 h 940752"/>
              <a:gd name="connsiteX3" fmla="*/ 104 w 631420"/>
              <a:gd name="connsiteY3" fmla="*/ 151043 h 940752"/>
              <a:gd name="connsiteX4" fmla="*/ 492620 w 631420"/>
              <a:gd name="connsiteY4" fmla="*/ 288152 h 940752"/>
              <a:gd name="connsiteX5" fmla="*/ 72840 w 631420"/>
              <a:gd name="connsiteY5" fmla="*/ 452379 h 940752"/>
              <a:gd name="connsiteX6" fmla="*/ 526096 w 631420"/>
              <a:gd name="connsiteY6" fmla="*/ 621928 h 940752"/>
              <a:gd name="connsiteX7" fmla="*/ 34401 w 631420"/>
              <a:gd name="connsiteY7" fmla="*/ 774497 h 940752"/>
              <a:gd name="connsiteX8" fmla="*/ 602777 w 631420"/>
              <a:gd name="connsiteY8" fmla="*/ 940752 h 940752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2777 w 620301"/>
              <a:gd name="connsiteY8" fmla="*/ 940752 h 942864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6356 w 620301"/>
              <a:gd name="connsiteY8" fmla="*/ 942494 h 942864"/>
              <a:gd name="connsiteX0" fmla="*/ 604693 w 624378"/>
              <a:gd name="connsiteY0" fmla="*/ 946308 h 946308"/>
              <a:gd name="connsiteX1" fmla="*/ 618383 w 624378"/>
              <a:gd name="connsiteY1" fmla="*/ 150931 h 946308"/>
              <a:gd name="connsiteX2" fmla="*/ 608504 w 624378"/>
              <a:gd name="connsiteY2" fmla="*/ 26192 h 946308"/>
              <a:gd name="connsiteX3" fmla="*/ 450053 w 624378"/>
              <a:gd name="connsiteY3" fmla="*/ 10704 h 946308"/>
              <a:gd name="connsiteX4" fmla="*/ 104 w 624378"/>
              <a:gd name="connsiteY4" fmla="*/ 154487 h 946308"/>
              <a:gd name="connsiteX5" fmla="*/ 492620 w 624378"/>
              <a:gd name="connsiteY5" fmla="*/ 291596 h 946308"/>
              <a:gd name="connsiteX6" fmla="*/ 72840 w 624378"/>
              <a:gd name="connsiteY6" fmla="*/ 455823 h 946308"/>
              <a:gd name="connsiteX7" fmla="*/ 526096 w 624378"/>
              <a:gd name="connsiteY7" fmla="*/ 625372 h 946308"/>
              <a:gd name="connsiteX8" fmla="*/ 34401 w 624378"/>
              <a:gd name="connsiteY8" fmla="*/ 777941 h 946308"/>
              <a:gd name="connsiteX9" fmla="*/ 606356 w 624378"/>
              <a:gd name="connsiteY9" fmla="*/ 945938 h 946308"/>
              <a:gd name="connsiteX0" fmla="*/ 604693 w 613757"/>
              <a:gd name="connsiteY0" fmla="*/ 946308 h 946308"/>
              <a:gd name="connsiteX1" fmla="*/ 542498 w 613757"/>
              <a:gd name="connsiteY1" fmla="*/ 148608 h 946308"/>
              <a:gd name="connsiteX2" fmla="*/ 608504 w 613757"/>
              <a:gd name="connsiteY2" fmla="*/ 26192 h 946308"/>
              <a:gd name="connsiteX3" fmla="*/ 450053 w 613757"/>
              <a:gd name="connsiteY3" fmla="*/ 10704 h 946308"/>
              <a:gd name="connsiteX4" fmla="*/ 104 w 613757"/>
              <a:gd name="connsiteY4" fmla="*/ 154487 h 946308"/>
              <a:gd name="connsiteX5" fmla="*/ 492620 w 613757"/>
              <a:gd name="connsiteY5" fmla="*/ 291596 h 946308"/>
              <a:gd name="connsiteX6" fmla="*/ 72840 w 613757"/>
              <a:gd name="connsiteY6" fmla="*/ 455823 h 946308"/>
              <a:gd name="connsiteX7" fmla="*/ 526096 w 613757"/>
              <a:gd name="connsiteY7" fmla="*/ 625372 h 946308"/>
              <a:gd name="connsiteX8" fmla="*/ 34401 w 613757"/>
              <a:gd name="connsiteY8" fmla="*/ 777941 h 946308"/>
              <a:gd name="connsiteX9" fmla="*/ 606356 w 613757"/>
              <a:gd name="connsiteY9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542498 w 616392"/>
              <a:gd name="connsiteY2" fmla="*/ 14860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460886 w 616392"/>
              <a:gd name="connsiteY2" fmla="*/ 15557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962"/>
              <a:gd name="connsiteY0" fmla="*/ 946308 h 946308"/>
              <a:gd name="connsiteX1" fmla="*/ 482362 w 616962"/>
              <a:gd name="connsiteY1" fmla="*/ 480821 h 946308"/>
              <a:gd name="connsiteX2" fmla="*/ 614087 w 616962"/>
              <a:gd name="connsiteY2" fmla="*/ 299614 h 946308"/>
              <a:gd name="connsiteX3" fmla="*/ 460886 w 616962"/>
              <a:gd name="connsiteY3" fmla="*/ 155578 h 946308"/>
              <a:gd name="connsiteX4" fmla="*/ 608504 w 616962"/>
              <a:gd name="connsiteY4" fmla="*/ 26192 h 946308"/>
              <a:gd name="connsiteX5" fmla="*/ 450053 w 616962"/>
              <a:gd name="connsiteY5" fmla="*/ 10704 h 946308"/>
              <a:gd name="connsiteX6" fmla="*/ 104 w 616962"/>
              <a:gd name="connsiteY6" fmla="*/ 154487 h 946308"/>
              <a:gd name="connsiteX7" fmla="*/ 492620 w 616962"/>
              <a:gd name="connsiteY7" fmla="*/ 291596 h 946308"/>
              <a:gd name="connsiteX8" fmla="*/ 72840 w 616962"/>
              <a:gd name="connsiteY8" fmla="*/ 455823 h 946308"/>
              <a:gd name="connsiteX9" fmla="*/ 526096 w 616962"/>
              <a:gd name="connsiteY9" fmla="*/ 625372 h 946308"/>
              <a:gd name="connsiteX10" fmla="*/ 34401 w 616962"/>
              <a:gd name="connsiteY10" fmla="*/ 777941 h 946308"/>
              <a:gd name="connsiteX11" fmla="*/ 606356 w 616962"/>
              <a:gd name="connsiteY11" fmla="*/ 945938 h 946308"/>
              <a:gd name="connsiteX0" fmla="*/ 604693 w 615553"/>
              <a:gd name="connsiteY0" fmla="*/ 946308 h 946308"/>
              <a:gd name="connsiteX1" fmla="*/ 482362 w 615553"/>
              <a:gd name="connsiteY1" fmla="*/ 480821 h 946308"/>
              <a:gd name="connsiteX2" fmla="*/ 612655 w 615553"/>
              <a:gd name="connsiteY2" fmla="*/ 277544 h 946308"/>
              <a:gd name="connsiteX3" fmla="*/ 460886 w 615553"/>
              <a:gd name="connsiteY3" fmla="*/ 155578 h 946308"/>
              <a:gd name="connsiteX4" fmla="*/ 608504 w 615553"/>
              <a:gd name="connsiteY4" fmla="*/ 26192 h 946308"/>
              <a:gd name="connsiteX5" fmla="*/ 450053 w 615553"/>
              <a:gd name="connsiteY5" fmla="*/ 10704 h 946308"/>
              <a:gd name="connsiteX6" fmla="*/ 104 w 615553"/>
              <a:gd name="connsiteY6" fmla="*/ 154487 h 946308"/>
              <a:gd name="connsiteX7" fmla="*/ 492620 w 615553"/>
              <a:gd name="connsiteY7" fmla="*/ 291596 h 946308"/>
              <a:gd name="connsiteX8" fmla="*/ 72840 w 615553"/>
              <a:gd name="connsiteY8" fmla="*/ 455823 h 946308"/>
              <a:gd name="connsiteX9" fmla="*/ 526096 w 615553"/>
              <a:gd name="connsiteY9" fmla="*/ 625372 h 946308"/>
              <a:gd name="connsiteX10" fmla="*/ 34401 w 615553"/>
              <a:gd name="connsiteY10" fmla="*/ 777941 h 946308"/>
              <a:gd name="connsiteX11" fmla="*/ 606356 w 615553"/>
              <a:gd name="connsiteY11" fmla="*/ 945938 h 946308"/>
              <a:gd name="connsiteX0" fmla="*/ 604693 w 622237"/>
              <a:gd name="connsiteY0" fmla="*/ 946308 h 946308"/>
              <a:gd name="connsiteX1" fmla="*/ 616951 w 622237"/>
              <a:gd name="connsiteY1" fmla="*/ 614403 h 946308"/>
              <a:gd name="connsiteX2" fmla="*/ 482362 w 622237"/>
              <a:gd name="connsiteY2" fmla="*/ 480821 h 946308"/>
              <a:gd name="connsiteX3" fmla="*/ 612655 w 622237"/>
              <a:gd name="connsiteY3" fmla="*/ 277544 h 946308"/>
              <a:gd name="connsiteX4" fmla="*/ 460886 w 622237"/>
              <a:gd name="connsiteY4" fmla="*/ 155578 h 946308"/>
              <a:gd name="connsiteX5" fmla="*/ 608504 w 622237"/>
              <a:gd name="connsiteY5" fmla="*/ 26192 h 946308"/>
              <a:gd name="connsiteX6" fmla="*/ 450053 w 622237"/>
              <a:gd name="connsiteY6" fmla="*/ 10704 h 946308"/>
              <a:gd name="connsiteX7" fmla="*/ 104 w 622237"/>
              <a:gd name="connsiteY7" fmla="*/ 154487 h 946308"/>
              <a:gd name="connsiteX8" fmla="*/ 492620 w 622237"/>
              <a:gd name="connsiteY8" fmla="*/ 291596 h 946308"/>
              <a:gd name="connsiteX9" fmla="*/ 72840 w 622237"/>
              <a:gd name="connsiteY9" fmla="*/ 455823 h 946308"/>
              <a:gd name="connsiteX10" fmla="*/ 526096 w 622237"/>
              <a:gd name="connsiteY10" fmla="*/ 625372 h 946308"/>
              <a:gd name="connsiteX11" fmla="*/ 34401 w 622237"/>
              <a:gd name="connsiteY11" fmla="*/ 777941 h 946308"/>
              <a:gd name="connsiteX12" fmla="*/ 606356 w 622237"/>
              <a:gd name="connsiteY12" fmla="*/ 945938 h 946308"/>
              <a:gd name="connsiteX0" fmla="*/ 604693 w 618920"/>
              <a:gd name="connsiteY0" fmla="*/ 946308 h 946308"/>
              <a:gd name="connsiteX1" fmla="*/ 470907 w 618920"/>
              <a:gd name="connsiteY1" fmla="*/ 788177 h 946308"/>
              <a:gd name="connsiteX2" fmla="*/ 616951 w 618920"/>
              <a:gd name="connsiteY2" fmla="*/ 614403 h 946308"/>
              <a:gd name="connsiteX3" fmla="*/ 482362 w 618920"/>
              <a:gd name="connsiteY3" fmla="*/ 480821 h 946308"/>
              <a:gd name="connsiteX4" fmla="*/ 612655 w 618920"/>
              <a:gd name="connsiteY4" fmla="*/ 277544 h 946308"/>
              <a:gd name="connsiteX5" fmla="*/ 460886 w 618920"/>
              <a:gd name="connsiteY5" fmla="*/ 155578 h 946308"/>
              <a:gd name="connsiteX6" fmla="*/ 608504 w 618920"/>
              <a:gd name="connsiteY6" fmla="*/ 26192 h 946308"/>
              <a:gd name="connsiteX7" fmla="*/ 450053 w 618920"/>
              <a:gd name="connsiteY7" fmla="*/ 10704 h 946308"/>
              <a:gd name="connsiteX8" fmla="*/ 104 w 618920"/>
              <a:gd name="connsiteY8" fmla="*/ 154487 h 946308"/>
              <a:gd name="connsiteX9" fmla="*/ 492620 w 618920"/>
              <a:gd name="connsiteY9" fmla="*/ 291596 h 946308"/>
              <a:gd name="connsiteX10" fmla="*/ 72840 w 618920"/>
              <a:gd name="connsiteY10" fmla="*/ 455823 h 946308"/>
              <a:gd name="connsiteX11" fmla="*/ 526096 w 618920"/>
              <a:gd name="connsiteY11" fmla="*/ 625372 h 946308"/>
              <a:gd name="connsiteX12" fmla="*/ 34401 w 618920"/>
              <a:gd name="connsiteY12" fmla="*/ 777941 h 946308"/>
              <a:gd name="connsiteX13" fmla="*/ 606356 w 618920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482362 w 618268"/>
              <a:gd name="connsiteY3" fmla="*/ 480821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330306 w 618268"/>
              <a:gd name="connsiteY5" fmla="*/ 144427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68" h="946308">
                <a:moveTo>
                  <a:pt x="604693" y="946308"/>
                </a:moveTo>
                <a:cubicBezTo>
                  <a:pt x="606068" y="919953"/>
                  <a:pt x="379520" y="837918"/>
                  <a:pt x="381563" y="782601"/>
                </a:cubicBezTo>
                <a:cubicBezTo>
                  <a:pt x="383606" y="727284"/>
                  <a:pt x="638714" y="665629"/>
                  <a:pt x="616951" y="614403"/>
                </a:cubicBezTo>
                <a:cubicBezTo>
                  <a:pt x="595188" y="563177"/>
                  <a:pt x="385096" y="516133"/>
                  <a:pt x="399891" y="451084"/>
                </a:cubicBezTo>
                <a:cubicBezTo>
                  <a:pt x="414686" y="386035"/>
                  <a:pt x="638427" y="331751"/>
                  <a:pt x="612655" y="277544"/>
                </a:cubicBezTo>
                <a:cubicBezTo>
                  <a:pt x="586883" y="223337"/>
                  <a:pt x="320975" y="191933"/>
                  <a:pt x="330306" y="144427"/>
                </a:cubicBezTo>
                <a:cubicBezTo>
                  <a:pt x="339637" y="96921"/>
                  <a:pt x="636559" y="49563"/>
                  <a:pt x="608504" y="26192"/>
                </a:cubicBezTo>
                <a:cubicBezTo>
                  <a:pt x="580449" y="2821"/>
                  <a:pt x="551453" y="-10678"/>
                  <a:pt x="450053" y="10704"/>
                </a:cubicBezTo>
                <a:cubicBezTo>
                  <a:pt x="348653" y="32086"/>
                  <a:pt x="-6990" y="107672"/>
                  <a:pt x="104" y="154487"/>
                </a:cubicBezTo>
                <a:cubicBezTo>
                  <a:pt x="7198" y="201302"/>
                  <a:pt x="480497" y="241373"/>
                  <a:pt x="492620" y="291596"/>
                </a:cubicBezTo>
                <a:cubicBezTo>
                  <a:pt x="504743" y="341819"/>
                  <a:pt x="67261" y="400194"/>
                  <a:pt x="72840" y="455823"/>
                </a:cubicBezTo>
                <a:cubicBezTo>
                  <a:pt x="78419" y="511452"/>
                  <a:pt x="532502" y="571686"/>
                  <a:pt x="526096" y="625372"/>
                </a:cubicBezTo>
                <a:cubicBezTo>
                  <a:pt x="519690" y="679058"/>
                  <a:pt x="21024" y="724513"/>
                  <a:pt x="34401" y="777941"/>
                </a:cubicBezTo>
                <a:cubicBezTo>
                  <a:pt x="47778" y="831369"/>
                  <a:pt x="335326" y="843760"/>
                  <a:pt x="606356" y="94593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flipH="1">
            <a:off x="3564593" y="2459757"/>
            <a:ext cx="713441" cy="1950814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72737 w 602674"/>
              <a:gd name="connsiteY3" fmla="*/ 462015 h 950388"/>
              <a:gd name="connsiteX4" fmla="*/ 525993 w 602674"/>
              <a:gd name="connsiteY4" fmla="*/ 631564 h 950388"/>
              <a:gd name="connsiteX5" fmla="*/ 34298 w 602674"/>
              <a:gd name="connsiteY5" fmla="*/ 784133 h 950388"/>
              <a:gd name="connsiteX6" fmla="*/ 602674 w 60267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525993 w 602674"/>
              <a:gd name="connsiteY3" fmla="*/ 631564 h 950388"/>
              <a:gd name="connsiteX4" fmla="*/ 34298 w 602674"/>
              <a:gd name="connsiteY4" fmla="*/ 784133 h 950388"/>
              <a:gd name="connsiteX5" fmla="*/ 602674 w 602674"/>
              <a:gd name="connsiteY5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34298 w 602674"/>
              <a:gd name="connsiteY3" fmla="*/ 784133 h 950388"/>
              <a:gd name="connsiteX4" fmla="*/ 602674 w 602674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12431 w 580807"/>
              <a:gd name="connsiteY3" fmla="*/ 784133 h 950388"/>
              <a:gd name="connsiteX4" fmla="*/ 580807 w 580807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6183 w 580807"/>
              <a:gd name="connsiteY3" fmla="*/ 705568 h 950388"/>
              <a:gd name="connsiteX4" fmla="*/ 580807 w 580807"/>
              <a:gd name="connsiteY4" fmla="*/ 950388 h 950388"/>
              <a:gd name="connsiteX0" fmla="*/ 798603 w 798603"/>
              <a:gd name="connsiteY0" fmla="*/ 0 h 952922"/>
              <a:gd name="connsiteX1" fmla="*/ 2933 w 798603"/>
              <a:gd name="connsiteY1" fmla="*/ 239244 h 952922"/>
              <a:gd name="connsiteX2" fmla="*/ 511069 w 798603"/>
              <a:gd name="connsiteY2" fmla="*/ 487865 h 952922"/>
              <a:gd name="connsiteX3" fmla="*/ 9115 w 798603"/>
              <a:gd name="connsiteY3" fmla="*/ 708102 h 952922"/>
              <a:gd name="connsiteX4" fmla="*/ 583739 w 798603"/>
              <a:gd name="connsiteY4" fmla="*/ 952922 h 952922"/>
              <a:gd name="connsiteX0" fmla="*/ 795671 w 795671"/>
              <a:gd name="connsiteY0" fmla="*/ 0 h 952922"/>
              <a:gd name="connsiteX1" fmla="*/ 505399 w 795671"/>
              <a:gd name="connsiteY1" fmla="*/ 62796 h 952922"/>
              <a:gd name="connsiteX2" fmla="*/ 1 w 795671"/>
              <a:gd name="connsiteY2" fmla="*/ 239244 h 952922"/>
              <a:gd name="connsiteX3" fmla="*/ 508137 w 795671"/>
              <a:gd name="connsiteY3" fmla="*/ 487865 h 952922"/>
              <a:gd name="connsiteX4" fmla="*/ 6183 w 795671"/>
              <a:gd name="connsiteY4" fmla="*/ 708102 h 952922"/>
              <a:gd name="connsiteX5" fmla="*/ 580807 w 795671"/>
              <a:gd name="connsiteY5" fmla="*/ 952922 h 952922"/>
              <a:gd name="connsiteX0" fmla="*/ 795802 w 795802"/>
              <a:gd name="connsiteY0" fmla="*/ 0 h 952922"/>
              <a:gd name="connsiteX1" fmla="*/ 461622 w 795802"/>
              <a:gd name="connsiteY1" fmla="*/ 38016 h 952922"/>
              <a:gd name="connsiteX2" fmla="*/ 132 w 795802"/>
              <a:gd name="connsiteY2" fmla="*/ 239244 h 952922"/>
              <a:gd name="connsiteX3" fmla="*/ 508268 w 795802"/>
              <a:gd name="connsiteY3" fmla="*/ 487865 h 952922"/>
              <a:gd name="connsiteX4" fmla="*/ 6314 w 795802"/>
              <a:gd name="connsiteY4" fmla="*/ 708102 h 952922"/>
              <a:gd name="connsiteX5" fmla="*/ 580938 w 795802"/>
              <a:gd name="connsiteY5" fmla="*/ 952922 h 952922"/>
              <a:gd name="connsiteX0" fmla="*/ 696531 w 696531"/>
              <a:gd name="connsiteY0" fmla="*/ 23787 h 928697"/>
              <a:gd name="connsiteX1" fmla="*/ 461622 w 696531"/>
              <a:gd name="connsiteY1" fmla="*/ 13791 h 928697"/>
              <a:gd name="connsiteX2" fmla="*/ 132 w 696531"/>
              <a:gd name="connsiteY2" fmla="*/ 215019 h 928697"/>
              <a:gd name="connsiteX3" fmla="*/ 508268 w 696531"/>
              <a:gd name="connsiteY3" fmla="*/ 463640 h 928697"/>
              <a:gd name="connsiteX4" fmla="*/ 6314 w 696531"/>
              <a:gd name="connsiteY4" fmla="*/ 683877 h 928697"/>
              <a:gd name="connsiteX5" fmla="*/ 580938 w 696531"/>
              <a:gd name="connsiteY5" fmla="*/ 928697 h 928697"/>
              <a:gd name="connsiteX0" fmla="*/ 579696 w 580938"/>
              <a:gd name="connsiteY0" fmla="*/ 912593 h 916113"/>
              <a:gd name="connsiteX1" fmla="*/ 461622 w 580938"/>
              <a:gd name="connsiteY1" fmla="*/ 1207 h 916113"/>
              <a:gd name="connsiteX2" fmla="*/ 132 w 580938"/>
              <a:gd name="connsiteY2" fmla="*/ 202435 h 916113"/>
              <a:gd name="connsiteX3" fmla="*/ 508268 w 580938"/>
              <a:gd name="connsiteY3" fmla="*/ 451056 h 916113"/>
              <a:gd name="connsiteX4" fmla="*/ 6314 w 580938"/>
              <a:gd name="connsiteY4" fmla="*/ 671293 h 916113"/>
              <a:gd name="connsiteX5" fmla="*/ 580938 w 580938"/>
              <a:gd name="connsiteY5" fmla="*/ 916113 h 916113"/>
              <a:gd name="connsiteX0" fmla="*/ 579663 w 611898"/>
              <a:gd name="connsiteY0" fmla="*/ 927442 h 930962"/>
              <a:gd name="connsiteX1" fmla="*/ 557806 w 611898"/>
              <a:gd name="connsiteY1" fmla="*/ 1188 h 930962"/>
              <a:gd name="connsiteX2" fmla="*/ 99 w 611898"/>
              <a:gd name="connsiteY2" fmla="*/ 217284 h 930962"/>
              <a:gd name="connsiteX3" fmla="*/ 508235 w 611898"/>
              <a:gd name="connsiteY3" fmla="*/ 465905 h 930962"/>
              <a:gd name="connsiteX4" fmla="*/ 6281 w 611898"/>
              <a:gd name="connsiteY4" fmla="*/ 686142 h 930962"/>
              <a:gd name="connsiteX5" fmla="*/ 580905 w 611898"/>
              <a:gd name="connsiteY5" fmla="*/ 930962 h 930962"/>
              <a:gd name="connsiteX0" fmla="*/ 579663 w 580905"/>
              <a:gd name="connsiteY0" fmla="*/ 926470 h 929990"/>
              <a:gd name="connsiteX1" fmla="*/ 381790 w 580905"/>
              <a:gd name="connsiteY1" fmla="*/ 204655 h 929990"/>
              <a:gd name="connsiteX2" fmla="*/ 557806 w 580905"/>
              <a:gd name="connsiteY2" fmla="*/ 216 h 929990"/>
              <a:gd name="connsiteX3" fmla="*/ 99 w 580905"/>
              <a:gd name="connsiteY3" fmla="*/ 216312 h 929990"/>
              <a:gd name="connsiteX4" fmla="*/ 508235 w 580905"/>
              <a:gd name="connsiteY4" fmla="*/ 464933 h 929990"/>
              <a:gd name="connsiteX5" fmla="*/ 6281 w 580905"/>
              <a:gd name="connsiteY5" fmla="*/ 685170 h 929990"/>
              <a:gd name="connsiteX6" fmla="*/ 580905 w 580905"/>
              <a:gd name="connsiteY6" fmla="*/ 929990 h 929990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703 w 587385"/>
              <a:gd name="connsiteY0" fmla="*/ 926356 h 929876"/>
              <a:gd name="connsiteX1" fmla="*/ 381830 w 587385"/>
              <a:gd name="connsiteY1" fmla="*/ 204541 h 929876"/>
              <a:gd name="connsiteX2" fmla="*/ 557846 w 587385"/>
              <a:gd name="connsiteY2" fmla="*/ 102 h 929876"/>
              <a:gd name="connsiteX3" fmla="*/ 139 w 587385"/>
              <a:gd name="connsiteY3" fmla="*/ 216198 h 929876"/>
              <a:gd name="connsiteX4" fmla="*/ 499111 w 587385"/>
              <a:gd name="connsiteY4" fmla="*/ 459243 h 929876"/>
              <a:gd name="connsiteX5" fmla="*/ 6321 w 587385"/>
              <a:gd name="connsiteY5" fmla="*/ 685056 h 929876"/>
              <a:gd name="connsiteX6" fmla="*/ 580945 w 587385"/>
              <a:gd name="connsiteY6" fmla="*/ 929876 h 929876"/>
              <a:gd name="connsiteX0" fmla="*/ 579703 w 621027"/>
              <a:gd name="connsiteY0" fmla="*/ 926356 h 929876"/>
              <a:gd name="connsiteX1" fmla="*/ 613208 w 621027"/>
              <a:gd name="connsiteY1" fmla="*/ 444292 h 929876"/>
              <a:gd name="connsiteX2" fmla="*/ 381830 w 621027"/>
              <a:gd name="connsiteY2" fmla="*/ 204541 h 929876"/>
              <a:gd name="connsiteX3" fmla="*/ 557846 w 621027"/>
              <a:gd name="connsiteY3" fmla="*/ 102 h 929876"/>
              <a:gd name="connsiteX4" fmla="*/ 139 w 621027"/>
              <a:gd name="connsiteY4" fmla="*/ 216198 h 929876"/>
              <a:gd name="connsiteX5" fmla="*/ 499111 w 621027"/>
              <a:gd name="connsiteY5" fmla="*/ 459243 h 929876"/>
              <a:gd name="connsiteX6" fmla="*/ 6321 w 621027"/>
              <a:gd name="connsiteY6" fmla="*/ 685056 h 929876"/>
              <a:gd name="connsiteX7" fmla="*/ 580945 w 621027"/>
              <a:gd name="connsiteY7" fmla="*/ 929876 h 929876"/>
              <a:gd name="connsiteX0" fmla="*/ 579703 w 616571"/>
              <a:gd name="connsiteY0" fmla="*/ 926356 h 929876"/>
              <a:gd name="connsiteX1" fmla="*/ 374957 w 616571"/>
              <a:gd name="connsiteY1" fmla="*/ 723072 h 929876"/>
              <a:gd name="connsiteX2" fmla="*/ 613208 w 616571"/>
              <a:gd name="connsiteY2" fmla="*/ 444292 h 929876"/>
              <a:gd name="connsiteX3" fmla="*/ 381830 w 616571"/>
              <a:gd name="connsiteY3" fmla="*/ 204541 h 929876"/>
              <a:gd name="connsiteX4" fmla="*/ 557846 w 616571"/>
              <a:gd name="connsiteY4" fmla="*/ 102 h 929876"/>
              <a:gd name="connsiteX5" fmla="*/ 139 w 616571"/>
              <a:gd name="connsiteY5" fmla="*/ 216198 h 929876"/>
              <a:gd name="connsiteX6" fmla="*/ 499111 w 616571"/>
              <a:gd name="connsiteY6" fmla="*/ 459243 h 929876"/>
              <a:gd name="connsiteX7" fmla="*/ 6321 w 616571"/>
              <a:gd name="connsiteY7" fmla="*/ 685056 h 929876"/>
              <a:gd name="connsiteX8" fmla="*/ 580945 w 616571"/>
              <a:gd name="connsiteY8" fmla="*/ 929876 h 929876"/>
              <a:gd name="connsiteX0" fmla="*/ 579703 w 615802"/>
              <a:gd name="connsiteY0" fmla="*/ 926356 h 929876"/>
              <a:gd name="connsiteX1" fmla="*/ 287904 w 615802"/>
              <a:gd name="connsiteY1" fmla="*/ 674750 h 929876"/>
              <a:gd name="connsiteX2" fmla="*/ 613208 w 615802"/>
              <a:gd name="connsiteY2" fmla="*/ 444292 h 929876"/>
              <a:gd name="connsiteX3" fmla="*/ 381830 w 615802"/>
              <a:gd name="connsiteY3" fmla="*/ 204541 h 929876"/>
              <a:gd name="connsiteX4" fmla="*/ 557846 w 615802"/>
              <a:gd name="connsiteY4" fmla="*/ 102 h 929876"/>
              <a:gd name="connsiteX5" fmla="*/ 139 w 615802"/>
              <a:gd name="connsiteY5" fmla="*/ 216198 h 929876"/>
              <a:gd name="connsiteX6" fmla="*/ 499111 w 615802"/>
              <a:gd name="connsiteY6" fmla="*/ 459243 h 929876"/>
              <a:gd name="connsiteX7" fmla="*/ 6321 w 615802"/>
              <a:gd name="connsiteY7" fmla="*/ 685056 h 929876"/>
              <a:gd name="connsiteX8" fmla="*/ 580945 w 615802"/>
              <a:gd name="connsiteY8" fmla="*/ 929876 h 929876"/>
              <a:gd name="connsiteX0" fmla="*/ 579703 w 615802"/>
              <a:gd name="connsiteY0" fmla="*/ 926348 h 929868"/>
              <a:gd name="connsiteX1" fmla="*/ 287904 w 615802"/>
              <a:gd name="connsiteY1" fmla="*/ 674742 h 929868"/>
              <a:gd name="connsiteX2" fmla="*/ 613208 w 615802"/>
              <a:gd name="connsiteY2" fmla="*/ 444284 h 929868"/>
              <a:gd name="connsiteX3" fmla="*/ 310813 w 615802"/>
              <a:gd name="connsiteY3" fmla="*/ 215684 h 929868"/>
              <a:gd name="connsiteX4" fmla="*/ 557846 w 615802"/>
              <a:gd name="connsiteY4" fmla="*/ 94 h 929868"/>
              <a:gd name="connsiteX5" fmla="*/ 139 w 615802"/>
              <a:gd name="connsiteY5" fmla="*/ 216190 h 929868"/>
              <a:gd name="connsiteX6" fmla="*/ 499111 w 615802"/>
              <a:gd name="connsiteY6" fmla="*/ 459235 h 929868"/>
              <a:gd name="connsiteX7" fmla="*/ 6321 w 615802"/>
              <a:gd name="connsiteY7" fmla="*/ 685048 h 929868"/>
              <a:gd name="connsiteX8" fmla="*/ 580945 w 615802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580945 w 616240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290195 w 616240"/>
              <a:gd name="connsiteY8" fmla="*/ 831996 h 929868"/>
              <a:gd name="connsiteX9" fmla="*/ 580945 w 616240"/>
              <a:gd name="connsiteY9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290685 w 616730"/>
              <a:gd name="connsiteY9" fmla="*/ 831996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359411 w 616730"/>
              <a:gd name="connsiteY10" fmla="*/ 846864 h 929868"/>
              <a:gd name="connsiteX11" fmla="*/ 581435 w 616730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27034 w 616425"/>
              <a:gd name="connsiteY9" fmla="*/ 800401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425" h="929868">
                <a:moveTo>
                  <a:pt x="579888" y="926348"/>
                </a:moveTo>
                <a:cubicBezTo>
                  <a:pt x="583181" y="890299"/>
                  <a:pt x="337486" y="769954"/>
                  <a:pt x="343070" y="689610"/>
                </a:cubicBezTo>
                <a:cubicBezTo>
                  <a:pt x="348654" y="609266"/>
                  <a:pt x="649665" y="528538"/>
                  <a:pt x="613393" y="444284"/>
                </a:cubicBezTo>
                <a:cubicBezTo>
                  <a:pt x="577121" y="360030"/>
                  <a:pt x="298080" y="275776"/>
                  <a:pt x="310998" y="215684"/>
                </a:cubicBezTo>
                <a:cubicBezTo>
                  <a:pt x="403572" y="128215"/>
                  <a:pt x="659445" y="-4017"/>
                  <a:pt x="558031" y="94"/>
                </a:cubicBezTo>
                <a:cubicBezTo>
                  <a:pt x="456617" y="4205"/>
                  <a:pt x="10113" y="139667"/>
                  <a:pt x="324" y="216190"/>
                </a:cubicBezTo>
                <a:cubicBezTo>
                  <a:pt x="-9465" y="292713"/>
                  <a:pt x="498266" y="381092"/>
                  <a:pt x="499296" y="459235"/>
                </a:cubicBezTo>
                <a:cubicBezTo>
                  <a:pt x="500326" y="537378"/>
                  <a:pt x="52780" y="627568"/>
                  <a:pt x="6506" y="685048"/>
                </a:cubicBezTo>
                <a:cubicBezTo>
                  <a:pt x="-39768" y="742528"/>
                  <a:pt x="174342" y="779627"/>
                  <a:pt x="221654" y="804118"/>
                </a:cubicBezTo>
                <a:cubicBezTo>
                  <a:pt x="268966" y="828609"/>
                  <a:pt x="194164" y="730860"/>
                  <a:pt x="317870" y="772523"/>
                </a:cubicBezTo>
                <a:cubicBezTo>
                  <a:pt x="441576" y="814186"/>
                  <a:pt x="316757" y="825286"/>
                  <a:pt x="359106" y="846864"/>
                </a:cubicBezTo>
                <a:cubicBezTo>
                  <a:pt x="401455" y="868442"/>
                  <a:pt x="550235" y="913556"/>
                  <a:pt x="581130" y="92986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6505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49522" y="4683781"/>
            <a:ext cx="521297" cy="377938"/>
            <a:chOff x="1114938" y="1698987"/>
            <a:chExt cx="521297" cy="377938"/>
          </a:xfrm>
        </p:grpSpPr>
        <p:sp>
          <p:nvSpPr>
            <p:cNvPr id="28" name="Oval 27"/>
            <p:cNvSpPr/>
            <p:nvPr/>
          </p:nvSpPr>
          <p:spPr>
            <a:xfrm>
              <a:off x="1186560" y="1698987"/>
              <a:ext cx="347472" cy="347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14938" y="1707593"/>
              <a:ext cx="5212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0679" y="1767892"/>
            <a:ext cx="389850" cy="384288"/>
            <a:chOff x="2607188" y="1241287"/>
            <a:chExt cx="389850" cy="384288"/>
          </a:xfrm>
        </p:grpSpPr>
        <p:sp>
          <p:nvSpPr>
            <p:cNvPr id="34" name="Oval 33"/>
            <p:cNvSpPr/>
            <p:nvPr/>
          </p:nvSpPr>
          <p:spPr>
            <a:xfrm>
              <a:off x="2628010" y="1241287"/>
              <a:ext cx="347472" cy="34747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07188" y="1256243"/>
              <a:ext cx="3898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82263" y="1767892"/>
            <a:ext cx="389850" cy="384288"/>
            <a:chOff x="2607188" y="1241287"/>
            <a:chExt cx="389850" cy="384288"/>
          </a:xfrm>
        </p:grpSpPr>
        <p:sp>
          <p:nvSpPr>
            <p:cNvPr id="38" name="Oval 37"/>
            <p:cNvSpPr/>
            <p:nvPr/>
          </p:nvSpPr>
          <p:spPr>
            <a:xfrm>
              <a:off x="2628010" y="1241287"/>
              <a:ext cx="347472" cy="34747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07188" y="1256243"/>
              <a:ext cx="3898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99102" y="4683781"/>
            <a:ext cx="521297" cy="377938"/>
            <a:chOff x="1114938" y="1698987"/>
            <a:chExt cx="521297" cy="377938"/>
          </a:xfrm>
        </p:grpSpPr>
        <p:sp>
          <p:nvSpPr>
            <p:cNvPr id="46" name="Oval 45"/>
            <p:cNvSpPr/>
            <p:nvPr/>
          </p:nvSpPr>
          <p:spPr>
            <a:xfrm>
              <a:off x="1186560" y="1698987"/>
              <a:ext cx="347472" cy="347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14938" y="1707593"/>
              <a:ext cx="5212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48682" y="4683781"/>
            <a:ext cx="521297" cy="377938"/>
            <a:chOff x="1114938" y="1698987"/>
            <a:chExt cx="521297" cy="377938"/>
          </a:xfrm>
        </p:grpSpPr>
        <p:sp>
          <p:nvSpPr>
            <p:cNvPr id="50" name="Oval 49"/>
            <p:cNvSpPr/>
            <p:nvPr/>
          </p:nvSpPr>
          <p:spPr>
            <a:xfrm>
              <a:off x="1186560" y="1698987"/>
              <a:ext cx="347472" cy="347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14938" y="1707593"/>
              <a:ext cx="5212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2234591" y="5795236"/>
            <a:ext cx="320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3600" baseline="30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</a:t>
            </a:r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-K</a:t>
            </a:r>
            <a:r>
              <a:rPr lang="en-US" sz="3600" baseline="30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</a:t>
            </a:r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Pump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2420311" y="3945400"/>
            <a:ext cx="944723" cy="647240"/>
            <a:chOff x="3131688" y="4872837"/>
            <a:chExt cx="1358153" cy="1021977"/>
          </a:xfrm>
        </p:grpSpPr>
        <p:sp>
          <p:nvSpPr>
            <p:cNvPr id="227" name="Explosion 2 226"/>
            <p:cNvSpPr/>
            <p:nvPr/>
          </p:nvSpPr>
          <p:spPr>
            <a:xfrm rot="1301543">
              <a:off x="3131688" y="4872837"/>
              <a:ext cx="1358153" cy="1021977"/>
            </a:xfrm>
            <a:prstGeom prst="irregularSeal2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326703" y="5094353"/>
              <a:ext cx="857739" cy="631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ATP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 rot="1467386">
            <a:off x="3763912" y="4056612"/>
            <a:ext cx="319076" cy="412051"/>
            <a:chOff x="3830914" y="4081881"/>
            <a:chExt cx="319076" cy="412051"/>
          </a:xfrm>
        </p:grpSpPr>
        <p:sp>
          <p:nvSpPr>
            <p:cNvPr id="55" name="Freeform 54"/>
            <p:cNvSpPr/>
            <p:nvPr/>
          </p:nvSpPr>
          <p:spPr>
            <a:xfrm>
              <a:off x="3837555" y="4081881"/>
              <a:ext cx="312435" cy="336571"/>
            </a:xfrm>
            <a:custGeom>
              <a:avLst/>
              <a:gdLst>
                <a:gd name="connsiteX0" fmla="*/ 147224 w 516820"/>
                <a:gd name="connsiteY0" fmla="*/ 146105 h 530667"/>
                <a:gd name="connsiteX1" fmla="*/ 10064 w 516820"/>
                <a:gd name="connsiteY1" fmla="*/ 306125 h 530667"/>
                <a:gd name="connsiteX2" fmla="*/ 444404 w 516820"/>
                <a:gd name="connsiteY2" fmla="*/ 527105 h 530667"/>
                <a:gd name="connsiteX3" fmla="*/ 497744 w 516820"/>
                <a:gd name="connsiteY3" fmla="*/ 115625 h 530667"/>
                <a:gd name="connsiteX4" fmla="*/ 246284 w 516820"/>
                <a:gd name="connsiteY4" fmla="*/ 1325 h 530667"/>
                <a:gd name="connsiteX5" fmla="*/ 147224 w 516820"/>
                <a:gd name="connsiteY5" fmla="*/ 146105 h 530667"/>
                <a:gd name="connsiteX0" fmla="*/ 147411 w 517007"/>
                <a:gd name="connsiteY0" fmla="*/ 63325 h 447887"/>
                <a:gd name="connsiteX1" fmla="*/ 10251 w 517007"/>
                <a:gd name="connsiteY1" fmla="*/ 223345 h 447887"/>
                <a:gd name="connsiteX2" fmla="*/ 444591 w 517007"/>
                <a:gd name="connsiteY2" fmla="*/ 444325 h 447887"/>
                <a:gd name="connsiteX3" fmla="*/ 497931 w 517007"/>
                <a:gd name="connsiteY3" fmla="*/ 32845 h 447887"/>
                <a:gd name="connsiteX4" fmla="*/ 267902 w 517007"/>
                <a:gd name="connsiteY4" fmla="*/ 68564 h 447887"/>
                <a:gd name="connsiteX5" fmla="*/ 147411 w 517007"/>
                <a:gd name="connsiteY5" fmla="*/ 63325 h 447887"/>
                <a:gd name="connsiteX0" fmla="*/ 147561 w 517157"/>
                <a:gd name="connsiteY0" fmla="*/ 134621 h 519183"/>
                <a:gd name="connsiteX1" fmla="*/ 10401 w 517157"/>
                <a:gd name="connsiteY1" fmla="*/ 294641 h 519183"/>
                <a:gd name="connsiteX2" fmla="*/ 444741 w 517157"/>
                <a:gd name="connsiteY2" fmla="*/ 515621 h 519183"/>
                <a:gd name="connsiteX3" fmla="*/ 498081 w 517157"/>
                <a:gd name="connsiteY3" fmla="*/ 104141 h 519183"/>
                <a:gd name="connsiteX4" fmla="*/ 284721 w 517157"/>
                <a:gd name="connsiteY4" fmla="*/ 1748 h 519183"/>
                <a:gd name="connsiteX5" fmla="*/ 147561 w 517157"/>
                <a:gd name="connsiteY5" fmla="*/ 134621 h 519183"/>
                <a:gd name="connsiteX0" fmla="*/ 147561 w 506699"/>
                <a:gd name="connsiteY0" fmla="*/ 133270 h 517832"/>
                <a:gd name="connsiteX1" fmla="*/ 10401 w 506699"/>
                <a:gd name="connsiteY1" fmla="*/ 293290 h 517832"/>
                <a:gd name="connsiteX2" fmla="*/ 444741 w 506699"/>
                <a:gd name="connsiteY2" fmla="*/ 514270 h 517832"/>
                <a:gd name="connsiteX3" fmla="*/ 498081 w 506699"/>
                <a:gd name="connsiteY3" fmla="*/ 102790 h 517832"/>
                <a:gd name="connsiteX4" fmla="*/ 337151 w 506699"/>
                <a:gd name="connsiteY4" fmla="*/ 92649 h 517832"/>
                <a:gd name="connsiteX5" fmla="*/ 284721 w 506699"/>
                <a:gd name="connsiteY5" fmla="*/ 397 h 517832"/>
                <a:gd name="connsiteX6" fmla="*/ 147561 w 506699"/>
                <a:gd name="connsiteY6" fmla="*/ 133270 h 517832"/>
                <a:gd name="connsiteX0" fmla="*/ 147561 w 506699"/>
                <a:gd name="connsiteY0" fmla="*/ 133128 h 517690"/>
                <a:gd name="connsiteX1" fmla="*/ 10401 w 506699"/>
                <a:gd name="connsiteY1" fmla="*/ 293148 h 517690"/>
                <a:gd name="connsiteX2" fmla="*/ 444741 w 506699"/>
                <a:gd name="connsiteY2" fmla="*/ 514128 h 517690"/>
                <a:gd name="connsiteX3" fmla="*/ 498081 w 506699"/>
                <a:gd name="connsiteY3" fmla="*/ 102648 h 517690"/>
                <a:gd name="connsiteX4" fmla="*/ 320482 w 506699"/>
                <a:gd name="connsiteY4" fmla="*/ 99650 h 517690"/>
                <a:gd name="connsiteX5" fmla="*/ 284721 w 506699"/>
                <a:gd name="connsiteY5" fmla="*/ 255 h 517690"/>
                <a:gd name="connsiteX6" fmla="*/ 147561 w 506699"/>
                <a:gd name="connsiteY6" fmla="*/ 133128 h 517690"/>
                <a:gd name="connsiteX0" fmla="*/ 147561 w 506699"/>
                <a:gd name="connsiteY0" fmla="*/ 132930 h 517492"/>
                <a:gd name="connsiteX1" fmla="*/ 10401 w 506699"/>
                <a:gd name="connsiteY1" fmla="*/ 292950 h 517492"/>
                <a:gd name="connsiteX2" fmla="*/ 444741 w 506699"/>
                <a:gd name="connsiteY2" fmla="*/ 513930 h 517492"/>
                <a:gd name="connsiteX3" fmla="*/ 498081 w 506699"/>
                <a:gd name="connsiteY3" fmla="*/ 102450 h 517492"/>
                <a:gd name="connsiteX4" fmla="*/ 315719 w 506699"/>
                <a:gd name="connsiteY4" fmla="*/ 116121 h 517492"/>
                <a:gd name="connsiteX5" fmla="*/ 284721 w 506699"/>
                <a:gd name="connsiteY5" fmla="*/ 57 h 517492"/>
                <a:gd name="connsiteX6" fmla="*/ 147561 w 506699"/>
                <a:gd name="connsiteY6" fmla="*/ 132930 h 517492"/>
                <a:gd name="connsiteX0" fmla="*/ 182129 w 503167"/>
                <a:gd name="connsiteY0" fmla="*/ 65589 h 519403"/>
                <a:gd name="connsiteX1" fmla="*/ 6869 w 503167"/>
                <a:gd name="connsiteY1" fmla="*/ 294665 h 519403"/>
                <a:gd name="connsiteX2" fmla="*/ 441209 w 503167"/>
                <a:gd name="connsiteY2" fmla="*/ 515645 h 519403"/>
                <a:gd name="connsiteX3" fmla="*/ 494549 w 503167"/>
                <a:gd name="connsiteY3" fmla="*/ 104165 h 519403"/>
                <a:gd name="connsiteX4" fmla="*/ 312187 w 503167"/>
                <a:gd name="connsiteY4" fmla="*/ 117836 h 519403"/>
                <a:gd name="connsiteX5" fmla="*/ 281189 w 503167"/>
                <a:gd name="connsiteY5" fmla="*/ 1772 h 519403"/>
                <a:gd name="connsiteX6" fmla="*/ 182129 w 503167"/>
                <a:gd name="connsiteY6" fmla="*/ 65589 h 519403"/>
                <a:gd name="connsiteX0" fmla="*/ 180610 w 501648"/>
                <a:gd name="connsiteY0" fmla="*/ 64779 h 518436"/>
                <a:gd name="connsiteX1" fmla="*/ 196369 w 501648"/>
                <a:gd name="connsiteY1" fmla="*/ 119408 h 518436"/>
                <a:gd name="connsiteX2" fmla="*/ 5350 w 501648"/>
                <a:gd name="connsiteY2" fmla="*/ 293855 h 518436"/>
                <a:gd name="connsiteX3" fmla="*/ 439690 w 501648"/>
                <a:gd name="connsiteY3" fmla="*/ 514835 h 518436"/>
                <a:gd name="connsiteX4" fmla="*/ 493030 w 501648"/>
                <a:gd name="connsiteY4" fmla="*/ 103355 h 518436"/>
                <a:gd name="connsiteX5" fmla="*/ 310668 w 501648"/>
                <a:gd name="connsiteY5" fmla="*/ 117026 h 518436"/>
                <a:gd name="connsiteX6" fmla="*/ 279670 w 501648"/>
                <a:gd name="connsiteY6" fmla="*/ 962 h 518436"/>
                <a:gd name="connsiteX7" fmla="*/ 180610 w 501648"/>
                <a:gd name="connsiteY7" fmla="*/ 64779 h 518436"/>
                <a:gd name="connsiteX0" fmla="*/ 180904 w 501942"/>
                <a:gd name="connsiteY0" fmla="*/ 64904 h 518447"/>
                <a:gd name="connsiteX1" fmla="*/ 191900 w 501942"/>
                <a:gd name="connsiteY1" fmla="*/ 162396 h 518447"/>
                <a:gd name="connsiteX2" fmla="*/ 5644 w 501942"/>
                <a:gd name="connsiteY2" fmla="*/ 293980 h 518447"/>
                <a:gd name="connsiteX3" fmla="*/ 439984 w 501942"/>
                <a:gd name="connsiteY3" fmla="*/ 514960 h 518447"/>
                <a:gd name="connsiteX4" fmla="*/ 493324 w 501942"/>
                <a:gd name="connsiteY4" fmla="*/ 103480 h 518447"/>
                <a:gd name="connsiteX5" fmla="*/ 310962 w 501942"/>
                <a:gd name="connsiteY5" fmla="*/ 117151 h 518447"/>
                <a:gd name="connsiteX6" fmla="*/ 279964 w 501942"/>
                <a:gd name="connsiteY6" fmla="*/ 1087 h 518447"/>
                <a:gd name="connsiteX7" fmla="*/ 180904 w 501942"/>
                <a:gd name="connsiteY7" fmla="*/ 64904 h 518447"/>
                <a:gd name="connsiteX0" fmla="*/ 180192 w 501230"/>
                <a:gd name="connsiteY0" fmla="*/ 64971 h 518465"/>
                <a:gd name="connsiteX1" fmla="*/ 203094 w 501230"/>
                <a:gd name="connsiteY1" fmla="*/ 181513 h 518465"/>
                <a:gd name="connsiteX2" fmla="*/ 4932 w 501230"/>
                <a:gd name="connsiteY2" fmla="*/ 294047 h 518465"/>
                <a:gd name="connsiteX3" fmla="*/ 439272 w 501230"/>
                <a:gd name="connsiteY3" fmla="*/ 515027 h 518465"/>
                <a:gd name="connsiteX4" fmla="*/ 492612 w 501230"/>
                <a:gd name="connsiteY4" fmla="*/ 103547 h 518465"/>
                <a:gd name="connsiteX5" fmla="*/ 310250 w 501230"/>
                <a:gd name="connsiteY5" fmla="*/ 117218 h 518465"/>
                <a:gd name="connsiteX6" fmla="*/ 279252 w 501230"/>
                <a:gd name="connsiteY6" fmla="*/ 1154 h 518465"/>
                <a:gd name="connsiteX7" fmla="*/ 180192 w 501230"/>
                <a:gd name="connsiteY7" fmla="*/ 64971 h 518465"/>
                <a:gd name="connsiteX0" fmla="*/ 173048 w 501230"/>
                <a:gd name="connsiteY0" fmla="*/ 83235 h 517679"/>
                <a:gd name="connsiteX1" fmla="*/ 203094 w 501230"/>
                <a:gd name="connsiteY1" fmla="*/ 180727 h 517679"/>
                <a:gd name="connsiteX2" fmla="*/ 4932 w 501230"/>
                <a:gd name="connsiteY2" fmla="*/ 293261 h 517679"/>
                <a:gd name="connsiteX3" fmla="*/ 439272 w 501230"/>
                <a:gd name="connsiteY3" fmla="*/ 514241 h 517679"/>
                <a:gd name="connsiteX4" fmla="*/ 492612 w 501230"/>
                <a:gd name="connsiteY4" fmla="*/ 102761 h 517679"/>
                <a:gd name="connsiteX5" fmla="*/ 310250 w 501230"/>
                <a:gd name="connsiteY5" fmla="*/ 116432 h 517679"/>
                <a:gd name="connsiteX6" fmla="*/ 279252 w 501230"/>
                <a:gd name="connsiteY6" fmla="*/ 368 h 517679"/>
                <a:gd name="connsiteX7" fmla="*/ 173048 w 501230"/>
                <a:gd name="connsiteY7" fmla="*/ 83235 h 517679"/>
                <a:gd name="connsiteX0" fmla="*/ 173048 w 501230"/>
                <a:gd name="connsiteY0" fmla="*/ 73763 h 508207"/>
                <a:gd name="connsiteX1" fmla="*/ 203094 w 501230"/>
                <a:gd name="connsiteY1" fmla="*/ 171255 h 508207"/>
                <a:gd name="connsiteX2" fmla="*/ 4932 w 501230"/>
                <a:gd name="connsiteY2" fmla="*/ 283789 h 508207"/>
                <a:gd name="connsiteX3" fmla="*/ 439272 w 501230"/>
                <a:gd name="connsiteY3" fmla="*/ 504769 h 508207"/>
                <a:gd name="connsiteX4" fmla="*/ 492612 w 501230"/>
                <a:gd name="connsiteY4" fmla="*/ 93289 h 508207"/>
                <a:gd name="connsiteX5" fmla="*/ 310250 w 501230"/>
                <a:gd name="connsiteY5" fmla="*/ 106960 h 508207"/>
                <a:gd name="connsiteX6" fmla="*/ 269727 w 501230"/>
                <a:gd name="connsiteY6" fmla="*/ 421 h 508207"/>
                <a:gd name="connsiteX7" fmla="*/ 173048 w 501230"/>
                <a:gd name="connsiteY7" fmla="*/ 73763 h 508207"/>
                <a:gd name="connsiteX0" fmla="*/ 173048 w 501230"/>
                <a:gd name="connsiteY0" fmla="*/ 64309 h 498753"/>
                <a:gd name="connsiteX1" fmla="*/ 203094 w 501230"/>
                <a:gd name="connsiteY1" fmla="*/ 161801 h 498753"/>
                <a:gd name="connsiteX2" fmla="*/ 4932 w 501230"/>
                <a:gd name="connsiteY2" fmla="*/ 274335 h 498753"/>
                <a:gd name="connsiteX3" fmla="*/ 439272 w 501230"/>
                <a:gd name="connsiteY3" fmla="*/ 495315 h 498753"/>
                <a:gd name="connsiteX4" fmla="*/ 492612 w 501230"/>
                <a:gd name="connsiteY4" fmla="*/ 83835 h 498753"/>
                <a:gd name="connsiteX5" fmla="*/ 310250 w 501230"/>
                <a:gd name="connsiteY5" fmla="*/ 97506 h 498753"/>
                <a:gd name="connsiteX6" fmla="*/ 284014 w 501230"/>
                <a:gd name="connsiteY6" fmla="*/ 492 h 498753"/>
                <a:gd name="connsiteX7" fmla="*/ 173048 w 501230"/>
                <a:gd name="connsiteY7" fmla="*/ 64309 h 498753"/>
                <a:gd name="connsiteX0" fmla="*/ 15644 w 338308"/>
                <a:gd name="connsiteY0" fmla="*/ 64309 h 497759"/>
                <a:gd name="connsiteX1" fmla="*/ 45690 w 338308"/>
                <a:gd name="connsiteY1" fmla="*/ 161801 h 497759"/>
                <a:gd name="connsiteX2" fmla="*/ 16597 w 338308"/>
                <a:gd name="connsiteY2" fmla="*/ 250522 h 497759"/>
                <a:gd name="connsiteX3" fmla="*/ 281868 w 338308"/>
                <a:gd name="connsiteY3" fmla="*/ 495315 h 497759"/>
                <a:gd name="connsiteX4" fmla="*/ 335208 w 338308"/>
                <a:gd name="connsiteY4" fmla="*/ 83835 h 497759"/>
                <a:gd name="connsiteX5" fmla="*/ 152846 w 338308"/>
                <a:gd name="connsiteY5" fmla="*/ 97506 h 497759"/>
                <a:gd name="connsiteX6" fmla="*/ 126610 w 338308"/>
                <a:gd name="connsiteY6" fmla="*/ 492 h 497759"/>
                <a:gd name="connsiteX7" fmla="*/ 15644 w 338308"/>
                <a:gd name="connsiteY7" fmla="*/ 64309 h 497759"/>
                <a:gd name="connsiteX0" fmla="*/ 5893 w 325881"/>
                <a:gd name="connsiteY0" fmla="*/ 64309 h 251036"/>
                <a:gd name="connsiteX1" fmla="*/ 35939 w 325881"/>
                <a:gd name="connsiteY1" fmla="*/ 161801 h 251036"/>
                <a:gd name="connsiteX2" fmla="*/ 6846 w 325881"/>
                <a:gd name="connsiteY2" fmla="*/ 250522 h 251036"/>
                <a:gd name="connsiteX3" fmla="*/ 138767 w 325881"/>
                <a:gd name="connsiteY3" fmla="*/ 192896 h 251036"/>
                <a:gd name="connsiteX4" fmla="*/ 325457 w 325881"/>
                <a:gd name="connsiteY4" fmla="*/ 83835 h 251036"/>
                <a:gd name="connsiteX5" fmla="*/ 143095 w 325881"/>
                <a:gd name="connsiteY5" fmla="*/ 97506 h 251036"/>
                <a:gd name="connsiteX6" fmla="*/ 116859 w 325881"/>
                <a:gd name="connsiteY6" fmla="*/ 492 h 251036"/>
                <a:gd name="connsiteX7" fmla="*/ 5893 w 325881"/>
                <a:gd name="connsiteY7" fmla="*/ 64309 h 251036"/>
                <a:gd name="connsiteX0" fmla="*/ 5893 w 217001"/>
                <a:gd name="connsiteY0" fmla="*/ 64309 h 251031"/>
                <a:gd name="connsiteX1" fmla="*/ 35939 w 217001"/>
                <a:gd name="connsiteY1" fmla="*/ 161801 h 251031"/>
                <a:gd name="connsiteX2" fmla="*/ 6846 w 217001"/>
                <a:gd name="connsiteY2" fmla="*/ 250522 h 251031"/>
                <a:gd name="connsiteX3" fmla="*/ 138767 w 217001"/>
                <a:gd name="connsiteY3" fmla="*/ 192896 h 251031"/>
                <a:gd name="connsiteX4" fmla="*/ 215919 w 217001"/>
                <a:gd name="connsiteY4" fmla="*/ 86217 h 251031"/>
                <a:gd name="connsiteX5" fmla="*/ 143095 w 217001"/>
                <a:gd name="connsiteY5" fmla="*/ 97506 h 251031"/>
                <a:gd name="connsiteX6" fmla="*/ 116859 w 217001"/>
                <a:gd name="connsiteY6" fmla="*/ 492 h 251031"/>
                <a:gd name="connsiteX7" fmla="*/ 5893 w 217001"/>
                <a:gd name="connsiteY7" fmla="*/ 64309 h 251031"/>
                <a:gd name="connsiteX0" fmla="*/ 5893 w 217001"/>
                <a:gd name="connsiteY0" fmla="*/ 64189 h 250911"/>
                <a:gd name="connsiteX1" fmla="*/ 35939 w 217001"/>
                <a:gd name="connsiteY1" fmla="*/ 161681 h 250911"/>
                <a:gd name="connsiteX2" fmla="*/ 6846 w 217001"/>
                <a:gd name="connsiteY2" fmla="*/ 250402 h 250911"/>
                <a:gd name="connsiteX3" fmla="*/ 138767 w 217001"/>
                <a:gd name="connsiteY3" fmla="*/ 192776 h 250911"/>
                <a:gd name="connsiteX4" fmla="*/ 215919 w 217001"/>
                <a:gd name="connsiteY4" fmla="*/ 86097 h 250911"/>
                <a:gd name="connsiteX5" fmla="*/ 152620 w 217001"/>
                <a:gd name="connsiteY5" fmla="*/ 92623 h 250911"/>
                <a:gd name="connsiteX6" fmla="*/ 116859 w 217001"/>
                <a:gd name="connsiteY6" fmla="*/ 372 h 250911"/>
                <a:gd name="connsiteX7" fmla="*/ 5893 w 217001"/>
                <a:gd name="connsiteY7" fmla="*/ 64189 h 250911"/>
                <a:gd name="connsiteX0" fmla="*/ 8819 w 219927"/>
                <a:gd name="connsiteY0" fmla="*/ 64183 h 251050"/>
                <a:gd name="connsiteX1" fmla="*/ 29340 w 219927"/>
                <a:gd name="connsiteY1" fmla="*/ 156913 h 251050"/>
                <a:gd name="connsiteX2" fmla="*/ 9772 w 219927"/>
                <a:gd name="connsiteY2" fmla="*/ 250396 h 251050"/>
                <a:gd name="connsiteX3" fmla="*/ 141693 w 219927"/>
                <a:gd name="connsiteY3" fmla="*/ 192770 h 251050"/>
                <a:gd name="connsiteX4" fmla="*/ 218845 w 219927"/>
                <a:gd name="connsiteY4" fmla="*/ 86091 h 251050"/>
                <a:gd name="connsiteX5" fmla="*/ 155546 w 219927"/>
                <a:gd name="connsiteY5" fmla="*/ 92617 h 251050"/>
                <a:gd name="connsiteX6" fmla="*/ 119785 w 219927"/>
                <a:gd name="connsiteY6" fmla="*/ 366 h 251050"/>
                <a:gd name="connsiteX7" fmla="*/ 8819 w 219927"/>
                <a:gd name="connsiteY7" fmla="*/ 64183 h 251050"/>
                <a:gd name="connsiteX0" fmla="*/ 14523 w 224549"/>
                <a:gd name="connsiteY0" fmla="*/ 64183 h 251769"/>
                <a:gd name="connsiteX1" fmla="*/ 35044 w 224549"/>
                <a:gd name="connsiteY1" fmla="*/ 156913 h 251769"/>
                <a:gd name="connsiteX2" fmla="*/ 15476 w 224549"/>
                <a:gd name="connsiteY2" fmla="*/ 250396 h 251769"/>
                <a:gd name="connsiteX3" fmla="*/ 224549 w 224549"/>
                <a:gd name="connsiteY3" fmla="*/ 86091 h 251769"/>
                <a:gd name="connsiteX4" fmla="*/ 161250 w 224549"/>
                <a:gd name="connsiteY4" fmla="*/ 92617 h 251769"/>
                <a:gd name="connsiteX5" fmla="*/ 125489 w 224549"/>
                <a:gd name="connsiteY5" fmla="*/ 366 h 251769"/>
                <a:gd name="connsiteX6" fmla="*/ 14523 w 224549"/>
                <a:gd name="connsiteY6" fmla="*/ 64183 h 251769"/>
                <a:gd name="connsiteX0" fmla="*/ 13996 w 216878"/>
                <a:gd name="connsiteY0" fmla="*/ 64183 h 250889"/>
                <a:gd name="connsiteX1" fmla="*/ 34517 w 216878"/>
                <a:gd name="connsiteY1" fmla="*/ 156913 h 250889"/>
                <a:gd name="connsiteX2" fmla="*/ 14949 w 216878"/>
                <a:gd name="connsiteY2" fmla="*/ 250396 h 250889"/>
                <a:gd name="connsiteX3" fmla="*/ 216878 w 216878"/>
                <a:gd name="connsiteY3" fmla="*/ 117047 h 250889"/>
                <a:gd name="connsiteX4" fmla="*/ 160723 w 216878"/>
                <a:gd name="connsiteY4" fmla="*/ 92617 h 250889"/>
                <a:gd name="connsiteX5" fmla="*/ 124962 w 216878"/>
                <a:gd name="connsiteY5" fmla="*/ 366 h 250889"/>
                <a:gd name="connsiteX6" fmla="*/ 13996 w 216878"/>
                <a:gd name="connsiteY6" fmla="*/ 64183 h 250889"/>
                <a:gd name="connsiteX0" fmla="*/ 13996 w 216878"/>
                <a:gd name="connsiteY0" fmla="*/ 64032 h 250738"/>
                <a:gd name="connsiteX1" fmla="*/ 34517 w 216878"/>
                <a:gd name="connsiteY1" fmla="*/ 156762 h 250738"/>
                <a:gd name="connsiteX2" fmla="*/ 14949 w 216878"/>
                <a:gd name="connsiteY2" fmla="*/ 250245 h 250738"/>
                <a:gd name="connsiteX3" fmla="*/ 216878 w 216878"/>
                <a:gd name="connsiteY3" fmla="*/ 116896 h 250738"/>
                <a:gd name="connsiteX4" fmla="*/ 144055 w 216878"/>
                <a:gd name="connsiteY4" fmla="*/ 85323 h 250738"/>
                <a:gd name="connsiteX5" fmla="*/ 124962 w 216878"/>
                <a:gd name="connsiteY5" fmla="*/ 215 h 250738"/>
                <a:gd name="connsiteX6" fmla="*/ 13996 w 216878"/>
                <a:gd name="connsiteY6" fmla="*/ 64032 h 250738"/>
                <a:gd name="connsiteX0" fmla="*/ 10771 w 216878"/>
                <a:gd name="connsiteY0" fmla="*/ 43342 h 251849"/>
                <a:gd name="connsiteX1" fmla="*/ 34517 w 216878"/>
                <a:gd name="connsiteY1" fmla="*/ 157873 h 251849"/>
                <a:gd name="connsiteX2" fmla="*/ 14949 w 216878"/>
                <a:gd name="connsiteY2" fmla="*/ 251356 h 251849"/>
                <a:gd name="connsiteX3" fmla="*/ 216878 w 216878"/>
                <a:gd name="connsiteY3" fmla="*/ 118007 h 251849"/>
                <a:gd name="connsiteX4" fmla="*/ 144055 w 216878"/>
                <a:gd name="connsiteY4" fmla="*/ 86434 h 251849"/>
                <a:gd name="connsiteX5" fmla="*/ 124962 w 216878"/>
                <a:gd name="connsiteY5" fmla="*/ 1326 h 251849"/>
                <a:gd name="connsiteX6" fmla="*/ 10771 w 216878"/>
                <a:gd name="connsiteY6" fmla="*/ 43342 h 251849"/>
                <a:gd name="connsiteX0" fmla="*/ 10771 w 216878"/>
                <a:gd name="connsiteY0" fmla="*/ 37386 h 245893"/>
                <a:gd name="connsiteX1" fmla="*/ 34517 w 216878"/>
                <a:gd name="connsiteY1" fmla="*/ 151917 h 245893"/>
                <a:gd name="connsiteX2" fmla="*/ 14949 w 216878"/>
                <a:gd name="connsiteY2" fmla="*/ 245400 h 245893"/>
                <a:gd name="connsiteX3" fmla="*/ 216878 w 216878"/>
                <a:gd name="connsiteY3" fmla="*/ 112051 h 245893"/>
                <a:gd name="connsiteX4" fmla="*/ 144055 w 216878"/>
                <a:gd name="connsiteY4" fmla="*/ 80478 h 245893"/>
                <a:gd name="connsiteX5" fmla="*/ 81424 w 216878"/>
                <a:gd name="connsiteY5" fmla="*/ 1599 h 245893"/>
                <a:gd name="connsiteX6" fmla="*/ 10771 w 216878"/>
                <a:gd name="connsiteY6" fmla="*/ 37386 h 245893"/>
                <a:gd name="connsiteX0" fmla="*/ 10771 w 216878"/>
                <a:gd name="connsiteY0" fmla="*/ 36201 h 244708"/>
                <a:gd name="connsiteX1" fmla="*/ 34517 w 216878"/>
                <a:gd name="connsiteY1" fmla="*/ 150732 h 244708"/>
                <a:gd name="connsiteX2" fmla="*/ 14949 w 216878"/>
                <a:gd name="connsiteY2" fmla="*/ 244215 h 244708"/>
                <a:gd name="connsiteX3" fmla="*/ 216878 w 216878"/>
                <a:gd name="connsiteY3" fmla="*/ 110866 h 244708"/>
                <a:gd name="connsiteX4" fmla="*/ 106967 w 216878"/>
                <a:gd name="connsiteY4" fmla="*/ 54377 h 244708"/>
                <a:gd name="connsiteX5" fmla="*/ 81424 w 216878"/>
                <a:gd name="connsiteY5" fmla="*/ 414 h 244708"/>
                <a:gd name="connsiteX6" fmla="*/ 10771 w 216878"/>
                <a:gd name="connsiteY6" fmla="*/ 36201 h 244708"/>
                <a:gd name="connsiteX0" fmla="*/ 8385 w 182242"/>
                <a:gd name="connsiteY0" fmla="*/ 36201 h 246514"/>
                <a:gd name="connsiteX1" fmla="*/ 32131 w 182242"/>
                <a:gd name="connsiteY1" fmla="*/ 150732 h 246514"/>
                <a:gd name="connsiteX2" fmla="*/ 12563 w 182242"/>
                <a:gd name="connsiteY2" fmla="*/ 244215 h 246514"/>
                <a:gd name="connsiteX3" fmla="*/ 182241 w 182242"/>
                <a:gd name="connsiteY3" fmla="*/ 54805 h 246514"/>
                <a:gd name="connsiteX4" fmla="*/ 104581 w 182242"/>
                <a:gd name="connsiteY4" fmla="*/ 54377 h 246514"/>
                <a:gd name="connsiteX5" fmla="*/ 79038 w 182242"/>
                <a:gd name="connsiteY5" fmla="*/ 414 h 246514"/>
                <a:gd name="connsiteX6" fmla="*/ 8385 w 182242"/>
                <a:gd name="connsiteY6" fmla="*/ 36201 h 246514"/>
                <a:gd name="connsiteX0" fmla="*/ 11128 w 229594"/>
                <a:gd name="connsiteY0" fmla="*/ 36201 h 244278"/>
                <a:gd name="connsiteX1" fmla="*/ 34874 w 229594"/>
                <a:gd name="connsiteY1" fmla="*/ 150732 h 244278"/>
                <a:gd name="connsiteX2" fmla="*/ 15306 w 229594"/>
                <a:gd name="connsiteY2" fmla="*/ 244215 h 244278"/>
                <a:gd name="connsiteX3" fmla="*/ 222074 w 229594"/>
                <a:gd name="connsiteY3" fmla="*/ 163447 h 244278"/>
                <a:gd name="connsiteX4" fmla="*/ 184984 w 229594"/>
                <a:gd name="connsiteY4" fmla="*/ 54805 h 244278"/>
                <a:gd name="connsiteX5" fmla="*/ 107324 w 229594"/>
                <a:gd name="connsiteY5" fmla="*/ 54377 h 244278"/>
                <a:gd name="connsiteX6" fmla="*/ 81781 w 229594"/>
                <a:gd name="connsiteY6" fmla="*/ 414 h 244278"/>
                <a:gd name="connsiteX7" fmla="*/ 11128 w 229594"/>
                <a:gd name="connsiteY7" fmla="*/ 36201 h 244278"/>
                <a:gd name="connsiteX0" fmla="*/ 11128 w 229960"/>
                <a:gd name="connsiteY0" fmla="*/ 36201 h 244278"/>
                <a:gd name="connsiteX1" fmla="*/ 34874 w 229960"/>
                <a:gd name="connsiteY1" fmla="*/ 150732 h 244278"/>
                <a:gd name="connsiteX2" fmla="*/ 15306 w 229960"/>
                <a:gd name="connsiteY2" fmla="*/ 244215 h 244278"/>
                <a:gd name="connsiteX3" fmla="*/ 222074 w 229960"/>
                <a:gd name="connsiteY3" fmla="*/ 163447 h 244278"/>
                <a:gd name="connsiteX4" fmla="*/ 184984 w 229960"/>
                <a:gd name="connsiteY4" fmla="*/ 54805 h 244278"/>
                <a:gd name="connsiteX5" fmla="*/ 107324 w 229960"/>
                <a:gd name="connsiteY5" fmla="*/ 54377 h 244278"/>
                <a:gd name="connsiteX6" fmla="*/ 81781 w 229960"/>
                <a:gd name="connsiteY6" fmla="*/ 414 h 244278"/>
                <a:gd name="connsiteX7" fmla="*/ 11128 w 229960"/>
                <a:gd name="connsiteY7" fmla="*/ 36201 h 244278"/>
                <a:gd name="connsiteX0" fmla="*/ 11128 w 231772"/>
                <a:gd name="connsiteY0" fmla="*/ 36201 h 244278"/>
                <a:gd name="connsiteX1" fmla="*/ 34874 w 231772"/>
                <a:gd name="connsiteY1" fmla="*/ 150732 h 244278"/>
                <a:gd name="connsiteX2" fmla="*/ 15306 w 231772"/>
                <a:gd name="connsiteY2" fmla="*/ 244215 h 244278"/>
                <a:gd name="connsiteX3" fmla="*/ 222074 w 231772"/>
                <a:gd name="connsiteY3" fmla="*/ 163447 h 244278"/>
                <a:gd name="connsiteX4" fmla="*/ 199498 w 231772"/>
                <a:gd name="connsiteY4" fmla="*/ 48576 h 244278"/>
                <a:gd name="connsiteX5" fmla="*/ 107324 w 231772"/>
                <a:gd name="connsiteY5" fmla="*/ 54377 h 244278"/>
                <a:gd name="connsiteX6" fmla="*/ 81781 w 231772"/>
                <a:gd name="connsiteY6" fmla="*/ 414 h 244278"/>
                <a:gd name="connsiteX7" fmla="*/ 11128 w 231772"/>
                <a:gd name="connsiteY7" fmla="*/ 36201 h 244278"/>
                <a:gd name="connsiteX0" fmla="*/ 11128 w 233500"/>
                <a:gd name="connsiteY0" fmla="*/ 36455 h 244532"/>
                <a:gd name="connsiteX1" fmla="*/ 34874 w 233500"/>
                <a:gd name="connsiteY1" fmla="*/ 150986 h 244532"/>
                <a:gd name="connsiteX2" fmla="*/ 15306 w 233500"/>
                <a:gd name="connsiteY2" fmla="*/ 244469 h 244532"/>
                <a:gd name="connsiteX3" fmla="*/ 222074 w 233500"/>
                <a:gd name="connsiteY3" fmla="*/ 163701 h 244532"/>
                <a:gd name="connsiteX4" fmla="*/ 199498 w 233500"/>
                <a:gd name="connsiteY4" fmla="*/ 48830 h 244532"/>
                <a:gd name="connsiteX5" fmla="*/ 100874 w 233500"/>
                <a:gd name="connsiteY5" fmla="*/ 60860 h 244532"/>
                <a:gd name="connsiteX6" fmla="*/ 81781 w 233500"/>
                <a:gd name="connsiteY6" fmla="*/ 668 h 244532"/>
                <a:gd name="connsiteX7" fmla="*/ 11128 w 233500"/>
                <a:gd name="connsiteY7" fmla="*/ 36455 h 244532"/>
                <a:gd name="connsiteX0" fmla="*/ 17165 w 239537"/>
                <a:gd name="connsiteY0" fmla="*/ 36273 h 245342"/>
                <a:gd name="connsiteX1" fmla="*/ 26399 w 239537"/>
                <a:gd name="connsiteY1" fmla="*/ 105645 h 245342"/>
                <a:gd name="connsiteX2" fmla="*/ 21343 w 239537"/>
                <a:gd name="connsiteY2" fmla="*/ 244287 h 245342"/>
                <a:gd name="connsiteX3" fmla="*/ 228111 w 239537"/>
                <a:gd name="connsiteY3" fmla="*/ 163519 h 245342"/>
                <a:gd name="connsiteX4" fmla="*/ 205535 w 239537"/>
                <a:gd name="connsiteY4" fmla="*/ 48648 h 245342"/>
                <a:gd name="connsiteX5" fmla="*/ 106911 w 239537"/>
                <a:gd name="connsiteY5" fmla="*/ 60678 h 245342"/>
                <a:gd name="connsiteX6" fmla="*/ 87818 w 239537"/>
                <a:gd name="connsiteY6" fmla="*/ 486 h 245342"/>
                <a:gd name="connsiteX7" fmla="*/ 17165 w 239537"/>
                <a:gd name="connsiteY7" fmla="*/ 36273 h 245342"/>
                <a:gd name="connsiteX0" fmla="*/ 21158 w 243530"/>
                <a:gd name="connsiteY0" fmla="*/ 36273 h 196834"/>
                <a:gd name="connsiteX1" fmla="*/ 30392 w 243530"/>
                <a:gd name="connsiteY1" fmla="*/ 105645 h 196834"/>
                <a:gd name="connsiteX2" fmla="*/ 18886 w 243530"/>
                <a:gd name="connsiteY2" fmla="*/ 192899 h 196834"/>
                <a:gd name="connsiteX3" fmla="*/ 232104 w 243530"/>
                <a:gd name="connsiteY3" fmla="*/ 163519 h 196834"/>
                <a:gd name="connsiteX4" fmla="*/ 209528 w 243530"/>
                <a:gd name="connsiteY4" fmla="*/ 48648 h 196834"/>
                <a:gd name="connsiteX5" fmla="*/ 110904 w 243530"/>
                <a:gd name="connsiteY5" fmla="*/ 60678 h 196834"/>
                <a:gd name="connsiteX6" fmla="*/ 91811 w 243530"/>
                <a:gd name="connsiteY6" fmla="*/ 486 h 196834"/>
                <a:gd name="connsiteX7" fmla="*/ 21158 w 243530"/>
                <a:gd name="connsiteY7" fmla="*/ 36273 h 196834"/>
                <a:gd name="connsiteX0" fmla="*/ 18725 w 217689"/>
                <a:gd name="connsiteY0" fmla="*/ 36273 h 214157"/>
                <a:gd name="connsiteX1" fmla="*/ 27959 w 217689"/>
                <a:gd name="connsiteY1" fmla="*/ 105645 h 214157"/>
                <a:gd name="connsiteX2" fmla="*/ 16453 w 217689"/>
                <a:gd name="connsiteY2" fmla="*/ 192899 h 214157"/>
                <a:gd name="connsiteX3" fmla="*/ 195808 w 217689"/>
                <a:gd name="connsiteY3" fmla="*/ 197778 h 214157"/>
                <a:gd name="connsiteX4" fmla="*/ 207095 w 217689"/>
                <a:gd name="connsiteY4" fmla="*/ 48648 h 214157"/>
                <a:gd name="connsiteX5" fmla="*/ 108471 w 217689"/>
                <a:gd name="connsiteY5" fmla="*/ 60678 h 214157"/>
                <a:gd name="connsiteX6" fmla="*/ 89378 w 217689"/>
                <a:gd name="connsiteY6" fmla="*/ 486 h 214157"/>
                <a:gd name="connsiteX7" fmla="*/ 18725 w 217689"/>
                <a:gd name="connsiteY7" fmla="*/ 36273 h 214157"/>
                <a:gd name="connsiteX0" fmla="*/ 18725 w 211656"/>
                <a:gd name="connsiteY0" fmla="*/ 36273 h 214157"/>
                <a:gd name="connsiteX1" fmla="*/ 27959 w 211656"/>
                <a:gd name="connsiteY1" fmla="*/ 105645 h 214157"/>
                <a:gd name="connsiteX2" fmla="*/ 16453 w 211656"/>
                <a:gd name="connsiteY2" fmla="*/ 192899 h 214157"/>
                <a:gd name="connsiteX3" fmla="*/ 195808 w 211656"/>
                <a:gd name="connsiteY3" fmla="*/ 197778 h 214157"/>
                <a:gd name="connsiteX4" fmla="*/ 194195 w 211656"/>
                <a:gd name="connsiteY4" fmla="*/ 20618 h 214157"/>
                <a:gd name="connsiteX5" fmla="*/ 108471 w 211656"/>
                <a:gd name="connsiteY5" fmla="*/ 60678 h 214157"/>
                <a:gd name="connsiteX6" fmla="*/ 89378 w 211656"/>
                <a:gd name="connsiteY6" fmla="*/ 486 h 214157"/>
                <a:gd name="connsiteX7" fmla="*/ 18725 w 211656"/>
                <a:gd name="connsiteY7" fmla="*/ 36273 h 214157"/>
                <a:gd name="connsiteX0" fmla="*/ 18725 w 211576"/>
                <a:gd name="connsiteY0" fmla="*/ 36035 h 213919"/>
                <a:gd name="connsiteX1" fmla="*/ 27959 w 211576"/>
                <a:gd name="connsiteY1" fmla="*/ 105407 h 213919"/>
                <a:gd name="connsiteX2" fmla="*/ 16453 w 211576"/>
                <a:gd name="connsiteY2" fmla="*/ 192661 h 213919"/>
                <a:gd name="connsiteX3" fmla="*/ 195808 w 211576"/>
                <a:gd name="connsiteY3" fmla="*/ 197540 h 213919"/>
                <a:gd name="connsiteX4" fmla="*/ 194195 w 211576"/>
                <a:gd name="connsiteY4" fmla="*/ 20380 h 213919"/>
                <a:gd name="connsiteX5" fmla="*/ 110083 w 211576"/>
                <a:gd name="connsiteY5" fmla="*/ 52654 h 213919"/>
                <a:gd name="connsiteX6" fmla="*/ 89378 w 211576"/>
                <a:gd name="connsiteY6" fmla="*/ 248 h 213919"/>
                <a:gd name="connsiteX7" fmla="*/ 18725 w 211576"/>
                <a:gd name="connsiteY7" fmla="*/ 36035 h 213919"/>
                <a:gd name="connsiteX0" fmla="*/ 18725 w 211576"/>
                <a:gd name="connsiteY0" fmla="*/ 42218 h 220102"/>
                <a:gd name="connsiteX1" fmla="*/ 27959 w 211576"/>
                <a:gd name="connsiteY1" fmla="*/ 111590 h 220102"/>
                <a:gd name="connsiteX2" fmla="*/ 16453 w 211576"/>
                <a:gd name="connsiteY2" fmla="*/ 198844 h 220102"/>
                <a:gd name="connsiteX3" fmla="*/ 195808 w 211576"/>
                <a:gd name="connsiteY3" fmla="*/ 203723 h 220102"/>
                <a:gd name="connsiteX4" fmla="*/ 194195 w 211576"/>
                <a:gd name="connsiteY4" fmla="*/ 26563 h 220102"/>
                <a:gd name="connsiteX5" fmla="*/ 110083 w 211576"/>
                <a:gd name="connsiteY5" fmla="*/ 58837 h 220102"/>
                <a:gd name="connsiteX6" fmla="*/ 86153 w 211576"/>
                <a:gd name="connsiteY6" fmla="*/ 202 h 220102"/>
                <a:gd name="connsiteX7" fmla="*/ 18725 w 211576"/>
                <a:gd name="connsiteY7" fmla="*/ 42218 h 22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576" h="220102">
                  <a:moveTo>
                    <a:pt x="18725" y="42218"/>
                  </a:moveTo>
                  <a:cubicBezTo>
                    <a:pt x="9026" y="60783"/>
                    <a:pt x="57169" y="73411"/>
                    <a:pt x="27959" y="111590"/>
                  </a:cubicBezTo>
                  <a:cubicBezTo>
                    <a:pt x="-1251" y="149769"/>
                    <a:pt x="-11522" y="183489"/>
                    <a:pt x="16453" y="198844"/>
                  </a:cubicBezTo>
                  <a:cubicBezTo>
                    <a:pt x="44428" y="214199"/>
                    <a:pt x="167528" y="235291"/>
                    <a:pt x="195808" y="203723"/>
                  </a:cubicBezTo>
                  <a:cubicBezTo>
                    <a:pt x="224088" y="172155"/>
                    <a:pt x="208483" y="50711"/>
                    <a:pt x="194195" y="26563"/>
                  </a:cubicBezTo>
                  <a:cubicBezTo>
                    <a:pt x="179907" y="2415"/>
                    <a:pt x="145643" y="75902"/>
                    <a:pt x="110083" y="58837"/>
                  </a:cubicBezTo>
                  <a:cubicBezTo>
                    <a:pt x="74523" y="41772"/>
                    <a:pt x="101379" y="2972"/>
                    <a:pt x="86153" y="202"/>
                  </a:cubicBezTo>
                  <a:cubicBezTo>
                    <a:pt x="70927" y="-2568"/>
                    <a:pt x="28424" y="23653"/>
                    <a:pt x="18725" y="42218"/>
                  </a:cubicBezTo>
                  <a:close/>
                </a:path>
              </a:pathLst>
            </a:cu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30914" y="409382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P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42715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00443 -0.00023 L 0.0224 -0.0002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00404 0.00023 L -0.0224 0.00023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90000" y="29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C 0.00781 0.04699 -0.04987 0.24745 0.00416 0.274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137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7 C 0.07774 0.03102 0.01003 0.09143 0.08086 0.138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45000" y="14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7" presetClass="path" presetSubtype="0" accel="4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86 0.13842 C 0.0629 0.13055 0.05638 0.13796 0.0487 0.15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48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7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27454 C 0.00169 0.26968 0.02122 0.30185 0.03593 0.2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 0.15116 C 0.02709 0.18727 0.03477 0.32847 -0.00117 0.39931 C -0.03164 0.44259 -0.11302 0.39792 -0.08828 0.44005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44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593 0.29884 C 0.02187 0.33866 -0.053 0.36806 -0.00612 0.41898 C 0.04075 0.46991 0.04622 0.37801 0.06836 0.43426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93 C -0.0026 -0.22176 0.03881 -0.28936 -0.00638 -0.286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1428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-3.7037E-6 C -0.03789 -0.03078 0.00169 -0.19676 -0.06185 -0.190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-953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39 3.33333E-6 C 0.00625 -0.04098 0.07787 -0.10857 -0.00677 -0.1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5 -0.19051 C -0.0651 -0.19792 -0.05781 -0.2132 -0.06627 -0.220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4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7" presetClass="path" presetSubtype="0" accel="1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28635 C -0.01549 -0.30186 -0.02161 -0.31042 -0.05364 -0.311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-127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7" presetClass="path" presetSubtype="0" accel="60000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10648 C 0.00756 -0.11204 0.01941 -0.10486 0.03191 -0.1263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64 -0.31181 C 0.05391 -0.30741 -0.01419 -0.43426 0.01355 -0.423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560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627 -0.22014 C -0.02461 -0.21505 0.01276 -0.40348 -0.07812 -0.423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1018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191 -0.12639 C 0.06277 -0.09306 0.03295 -0.38334 0.05521 -0.39676 C 0.05834 -0.3963 0.06693 -0.4345 0.10027 -0.42107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27" grpId="0" animBg="1"/>
      <p:bldP spid="27" grpId="1" animBg="1"/>
      <p:bldP spid="27" grpId="2" animBg="1"/>
      <p:bldP spid="45" grpId="0" animBg="1"/>
      <p:bldP spid="45" grpId="1" animBg="1"/>
      <p:bldP spid="45" grpId="2" animBg="1"/>
      <p:bldP spid="45" grpId="3" animBg="1"/>
      <p:bldP spid="44" grpId="0" animBg="1"/>
      <p:bldP spid="44" grpId="1" animBg="1"/>
      <p:bldP spid="44" grpId="2" animBg="1"/>
      <p:bldP spid="44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4976" y="3175579"/>
            <a:ext cx="9149860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954264" y="3576035"/>
            <a:ext cx="1790322" cy="7660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829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80486" y="3009844"/>
            <a:ext cx="428535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857411" y="2497221"/>
            <a:ext cx="1106832" cy="1968059"/>
            <a:chOff x="3802524" y="788848"/>
            <a:chExt cx="2951800" cy="4973536"/>
          </a:xfrm>
        </p:grpSpPr>
        <p:sp>
          <p:nvSpPr>
            <p:cNvPr id="41" name="Freeform 40"/>
            <p:cNvSpPr/>
            <p:nvPr/>
          </p:nvSpPr>
          <p:spPr>
            <a:xfrm>
              <a:off x="3802524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5381949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36598" y="3789895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0875" y="277389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outside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505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2234590" y="5795236"/>
            <a:ext cx="344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3600" baseline="30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</a:t>
            </a:r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-K</a:t>
            </a:r>
            <a:r>
              <a:rPr lang="en-US" sz="3600" baseline="30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</a:t>
            </a:r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Pump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3365391" y="3707337"/>
            <a:ext cx="824024" cy="13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3032204" y="3087345"/>
            <a:ext cx="1298496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Freeform 248"/>
          <p:cNvSpPr/>
          <p:nvPr/>
        </p:nvSpPr>
        <p:spPr>
          <a:xfrm rot="20224749">
            <a:off x="2630468" y="2399333"/>
            <a:ext cx="715575" cy="1985305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9 w 602676"/>
              <a:gd name="connsiteY0" fmla="*/ 8491 h 958879"/>
              <a:gd name="connsiteX1" fmla="*/ 499587 w 602676"/>
              <a:gd name="connsiteY1" fmla="*/ 12997 h 958879"/>
              <a:gd name="connsiteX2" fmla="*/ 3 w 602676"/>
              <a:gd name="connsiteY2" fmla="*/ 169170 h 958879"/>
              <a:gd name="connsiteX3" fmla="*/ 492519 w 602676"/>
              <a:gd name="connsiteY3" fmla="*/ 306279 h 958879"/>
              <a:gd name="connsiteX4" fmla="*/ 72739 w 602676"/>
              <a:gd name="connsiteY4" fmla="*/ 470506 h 958879"/>
              <a:gd name="connsiteX5" fmla="*/ 525995 w 602676"/>
              <a:gd name="connsiteY5" fmla="*/ 640055 h 958879"/>
              <a:gd name="connsiteX6" fmla="*/ 34300 w 602676"/>
              <a:gd name="connsiteY6" fmla="*/ 792624 h 958879"/>
              <a:gd name="connsiteX7" fmla="*/ 602676 w 602676"/>
              <a:gd name="connsiteY7" fmla="*/ 958879 h 958879"/>
              <a:gd name="connsiteX0" fmla="*/ 631319 w 631319"/>
              <a:gd name="connsiteY0" fmla="*/ 46663 h 952136"/>
              <a:gd name="connsiteX1" fmla="*/ 499587 w 631319"/>
              <a:gd name="connsiteY1" fmla="*/ 6254 h 952136"/>
              <a:gd name="connsiteX2" fmla="*/ 3 w 631319"/>
              <a:gd name="connsiteY2" fmla="*/ 162427 h 952136"/>
              <a:gd name="connsiteX3" fmla="*/ 492519 w 631319"/>
              <a:gd name="connsiteY3" fmla="*/ 299536 h 952136"/>
              <a:gd name="connsiteX4" fmla="*/ 72739 w 631319"/>
              <a:gd name="connsiteY4" fmla="*/ 463763 h 952136"/>
              <a:gd name="connsiteX5" fmla="*/ 525995 w 631319"/>
              <a:gd name="connsiteY5" fmla="*/ 633312 h 952136"/>
              <a:gd name="connsiteX6" fmla="*/ 34300 w 631319"/>
              <a:gd name="connsiteY6" fmla="*/ 785881 h 952136"/>
              <a:gd name="connsiteX7" fmla="*/ 602676 w 631319"/>
              <a:gd name="connsiteY7" fmla="*/ 952136 h 952136"/>
              <a:gd name="connsiteX0" fmla="*/ 631416 w 631416"/>
              <a:gd name="connsiteY0" fmla="*/ 35322 h 940795"/>
              <a:gd name="connsiteX1" fmla="*/ 450049 w 631416"/>
              <a:gd name="connsiteY1" fmla="*/ 7303 h 940795"/>
              <a:gd name="connsiteX2" fmla="*/ 100 w 631416"/>
              <a:gd name="connsiteY2" fmla="*/ 151086 h 940795"/>
              <a:gd name="connsiteX3" fmla="*/ 492616 w 631416"/>
              <a:gd name="connsiteY3" fmla="*/ 288195 h 940795"/>
              <a:gd name="connsiteX4" fmla="*/ 72836 w 631416"/>
              <a:gd name="connsiteY4" fmla="*/ 452422 h 940795"/>
              <a:gd name="connsiteX5" fmla="*/ 526092 w 631416"/>
              <a:gd name="connsiteY5" fmla="*/ 621971 h 940795"/>
              <a:gd name="connsiteX6" fmla="*/ 34397 w 631416"/>
              <a:gd name="connsiteY6" fmla="*/ 774540 h 940795"/>
              <a:gd name="connsiteX7" fmla="*/ 602773 w 631416"/>
              <a:gd name="connsiteY7" fmla="*/ 940795 h 940795"/>
              <a:gd name="connsiteX0" fmla="*/ 631420 w 631420"/>
              <a:gd name="connsiteY0" fmla="*/ 35279 h 940752"/>
              <a:gd name="connsiteX1" fmla="*/ 608504 w 631420"/>
              <a:gd name="connsiteY1" fmla="*/ 22748 h 940752"/>
              <a:gd name="connsiteX2" fmla="*/ 450053 w 631420"/>
              <a:gd name="connsiteY2" fmla="*/ 7260 h 940752"/>
              <a:gd name="connsiteX3" fmla="*/ 104 w 631420"/>
              <a:gd name="connsiteY3" fmla="*/ 151043 h 940752"/>
              <a:gd name="connsiteX4" fmla="*/ 492620 w 631420"/>
              <a:gd name="connsiteY4" fmla="*/ 288152 h 940752"/>
              <a:gd name="connsiteX5" fmla="*/ 72840 w 631420"/>
              <a:gd name="connsiteY5" fmla="*/ 452379 h 940752"/>
              <a:gd name="connsiteX6" fmla="*/ 526096 w 631420"/>
              <a:gd name="connsiteY6" fmla="*/ 621928 h 940752"/>
              <a:gd name="connsiteX7" fmla="*/ 34401 w 631420"/>
              <a:gd name="connsiteY7" fmla="*/ 774497 h 940752"/>
              <a:gd name="connsiteX8" fmla="*/ 602777 w 631420"/>
              <a:gd name="connsiteY8" fmla="*/ 940752 h 940752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2777 w 620301"/>
              <a:gd name="connsiteY8" fmla="*/ 940752 h 942864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6356 w 620301"/>
              <a:gd name="connsiteY8" fmla="*/ 942494 h 942864"/>
              <a:gd name="connsiteX0" fmla="*/ 604693 w 624378"/>
              <a:gd name="connsiteY0" fmla="*/ 946308 h 946308"/>
              <a:gd name="connsiteX1" fmla="*/ 618383 w 624378"/>
              <a:gd name="connsiteY1" fmla="*/ 150931 h 946308"/>
              <a:gd name="connsiteX2" fmla="*/ 608504 w 624378"/>
              <a:gd name="connsiteY2" fmla="*/ 26192 h 946308"/>
              <a:gd name="connsiteX3" fmla="*/ 450053 w 624378"/>
              <a:gd name="connsiteY3" fmla="*/ 10704 h 946308"/>
              <a:gd name="connsiteX4" fmla="*/ 104 w 624378"/>
              <a:gd name="connsiteY4" fmla="*/ 154487 h 946308"/>
              <a:gd name="connsiteX5" fmla="*/ 492620 w 624378"/>
              <a:gd name="connsiteY5" fmla="*/ 291596 h 946308"/>
              <a:gd name="connsiteX6" fmla="*/ 72840 w 624378"/>
              <a:gd name="connsiteY6" fmla="*/ 455823 h 946308"/>
              <a:gd name="connsiteX7" fmla="*/ 526096 w 624378"/>
              <a:gd name="connsiteY7" fmla="*/ 625372 h 946308"/>
              <a:gd name="connsiteX8" fmla="*/ 34401 w 624378"/>
              <a:gd name="connsiteY8" fmla="*/ 777941 h 946308"/>
              <a:gd name="connsiteX9" fmla="*/ 606356 w 624378"/>
              <a:gd name="connsiteY9" fmla="*/ 945938 h 946308"/>
              <a:gd name="connsiteX0" fmla="*/ 604693 w 613757"/>
              <a:gd name="connsiteY0" fmla="*/ 946308 h 946308"/>
              <a:gd name="connsiteX1" fmla="*/ 542498 w 613757"/>
              <a:gd name="connsiteY1" fmla="*/ 148608 h 946308"/>
              <a:gd name="connsiteX2" fmla="*/ 608504 w 613757"/>
              <a:gd name="connsiteY2" fmla="*/ 26192 h 946308"/>
              <a:gd name="connsiteX3" fmla="*/ 450053 w 613757"/>
              <a:gd name="connsiteY3" fmla="*/ 10704 h 946308"/>
              <a:gd name="connsiteX4" fmla="*/ 104 w 613757"/>
              <a:gd name="connsiteY4" fmla="*/ 154487 h 946308"/>
              <a:gd name="connsiteX5" fmla="*/ 492620 w 613757"/>
              <a:gd name="connsiteY5" fmla="*/ 291596 h 946308"/>
              <a:gd name="connsiteX6" fmla="*/ 72840 w 613757"/>
              <a:gd name="connsiteY6" fmla="*/ 455823 h 946308"/>
              <a:gd name="connsiteX7" fmla="*/ 526096 w 613757"/>
              <a:gd name="connsiteY7" fmla="*/ 625372 h 946308"/>
              <a:gd name="connsiteX8" fmla="*/ 34401 w 613757"/>
              <a:gd name="connsiteY8" fmla="*/ 777941 h 946308"/>
              <a:gd name="connsiteX9" fmla="*/ 606356 w 613757"/>
              <a:gd name="connsiteY9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542498 w 616392"/>
              <a:gd name="connsiteY2" fmla="*/ 14860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460886 w 616392"/>
              <a:gd name="connsiteY2" fmla="*/ 15557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962"/>
              <a:gd name="connsiteY0" fmla="*/ 946308 h 946308"/>
              <a:gd name="connsiteX1" fmla="*/ 482362 w 616962"/>
              <a:gd name="connsiteY1" fmla="*/ 480821 h 946308"/>
              <a:gd name="connsiteX2" fmla="*/ 614087 w 616962"/>
              <a:gd name="connsiteY2" fmla="*/ 299614 h 946308"/>
              <a:gd name="connsiteX3" fmla="*/ 460886 w 616962"/>
              <a:gd name="connsiteY3" fmla="*/ 155578 h 946308"/>
              <a:gd name="connsiteX4" fmla="*/ 608504 w 616962"/>
              <a:gd name="connsiteY4" fmla="*/ 26192 h 946308"/>
              <a:gd name="connsiteX5" fmla="*/ 450053 w 616962"/>
              <a:gd name="connsiteY5" fmla="*/ 10704 h 946308"/>
              <a:gd name="connsiteX6" fmla="*/ 104 w 616962"/>
              <a:gd name="connsiteY6" fmla="*/ 154487 h 946308"/>
              <a:gd name="connsiteX7" fmla="*/ 492620 w 616962"/>
              <a:gd name="connsiteY7" fmla="*/ 291596 h 946308"/>
              <a:gd name="connsiteX8" fmla="*/ 72840 w 616962"/>
              <a:gd name="connsiteY8" fmla="*/ 455823 h 946308"/>
              <a:gd name="connsiteX9" fmla="*/ 526096 w 616962"/>
              <a:gd name="connsiteY9" fmla="*/ 625372 h 946308"/>
              <a:gd name="connsiteX10" fmla="*/ 34401 w 616962"/>
              <a:gd name="connsiteY10" fmla="*/ 777941 h 946308"/>
              <a:gd name="connsiteX11" fmla="*/ 606356 w 616962"/>
              <a:gd name="connsiteY11" fmla="*/ 945938 h 946308"/>
              <a:gd name="connsiteX0" fmla="*/ 604693 w 615553"/>
              <a:gd name="connsiteY0" fmla="*/ 946308 h 946308"/>
              <a:gd name="connsiteX1" fmla="*/ 482362 w 615553"/>
              <a:gd name="connsiteY1" fmla="*/ 480821 h 946308"/>
              <a:gd name="connsiteX2" fmla="*/ 612655 w 615553"/>
              <a:gd name="connsiteY2" fmla="*/ 277544 h 946308"/>
              <a:gd name="connsiteX3" fmla="*/ 460886 w 615553"/>
              <a:gd name="connsiteY3" fmla="*/ 155578 h 946308"/>
              <a:gd name="connsiteX4" fmla="*/ 608504 w 615553"/>
              <a:gd name="connsiteY4" fmla="*/ 26192 h 946308"/>
              <a:gd name="connsiteX5" fmla="*/ 450053 w 615553"/>
              <a:gd name="connsiteY5" fmla="*/ 10704 h 946308"/>
              <a:gd name="connsiteX6" fmla="*/ 104 w 615553"/>
              <a:gd name="connsiteY6" fmla="*/ 154487 h 946308"/>
              <a:gd name="connsiteX7" fmla="*/ 492620 w 615553"/>
              <a:gd name="connsiteY7" fmla="*/ 291596 h 946308"/>
              <a:gd name="connsiteX8" fmla="*/ 72840 w 615553"/>
              <a:gd name="connsiteY8" fmla="*/ 455823 h 946308"/>
              <a:gd name="connsiteX9" fmla="*/ 526096 w 615553"/>
              <a:gd name="connsiteY9" fmla="*/ 625372 h 946308"/>
              <a:gd name="connsiteX10" fmla="*/ 34401 w 615553"/>
              <a:gd name="connsiteY10" fmla="*/ 777941 h 946308"/>
              <a:gd name="connsiteX11" fmla="*/ 606356 w 615553"/>
              <a:gd name="connsiteY11" fmla="*/ 945938 h 946308"/>
              <a:gd name="connsiteX0" fmla="*/ 604693 w 622237"/>
              <a:gd name="connsiteY0" fmla="*/ 946308 h 946308"/>
              <a:gd name="connsiteX1" fmla="*/ 616951 w 622237"/>
              <a:gd name="connsiteY1" fmla="*/ 614403 h 946308"/>
              <a:gd name="connsiteX2" fmla="*/ 482362 w 622237"/>
              <a:gd name="connsiteY2" fmla="*/ 480821 h 946308"/>
              <a:gd name="connsiteX3" fmla="*/ 612655 w 622237"/>
              <a:gd name="connsiteY3" fmla="*/ 277544 h 946308"/>
              <a:gd name="connsiteX4" fmla="*/ 460886 w 622237"/>
              <a:gd name="connsiteY4" fmla="*/ 155578 h 946308"/>
              <a:gd name="connsiteX5" fmla="*/ 608504 w 622237"/>
              <a:gd name="connsiteY5" fmla="*/ 26192 h 946308"/>
              <a:gd name="connsiteX6" fmla="*/ 450053 w 622237"/>
              <a:gd name="connsiteY6" fmla="*/ 10704 h 946308"/>
              <a:gd name="connsiteX7" fmla="*/ 104 w 622237"/>
              <a:gd name="connsiteY7" fmla="*/ 154487 h 946308"/>
              <a:gd name="connsiteX8" fmla="*/ 492620 w 622237"/>
              <a:gd name="connsiteY8" fmla="*/ 291596 h 946308"/>
              <a:gd name="connsiteX9" fmla="*/ 72840 w 622237"/>
              <a:gd name="connsiteY9" fmla="*/ 455823 h 946308"/>
              <a:gd name="connsiteX10" fmla="*/ 526096 w 622237"/>
              <a:gd name="connsiteY10" fmla="*/ 625372 h 946308"/>
              <a:gd name="connsiteX11" fmla="*/ 34401 w 622237"/>
              <a:gd name="connsiteY11" fmla="*/ 777941 h 946308"/>
              <a:gd name="connsiteX12" fmla="*/ 606356 w 622237"/>
              <a:gd name="connsiteY12" fmla="*/ 945938 h 946308"/>
              <a:gd name="connsiteX0" fmla="*/ 604693 w 618920"/>
              <a:gd name="connsiteY0" fmla="*/ 946308 h 946308"/>
              <a:gd name="connsiteX1" fmla="*/ 470907 w 618920"/>
              <a:gd name="connsiteY1" fmla="*/ 788177 h 946308"/>
              <a:gd name="connsiteX2" fmla="*/ 616951 w 618920"/>
              <a:gd name="connsiteY2" fmla="*/ 614403 h 946308"/>
              <a:gd name="connsiteX3" fmla="*/ 482362 w 618920"/>
              <a:gd name="connsiteY3" fmla="*/ 480821 h 946308"/>
              <a:gd name="connsiteX4" fmla="*/ 612655 w 618920"/>
              <a:gd name="connsiteY4" fmla="*/ 277544 h 946308"/>
              <a:gd name="connsiteX5" fmla="*/ 460886 w 618920"/>
              <a:gd name="connsiteY5" fmla="*/ 155578 h 946308"/>
              <a:gd name="connsiteX6" fmla="*/ 608504 w 618920"/>
              <a:gd name="connsiteY6" fmla="*/ 26192 h 946308"/>
              <a:gd name="connsiteX7" fmla="*/ 450053 w 618920"/>
              <a:gd name="connsiteY7" fmla="*/ 10704 h 946308"/>
              <a:gd name="connsiteX8" fmla="*/ 104 w 618920"/>
              <a:gd name="connsiteY8" fmla="*/ 154487 h 946308"/>
              <a:gd name="connsiteX9" fmla="*/ 492620 w 618920"/>
              <a:gd name="connsiteY9" fmla="*/ 291596 h 946308"/>
              <a:gd name="connsiteX10" fmla="*/ 72840 w 618920"/>
              <a:gd name="connsiteY10" fmla="*/ 455823 h 946308"/>
              <a:gd name="connsiteX11" fmla="*/ 526096 w 618920"/>
              <a:gd name="connsiteY11" fmla="*/ 625372 h 946308"/>
              <a:gd name="connsiteX12" fmla="*/ 34401 w 618920"/>
              <a:gd name="connsiteY12" fmla="*/ 777941 h 946308"/>
              <a:gd name="connsiteX13" fmla="*/ 606356 w 618920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482362 w 618268"/>
              <a:gd name="connsiteY3" fmla="*/ 480821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330306 w 618268"/>
              <a:gd name="connsiteY5" fmla="*/ 144427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68" h="946308">
                <a:moveTo>
                  <a:pt x="604693" y="946308"/>
                </a:moveTo>
                <a:cubicBezTo>
                  <a:pt x="606068" y="919953"/>
                  <a:pt x="379520" y="837918"/>
                  <a:pt x="381563" y="782601"/>
                </a:cubicBezTo>
                <a:cubicBezTo>
                  <a:pt x="383606" y="727284"/>
                  <a:pt x="638714" y="665629"/>
                  <a:pt x="616951" y="614403"/>
                </a:cubicBezTo>
                <a:cubicBezTo>
                  <a:pt x="595188" y="563177"/>
                  <a:pt x="385096" y="516133"/>
                  <a:pt x="399891" y="451084"/>
                </a:cubicBezTo>
                <a:cubicBezTo>
                  <a:pt x="414686" y="386035"/>
                  <a:pt x="638427" y="331751"/>
                  <a:pt x="612655" y="277544"/>
                </a:cubicBezTo>
                <a:cubicBezTo>
                  <a:pt x="586883" y="223337"/>
                  <a:pt x="320975" y="191933"/>
                  <a:pt x="330306" y="144427"/>
                </a:cubicBezTo>
                <a:cubicBezTo>
                  <a:pt x="339637" y="96921"/>
                  <a:pt x="636559" y="49563"/>
                  <a:pt x="608504" y="26192"/>
                </a:cubicBezTo>
                <a:cubicBezTo>
                  <a:pt x="580449" y="2821"/>
                  <a:pt x="551453" y="-10678"/>
                  <a:pt x="450053" y="10704"/>
                </a:cubicBezTo>
                <a:cubicBezTo>
                  <a:pt x="348653" y="32086"/>
                  <a:pt x="-6990" y="107672"/>
                  <a:pt x="104" y="154487"/>
                </a:cubicBezTo>
                <a:cubicBezTo>
                  <a:pt x="7198" y="201302"/>
                  <a:pt x="480497" y="241373"/>
                  <a:pt x="492620" y="291596"/>
                </a:cubicBezTo>
                <a:cubicBezTo>
                  <a:pt x="504743" y="341819"/>
                  <a:pt x="67261" y="400194"/>
                  <a:pt x="72840" y="455823"/>
                </a:cubicBezTo>
                <a:cubicBezTo>
                  <a:pt x="78419" y="511452"/>
                  <a:pt x="532502" y="571686"/>
                  <a:pt x="526096" y="625372"/>
                </a:cubicBezTo>
                <a:cubicBezTo>
                  <a:pt x="519690" y="679058"/>
                  <a:pt x="21024" y="724513"/>
                  <a:pt x="34401" y="777941"/>
                </a:cubicBezTo>
                <a:cubicBezTo>
                  <a:pt x="47778" y="831369"/>
                  <a:pt x="335326" y="843760"/>
                  <a:pt x="606356" y="94593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reeform 249"/>
          <p:cNvSpPr/>
          <p:nvPr/>
        </p:nvSpPr>
        <p:spPr>
          <a:xfrm rot="1776245" flipH="1">
            <a:off x="4021793" y="2490237"/>
            <a:ext cx="713441" cy="1950814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72737 w 602674"/>
              <a:gd name="connsiteY3" fmla="*/ 462015 h 950388"/>
              <a:gd name="connsiteX4" fmla="*/ 525993 w 602674"/>
              <a:gd name="connsiteY4" fmla="*/ 631564 h 950388"/>
              <a:gd name="connsiteX5" fmla="*/ 34298 w 602674"/>
              <a:gd name="connsiteY5" fmla="*/ 784133 h 950388"/>
              <a:gd name="connsiteX6" fmla="*/ 602674 w 60267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525993 w 602674"/>
              <a:gd name="connsiteY3" fmla="*/ 631564 h 950388"/>
              <a:gd name="connsiteX4" fmla="*/ 34298 w 602674"/>
              <a:gd name="connsiteY4" fmla="*/ 784133 h 950388"/>
              <a:gd name="connsiteX5" fmla="*/ 602674 w 602674"/>
              <a:gd name="connsiteY5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34298 w 602674"/>
              <a:gd name="connsiteY3" fmla="*/ 784133 h 950388"/>
              <a:gd name="connsiteX4" fmla="*/ 602674 w 602674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12431 w 580807"/>
              <a:gd name="connsiteY3" fmla="*/ 784133 h 950388"/>
              <a:gd name="connsiteX4" fmla="*/ 580807 w 580807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6183 w 580807"/>
              <a:gd name="connsiteY3" fmla="*/ 705568 h 950388"/>
              <a:gd name="connsiteX4" fmla="*/ 580807 w 580807"/>
              <a:gd name="connsiteY4" fmla="*/ 950388 h 950388"/>
              <a:gd name="connsiteX0" fmla="*/ 798603 w 798603"/>
              <a:gd name="connsiteY0" fmla="*/ 0 h 952922"/>
              <a:gd name="connsiteX1" fmla="*/ 2933 w 798603"/>
              <a:gd name="connsiteY1" fmla="*/ 239244 h 952922"/>
              <a:gd name="connsiteX2" fmla="*/ 511069 w 798603"/>
              <a:gd name="connsiteY2" fmla="*/ 487865 h 952922"/>
              <a:gd name="connsiteX3" fmla="*/ 9115 w 798603"/>
              <a:gd name="connsiteY3" fmla="*/ 708102 h 952922"/>
              <a:gd name="connsiteX4" fmla="*/ 583739 w 798603"/>
              <a:gd name="connsiteY4" fmla="*/ 952922 h 952922"/>
              <a:gd name="connsiteX0" fmla="*/ 795671 w 795671"/>
              <a:gd name="connsiteY0" fmla="*/ 0 h 952922"/>
              <a:gd name="connsiteX1" fmla="*/ 505399 w 795671"/>
              <a:gd name="connsiteY1" fmla="*/ 62796 h 952922"/>
              <a:gd name="connsiteX2" fmla="*/ 1 w 795671"/>
              <a:gd name="connsiteY2" fmla="*/ 239244 h 952922"/>
              <a:gd name="connsiteX3" fmla="*/ 508137 w 795671"/>
              <a:gd name="connsiteY3" fmla="*/ 487865 h 952922"/>
              <a:gd name="connsiteX4" fmla="*/ 6183 w 795671"/>
              <a:gd name="connsiteY4" fmla="*/ 708102 h 952922"/>
              <a:gd name="connsiteX5" fmla="*/ 580807 w 795671"/>
              <a:gd name="connsiteY5" fmla="*/ 952922 h 952922"/>
              <a:gd name="connsiteX0" fmla="*/ 795802 w 795802"/>
              <a:gd name="connsiteY0" fmla="*/ 0 h 952922"/>
              <a:gd name="connsiteX1" fmla="*/ 461622 w 795802"/>
              <a:gd name="connsiteY1" fmla="*/ 38016 h 952922"/>
              <a:gd name="connsiteX2" fmla="*/ 132 w 795802"/>
              <a:gd name="connsiteY2" fmla="*/ 239244 h 952922"/>
              <a:gd name="connsiteX3" fmla="*/ 508268 w 795802"/>
              <a:gd name="connsiteY3" fmla="*/ 487865 h 952922"/>
              <a:gd name="connsiteX4" fmla="*/ 6314 w 795802"/>
              <a:gd name="connsiteY4" fmla="*/ 708102 h 952922"/>
              <a:gd name="connsiteX5" fmla="*/ 580938 w 795802"/>
              <a:gd name="connsiteY5" fmla="*/ 952922 h 952922"/>
              <a:gd name="connsiteX0" fmla="*/ 696531 w 696531"/>
              <a:gd name="connsiteY0" fmla="*/ 23787 h 928697"/>
              <a:gd name="connsiteX1" fmla="*/ 461622 w 696531"/>
              <a:gd name="connsiteY1" fmla="*/ 13791 h 928697"/>
              <a:gd name="connsiteX2" fmla="*/ 132 w 696531"/>
              <a:gd name="connsiteY2" fmla="*/ 215019 h 928697"/>
              <a:gd name="connsiteX3" fmla="*/ 508268 w 696531"/>
              <a:gd name="connsiteY3" fmla="*/ 463640 h 928697"/>
              <a:gd name="connsiteX4" fmla="*/ 6314 w 696531"/>
              <a:gd name="connsiteY4" fmla="*/ 683877 h 928697"/>
              <a:gd name="connsiteX5" fmla="*/ 580938 w 696531"/>
              <a:gd name="connsiteY5" fmla="*/ 928697 h 928697"/>
              <a:gd name="connsiteX0" fmla="*/ 579696 w 580938"/>
              <a:gd name="connsiteY0" fmla="*/ 912593 h 916113"/>
              <a:gd name="connsiteX1" fmla="*/ 461622 w 580938"/>
              <a:gd name="connsiteY1" fmla="*/ 1207 h 916113"/>
              <a:gd name="connsiteX2" fmla="*/ 132 w 580938"/>
              <a:gd name="connsiteY2" fmla="*/ 202435 h 916113"/>
              <a:gd name="connsiteX3" fmla="*/ 508268 w 580938"/>
              <a:gd name="connsiteY3" fmla="*/ 451056 h 916113"/>
              <a:gd name="connsiteX4" fmla="*/ 6314 w 580938"/>
              <a:gd name="connsiteY4" fmla="*/ 671293 h 916113"/>
              <a:gd name="connsiteX5" fmla="*/ 580938 w 580938"/>
              <a:gd name="connsiteY5" fmla="*/ 916113 h 916113"/>
              <a:gd name="connsiteX0" fmla="*/ 579663 w 611898"/>
              <a:gd name="connsiteY0" fmla="*/ 927442 h 930962"/>
              <a:gd name="connsiteX1" fmla="*/ 557806 w 611898"/>
              <a:gd name="connsiteY1" fmla="*/ 1188 h 930962"/>
              <a:gd name="connsiteX2" fmla="*/ 99 w 611898"/>
              <a:gd name="connsiteY2" fmla="*/ 217284 h 930962"/>
              <a:gd name="connsiteX3" fmla="*/ 508235 w 611898"/>
              <a:gd name="connsiteY3" fmla="*/ 465905 h 930962"/>
              <a:gd name="connsiteX4" fmla="*/ 6281 w 611898"/>
              <a:gd name="connsiteY4" fmla="*/ 686142 h 930962"/>
              <a:gd name="connsiteX5" fmla="*/ 580905 w 611898"/>
              <a:gd name="connsiteY5" fmla="*/ 930962 h 930962"/>
              <a:gd name="connsiteX0" fmla="*/ 579663 w 580905"/>
              <a:gd name="connsiteY0" fmla="*/ 926470 h 929990"/>
              <a:gd name="connsiteX1" fmla="*/ 381790 w 580905"/>
              <a:gd name="connsiteY1" fmla="*/ 204655 h 929990"/>
              <a:gd name="connsiteX2" fmla="*/ 557806 w 580905"/>
              <a:gd name="connsiteY2" fmla="*/ 216 h 929990"/>
              <a:gd name="connsiteX3" fmla="*/ 99 w 580905"/>
              <a:gd name="connsiteY3" fmla="*/ 216312 h 929990"/>
              <a:gd name="connsiteX4" fmla="*/ 508235 w 580905"/>
              <a:gd name="connsiteY4" fmla="*/ 464933 h 929990"/>
              <a:gd name="connsiteX5" fmla="*/ 6281 w 580905"/>
              <a:gd name="connsiteY5" fmla="*/ 685170 h 929990"/>
              <a:gd name="connsiteX6" fmla="*/ 580905 w 580905"/>
              <a:gd name="connsiteY6" fmla="*/ 929990 h 929990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703 w 587385"/>
              <a:gd name="connsiteY0" fmla="*/ 926356 h 929876"/>
              <a:gd name="connsiteX1" fmla="*/ 381830 w 587385"/>
              <a:gd name="connsiteY1" fmla="*/ 204541 h 929876"/>
              <a:gd name="connsiteX2" fmla="*/ 557846 w 587385"/>
              <a:gd name="connsiteY2" fmla="*/ 102 h 929876"/>
              <a:gd name="connsiteX3" fmla="*/ 139 w 587385"/>
              <a:gd name="connsiteY3" fmla="*/ 216198 h 929876"/>
              <a:gd name="connsiteX4" fmla="*/ 499111 w 587385"/>
              <a:gd name="connsiteY4" fmla="*/ 459243 h 929876"/>
              <a:gd name="connsiteX5" fmla="*/ 6321 w 587385"/>
              <a:gd name="connsiteY5" fmla="*/ 685056 h 929876"/>
              <a:gd name="connsiteX6" fmla="*/ 580945 w 587385"/>
              <a:gd name="connsiteY6" fmla="*/ 929876 h 929876"/>
              <a:gd name="connsiteX0" fmla="*/ 579703 w 621027"/>
              <a:gd name="connsiteY0" fmla="*/ 926356 h 929876"/>
              <a:gd name="connsiteX1" fmla="*/ 613208 w 621027"/>
              <a:gd name="connsiteY1" fmla="*/ 444292 h 929876"/>
              <a:gd name="connsiteX2" fmla="*/ 381830 w 621027"/>
              <a:gd name="connsiteY2" fmla="*/ 204541 h 929876"/>
              <a:gd name="connsiteX3" fmla="*/ 557846 w 621027"/>
              <a:gd name="connsiteY3" fmla="*/ 102 h 929876"/>
              <a:gd name="connsiteX4" fmla="*/ 139 w 621027"/>
              <a:gd name="connsiteY4" fmla="*/ 216198 h 929876"/>
              <a:gd name="connsiteX5" fmla="*/ 499111 w 621027"/>
              <a:gd name="connsiteY5" fmla="*/ 459243 h 929876"/>
              <a:gd name="connsiteX6" fmla="*/ 6321 w 621027"/>
              <a:gd name="connsiteY6" fmla="*/ 685056 h 929876"/>
              <a:gd name="connsiteX7" fmla="*/ 580945 w 621027"/>
              <a:gd name="connsiteY7" fmla="*/ 929876 h 929876"/>
              <a:gd name="connsiteX0" fmla="*/ 579703 w 616571"/>
              <a:gd name="connsiteY0" fmla="*/ 926356 h 929876"/>
              <a:gd name="connsiteX1" fmla="*/ 374957 w 616571"/>
              <a:gd name="connsiteY1" fmla="*/ 723072 h 929876"/>
              <a:gd name="connsiteX2" fmla="*/ 613208 w 616571"/>
              <a:gd name="connsiteY2" fmla="*/ 444292 h 929876"/>
              <a:gd name="connsiteX3" fmla="*/ 381830 w 616571"/>
              <a:gd name="connsiteY3" fmla="*/ 204541 h 929876"/>
              <a:gd name="connsiteX4" fmla="*/ 557846 w 616571"/>
              <a:gd name="connsiteY4" fmla="*/ 102 h 929876"/>
              <a:gd name="connsiteX5" fmla="*/ 139 w 616571"/>
              <a:gd name="connsiteY5" fmla="*/ 216198 h 929876"/>
              <a:gd name="connsiteX6" fmla="*/ 499111 w 616571"/>
              <a:gd name="connsiteY6" fmla="*/ 459243 h 929876"/>
              <a:gd name="connsiteX7" fmla="*/ 6321 w 616571"/>
              <a:gd name="connsiteY7" fmla="*/ 685056 h 929876"/>
              <a:gd name="connsiteX8" fmla="*/ 580945 w 616571"/>
              <a:gd name="connsiteY8" fmla="*/ 929876 h 929876"/>
              <a:gd name="connsiteX0" fmla="*/ 579703 w 615802"/>
              <a:gd name="connsiteY0" fmla="*/ 926356 h 929876"/>
              <a:gd name="connsiteX1" fmla="*/ 287904 w 615802"/>
              <a:gd name="connsiteY1" fmla="*/ 674750 h 929876"/>
              <a:gd name="connsiteX2" fmla="*/ 613208 w 615802"/>
              <a:gd name="connsiteY2" fmla="*/ 444292 h 929876"/>
              <a:gd name="connsiteX3" fmla="*/ 381830 w 615802"/>
              <a:gd name="connsiteY3" fmla="*/ 204541 h 929876"/>
              <a:gd name="connsiteX4" fmla="*/ 557846 w 615802"/>
              <a:gd name="connsiteY4" fmla="*/ 102 h 929876"/>
              <a:gd name="connsiteX5" fmla="*/ 139 w 615802"/>
              <a:gd name="connsiteY5" fmla="*/ 216198 h 929876"/>
              <a:gd name="connsiteX6" fmla="*/ 499111 w 615802"/>
              <a:gd name="connsiteY6" fmla="*/ 459243 h 929876"/>
              <a:gd name="connsiteX7" fmla="*/ 6321 w 615802"/>
              <a:gd name="connsiteY7" fmla="*/ 685056 h 929876"/>
              <a:gd name="connsiteX8" fmla="*/ 580945 w 615802"/>
              <a:gd name="connsiteY8" fmla="*/ 929876 h 929876"/>
              <a:gd name="connsiteX0" fmla="*/ 579703 w 615802"/>
              <a:gd name="connsiteY0" fmla="*/ 926348 h 929868"/>
              <a:gd name="connsiteX1" fmla="*/ 287904 w 615802"/>
              <a:gd name="connsiteY1" fmla="*/ 674742 h 929868"/>
              <a:gd name="connsiteX2" fmla="*/ 613208 w 615802"/>
              <a:gd name="connsiteY2" fmla="*/ 444284 h 929868"/>
              <a:gd name="connsiteX3" fmla="*/ 310813 w 615802"/>
              <a:gd name="connsiteY3" fmla="*/ 215684 h 929868"/>
              <a:gd name="connsiteX4" fmla="*/ 557846 w 615802"/>
              <a:gd name="connsiteY4" fmla="*/ 94 h 929868"/>
              <a:gd name="connsiteX5" fmla="*/ 139 w 615802"/>
              <a:gd name="connsiteY5" fmla="*/ 216190 h 929868"/>
              <a:gd name="connsiteX6" fmla="*/ 499111 w 615802"/>
              <a:gd name="connsiteY6" fmla="*/ 459235 h 929868"/>
              <a:gd name="connsiteX7" fmla="*/ 6321 w 615802"/>
              <a:gd name="connsiteY7" fmla="*/ 685048 h 929868"/>
              <a:gd name="connsiteX8" fmla="*/ 580945 w 615802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580945 w 616240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290195 w 616240"/>
              <a:gd name="connsiteY8" fmla="*/ 831996 h 929868"/>
              <a:gd name="connsiteX9" fmla="*/ 580945 w 616240"/>
              <a:gd name="connsiteY9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290685 w 616730"/>
              <a:gd name="connsiteY9" fmla="*/ 831996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359411 w 616730"/>
              <a:gd name="connsiteY10" fmla="*/ 846864 h 929868"/>
              <a:gd name="connsiteX11" fmla="*/ 581435 w 616730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27034 w 616425"/>
              <a:gd name="connsiteY9" fmla="*/ 800401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425" h="929868">
                <a:moveTo>
                  <a:pt x="579888" y="926348"/>
                </a:moveTo>
                <a:cubicBezTo>
                  <a:pt x="583181" y="890299"/>
                  <a:pt x="337486" y="769954"/>
                  <a:pt x="343070" y="689610"/>
                </a:cubicBezTo>
                <a:cubicBezTo>
                  <a:pt x="348654" y="609266"/>
                  <a:pt x="649665" y="528538"/>
                  <a:pt x="613393" y="444284"/>
                </a:cubicBezTo>
                <a:cubicBezTo>
                  <a:pt x="577121" y="360030"/>
                  <a:pt x="298080" y="275776"/>
                  <a:pt x="310998" y="215684"/>
                </a:cubicBezTo>
                <a:cubicBezTo>
                  <a:pt x="403572" y="128215"/>
                  <a:pt x="659445" y="-4017"/>
                  <a:pt x="558031" y="94"/>
                </a:cubicBezTo>
                <a:cubicBezTo>
                  <a:pt x="456617" y="4205"/>
                  <a:pt x="10113" y="139667"/>
                  <a:pt x="324" y="216190"/>
                </a:cubicBezTo>
                <a:cubicBezTo>
                  <a:pt x="-9465" y="292713"/>
                  <a:pt x="498266" y="381092"/>
                  <a:pt x="499296" y="459235"/>
                </a:cubicBezTo>
                <a:cubicBezTo>
                  <a:pt x="500326" y="537378"/>
                  <a:pt x="52780" y="627568"/>
                  <a:pt x="6506" y="685048"/>
                </a:cubicBezTo>
                <a:cubicBezTo>
                  <a:pt x="-39768" y="742528"/>
                  <a:pt x="174342" y="779627"/>
                  <a:pt x="221654" y="804118"/>
                </a:cubicBezTo>
                <a:cubicBezTo>
                  <a:pt x="268966" y="828609"/>
                  <a:pt x="194164" y="730860"/>
                  <a:pt x="317870" y="772523"/>
                </a:cubicBezTo>
                <a:cubicBezTo>
                  <a:pt x="441576" y="814186"/>
                  <a:pt x="316757" y="825286"/>
                  <a:pt x="359106" y="846864"/>
                </a:cubicBezTo>
                <a:cubicBezTo>
                  <a:pt x="401455" y="868442"/>
                  <a:pt x="550235" y="913556"/>
                  <a:pt x="581130" y="92986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534633" y="1972701"/>
            <a:ext cx="389850" cy="384288"/>
            <a:chOff x="2607188" y="1241287"/>
            <a:chExt cx="389850" cy="384288"/>
          </a:xfrm>
        </p:grpSpPr>
        <p:sp>
          <p:nvSpPr>
            <p:cNvPr id="38" name="Oval 37"/>
            <p:cNvSpPr/>
            <p:nvPr/>
          </p:nvSpPr>
          <p:spPr>
            <a:xfrm>
              <a:off x="2628010" y="1241287"/>
              <a:ext cx="347472" cy="34747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07188" y="1256243"/>
              <a:ext cx="3898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97835" y="1972701"/>
            <a:ext cx="389850" cy="384288"/>
            <a:chOff x="2607188" y="1241287"/>
            <a:chExt cx="389850" cy="384288"/>
          </a:xfrm>
        </p:grpSpPr>
        <p:sp>
          <p:nvSpPr>
            <p:cNvPr id="34" name="Oval 33"/>
            <p:cNvSpPr/>
            <p:nvPr/>
          </p:nvSpPr>
          <p:spPr>
            <a:xfrm>
              <a:off x="2628010" y="1241287"/>
              <a:ext cx="347472" cy="34747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07188" y="1256243"/>
              <a:ext cx="3898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54354" y="4326556"/>
            <a:ext cx="521297" cy="377938"/>
            <a:chOff x="1114938" y="1698987"/>
            <a:chExt cx="521297" cy="377938"/>
          </a:xfrm>
        </p:grpSpPr>
        <p:sp>
          <p:nvSpPr>
            <p:cNvPr id="28" name="Oval 27"/>
            <p:cNvSpPr/>
            <p:nvPr/>
          </p:nvSpPr>
          <p:spPr>
            <a:xfrm>
              <a:off x="1186560" y="1698987"/>
              <a:ext cx="347472" cy="347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14938" y="1707593"/>
              <a:ext cx="5212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99171" y="4331319"/>
            <a:ext cx="521297" cy="377938"/>
            <a:chOff x="1114938" y="1698987"/>
            <a:chExt cx="521297" cy="377938"/>
          </a:xfrm>
        </p:grpSpPr>
        <p:sp>
          <p:nvSpPr>
            <p:cNvPr id="46" name="Oval 45"/>
            <p:cNvSpPr/>
            <p:nvPr/>
          </p:nvSpPr>
          <p:spPr>
            <a:xfrm>
              <a:off x="1186560" y="1698987"/>
              <a:ext cx="347472" cy="347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14938" y="1707593"/>
              <a:ext cx="5212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39225" y="4340845"/>
            <a:ext cx="521297" cy="377938"/>
            <a:chOff x="1114938" y="1698987"/>
            <a:chExt cx="521297" cy="377938"/>
          </a:xfrm>
        </p:grpSpPr>
        <p:sp>
          <p:nvSpPr>
            <p:cNvPr id="50" name="Oval 49"/>
            <p:cNvSpPr/>
            <p:nvPr/>
          </p:nvSpPr>
          <p:spPr>
            <a:xfrm>
              <a:off x="1186560" y="1698987"/>
              <a:ext cx="347472" cy="347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14938" y="1707593"/>
              <a:ext cx="5212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04060" y="1146858"/>
            <a:ext cx="4104562" cy="4359718"/>
            <a:chOff x="1704060" y="1146858"/>
            <a:chExt cx="4104562" cy="4359718"/>
          </a:xfrm>
        </p:grpSpPr>
        <p:grpSp>
          <p:nvGrpSpPr>
            <p:cNvPr id="4" name="Group 3"/>
            <p:cNvGrpSpPr/>
            <p:nvPr/>
          </p:nvGrpSpPr>
          <p:grpSpPr>
            <a:xfrm>
              <a:off x="1704060" y="1146858"/>
              <a:ext cx="4104562" cy="1208391"/>
              <a:chOff x="7132296" y="1233942"/>
              <a:chExt cx="4104562" cy="1208391"/>
            </a:xfrm>
          </p:grpSpPr>
          <p:grpSp>
            <p:nvGrpSpPr>
              <p:cNvPr id="226" name="Group 225"/>
              <p:cNvGrpSpPr/>
              <p:nvPr/>
            </p:nvGrpSpPr>
            <p:grpSpPr>
              <a:xfrm>
                <a:off x="8526458" y="2058045"/>
                <a:ext cx="389850" cy="384288"/>
                <a:chOff x="2607188" y="1241287"/>
                <a:chExt cx="389850" cy="384288"/>
              </a:xfrm>
            </p:grpSpPr>
            <p:sp>
              <p:nvSpPr>
                <p:cNvPr id="233" name="Oval 232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extBox 233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27" name="Group 226"/>
              <p:cNvGrpSpPr/>
              <p:nvPr/>
            </p:nvGrpSpPr>
            <p:grpSpPr>
              <a:xfrm>
                <a:off x="8968412" y="2058045"/>
                <a:ext cx="389850" cy="384288"/>
                <a:chOff x="2607188" y="1241287"/>
                <a:chExt cx="389850" cy="384288"/>
              </a:xfrm>
            </p:grpSpPr>
            <p:sp>
              <p:nvSpPr>
                <p:cNvPr id="231" name="Oval 230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28" name="Group 227"/>
              <p:cNvGrpSpPr/>
              <p:nvPr/>
            </p:nvGrpSpPr>
            <p:grpSpPr>
              <a:xfrm>
                <a:off x="9422319" y="2058045"/>
                <a:ext cx="389850" cy="384288"/>
                <a:chOff x="2607188" y="1241287"/>
                <a:chExt cx="389850" cy="384288"/>
              </a:xfrm>
            </p:grpSpPr>
            <p:sp>
              <p:nvSpPr>
                <p:cNvPr id="229" name="Oval 228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7132296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223" name="Oval 22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TextBox 22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7580204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221" name="Oval 220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8028112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219" name="Oval 21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TextBox 21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8476020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217" name="Oval 216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8" name="TextBox 217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8923928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6" name="TextBox 215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9371836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213" name="Oval 21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9819744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211" name="Oval 210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>
                <a:off x="10267652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209" name="Oval 20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10715561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7132296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7580204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203" name="Oval 20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8028112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201" name="Oval 200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8476020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199" name="Oval 19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8923928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197" name="Oval 196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9371836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9819744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193" name="Oval 19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10267652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191" name="Oval 190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10715561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189" name="Oval 18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TextBox 18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7132296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187" name="Oval 186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7580204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185" name="Oval 184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TextBox 185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8028112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183" name="Oval 18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9819744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175" name="Oval 174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10267652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10715561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171" name="Oval 170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1762163" y="4329808"/>
              <a:ext cx="3948478" cy="1176768"/>
              <a:chOff x="7190399" y="4416892"/>
              <a:chExt cx="3948478" cy="117676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7638903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7190399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8087407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137" name="Oval 136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0329927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9881423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7638903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7190399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8087407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8984415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8535911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9432919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10329927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9881423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7638903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7190399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8087407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8984415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8535911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9432919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10329927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9881423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8931603" y="4416892"/>
                <a:ext cx="521297" cy="377938"/>
                <a:chOff x="1114938" y="1698987"/>
                <a:chExt cx="521297" cy="377938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8487395" y="4416892"/>
                <a:ext cx="521297" cy="377938"/>
                <a:chOff x="1114938" y="1698987"/>
                <a:chExt cx="521297" cy="377938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9373322" y="4416892"/>
                <a:ext cx="521297" cy="377938"/>
                <a:chOff x="1114938" y="1698987"/>
                <a:chExt cx="521297" cy="377938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10749027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10749027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10749027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pic>
        <p:nvPicPr>
          <p:cNvPr id="235" name="Picture 2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409700"/>
            <a:ext cx="7143750" cy="4038600"/>
          </a:xfrm>
          <a:prstGeom prst="rect">
            <a:avLst/>
          </a:prstGeom>
        </p:spPr>
      </p:pic>
      <p:sp>
        <p:nvSpPr>
          <p:cNvPr id="236" name="Rounded Rectangle 235"/>
          <p:cNvSpPr/>
          <p:nvPr/>
        </p:nvSpPr>
        <p:spPr>
          <a:xfrm>
            <a:off x="814501" y="3156529"/>
            <a:ext cx="9149860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/>
        </p:nvSpPr>
        <p:spPr>
          <a:xfrm>
            <a:off x="9963789" y="355698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447820" y="382591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7190011" y="2990794"/>
            <a:ext cx="428535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Group 239"/>
          <p:cNvGrpSpPr/>
          <p:nvPr/>
        </p:nvGrpSpPr>
        <p:grpSpPr>
          <a:xfrm>
            <a:off x="6866936" y="2478171"/>
            <a:ext cx="1106832" cy="1968059"/>
            <a:chOff x="3802524" y="788848"/>
            <a:chExt cx="2951800" cy="4973536"/>
          </a:xfrm>
        </p:grpSpPr>
        <p:sp>
          <p:nvSpPr>
            <p:cNvPr id="241" name="Freeform 240"/>
            <p:cNvSpPr/>
            <p:nvPr/>
          </p:nvSpPr>
          <p:spPr>
            <a:xfrm>
              <a:off x="3802524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 flipH="1">
              <a:off x="5381949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9046123" y="377084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inside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8980400" y="275484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outside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1374583" y="382591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244115" y="5776186"/>
            <a:ext cx="344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3600" baseline="30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</a:t>
            </a:r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-K</a:t>
            </a:r>
            <a:r>
              <a:rPr lang="en-US" sz="3600" baseline="30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</a:t>
            </a:r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Pump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3374916" y="3688287"/>
            <a:ext cx="824024" cy="13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3041729" y="3068295"/>
            <a:ext cx="1298496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 252"/>
          <p:cNvSpPr/>
          <p:nvPr/>
        </p:nvSpPr>
        <p:spPr>
          <a:xfrm rot="20224749">
            <a:off x="2639993" y="2380283"/>
            <a:ext cx="715575" cy="1985305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9 w 602676"/>
              <a:gd name="connsiteY0" fmla="*/ 8491 h 958879"/>
              <a:gd name="connsiteX1" fmla="*/ 499587 w 602676"/>
              <a:gd name="connsiteY1" fmla="*/ 12997 h 958879"/>
              <a:gd name="connsiteX2" fmla="*/ 3 w 602676"/>
              <a:gd name="connsiteY2" fmla="*/ 169170 h 958879"/>
              <a:gd name="connsiteX3" fmla="*/ 492519 w 602676"/>
              <a:gd name="connsiteY3" fmla="*/ 306279 h 958879"/>
              <a:gd name="connsiteX4" fmla="*/ 72739 w 602676"/>
              <a:gd name="connsiteY4" fmla="*/ 470506 h 958879"/>
              <a:gd name="connsiteX5" fmla="*/ 525995 w 602676"/>
              <a:gd name="connsiteY5" fmla="*/ 640055 h 958879"/>
              <a:gd name="connsiteX6" fmla="*/ 34300 w 602676"/>
              <a:gd name="connsiteY6" fmla="*/ 792624 h 958879"/>
              <a:gd name="connsiteX7" fmla="*/ 602676 w 602676"/>
              <a:gd name="connsiteY7" fmla="*/ 958879 h 958879"/>
              <a:gd name="connsiteX0" fmla="*/ 631319 w 631319"/>
              <a:gd name="connsiteY0" fmla="*/ 46663 h 952136"/>
              <a:gd name="connsiteX1" fmla="*/ 499587 w 631319"/>
              <a:gd name="connsiteY1" fmla="*/ 6254 h 952136"/>
              <a:gd name="connsiteX2" fmla="*/ 3 w 631319"/>
              <a:gd name="connsiteY2" fmla="*/ 162427 h 952136"/>
              <a:gd name="connsiteX3" fmla="*/ 492519 w 631319"/>
              <a:gd name="connsiteY3" fmla="*/ 299536 h 952136"/>
              <a:gd name="connsiteX4" fmla="*/ 72739 w 631319"/>
              <a:gd name="connsiteY4" fmla="*/ 463763 h 952136"/>
              <a:gd name="connsiteX5" fmla="*/ 525995 w 631319"/>
              <a:gd name="connsiteY5" fmla="*/ 633312 h 952136"/>
              <a:gd name="connsiteX6" fmla="*/ 34300 w 631319"/>
              <a:gd name="connsiteY6" fmla="*/ 785881 h 952136"/>
              <a:gd name="connsiteX7" fmla="*/ 602676 w 631319"/>
              <a:gd name="connsiteY7" fmla="*/ 952136 h 952136"/>
              <a:gd name="connsiteX0" fmla="*/ 631416 w 631416"/>
              <a:gd name="connsiteY0" fmla="*/ 35322 h 940795"/>
              <a:gd name="connsiteX1" fmla="*/ 450049 w 631416"/>
              <a:gd name="connsiteY1" fmla="*/ 7303 h 940795"/>
              <a:gd name="connsiteX2" fmla="*/ 100 w 631416"/>
              <a:gd name="connsiteY2" fmla="*/ 151086 h 940795"/>
              <a:gd name="connsiteX3" fmla="*/ 492616 w 631416"/>
              <a:gd name="connsiteY3" fmla="*/ 288195 h 940795"/>
              <a:gd name="connsiteX4" fmla="*/ 72836 w 631416"/>
              <a:gd name="connsiteY4" fmla="*/ 452422 h 940795"/>
              <a:gd name="connsiteX5" fmla="*/ 526092 w 631416"/>
              <a:gd name="connsiteY5" fmla="*/ 621971 h 940795"/>
              <a:gd name="connsiteX6" fmla="*/ 34397 w 631416"/>
              <a:gd name="connsiteY6" fmla="*/ 774540 h 940795"/>
              <a:gd name="connsiteX7" fmla="*/ 602773 w 631416"/>
              <a:gd name="connsiteY7" fmla="*/ 940795 h 940795"/>
              <a:gd name="connsiteX0" fmla="*/ 631420 w 631420"/>
              <a:gd name="connsiteY0" fmla="*/ 35279 h 940752"/>
              <a:gd name="connsiteX1" fmla="*/ 608504 w 631420"/>
              <a:gd name="connsiteY1" fmla="*/ 22748 h 940752"/>
              <a:gd name="connsiteX2" fmla="*/ 450053 w 631420"/>
              <a:gd name="connsiteY2" fmla="*/ 7260 h 940752"/>
              <a:gd name="connsiteX3" fmla="*/ 104 w 631420"/>
              <a:gd name="connsiteY3" fmla="*/ 151043 h 940752"/>
              <a:gd name="connsiteX4" fmla="*/ 492620 w 631420"/>
              <a:gd name="connsiteY4" fmla="*/ 288152 h 940752"/>
              <a:gd name="connsiteX5" fmla="*/ 72840 w 631420"/>
              <a:gd name="connsiteY5" fmla="*/ 452379 h 940752"/>
              <a:gd name="connsiteX6" fmla="*/ 526096 w 631420"/>
              <a:gd name="connsiteY6" fmla="*/ 621928 h 940752"/>
              <a:gd name="connsiteX7" fmla="*/ 34401 w 631420"/>
              <a:gd name="connsiteY7" fmla="*/ 774497 h 940752"/>
              <a:gd name="connsiteX8" fmla="*/ 602777 w 631420"/>
              <a:gd name="connsiteY8" fmla="*/ 940752 h 940752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2777 w 620301"/>
              <a:gd name="connsiteY8" fmla="*/ 940752 h 942864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6356 w 620301"/>
              <a:gd name="connsiteY8" fmla="*/ 942494 h 942864"/>
              <a:gd name="connsiteX0" fmla="*/ 604693 w 624378"/>
              <a:gd name="connsiteY0" fmla="*/ 946308 h 946308"/>
              <a:gd name="connsiteX1" fmla="*/ 618383 w 624378"/>
              <a:gd name="connsiteY1" fmla="*/ 150931 h 946308"/>
              <a:gd name="connsiteX2" fmla="*/ 608504 w 624378"/>
              <a:gd name="connsiteY2" fmla="*/ 26192 h 946308"/>
              <a:gd name="connsiteX3" fmla="*/ 450053 w 624378"/>
              <a:gd name="connsiteY3" fmla="*/ 10704 h 946308"/>
              <a:gd name="connsiteX4" fmla="*/ 104 w 624378"/>
              <a:gd name="connsiteY4" fmla="*/ 154487 h 946308"/>
              <a:gd name="connsiteX5" fmla="*/ 492620 w 624378"/>
              <a:gd name="connsiteY5" fmla="*/ 291596 h 946308"/>
              <a:gd name="connsiteX6" fmla="*/ 72840 w 624378"/>
              <a:gd name="connsiteY6" fmla="*/ 455823 h 946308"/>
              <a:gd name="connsiteX7" fmla="*/ 526096 w 624378"/>
              <a:gd name="connsiteY7" fmla="*/ 625372 h 946308"/>
              <a:gd name="connsiteX8" fmla="*/ 34401 w 624378"/>
              <a:gd name="connsiteY8" fmla="*/ 777941 h 946308"/>
              <a:gd name="connsiteX9" fmla="*/ 606356 w 624378"/>
              <a:gd name="connsiteY9" fmla="*/ 945938 h 946308"/>
              <a:gd name="connsiteX0" fmla="*/ 604693 w 613757"/>
              <a:gd name="connsiteY0" fmla="*/ 946308 h 946308"/>
              <a:gd name="connsiteX1" fmla="*/ 542498 w 613757"/>
              <a:gd name="connsiteY1" fmla="*/ 148608 h 946308"/>
              <a:gd name="connsiteX2" fmla="*/ 608504 w 613757"/>
              <a:gd name="connsiteY2" fmla="*/ 26192 h 946308"/>
              <a:gd name="connsiteX3" fmla="*/ 450053 w 613757"/>
              <a:gd name="connsiteY3" fmla="*/ 10704 h 946308"/>
              <a:gd name="connsiteX4" fmla="*/ 104 w 613757"/>
              <a:gd name="connsiteY4" fmla="*/ 154487 h 946308"/>
              <a:gd name="connsiteX5" fmla="*/ 492620 w 613757"/>
              <a:gd name="connsiteY5" fmla="*/ 291596 h 946308"/>
              <a:gd name="connsiteX6" fmla="*/ 72840 w 613757"/>
              <a:gd name="connsiteY6" fmla="*/ 455823 h 946308"/>
              <a:gd name="connsiteX7" fmla="*/ 526096 w 613757"/>
              <a:gd name="connsiteY7" fmla="*/ 625372 h 946308"/>
              <a:gd name="connsiteX8" fmla="*/ 34401 w 613757"/>
              <a:gd name="connsiteY8" fmla="*/ 777941 h 946308"/>
              <a:gd name="connsiteX9" fmla="*/ 606356 w 613757"/>
              <a:gd name="connsiteY9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542498 w 616392"/>
              <a:gd name="connsiteY2" fmla="*/ 14860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460886 w 616392"/>
              <a:gd name="connsiteY2" fmla="*/ 15557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962"/>
              <a:gd name="connsiteY0" fmla="*/ 946308 h 946308"/>
              <a:gd name="connsiteX1" fmla="*/ 482362 w 616962"/>
              <a:gd name="connsiteY1" fmla="*/ 480821 h 946308"/>
              <a:gd name="connsiteX2" fmla="*/ 614087 w 616962"/>
              <a:gd name="connsiteY2" fmla="*/ 299614 h 946308"/>
              <a:gd name="connsiteX3" fmla="*/ 460886 w 616962"/>
              <a:gd name="connsiteY3" fmla="*/ 155578 h 946308"/>
              <a:gd name="connsiteX4" fmla="*/ 608504 w 616962"/>
              <a:gd name="connsiteY4" fmla="*/ 26192 h 946308"/>
              <a:gd name="connsiteX5" fmla="*/ 450053 w 616962"/>
              <a:gd name="connsiteY5" fmla="*/ 10704 h 946308"/>
              <a:gd name="connsiteX6" fmla="*/ 104 w 616962"/>
              <a:gd name="connsiteY6" fmla="*/ 154487 h 946308"/>
              <a:gd name="connsiteX7" fmla="*/ 492620 w 616962"/>
              <a:gd name="connsiteY7" fmla="*/ 291596 h 946308"/>
              <a:gd name="connsiteX8" fmla="*/ 72840 w 616962"/>
              <a:gd name="connsiteY8" fmla="*/ 455823 h 946308"/>
              <a:gd name="connsiteX9" fmla="*/ 526096 w 616962"/>
              <a:gd name="connsiteY9" fmla="*/ 625372 h 946308"/>
              <a:gd name="connsiteX10" fmla="*/ 34401 w 616962"/>
              <a:gd name="connsiteY10" fmla="*/ 777941 h 946308"/>
              <a:gd name="connsiteX11" fmla="*/ 606356 w 616962"/>
              <a:gd name="connsiteY11" fmla="*/ 945938 h 946308"/>
              <a:gd name="connsiteX0" fmla="*/ 604693 w 615553"/>
              <a:gd name="connsiteY0" fmla="*/ 946308 h 946308"/>
              <a:gd name="connsiteX1" fmla="*/ 482362 w 615553"/>
              <a:gd name="connsiteY1" fmla="*/ 480821 h 946308"/>
              <a:gd name="connsiteX2" fmla="*/ 612655 w 615553"/>
              <a:gd name="connsiteY2" fmla="*/ 277544 h 946308"/>
              <a:gd name="connsiteX3" fmla="*/ 460886 w 615553"/>
              <a:gd name="connsiteY3" fmla="*/ 155578 h 946308"/>
              <a:gd name="connsiteX4" fmla="*/ 608504 w 615553"/>
              <a:gd name="connsiteY4" fmla="*/ 26192 h 946308"/>
              <a:gd name="connsiteX5" fmla="*/ 450053 w 615553"/>
              <a:gd name="connsiteY5" fmla="*/ 10704 h 946308"/>
              <a:gd name="connsiteX6" fmla="*/ 104 w 615553"/>
              <a:gd name="connsiteY6" fmla="*/ 154487 h 946308"/>
              <a:gd name="connsiteX7" fmla="*/ 492620 w 615553"/>
              <a:gd name="connsiteY7" fmla="*/ 291596 h 946308"/>
              <a:gd name="connsiteX8" fmla="*/ 72840 w 615553"/>
              <a:gd name="connsiteY8" fmla="*/ 455823 h 946308"/>
              <a:gd name="connsiteX9" fmla="*/ 526096 w 615553"/>
              <a:gd name="connsiteY9" fmla="*/ 625372 h 946308"/>
              <a:gd name="connsiteX10" fmla="*/ 34401 w 615553"/>
              <a:gd name="connsiteY10" fmla="*/ 777941 h 946308"/>
              <a:gd name="connsiteX11" fmla="*/ 606356 w 615553"/>
              <a:gd name="connsiteY11" fmla="*/ 945938 h 946308"/>
              <a:gd name="connsiteX0" fmla="*/ 604693 w 622237"/>
              <a:gd name="connsiteY0" fmla="*/ 946308 h 946308"/>
              <a:gd name="connsiteX1" fmla="*/ 616951 w 622237"/>
              <a:gd name="connsiteY1" fmla="*/ 614403 h 946308"/>
              <a:gd name="connsiteX2" fmla="*/ 482362 w 622237"/>
              <a:gd name="connsiteY2" fmla="*/ 480821 h 946308"/>
              <a:gd name="connsiteX3" fmla="*/ 612655 w 622237"/>
              <a:gd name="connsiteY3" fmla="*/ 277544 h 946308"/>
              <a:gd name="connsiteX4" fmla="*/ 460886 w 622237"/>
              <a:gd name="connsiteY4" fmla="*/ 155578 h 946308"/>
              <a:gd name="connsiteX5" fmla="*/ 608504 w 622237"/>
              <a:gd name="connsiteY5" fmla="*/ 26192 h 946308"/>
              <a:gd name="connsiteX6" fmla="*/ 450053 w 622237"/>
              <a:gd name="connsiteY6" fmla="*/ 10704 h 946308"/>
              <a:gd name="connsiteX7" fmla="*/ 104 w 622237"/>
              <a:gd name="connsiteY7" fmla="*/ 154487 h 946308"/>
              <a:gd name="connsiteX8" fmla="*/ 492620 w 622237"/>
              <a:gd name="connsiteY8" fmla="*/ 291596 h 946308"/>
              <a:gd name="connsiteX9" fmla="*/ 72840 w 622237"/>
              <a:gd name="connsiteY9" fmla="*/ 455823 h 946308"/>
              <a:gd name="connsiteX10" fmla="*/ 526096 w 622237"/>
              <a:gd name="connsiteY10" fmla="*/ 625372 h 946308"/>
              <a:gd name="connsiteX11" fmla="*/ 34401 w 622237"/>
              <a:gd name="connsiteY11" fmla="*/ 777941 h 946308"/>
              <a:gd name="connsiteX12" fmla="*/ 606356 w 622237"/>
              <a:gd name="connsiteY12" fmla="*/ 945938 h 946308"/>
              <a:gd name="connsiteX0" fmla="*/ 604693 w 618920"/>
              <a:gd name="connsiteY0" fmla="*/ 946308 h 946308"/>
              <a:gd name="connsiteX1" fmla="*/ 470907 w 618920"/>
              <a:gd name="connsiteY1" fmla="*/ 788177 h 946308"/>
              <a:gd name="connsiteX2" fmla="*/ 616951 w 618920"/>
              <a:gd name="connsiteY2" fmla="*/ 614403 h 946308"/>
              <a:gd name="connsiteX3" fmla="*/ 482362 w 618920"/>
              <a:gd name="connsiteY3" fmla="*/ 480821 h 946308"/>
              <a:gd name="connsiteX4" fmla="*/ 612655 w 618920"/>
              <a:gd name="connsiteY4" fmla="*/ 277544 h 946308"/>
              <a:gd name="connsiteX5" fmla="*/ 460886 w 618920"/>
              <a:gd name="connsiteY5" fmla="*/ 155578 h 946308"/>
              <a:gd name="connsiteX6" fmla="*/ 608504 w 618920"/>
              <a:gd name="connsiteY6" fmla="*/ 26192 h 946308"/>
              <a:gd name="connsiteX7" fmla="*/ 450053 w 618920"/>
              <a:gd name="connsiteY7" fmla="*/ 10704 h 946308"/>
              <a:gd name="connsiteX8" fmla="*/ 104 w 618920"/>
              <a:gd name="connsiteY8" fmla="*/ 154487 h 946308"/>
              <a:gd name="connsiteX9" fmla="*/ 492620 w 618920"/>
              <a:gd name="connsiteY9" fmla="*/ 291596 h 946308"/>
              <a:gd name="connsiteX10" fmla="*/ 72840 w 618920"/>
              <a:gd name="connsiteY10" fmla="*/ 455823 h 946308"/>
              <a:gd name="connsiteX11" fmla="*/ 526096 w 618920"/>
              <a:gd name="connsiteY11" fmla="*/ 625372 h 946308"/>
              <a:gd name="connsiteX12" fmla="*/ 34401 w 618920"/>
              <a:gd name="connsiteY12" fmla="*/ 777941 h 946308"/>
              <a:gd name="connsiteX13" fmla="*/ 606356 w 618920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482362 w 618268"/>
              <a:gd name="connsiteY3" fmla="*/ 480821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330306 w 618268"/>
              <a:gd name="connsiteY5" fmla="*/ 144427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68" h="946308">
                <a:moveTo>
                  <a:pt x="604693" y="946308"/>
                </a:moveTo>
                <a:cubicBezTo>
                  <a:pt x="606068" y="919953"/>
                  <a:pt x="379520" y="837918"/>
                  <a:pt x="381563" y="782601"/>
                </a:cubicBezTo>
                <a:cubicBezTo>
                  <a:pt x="383606" y="727284"/>
                  <a:pt x="638714" y="665629"/>
                  <a:pt x="616951" y="614403"/>
                </a:cubicBezTo>
                <a:cubicBezTo>
                  <a:pt x="595188" y="563177"/>
                  <a:pt x="385096" y="516133"/>
                  <a:pt x="399891" y="451084"/>
                </a:cubicBezTo>
                <a:cubicBezTo>
                  <a:pt x="414686" y="386035"/>
                  <a:pt x="638427" y="331751"/>
                  <a:pt x="612655" y="277544"/>
                </a:cubicBezTo>
                <a:cubicBezTo>
                  <a:pt x="586883" y="223337"/>
                  <a:pt x="320975" y="191933"/>
                  <a:pt x="330306" y="144427"/>
                </a:cubicBezTo>
                <a:cubicBezTo>
                  <a:pt x="339637" y="96921"/>
                  <a:pt x="636559" y="49563"/>
                  <a:pt x="608504" y="26192"/>
                </a:cubicBezTo>
                <a:cubicBezTo>
                  <a:pt x="580449" y="2821"/>
                  <a:pt x="551453" y="-10678"/>
                  <a:pt x="450053" y="10704"/>
                </a:cubicBezTo>
                <a:cubicBezTo>
                  <a:pt x="348653" y="32086"/>
                  <a:pt x="-6990" y="107672"/>
                  <a:pt x="104" y="154487"/>
                </a:cubicBezTo>
                <a:cubicBezTo>
                  <a:pt x="7198" y="201302"/>
                  <a:pt x="480497" y="241373"/>
                  <a:pt x="492620" y="291596"/>
                </a:cubicBezTo>
                <a:cubicBezTo>
                  <a:pt x="504743" y="341819"/>
                  <a:pt x="67261" y="400194"/>
                  <a:pt x="72840" y="455823"/>
                </a:cubicBezTo>
                <a:cubicBezTo>
                  <a:pt x="78419" y="511452"/>
                  <a:pt x="532502" y="571686"/>
                  <a:pt x="526096" y="625372"/>
                </a:cubicBezTo>
                <a:cubicBezTo>
                  <a:pt x="519690" y="679058"/>
                  <a:pt x="21024" y="724513"/>
                  <a:pt x="34401" y="777941"/>
                </a:cubicBezTo>
                <a:cubicBezTo>
                  <a:pt x="47778" y="831369"/>
                  <a:pt x="335326" y="843760"/>
                  <a:pt x="606356" y="94593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reeform 253"/>
          <p:cNvSpPr/>
          <p:nvPr/>
        </p:nvSpPr>
        <p:spPr>
          <a:xfrm rot="1776245" flipH="1">
            <a:off x="4031318" y="2471187"/>
            <a:ext cx="713441" cy="1950814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72737 w 602674"/>
              <a:gd name="connsiteY3" fmla="*/ 462015 h 950388"/>
              <a:gd name="connsiteX4" fmla="*/ 525993 w 602674"/>
              <a:gd name="connsiteY4" fmla="*/ 631564 h 950388"/>
              <a:gd name="connsiteX5" fmla="*/ 34298 w 602674"/>
              <a:gd name="connsiteY5" fmla="*/ 784133 h 950388"/>
              <a:gd name="connsiteX6" fmla="*/ 602674 w 60267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525993 w 602674"/>
              <a:gd name="connsiteY3" fmla="*/ 631564 h 950388"/>
              <a:gd name="connsiteX4" fmla="*/ 34298 w 602674"/>
              <a:gd name="connsiteY4" fmla="*/ 784133 h 950388"/>
              <a:gd name="connsiteX5" fmla="*/ 602674 w 602674"/>
              <a:gd name="connsiteY5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34298 w 602674"/>
              <a:gd name="connsiteY3" fmla="*/ 784133 h 950388"/>
              <a:gd name="connsiteX4" fmla="*/ 602674 w 602674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12431 w 580807"/>
              <a:gd name="connsiteY3" fmla="*/ 784133 h 950388"/>
              <a:gd name="connsiteX4" fmla="*/ 580807 w 580807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6183 w 580807"/>
              <a:gd name="connsiteY3" fmla="*/ 705568 h 950388"/>
              <a:gd name="connsiteX4" fmla="*/ 580807 w 580807"/>
              <a:gd name="connsiteY4" fmla="*/ 950388 h 950388"/>
              <a:gd name="connsiteX0" fmla="*/ 798603 w 798603"/>
              <a:gd name="connsiteY0" fmla="*/ 0 h 952922"/>
              <a:gd name="connsiteX1" fmla="*/ 2933 w 798603"/>
              <a:gd name="connsiteY1" fmla="*/ 239244 h 952922"/>
              <a:gd name="connsiteX2" fmla="*/ 511069 w 798603"/>
              <a:gd name="connsiteY2" fmla="*/ 487865 h 952922"/>
              <a:gd name="connsiteX3" fmla="*/ 9115 w 798603"/>
              <a:gd name="connsiteY3" fmla="*/ 708102 h 952922"/>
              <a:gd name="connsiteX4" fmla="*/ 583739 w 798603"/>
              <a:gd name="connsiteY4" fmla="*/ 952922 h 952922"/>
              <a:gd name="connsiteX0" fmla="*/ 795671 w 795671"/>
              <a:gd name="connsiteY0" fmla="*/ 0 h 952922"/>
              <a:gd name="connsiteX1" fmla="*/ 505399 w 795671"/>
              <a:gd name="connsiteY1" fmla="*/ 62796 h 952922"/>
              <a:gd name="connsiteX2" fmla="*/ 1 w 795671"/>
              <a:gd name="connsiteY2" fmla="*/ 239244 h 952922"/>
              <a:gd name="connsiteX3" fmla="*/ 508137 w 795671"/>
              <a:gd name="connsiteY3" fmla="*/ 487865 h 952922"/>
              <a:gd name="connsiteX4" fmla="*/ 6183 w 795671"/>
              <a:gd name="connsiteY4" fmla="*/ 708102 h 952922"/>
              <a:gd name="connsiteX5" fmla="*/ 580807 w 795671"/>
              <a:gd name="connsiteY5" fmla="*/ 952922 h 952922"/>
              <a:gd name="connsiteX0" fmla="*/ 795802 w 795802"/>
              <a:gd name="connsiteY0" fmla="*/ 0 h 952922"/>
              <a:gd name="connsiteX1" fmla="*/ 461622 w 795802"/>
              <a:gd name="connsiteY1" fmla="*/ 38016 h 952922"/>
              <a:gd name="connsiteX2" fmla="*/ 132 w 795802"/>
              <a:gd name="connsiteY2" fmla="*/ 239244 h 952922"/>
              <a:gd name="connsiteX3" fmla="*/ 508268 w 795802"/>
              <a:gd name="connsiteY3" fmla="*/ 487865 h 952922"/>
              <a:gd name="connsiteX4" fmla="*/ 6314 w 795802"/>
              <a:gd name="connsiteY4" fmla="*/ 708102 h 952922"/>
              <a:gd name="connsiteX5" fmla="*/ 580938 w 795802"/>
              <a:gd name="connsiteY5" fmla="*/ 952922 h 952922"/>
              <a:gd name="connsiteX0" fmla="*/ 696531 w 696531"/>
              <a:gd name="connsiteY0" fmla="*/ 23787 h 928697"/>
              <a:gd name="connsiteX1" fmla="*/ 461622 w 696531"/>
              <a:gd name="connsiteY1" fmla="*/ 13791 h 928697"/>
              <a:gd name="connsiteX2" fmla="*/ 132 w 696531"/>
              <a:gd name="connsiteY2" fmla="*/ 215019 h 928697"/>
              <a:gd name="connsiteX3" fmla="*/ 508268 w 696531"/>
              <a:gd name="connsiteY3" fmla="*/ 463640 h 928697"/>
              <a:gd name="connsiteX4" fmla="*/ 6314 w 696531"/>
              <a:gd name="connsiteY4" fmla="*/ 683877 h 928697"/>
              <a:gd name="connsiteX5" fmla="*/ 580938 w 696531"/>
              <a:gd name="connsiteY5" fmla="*/ 928697 h 928697"/>
              <a:gd name="connsiteX0" fmla="*/ 579696 w 580938"/>
              <a:gd name="connsiteY0" fmla="*/ 912593 h 916113"/>
              <a:gd name="connsiteX1" fmla="*/ 461622 w 580938"/>
              <a:gd name="connsiteY1" fmla="*/ 1207 h 916113"/>
              <a:gd name="connsiteX2" fmla="*/ 132 w 580938"/>
              <a:gd name="connsiteY2" fmla="*/ 202435 h 916113"/>
              <a:gd name="connsiteX3" fmla="*/ 508268 w 580938"/>
              <a:gd name="connsiteY3" fmla="*/ 451056 h 916113"/>
              <a:gd name="connsiteX4" fmla="*/ 6314 w 580938"/>
              <a:gd name="connsiteY4" fmla="*/ 671293 h 916113"/>
              <a:gd name="connsiteX5" fmla="*/ 580938 w 580938"/>
              <a:gd name="connsiteY5" fmla="*/ 916113 h 916113"/>
              <a:gd name="connsiteX0" fmla="*/ 579663 w 611898"/>
              <a:gd name="connsiteY0" fmla="*/ 927442 h 930962"/>
              <a:gd name="connsiteX1" fmla="*/ 557806 w 611898"/>
              <a:gd name="connsiteY1" fmla="*/ 1188 h 930962"/>
              <a:gd name="connsiteX2" fmla="*/ 99 w 611898"/>
              <a:gd name="connsiteY2" fmla="*/ 217284 h 930962"/>
              <a:gd name="connsiteX3" fmla="*/ 508235 w 611898"/>
              <a:gd name="connsiteY3" fmla="*/ 465905 h 930962"/>
              <a:gd name="connsiteX4" fmla="*/ 6281 w 611898"/>
              <a:gd name="connsiteY4" fmla="*/ 686142 h 930962"/>
              <a:gd name="connsiteX5" fmla="*/ 580905 w 611898"/>
              <a:gd name="connsiteY5" fmla="*/ 930962 h 930962"/>
              <a:gd name="connsiteX0" fmla="*/ 579663 w 580905"/>
              <a:gd name="connsiteY0" fmla="*/ 926470 h 929990"/>
              <a:gd name="connsiteX1" fmla="*/ 381790 w 580905"/>
              <a:gd name="connsiteY1" fmla="*/ 204655 h 929990"/>
              <a:gd name="connsiteX2" fmla="*/ 557806 w 580905"/>
              <a:gd name="connsiteY2" fmla="*/ 216 h 929990"/>
              <a:gd name="connsiteX3" fmla="*/ 99 w 580905"/>
              <a:gd name="connsiteY3" fmla="*/ 216312 h 929990"/>
              <a:gd name="connsiteX4" fmla="*/ 508235 w 580905"/>
              <a:gd name="connsiteY4" fmla="*/ 464933 h 929990"/>
              <a:gd name="connsiteX5" fmla="*/ 6281 w 580905"/>
              <a:gd name="connsiteY5" fmla="*/ 685170 h 929990"/>
              <a:gd name="connsiteX6" fmla="*/ 580905 w 580905"/>
              <a:gd name="connsiteY6" fmla="*/ 929990 h 929990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703 w 587385"/>
              <a:gd name="connsiteY0" fmla="*/ 926356 h 929876"/>
              <a:gd name="connsiteX1" fmla="*/ 381830 w 587385"/>
              <a:gd name="connsiteY1" fmla="*/ 204541 h 929876"/>
              <a:gd name="connsiteX2" fmla="*/ 557846 w 587385"/>
              <a:gd name="connsiteY2" fmla="*/ 102 h 929876"/>
              <a:gd name="connsiteX3" fmla="*/ 139 w 587385"/>
              <a:gd name="connsiteY3" fmla="*/ 216198 h 929876"/>
              <a:gd name="connsiteX4" fmla="*/ 499111 w 587385"/>
              <a:gd name="connsiteY4" fmla="*/ 459243 h 929876"/>
              <a:gd name="connsiteX5" fmla="*/ 6321 w 587385"/>
              <a:gd name="connsiteY5" fmla="*/ 685056 h 929876"/>
              <a:gd name="connsiteX6" fmla="*/ 580945 w 587385"/>
              <a:gd name="connsiteY6" fmla="*/ 929876 h 929876"/>
              <a:gd name="connsiteX0" fmla="*/ 579703 w 621027"/>
              <a:gd name="connsiteY0" fmla="*/ 926356 h 929876"/>
              <a:gd name="connsiteX1" fmla="*/ 613208 w 621027"/>
              <a:gd name="connsiteY1" fmla="*/ 444292 h 929876"/>
              <a:gd name="connsiteX2" fmla="*/ 381830 w 621027"/>
              <a:gd name="connsiteY2" fmla="*/ 204541 h 929876"/>
              <a:gd name="connsiteX3" fmla="*/ 557846 w 621027"/>
              <a:gd name="connsiteY3" fmla="*/ 102 h 929876"/>
              <a:gd name="connsiteX4" fmla="*/ 139 w 621027"/>
              <a:gd name="connsiteY4" fmla="*/ 216198 h 929876"/>
              <a:gd name="connsiteX5" fmla="*/ 499111 w 621027"/>
              <a:gd name="connsiteY5" fmla="*/ 459243 h 929876"/>
              <a:gd name="connsiteX6" fmla="*/ 6321 w 621027"/>
              <a:gd name="connsiteY6" fmla="*/ 685056 h 929876"/>
              <a:gd name="connsiteX7" fmla="*/ 580945 w 621027"/>
              <a:gd name="connsiteY7" fmla="*/ 929876 h 929876"/>
              <a:gd name="connsiteX0" fmla="*/ 579703 w 616571"/>
              <a:gd name="connsiteY0" fmla="*/ 926356 h 929876"/>
              <a:gd name="connsiteX1" fmla="*/ 374957 w 616571"/>
              <a:gd name="connsiteY1" fmla="*/ 723072 h 929876"/>
              <a:gd name="connsiteX2" fmla="*/ 613208 w 616571"/>
              <a:gd name="connsiteY2" fmla="*/ 444292 h 929876"/>
              <a:gd name="connsiteX3" fmla="*/ 381830 w 616571"/>
              <a:gd name="connsiteY3" fmla="*/ 204541 h 929876"/>
              <a:gd name="connsiteX4" fmla="*/ 557846 w 616571"/>
              <a:gd name="connsiteY4" fmla="*/ 102 h 929876"/>
              <a:gd name="connsiteX5" fmla="*/ 139 w 616571"/>
              <a:gd name="connsiteY5" fmla="*/ 216198 h 929876"/>
              <a:gd name="connsiteX6" fmla="*/ 499111 w 616571"/>
              <a:gd name="connsiteY6" fmla="*/ 459243 h 929876"/>
              <a:gd name="connsiteX7" fmla="*/ 6321 w 616571"/>
              <a:gd name="connsiteY7" fmla="*/ 685056 h 929876"/>
              <a:gd name="connsiteX8" fmla="*/ 580945 w 616571"/>
              <a:gd name="connsiteY8" fmla="*/ 929876 h 929876"/>
              <a:gd name="connsiteX0" fmla="*/ 579703 w 615802"/>
              <a:gd name="connsiteY0" fmla="*/ 926356 h 929876"/>
              <a:gd name="connsiteX1" fmla="*/ 287904 w 615802"/>
              <a:gd name="connsiteY1" fmla="*/ 674750 h 929876"/>
              <a:gd name="connsiteX2" fmla="*/ 613208 w 615802"/>
              <a:gd name="connsiteY2" fmla="*/ 444292 h 929876"/>
              <a:gd name="connsiteX3" fmla="*/ 381830 w 615802"/>
              <a:gd name="connsiteY3" fmla="*/ 204541 h 929876"/>
              <a:gd name="connsiteX4" fmla="*/ 557846 w 615802"/>
              <a:gd name="connsiteY4" fmla="*/ 102 h 929876"/>
              <a:gd name="connsiteX5" fmla="*/ 139 w 615802"/>
              <a:gd name="connsiteY5" fmla="*/ 216198 h 929876"/>
              <a:gd name="connsiteX6" fmla="*/ 499111 w 615802"/>
              <a:gd name="connsiteY6" fmla="*/ 459243 h 929876"/>
              <a:gd name="connsiteX7" fmla="*/ 6321 w 615802"/>
              <a:gd name="connsiteY7" fmla="*/ 685056 h 929876"/>
              <a:gd name="connsiteX8" fmla="*/ 580945 w 615802"/>
              <a:gd name="connsiteY8" fmla="*/ 929876 h 929876"/>
              <a:gd name="connsiteX0" fmla="*/ 579703 w 615802"/>
              <a:gd name="connsiteY0" fmla="*/ 926348 h 929868"/>
              <a:gd name="connsiteX1" fmla="*/ 287904 w 615802"/>
              <a:gd name="connsiteY1" fmla="*/ 674742 h 929868"/>
              <a:gd name="connsiteX2" fmla="*/ 613208 w 615802"/>
              <a:gd name="connsiteY2" fmla="*/ 444284 h 929868"/>
              <a:gd name="connsiteX3" fmla="*/ 310813 w 615802"/>
              <a:gd name="connsiteY3" fmla="*/ 215684 h 929868"/>
              <a:gd name="connsiteX4" fmla="*/ 557846 w 615802"/>
              <a:gd name="connsiteY4" fmla="*/ 94 h 929868"/>
              <a:gd name="connsiteX5" fmla="*/ 139 w 615802"/>
              <a:gd name="connsiteY5" fmla="*/ 216190 h 929868"/>
              <a:gd name="connsiteX6" fmla="*/ 499111 w 615802"/>
              <a:gd name="connsiteY6" fmla="*/ 459235 h 929868"/>
              <a:gd name="connsiteX7" fmla="*/ 6321 w 615802"/>
              <a:gd name="connsiteY7" fmla="*/ 685048 h 929868"/>
              <a:gd name="connsiteX8" fmla="*/ 580945 w 615802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580945 w 616240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290195 w 616240"/>
              <a:gd name="connsiteY8" fmla="*/ 831996 h 929868"/>
              <a:gd name="connsiteX9" fmla="*/ 580945 w 616240"/>
              <a:gd name="connsiteY9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290685 w 616730"/>
              <a:gd name="connsiteY9" fmla="*/ 831996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359411 w 616730"/>
              <a:gd name="connsiteY10" fmla="*/ 846864 h 929868"/>
              <a:gd name="connsiteX11" fmla="*/ 581435 w 616730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27034 w 616425"/>
              <a:gd name="connsiteY9" fmla="*/ 800401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425" h="929868">
                <a:moveTo>
                  <a:pt x="579888" y="926348"/>
                </a:moveTo>
                <a:cubicBezTo>
                  <a:pt x="583181" y="890299"/>
                  <a:pt x="337486" y="769954"/>
                  <a:pt x="343070" y="689610"/>
                </a:cubicBezTo>
                <a:cubicBezTo>
                  <a:pt x="348654" y="609266"/>
                  <a:pt x="649665" y="528538"/>
                  <a:pt x="613393" y="444284"/>
                </a:cubicBezTo>
                <a:cubicBezTo>
                  <a:pt x="577121" y="360030"/>
                  <a:pt x="298080" y="275776"/>
                  <a:pt x="310998" y="215684"/>
                </a:cubicBezTo>
                <a:cubicBezTo>
                  <a:pt x="403572" y="128215"/>
                  <a:pt x="659445" y="-4017"/>
                  <a:pt x="558031" y="94"/>
                </a:cubicBezTo>
                <a:cubicBezTo>
                  <a:pt x="456617" y="4205"/>
                  <a:pt x="10113" y="139667"/>
                  <a:pt x="324" y="216190"/>
                </a:cubicBezTo>
                <a:cubicBezTo>
                  <a:pt x="-9465" y="292713"/>
                  <a:pt x="498266" y="381092"/>
                  <a:pt x="499296" y="459235"/>
                </a:cubicBezTo>
                <a:cubicBezTo>
                  <a:pt x="500326" y="537378"/>
                  <a:pt x="52780" y="627568"/>
                  <a:pt x="6506" y="685048"/>
                </a:cubicBezTo>
                <a:cubicBezTo>
                  <a:pt x="-39768" y="742528"/>
                  <a:pt x="174342" y="779627"/>
                  <a:pt x="221654" y="804118"/>
                </a:cubicBezTo>
                <a:cubicBezTo>
                  <a:pt x="268966" y="828609"/>
                  <a:pt x="194164" y="730860"/>
                  <a:pt x="317870" y="772523"/>
                </a:cubicBezTo>
                <a:cubicBezTo>
                  <a:pt x="441576" y="814186"/>
                  <a:pt x="316757" y="825286"/>
                  <a:pt x="359106" y="846864"/>
                </a:cubicBezTo>
                <a:cubicBezTo>
                  <a:pt x="401455" y="868442"/>
                  <a:pt x="550235" y="913556"/>
                  <a:pt x="581130" y="92986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5" name="Group 254"/>
          <p:cNvGrpSpPr/>
          <p:nvPr/>
        </p:nvGrpSpPr>
        <p:grpSpPr>
          <a:xfrm>
            <a:off x="3544158" y="1953651"/>
            <a:ext cx="389850" cy="384288"/>
            <a:chOff x="2607188" y="1241287"/>
            <a:chExt cx="389850" cy="384288"/>
          </a:xfrm>
        </p:grpSpPr>
        <p:sp>
          <p:nvSpPr>
            <p:cNvPr id="256" name="Oval 255"/>
            <p:cNvSpPr/>
            <p:nvPr/>
          </p:nvSpPr>
          <p:spPr>
            <a:xfrm>
              <a:off x="2628010" y="1241287"/>
              <a:ext cx="347472" cy="34747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2607188" y="1256243"/>
              <a:ext cx="3898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107360" y="1953651"/>
            <a:ext cx="389850" cy="384288"/>
            <a:chOff x="2607188" y="1241287"/>
            <a:chExt cx="389850" cy="384288"/>
          </a:xfrm>
        </p:grpSpPr>
        <p:sp>
          <p:nvSpPr>
            <p:cNvPr id="259" name="Oval 258"/>
            <p:cNvSpPr/>
            <p:nvPr/>
          </p:nvSpPr>
          <p:spPr>
            <a:xfrm>
              <a:off x="2628010" y="1241287"/>
              <a:ext cx="347472" cy="34747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2607188" y="1256243"/>
              <a:ext cx="3898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063879" y="4307506"/>
            <a:ext cx="521297" cy="377938"/>
            <a:chOff x="1114938" y="1698987"/>
            <a:chExt cx="521297" cy="377938"/>
          </a:xfrm>
        </p:grpSpPr>
        <p:sp>
          <p:nvSpPr>
            <p:cNvPr id="262" name="Oval 261"/>
            <p:cNvSpPr/>
            <p:nvPr/>
          </p:nvSpPr>
          <p:spPr>
            <a:xfrm>
              <a:off x="1186560" y="1698987"/>
              <a:ext cx="347472" cy="347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114938" y="1707593"/>
              <a:ext cx="5212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3508696" y="4312269"/>
            <a:ext cx="521297" cy="377938"/>
            <a:chOff x="1114938" y="1698987"/>
            <a:chExt cx="521297" cy="377938"/>
          </a:xfrm>
        </p:grpSpPr>
        <p:sp>
          <p:nvSpPr>
            <p:cNvPr id="265" name="Oval 264"/>
            <p:cNvSpPr/>
            <p:nvPr/>
          </p:nvSpPr>
          <p:spPr>
            <a:xfrm>
              <a:off x="1186560" y="1698987"/>
              <a:ext cx="347472" cy="347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114938" y="1707593"/>
              <a:ext cx="5212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3948750" y="4321795"/>
            <a:ext cx="521297" cy="377938"/>
            <a:chOff x="1114938" y="1698987"/>
            <a:chExt cx="521297" cy="377938"/>
          </a:xfrm>
        </p:grpSpPr>
        <p:sp>
          <p:nvSpPr>
            <p:cNvPr id="268" name="Oval 267"/>
            <p:cNvSpPr/>
            <p:nvPr/>
          </p:nvSpPr>
          <p:spPr>
            <a:xfrm>
              <a:off x="1186560" y="1698987"/>
              <a:ext cx="347472" cy="347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1114938" y="1707593"/>
              <a:ext cx="5212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1713585" y="1127808"/>
            <a:ext cx="4104562" cy="4359718"/>
            <a:chOff x="1704060" y="1146858"/>
            <a:chExt cx="4104562" cy="4359718"/>
          </a:xfrm>
        </p:grpSpPr>
        <p:grpSp>
          <p:nvGrpSpPr>
            <p:cNvPr id="271" name="Group 270"/>
            <p:cNvGrpSpPr/>
            <p:nvPr/>
          </p:nvGrpSpPr>
          <p:grpSpPr>
            <a:xfrm>
              <a:off x="1704060" y="1146858"/>
              <a:ext cx="4104562" cy="1208391"/>
              <a:chOff x="7132296" y="1233942"/>
              <a:chExt cx="4104562" cy="1208391"/>
            </a:xfrm>
          </p:grpSpPr>
          <p:grpSp>
            <p:nvGrpSpPr>
              <p:cNvPr id="354" name="Group 353"/>
              <p:cNvGrpSpPr/>
              <p:nvPr/>
            </p:nvGrpSpPr>
            <p:grpSpPr>
              <a:xfrm>
                <a:off x="8526458" y="2058045"/>
                <a:ext cx="389850" cy="384288"/>
                <a:chOff x="2607188" y="1241287"/>
                <a:chExt cx="389850" cy="384288"/>
              </a:xfrm>
            </p:grpSpPr>
            <p:sp>
              <p:nvSpPr>
                <p:cNvPr id="433" name="Oval 432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4" name="TextBox 433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>
                <a:off x="8968412" y="2058045"/>
                <a:ext cx="389850" cy="384288"/>
                <a:chOff x="2607188" y="1241287"/>
                <a:chExt cx="389850" cy="384288"/>
              </a:xfrm>
            </p:grpSpPr>
            <p:sp>
              <p:nvSpPr>
                <p:cNvPr id="431" name="Oval 430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2" name="TextBox 431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56" name="Group 355"/>
              <p:cNvGrpSpPr/>
              <p:nvPr/>
            </p:nvGrpSpPr>
            <p:grpSpPr>
              <a:xfrm>
                <a:off x="9422319" y="2058045"/>
                <a:ext cx="389850" cy="384288"/>
                <a:chOff x="2607188" y="1241287"/>
                <a:chExt cx="389850" cy="384288"/>
              </a:xfrm>
            </p:grpSpPr>
            <p:sp>
              <p:nvSpPr>
                <p:cNvPr id="429" name="Oval 428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0" name="TextBox 429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57" name="Group 356"/>
              <p:cNvGrpSpPr/>
              <p:nvPr/>
            </p:nvGrpSpPr>
            <p:grpSpPr>
              <a:xfrm>
                <a:off x="7132296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427" name="Oval 426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8" name="TextBox 427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58" name="Group 357"/>
              <p:cNvGrpSpPr/>
              <p:nvPr/>
            </p:nvGrpSpPr>
            <p:grpSpPr>
              <a:xfrm>
                <a:off x="7580204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425" name="Oval 424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6" name="TextBox 425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59" name="Group 358"/>
              <p:cNvGrpSpPr/>
              <p:nvPr/>
            </p:nvGrpSpPr>
            <p:grpSpPr>
              <a:xfrm>
                <a:off x="8028112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423" name="Oval 42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4" name="TextBox 42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60" name="Group 359"/>
              <p:cNvGrpSpPr/>
              <p:nvPr/>
            </p:nvGrpSpPr>
            <p:grpSpPr>
              <a:xfrm>
                <a:off x="8476020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421" name="Oval 420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2" name="TextBox 421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61" name="Group 360"/>
              <p:cNvGrpSpPr/>
              <p:nvPr/>
            </p:nvGrpSpPr>
            <p:grpSpPr>
              <a:xfrm>
                <a:off x="8923928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62" name="Group 361"/>
              <p:cNvGrpSpPr/>
              <p:nvPr/>
            </p:nvGrpSpPr>
            <p:grpSpPr>
              <a:xfrm>
                <a:off x="9371836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417" name="Oval 416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8" name="TextBox 417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63" name="Group 362"/>
              <p:cNvGrpSpPr/>
              <p:nvPr/>
            </p:nvGrpSpPr>
            <p:grpSpPr>
              <a:xfrm>
                <a:off x="9819744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415" name="Oval 414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6" name="TextBox 415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64" name="Group 363"/>
              <p:cNvGrpSpPr/>
              <p:nvPr/>
            </p:nvGrpSpPr>
            <p:grpSpPr>
              <a:xfrm>
                <a:off x="10267652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413" name="Oval 41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4" name="TextBox 41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65" name="Group 364"/>
              <p:cNvGrpSpPr/>
              <p:nvPr/>
            </p:nvGrpSpPr>
            <p:grpSpPr>
              <a:xfrm>
                <a:off x="10715561" y="1641549"/>
                <a:ext cx="521297" cy="377938"/>
                <a:chOff x="1114938" y="1698987"/>
                <a:chExt cx="521297" cy="377938"/>
              </a:xfrm>
            </p:grpSpPr>
            <p:sp>
              <p:nvSpPr>
                <p:cNvPr id="411" name="Oval 410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2" name="TextBox 411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66" name="Group 365"/>
              <p:cNvGrpSpPr/>
              <p:nvPr/>
            </p:nvGrpSpPr>
            <p:grpSpPr>
              <a:xfrm>
                <a:off x="7132296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409" name="Oval 40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0" name="TextBox 40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67" name="Group 366"/>
              <p:cNvGrpSpPr/>
              <p:nvPr/>
            </p:nvGrpSpPr>
            <p:grpSpPr>
              <a:xfrm>
                <a:off x="7580204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407" name="Oval 406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8" name="TextBox 407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68" name="Group 367"/>
              <p:cNvGrpSpPr/>
              <p:nvPr/>
            </p:nvGrpSpPr>
            <p:grpSpPr>
              <a:xfrm>
                <a:off x="8028112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405" name="Oval 404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6" name="TextBox 405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69" name="Group 368"/>
              <p:cNvGrpSpPr/>
              <p:nvPr/>
            </p:nvGrpSpPr>
            <p:grpSpPr>
              <a:xfrm>
                <a:off x="8476020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403" name="Oval 40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4" name="TextBox 40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70" name="Group 369"/>
              <p:cNvGrpSpPr/>
              <p:nvPr/>
            </p:nvGrpSpPr>
            <p:grpSpPr>
              <a:xfrm>
                <a:off x="8923928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401" name="Oval 400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2" name="TextBox 401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71" name="Group 370"/>
              <p:cNvGrpSpPr/>
              <p:nvPr/>
            </p:nvGrpSpPr>
            <p:grpSpPr>
              <a:xfrm>
                <a:off x="9371836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399" name="Oval 39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0" name="TextBox 39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72" name="Group 371"/>
              <p:cNvGrpSpPr/>
              <p:nvPr/>
            </p:nvGrpSpPr>
            <p:grpSpPr>
              <a:xfrm>
                <a:off x="9819744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397" name="Oval 396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8" name="TextBox 397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73" name="Group 372"/>
              <p:cNvGrpSpPr/>
              <p:nvPr/>
            </p:nvGrpSpPr>
            <p:grpSpPr>
              <a:xfrm>
                <a:off x="10267652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395" name="Oval 394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6" name="TextBox 395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74" name="Group 373"/>
              <p:cNvGrpSpPr/>
              <p:nvPr/>
            </p:nvGrpSpPr>
            <p:grpSpPr>
              <a:xfrm>
                <a:off x="10715561" y="1233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393" name="Oval 39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4" name="TextBox 39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75" name="Group 374"/>
              <p:cNvGrpSpPr/>
              <p:nvPr/>
            </p:nvGrpSpPr>
            <p:grpSpPr>
              <a:xfrm>
                <a:off x="7132296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391" name="Oval 390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2" name="TextBox 391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>
                <a:off x="7580204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389" name="Oval 38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0" name="TextBox 38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>
                <a:off x="8028112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387" name="Oval 386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8" name="TextBox 387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78" name="Group 377"/>
              <p:cNvGrpSpPr/>
              <p:nvPr/>
            </p:nvGrpSpPr>
            <p:grpSpPr>
              <a:xfrm>
                <a:off x="9819744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385" name="Oval 384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6" name="TextBox 385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>
                <a:off x="10267652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4" name="TextBox 38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380" name="Group 379"/>
              <p:cNvGrpSpPr/>
              <p:nvPr/>
            </p:nvGrpSpPr>
            <p:grpSpPr>
              <a:xfrm>
                <a:off x="10715561" y="2049155"/>
                <a:ext cx="521297" cy="377938"/>
                <a:chOff x="1114938" y="1698987"/>
                <a:chExt cx="521297" cy="377938"/>
              </a:xfrm>
            </p:grpSpPr>
            <p:sp>
              <p:nvSpPr>
                <p:cNvPr id="381" name="Oval 380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2" name="TextBox 381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  <p:grpSp>
          <p:nvGrpSpPr>
            <p:cNvPr id="272" name="Group 271"/>
            <p:cNvGrpSpPr/>
            <p:nvPr/>
          </p:nvGrpSpPr>
          <p:grpSpPr>
            <a:xfrm>
              <a:off x="1762163" y="4329808"/>
              <a:ext cx="3948478" cy="1176768"/>
              <a:chOff x="7190399" y="4416892"/>
              <a:chExt cx="3948478" cy="1176768"/>
            </a:xfrm>
          </p:grpSpPr>
          <p:grpSp>
            <p:nvGrpSpPr>
              <p:cNvPr id="273" name="Group 272"/>
              <p:cNvGrpSpPr/>
              <p:nvPr/>
            </p:nvGrpSpPr>
            <p:grpSpPr>
              <a:xfrm>
                <a:off x="7638903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352" name="Oval 351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3" name="TextBox 352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74" name="Group 273"/>
              <p:cNvGrpSpPr/>
              <p:nvPr/>
            </p:nvGrpSpPr>
            <p:grpSpPr>
              <a:xfrm>
                <a:off x="7190399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350" name="Oval 349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1" name="TextBox 350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>
                <a:off x="8087407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348" name="Oval 347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9" name="TextBox 348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76" name="Group 275"/>
              <p:cNvGrpSpPr/>
              <p:nvPr/>
            </p:nvGrpSpPr>
            <p:grpSpPr>
              <a:xfrm>
                <a:off x="10329927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346" name="Oval 345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7" name="TextBox 346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9881423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344" name="Oval 343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5" name="TextBox 344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78" name="Group 277"/>
              <p:cNvGrpSpPr/>
              <p:nvPr/>
            </p:nvGrpSpPr>
            <p:grpSpPr>
              <a:xfrm>
                <a:off x="7638903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342" name="Oval 341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3" name="TextBox 342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79" name="Group 278"/>
              <p:cNvGrpSpPr/>
              <p:nvPr/>
            </p:nvGrpSpPr>
            <p:grpSpPr>
              <a:xfrm>
                <a:off x="7190399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340" name="Oval 339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1" name="TextBox 340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80" name="Group 279"/>
              <p:cNvGrpSpPr/>
              <p:nvPr/>
            </p:nvGrpSpPr>
            <p:grpSpPr>
              <a:xfrm>
                <a:off x="8087407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338" name="Oval 337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9" name="TextBox 338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81" name="Group 280"/>
              <p:cNvGrpSpPr/>
              <p:nvPr/>
            </p:nvGrpSpPr>
            <p:grpSpPr>
              <a:xfrm>
                <a:off x="8984415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336" name="Oval 335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7" name="TextBox 336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8535911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334" name="Oval 333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5" name="TextBox 334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83" name="Group 282"/>
              <p:cNvGrpSpPr/>
              <p:nvPr/>
            </p:nvGrpSpPr>
            <p:grpSpPr>
              <a:xfrm>
                <a:off x="9432919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332" name="Oval 331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3" name="TextBox 332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84" name="Group 283"/>
              <p:cNvGrpSpPr/>
              <p:nvPr/>
            </p:nvGrpSpPr>
            <p:grpSpPr>
              <a:xfrm>
                <a:off x="10329927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330" name="Oval 329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1" name="TextBox 330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85" name="Group 284"/>
              <p:cNvGrpSpPr/>
              <p:nvPr/>
            </p:nvGrpSpPr>
            <p:grpSpPr>
              <a:xfrm>
                <a:off x="9881423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328" name="Oval 327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9" name="TextBox 328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7638903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326" name="Oval 325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7" name="TextBox 326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7190399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324" name="Oval 323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8087407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322" name="Oval 321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8984415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320" name="Oval 319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1" name="TextBox 320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8535911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318" name="Oval 317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9" name="TextBox 318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9432919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316" name="Oval 315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7" name="TextBox 316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10329927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314" name="Oval 313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5" name="TextBox 314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9881423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312" name="Oval 311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3" name="TextBox 312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8931603" y="4416892"/>
                <a:ext cx="521297" cy="377938"/>
                <a:chOff x="1114938" y="1698987"/>
                <a:chExt cx="521297" cy="377938"/>
              </a:xfrm>
            </p:grpSpPr>
            <p:sp>
              <p:nvSpPr>
                <p:cNvPr id="310" name="Oval 309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1" name="TextBox 310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8487395" y="4416892"/>
                <a:ext cx="521297" cy="377938"/>
                <a:chOff x="1114938" y="1698987"/>
                <a:chExt cx="521297" cy="377938"/>
              </a:xfrm>
            </p:grpSpPr>
            <p:sp>
              <p:nvSpPr>
                <p:cNvPr id="308" name="Oval 307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TextBox 308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9373322" y="4416892"/>
                <a:ext cx="521297" cy="377938"/>
                <a:chOff x="1114938" y="1698987"/>
                <a:chExt cx="521297" cy="377938"/>
              </a:xfrm>
            </p:grpSpPr>
            <p:sp>
              <p:nvSpPr>
                <p:cNvPr id="306" name="Oval 305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TextBox 306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10749027" y="4416892"/>
                <a:ext cx="389850" cy="384288"/>
                <a:chOff x="2607188" y="1241287"/>
                <a:chExt cx="389850" cy="384288"/>
              </a:xfrm>
            </p:grpSpPr>
            <p:sp>
              <p:nvSpPr>
                <p:cNvPr id="304" name="Oval 303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5" name="TextBox 304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98" name="Group 297"/>
              <p:cNvGrpSpPr/>
              <p:nvPr/>
            </p:nvGrpSpPr>
            <p:grpSpPr>
              <a:xfrm>
                <a:off x="10749027" y="4813132"/>
                <a:ext cx="389850" cy="384288"/>
                <a:chOff x="2607188" y="1241287"/>
                <a:chExt cx="389850" cy="384288"/>
              </a:xfrm>
            </p:grpSpPr>
            <p:sp>
              <p:nvSpPr>
                <p:cNvPr id="302" name="Oval 301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3" name="TextBox 302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10749027" y="5209372"/>
                <a:ext cx="389850" cy="384288"/>
                <a:chOff x="2607188" y="1241287"/>
                <a:chExt cx="389850" cy="384288"/>
              </a:xfrm>
            </p:grpSpPr>
            <p:sp>
              <p:nvSpPr>
                <p:cNvPr id="300" name="Oval 299"/>
                <p:cNvSpPr/>
                <p:nvPr/>
              </p:nvSpPr>
              <p:spPr>
                <a:xfrm>
                  <a:off x="2628010" y="1241287"/>
                  <a:ext cx="347472" cy="34747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>
                  <a:off x="2607188" y="1256243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sp>
        <p:nvSpPr>
          <p:cNvPr id="435" name="TextBox 434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34793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75000" decel="2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75000" decel="2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4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75000" decel="2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7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C -0.01537 0.25324 0.08333 0.0287 0.02461 0.13565 C -0.03412 0.24236 -0.00625 0.36551 0.0375 0.40093 " pathEditMode="relative" rAng="0" ptsTypes="sss">
                                      <p:cBhvr>
                                        <p:cTn id="14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200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repeatCount="indefinite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C -2.08333E-6 0.00023 0.0168 0.30301 0.0987 0.23704 C 0.09909 0.29583 0.01537 0.24375 0.00847 0.33843 C 0.00156 0.43287 -0.0276 0.38727 -0.03802 0.39954 " pathEditMode="relative" rAng="0" ptsTypes="fssf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216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3.33333E-6 C -0.04206 -0.01389 -0.01732 -0.28079 -0.07721 -0.27153 C -0.13711 -0.26227 -0.02552 -0.33033 -0.03776 -0.40973 " pathEditMode="relative" rAng="0" ptsTypes="sss">
                                      <p:cBhvr>
                                        <p:cTn id="18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-204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0.00222 -0.0882 -0.0151 -0.16667 -0.04427 -0.15834 C -0.07343 -0.15 0.02253 -0.17847 0.03542 -0.40625 " pathEditMode="relative" rAng="0" ptsTypes="sss">
                                      <p:cBhvr>
                                        <p:cTn id="20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-20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repeatCount="indefinite" accel="78000" decel="2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0.00586 -0.02314 0.07071 -0.11111 -0.02617 -0.07222 C -0.12305 -0.0331 0.1461 -0.1243 -0.00234 -0.40694 " pathEditMode="relative" rAng="0" ptsTypes="fsf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203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8" presetClass="emph" presetSubtype="0" repeatCount="indefinite" accel="75000" decel="2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51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repeatCount="indefinite" accel="75000" decel="2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53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6" presetClass="emph" presetSubtype="0" repeatCount="indefinite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5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repeatCount="indefinite" accel="75000" decel="2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51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3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C -0.01537 0.25324 0.08333 0.0287 0.02461 0.13565 C -0.03412 0.24236 -0.00625 0.36551 0.0375 0.40093 " pathEditMode="relative" rAng="0" ptsTypes="sss">
                                      <p:cBhvr>
                                        <p:cTn id="159" dur="4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2004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7" presetClass="path" presetSubtype="0" repeatCount="indefinite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C -2.08333E-6 0.00023 0.0168 0.30301 0.0987 0.23704 C 0.09909 0.29583 0.01537 0.24375 0.00847 0.33843 C 0.00156 0.43287 -0.0276 0.38727 -0.03802 0.39954 " pathEditMode="relative" rAng="0" ptsTypes="fssf">
                                      <p:cBhvr>
                                        <p:cTn id="161" dur="4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216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7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3.33333E-6 C -0.04206 -0.01389 -0.01732 -0.28079 -0.07721 -0.27153 C -0.13711 -0.26227 -0.02552 -0.33033 -0.03776 -0.40973 " pathEditMode="relative" rAng="0" ptsTypes="sss">
                                      <p:cBhvr>
                                        <p:cTn id="163" dur="4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-2048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37" presetClass="pat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0.00222 -0.0882 -0.0151 -0.16667 -0.04427 -0.15834 C -0.07343 -0.15 0.02253 -0.17847 0.03542 -0.40625 " pathEditMode="relative" rAng="0" ptsTypes="sss">
                                      <p:cBhvr>
                                        <p:cTn id="165" dur="4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-2032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7" presetClass="path" presetSubtype="0" repeatCount="indefinite" accel="78000" decel="2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0.00586 -0.02314 0.07071 -0.11111 -0.02617 -0.07222 C -0.12305 -0.0331 0.1461 -0.1243 -0.00234 -0.40694 " pathEditMode="relative" rAng="0" ptsTypes="fsf">
                                      <p:cBhvr>
                                        <p:cTn id="167" dur="4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4" grpId="0"/>
      <p:bldP spid="33" grpId="0"/>
      <p:bldP spid="52" grpId="0" animBg="1"/>
      <p:bldP spid="24" grpId="0"/>
      <p:bldP spid="25" grpId="0"/>
      <p:bldP spid="23" grpId="0"/>
      <p:bldP spid="225" grpId="0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36" grpId="0" animBg="1"/>
      <p:bldP spid="237" grpId="0"/>
      <p:bldP spid="238" grpId="0"/>
      <p:bldP spid="239" grpId="0" animBg="1"/>
      <p:bldP spid="243" grpId="0"/>
      <p:bldP spid="244" grpId="0"/>
      <p:bldP spid="245" grpId="0"/>
      <p:bldP spid="246" grpId="0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7676" y="3175579"/>
            <a:ext cx="10561854" cy="800566"/>
            <a:chOff x="817676" y="3175579"/>
            <a:chExt cx="10561854" cy="800566"/>
          </a:xfrm>
        </p:grpSpPr>
        <p:sp>
          <p:nvSpPr>
            <p:cNvPr id="3" name="Rounded Rectangle 2"/>
            <p:cNvSpPr/>
            <p:nvPr/>
          </p:nvSpPr>
          <p:spPr>
            <a:xfrm>
              <a:off x="817676" y="3175579"/>
              <a:ext cx="9149860" cy="61134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66964" y="3576035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membrane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2987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20968" y="2442513"/>
            <a:ext cx="1457066" cy="1985305"/>
            <a:chOff x="3863228" y="2808824"/>
            <a:chExt cx="1068741" cy="1036959"/>
          </a:xfrm>
        </p:grpSpPr>
        <p:sp>
          <p:nvSpPr>
            <p:cNvPr id="4" name="Rectangle 3"/>
            <p:cNvSpPr/>
            <p:nvPr/>
          </p:nvSpPr>
          <p:spPr>
            <a:xfrm>
              <a:off x="4271964" y="3145631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38648" y="3469463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863228" y="2808824"/>
              <a:ext cx="1068741" cy="1036959"/>
              <a:chOff x="3653347" y="1652896"/>
              <a:chExt cx="4187498" cy="3879863"/>
            </a:xfrm>
            <a:solidFill>
              <a:srgbClr val="FFFF00"/>
            </a:solidFill>
          </p:grpSpPr>
          <p:sp>
            <p:nvSpPr>
              <p:cNvPr id="44" name="Freeform 43"/>
              <p:cNvSpPr/>
              <p:nvPr/>
            </p:nvSpPr>
            <p:spPr>
              <a:xfrm flipH="1">
                <a:off x="5790468" y="1686596"/>
                <a:ext cx="2050377" cy="3812458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72737 w 602674"/>
                  <a:gd name="connsiteY3" fmla="*/ 462015 h 950388"/>
                  <a:gd name="connsiteX4" fmla="*/ 525993 w 602674"/>
                  <a:gd name="connsiteY4" fmla="*/ 631564 h 950388"/>
                  <a:gd name="connsiteX5" fmla="*/ 34298 w 602674"/>
                  <a:gd name="connsiteY5" fmla="*/ 784133 h 950388"/>
                  <a:gd name="connsiteX6" fmla="*/ 602674 w 60267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525993 w 602674"/>
                  <a:gd name="connsiteY3" fmla="*/ 631564 h 950388"/>
                  <a:gd name="connsiteX4" fmla="*/ 34298 w 602674"/>
                  <a:gd name="connsiteY4" fmla="*/ 784133 h 950388"/>
                  <a:gd name="connsiteX5" fmla="*/ 602674 w 602674"/>
                  <a:gd name="connsiteY5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34298 w 602674"/>
                  <a:gd name="connsiteY3" fmla="*/ 784133 h 950388"/>
                  <a:gd name="connsiteX4" fmla="*/ 602674 w 602674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12431 w 580807"/>
                  <a:gd name="connsiteY3" fmla="*/ 784133 h 950388"/>
                  <a:gd name="connsiteX4" fmla="*/ 580807 w 580807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6183 w 580807"/>
                  <a:gd name="connsiteY3" fmla="*/ 705568 h 950388"/>
                  <a:gd name="connsiteX4" fmla="*/ 580807 w 580807"/>
                  <a:gd name="connsiteY4" fmla="*/ 950388 h 950388"/>
                  <a:gd name="connsiteX0" fmla="*/ 798603 w 798603"/>
                  <a:gd name="connsiteY0" fmla="*/ 0 h 952922"/>
                  <a:gd name="connsiteX1" fmla="*/ 2933 w 798603"/>
                  <a:gd name="connsiteY1" fmla="*/ 239244 h 952922"/>
                  <a:gd name="connsiteX2" fmla="*/ 511069 w 798603"/>
                  <a:gd name="connsiteY2" fmla="*/ 487865 h 952922"/>
                  <a:gd name="connsiteX3" fmla="*/ 9115 w 798603"/>
                  <a:gd name="connsiteY3" fmla="*/ 708102 h 952922"/>
                  <a:gd name="connsiteX4" fmla="*/ 583739 w 798603"/>
                  <a:gd name="connsiteY4" fmla="*/ 952922 h 952922"/>
                  <a:gd name="connsiteX0" fmla="*/ 795671 w 795671"/>
                  <a:gd name="connsiteY0" fmla="*/ 0 h 952922"/>
                  <a:gd name="connsiteX1" fmla="*/ 505399 w 795671"/>
                  <a:gd name="connsiteY1" fmla="*/ 62796 h 952922"/>
                  <a:gd name="connsiteX2" fmla="*/ 1 w 795671"/>
                  <a:gd name="connsiteY2" fmla="*/ 239244 h 952922"/>
                  <a:gd name="connsiteX3" fmla="*/ 508137 w 795671"/>
                  <a:gd name="connsiteY3" fmla="*/ 487865 h 952922"/>
                  <a:gd name="connsiteX4" fmla="*/ 6183 w 795671"/>
                  <a:gd name="connsiteY4" fmla="*/ 708102 h 952922"/>
                  <a:gd name="connsiteX5" fmla="*/ 580807 w 795671"/>
                  <a:gd name="connsiteY5" fmla="*/ 952922 h 952922"/>
                  <a:gd name="connsiteX0" fmla="*/ 795802 w 795802"/>
                  <a:gd name="connsiteY0" fmla="*/ 0 h 952922"/>
                  <a:gd name="connsiteX1" fmla="*/ 461622 w 795802"/>
                  <a:gd name="connsiteY1" fmla="*/ 38016 h 952922"/>
                  <a:gd name="connsiteX2" fmla="*/ 132 w 795802"/>
                  <a:gd name="connsiteY2" fmla="*/ 239244 h 952922"/>
                  <a:gd name="connsiteX3" fmla="*/ 508268 w 795802"/>
                  <a:gd name="connsiteY3" fmla="*/ 487865 h 952922"/>
                  <a:gd name="connsiteX4" fmla="*/ 6314 w 795802"/>
                  <a:gd name="connsiteY4" fmla="*/ 708102 h 952922"/>
                  <a:gd name="connsiteX5" fmla="*/ 580938 w 795802"/>
                  <a:gd name="connsiteY5" fmla="*/ 952922 h 952922"/>
                  <a:gd name="connsiteX0" fmla="*/ 696531 w 696531"/>
                  <a:gd name="connsiteY0" fmla="*/ 23787 h 928697"/>
                  <a:gd name="connsiteX1" fmla="*/ 461622 w 696531"/>
                  <a:gd name="connsiteY1" fmla="*/ 13791 h 928697"/>
                  <a:gd name="connsiteX2" fmla="*/ 132 w 696531"/>
                  <a:gd name="connsiteY2" fmla="*/ 215019 h 928697"/>
                  <a:gd name="connsiteX3" fmla="*/ 508268 w 696531"/>
                  <a:gd name="connsiteY3" fmla="*/ 463640 h 928697"/>
                  <a:gd name="connsiteX4" fmla="*/ 6314 w 696531"/>
                  <a:gd name="connsiteY4" fmla="*/ 683877 h 928697"/>
                  <a:gd name="connsiteX5" fmla="*/ 580938 w 696531"/>
                  <a:gd name="connsiteY5" fmla="*/ 928697 h 928697"/>
                  <a:gd name="connsiteX0" fmla="*/ 579696 w 580938"/>
                  <a:gd name="connsiteY0" fmla="*/ 912593 h 916113"/>
                  <a:gd name="connsiteX1" fmla="*/ 461622 w 580938"/>
                  <a:gd name="connsiteY1" fmla="*/ 1207 h 916113"/>
                  <a:gd name="connsiteX2" fmla="*/ 132 w 580938"/>
                  <a:gd name="connsiteY2" fmla="*/ 202435 h 916113"/>
                  <a:gd name="connsiteX3" fmla="*/ 508268 w 580938"/>
                  <a:gd name="connsiteY3" fmla="*/ 451056 h 916113"/>
                  <a:gd name="connsiteX4" fmla="*/ 6314 w 580938"/>
                  <a:gd name="connsiteY4" fmla="*/ 671293 h 916113"/>
                  <a:gd name="connsiteX5" fmla="*/ 580938 w 580938"/>
                  <a:gd name="connsiteY5" fmla="*/ 916113 h 916113"/>
                  <a:gd name="connsiteX0" fmla="*/ 579663 w 611898"/>
                  <a:gd name="connsiteY0" fmla="*/ 927442 h 930962"/>
                  <a:gd name="connsiteX1" fmla="*/ 557806 w 611898"/>
                  <a:gd name="connsiteY1" fmla="*/ 1188 h 930962"/>
                  <a:gd name="connsiteX2" fmla="*/ 99 w 611898"/>
                  <a:gd name="connsiteY2" fmla="*/ 217284 h 930962"/>
                  <a:gd name="connsiteX3" fmla="*/ 508235 w 611898"/>
                  <a:gd name="connsiteY3" fmla="*/ 465905 h 930962"/>
                  <a:gd name="connsiteX4" fmla="*/ 6281 w 611898"/>
                  <a:gd name="connsiteY4" fmla="*/ 686142 h 930962"/>
                  <a:gd name="connsiteX5" fmla="*/ 580905 w 611898"/>
                  <a:gd name="connsiteY5" fmla="*/ 930962 h 930962"/>
                  <a:gd name="connsiteX0" fmla="*/ 579663 w 580905"/>
                  <a:gd name="connsiteY0" fmla="*/ 926470 h 929990"/>
                  <a:gd name="connsiteX1" fmla="*/ 381790 w 580905"/>
                  <a:gd name="connsiteY1" fmla="*/ 204655 h 929990"/>
                  <a:gd name="connsiteX2" fmla="*/ 557806 w 580905"/>
                  <a:gd name="connsiteY2" fmla="*/ 216 h 929990"/>
                  <a:gd name="connsiteX3" fmla="*/ 99 w 580905"/>
                  <a:gd name="connsiteY3" fmla="*/ 216312 h 929990"/>
                  <a:gd name="connsiteX4" fmla="*/ 508235 w 580905"/>
                  <a:gd name="connsiteY4" fmla="*/ 464933 h 929990"/>
                  <a:gd name="connsiteX5" fmla="*/ 6281 w 580905"/>
                  <a:gd name="connsiteY5" fmla="*/ 685170 h 929990"/>
                  <a:gd name="connsiteX6" fmla="*/ 580905 w 580905"/>
                  <a:gd name="connsiteY6" fmla="*/ 929990 h 929990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703 w 587385"/>
                  <a:gd name="connsiteY0" fmla="*/ 926356 h 929876"/>
                  <a:gd name="connsiteX1" fmla="*/ 381830 w 587385"/>
                  <a:gd name="connsiteY1" fmla="*/ 204541 h 929876"/>
                  <a:gd name="connsiteX2" fmla="*/ 557846 w 587385"/>
                  <a:gd name="connsiteY2" fmla="*/ 102 h 929876"/>
                  <a:gd name="connsiteX3" fmla="*/ 139 w 587385"/>
                  <a:gd name="connsiteY3" fmla="*/ 216198 h 929876"/>
                  <a:gd name="connsiteX4" fmla="*/ 499111 w 587385"/>
                  <a:gd name="connsiteY4" fmla="*/ 459243 h 929876"/>
                  <a:gd name="connsiteX5" fmla="*/ 6321 w 587385"/>
                  <a:gd name="connsiteY5" fmla="*/ 685056 h 929876"/>
                  <a:gd name="connsiteX6" fmla="*/ 580945 w 587385"/>
                  <a:gd name="connsiteY6" fmla="*/ 929876 h 929876"/>
                  <a:gd name="connsiteX0" fmla="*/ 579703 w 621027"/>
                  <a:gd name="connsiteY0" fmla="*/ 926356 h 929876"/>
                  <a:gd name="connsiteX1" fmla="*/ 613208 w 621027"/>
                  <a:gd name="connsiteY1" fmla="*/ 444292 h 929876"/>
                  <a:gd name="connsiteX2" fmla="*/ 381830 w 621027"/>
                  <a:gd name="connsiteY2" fmla="*/ 204541 h 929876"/>
                  <a:gd name="connsiteX3" fmla="*/ 557846 w 621027"/>
                  <a:gd name="connsiteY3" fmla="*/ 102 h 929876"/>
                  <a:gd name="connsiteX4" fmla="*/ 139 w 621027"/>
                  <a:gd name="connsiteY4" fmla="*/ 216198 h 929876"/>
                  <a:gd name="connsiteX5" fmla="*/ 499111 w 621027"/>
                  <a:gd name="connsiteY5" fmla="*/ 459243 h 929876"/>
                  <a:gd name="connsiteX6" fmla="*/ 6321 w 621027"/>
                  <a:gd name="connsiteY6" fmla="*/ 685056 h 929876"/>
                  <a:gd name="connsiteX7" fmla="*/ 580945 w 621027"/>
                  <a:gd name="connsiteY7" fmla="*/ 929876 h 929876"/>
                  <a:gd name="connsiteX0" fmla="*/ 579703 w 616571"/>
                  <a:gd name="connsiteY0" fmla="*/ 926356 h 929876"/>
                  <a:gd name="connsiteX1" fmla="*/ 374957 w 616571"/>
                  <a:gd name="connsiteY1" fmla="*/ 723072 h 929876"/>
                  <a:gd name="connsiteX2" fmla="*/ 613208 w 616571"/>
                  <a:gd name="connsiteY2" fmla="*/ 444292 h 929876"/>
                  <a:gd name="connsiteX3" fmla="*/ 381830 w 616571"/>
                  <a:gd name="connsiteY3" fmla="*/ 204541 h 929876"/>
                  <a:gd name="connsiteX4" fmla="*/ 557846 w 616571"/>
                  <a:gd name="connsiteY4" fmla="*/ 102 h 929876"/>
                  <a:gd name="connsiteX5" fmla="*/ 139 w 616571"/>
                  <a:gd name="connsiteY5" fmla="*/ 216198 h 929876"/>
                  <a:gd name="connsiteX6" fmla="*/ 499111 w 616571"/>
                  <a:gd name="connsiteY6" fmla="*/ 459243 h 929876"/>
                  <a:gd name="connsiteX7" fmla="*/ 6321 w 616571"/>
                  <a:gd name="connsiteY7" fmla="*/ 685056 h 929876"/>
                  <a:gd name="connsiteX8" fmla="*/ 580945 w 616571"/>
                  <a:gd name="connsiteY8" fmla="*/ 929876 h 929876"/>
                  <a:gd name="connsiteX0" fmla="*/ 579703 w 615802"/>
                  <a:gd name="connsiteY0" fmla="*/ 926356 h 929876"/>
                  <a:gd name="connsiteX1" fmla="*/ 287904 w 615802"/>
                  <a:gd name="connsiteY1" fmla="*/ 674750 h 929876"/>
                  <a:gd name="connsiteX2" fmla="*/ 613208 w 615802"/>
                  <a:gd name="connsiteY2" fmla="*/ 444292 h 929876"/>
                  <a:gd name="connsiteX3" fmla="*/ 381830 w 615802"/>
                  <a:gd name="connsiteY3" fmla="*/ 204541 h 929876"/>
                  <a:gd name="connsiteX4" fmla="*/ 557846 w 615802"/>
                  <a:gd name="connsiteY4" fmla="*/ 102 h 929876"/>
                  <a:gd name="connsiteX5" fmla="*/ 139 w 615802"/>
                  <a:gd name="connsiteY5" fmla="*/ 216198 h 929876"/>
                  <a:gd name="connsiteX6" fmla="*/ 499111 w 615802"/>
                  <a:gd name="connsiteY6" fmla="*/ 459243 h 929876"/>
                  <a:gd name="connsiteX7" fmla="*/ 6321 w 615802"/>
                  <a:gd name="connsiteY7" fmla="*/ 685056 h 929876"/>
                  <a:gd name="connsiteX8" fmla="*/ 580945 w 615802"/>
                  <a:gd name="connsiteY8" fmla="*/ 929876 h 929876"/>
                  <a:gd name="connsiteX0" fmla="*/ 579703 w 615802"/>
                  <a:gd name="connsiteY0" fmla="*/ 926348 h 929868"/>
                  <a:gd name="connsiteX1" fmla="*/ 287904 w 615802"/>
                  <a:gd name="connsiteY1" fmla="*/ 674742 h 929868"/>
                  <a:gd name="connsiteX2" fmla="*/ 613208 w 615802"/>
                  <a:gd name="connsiteY2" fmla="*/ 444284 h 929868"/>
                  <a:gd name="connsiteX3" fmla="*/ 310813 w 615802"/>
                  <a:gd name="connsiteY3" fmla="*/ 215684 h 929868"/>
                  <a:gd name="connsiteX4" fmla="*/ 557846 w 615802"/>
                  <a:gd name="connsiteY4" fmla="*/ 94 h 929868"/>
                  <a:gd name="connsiteX5" fmla="*/ 139 w 615802"/>
                  <a:gd name="connsiteY5" fmla="*/ 216190 h 929868"/>
                  <a:gd name="connsiteX6" fmla="*/ 499111 w 615802"/>
                  <a:gd name="connsiteY6" fmla="*/ 459235 h 929868"/>
                  <a:gd name="connsiteX7" fmla="*/ 6321 w 615802"/>
                  <a:gd name="connsiteY7" fmla="*/ 685048 h 929868"/>
                  <a:gd name="connsiteX8" fmla="*/ 580945 w 615802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580945 w 616240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290195 w 616240"/>
                  <a:gd name="connsiteY8" fmla="*/ 831996 h 929868"/>
                  <a:gd name="connsiteX9" fmla="*/ 580945 w 616240"/>
                  <a:gd name="connsiteY9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290685 w 616730"/>
                  <a:gd name="connsiteY9" fmla="*/ 831996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359411 w 616730"/>
                  <a:gd name="connsiteY10" fmla="*/ 846864 h 929868"/>
                  <a:gd name="connsiteX11" fmla="*/ 581435 w 616730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27034 w 616425"/>
                  <a:gd name="connsiteY9" fmla="*/ 800401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6425" h="929868">
                    <a:moveTo>
                      <a:pt x="579888" y="926348"/>
                    </a:moveTo>
                    <a:cubicBezTo>
                      <a:pt x="583181" y="890299"/>
                      <a:pt x="337486" y="769954"/>
                      <a:pt x="343070" y="689610"/>
                    </a:cubicBezTo>
                    <a:cubicBezTo>
                      <a:pt x="348654" y="609266"/>
                      <a:pt x="649665" y="528538"/>
                      <a:pt x="613393" y="444284"/>
                    </a:cubicBezTo>
                    <a:cubicBezTo>
                      <a:pt x="577121" y="360030"/>
                      <a:pt x="298080" y="275776"/>
                      <a:pt x="310998" y="215684"/>
                    </a:cubicBezTo>
                    <a:cubicBezTo>
                      <a:pt x="403572" y="128215"/>
                      <a:pt x="659445" y="-4017"/>
                      <a:pt x="558031" y="94"/>
                    </a:cubicBezTo>
                    <a:cubicBezTo>
                      <a:pt x="456617" y="4205"/>
                      <a:pt x="10113" y="139667"/>
                      <a:pt x="324" y="216190"/>
                    </a:cubicBezTo>
                    <a:cubicBezTo>
                      <a:pt x="-9465" y="292713"/>
                      <a:pt x="498266" y="381092"/>
                      <a:pt x="499296" y="459235"/>
                    </a:cubicBezTo>
                    <a:cubicBezTo>
                      <a:pt x="500326" y="537378"/>
                      <a:pt x="52780" y="627568"/>
                      <a:pt x="6506" y="685048"/>
                    </a:cubicBezTo>
                    <a:cubicBezTo>
                      <a:pt x="-39768" y="742528"/>
                      <a:pt x="174342" y="779627"/>
                      <a:pt x="221654" y="804118"/>
                    </a:cubicBezTo>
                    <a:cubicBezTo>
                      <a:pt x="268966" y="828609"/>
                      <a:pt x="194164" y="730860"/>
                      <a:pt x="317870" y="772523"/>
                    </a:cubicBezTo>
                    <a:cubicBezTo>
                      <a:pt x="441576" y="814186"/>
                      <a:pt x="316757" y="825286"/>
                      <a:pt x="359106" y="846864"/>
                    </a:cubicBezTo>
                    <a:cubicBezTo>
                      <a:pt x="401455" y="868442"/>
                      <a:pt x="550235" y="913556"/>
                      <a:pt x="581130" y="929868"/>
                    </a:cubicBezTo>
                  </a:path>
                </a:pathLst>
              </a:cu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653347" y="1652896"/>
                <a:ext cx="2056510" cy="3879863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9 w 602676"/>
                  <a:gd name="connsiteY0" fmla="*/ 8491 h 958879"/>
                  <a:gd name="connsiteX1" fmla="*/ 499587 w 602676"/>
                  <a:gd name="connsiteY1" fmla="*/ 12997 h 958879"/>
                  <a:gd name="connsiteX2" fmla="*/ 3 w 602676"/>
                  <a:gd name="connsiteY2" fmla="*/ 169170 h 958879"/>
                  <a:gd name="connsiteX3" fmla="*/ 492519 w 602676"/>
                  <a:gd name="connsiteY3" fmla="*/ 306279 h 958879"/>
                  <a:gd name="connsiteX4" fmla="*/ 72739 w 602676"/>
                  <a:gd name="connsiteY4" fmla="*/ 470506 h 958879"/>
                  <a:gd name="connsiteX5" fmla="*/ 525995 w 602676"/>
                  <a:gd name="connsiteY5" fmla="*/ 640055 h 958879"/>
                  <a:gd name="connsiteX6" fmla="*/ 34300 w 602676"/>
                  <a:gd name="connsiteY6" fmla="*/ 792624 h 958879"/>
                  <a:gd name="connsiteX7" fmla="*/ 602676 w 602676"/>
                  <a:gd name="connsiteY7" fmla="*/ 958879 h 958879"/>
                  <a:gd name="connsiteX0" fmla="*/ 631319 w 631319"/>
                  <a:gd name="connsiteY0" fmla="*/ 46663 h 952136"/>
                  <a:gd name="connsiteX1" fmla="*/ 499587 w 631319"/>
                  <a:gd name="connsiteY1" fmla="*/ 6254 h 952136"/>
                  <a:gd name="connsiteX2" fmla="*/ 3 w 631319"/>
                  <a:gd name="connsiteY2" fmla="*/ 162427 h 952136"/>
                  <a:gd name="connsiteX3" fmla="*/ 492519 w 631319"/>
                  <a:gd name="connsiteY3" fmla="*/ 299536 h 952136"/>
                  <a:gd name="connsiteX4" fmla="*/ 72739 w 631319"/>
                  <a:gd name="connsiteY4" fmla="*/ 463763 h 952136"/>
                  <a:gd name="connsiteX5" fmla="*/ 525995 w 631319"/>
                  <a:gd name="connsiteY5" fmla="*/ 633312 h 952136"/>
                  <a:gd name="connsiteX6" fmla="*/ 34300 w 631319"/>
                  <a:gd name="connsiteY6" fmla="*/ 785881 h 952136"/>
                  <a:gd name="connsiteX7" fmla="*/ 602676 w 631319"/>
                  <a:gd name="connsiteY7" fmla="*/ 952136 h 952136"/>
                  <a:gd name="connsiteX0" fmla="*/ 631416 w 631416"/>
                  <a:gd name="connsiteY0" fmla="*/ 35322 h 940795"/>
                  <a:gd name="connsiteX1" fmla="*/ 450049 w 631416"/>
                  <a:gd name="connsiteY1" fmla="*/ 7303 h 940795"/>
                  <a:gd name="connsiteX2" fmla="*/ 100 w 631416"/>
                  <a:gd name="connsiteY2" fmla="*/ 151086 h 940795"/>
                  <a:gd name="connsiteX3" fmla="*/ 492616 w 631416"/>
                  <a:gd name="connsiteY3" fmla="*/ 288195 h 940795"/>
                  <a:gd name="connsiteX4" fmla="*/ 72836 w 631416"/>
                  <a:gd name="connsiteY4" fmla="*/ 452422 h 940795"/>
                  <a:gd name="connsiteX5" fmla="*/ 526092 w 631416"/>
                  <a:gd name="connsiteY5" fmla="*/ 621971 h 940795"/>
                  <a:gd name="connsiteX6" fmla="*/ 34397 w 631416"/>
                  <a:gd name="connsiteY6" fmla="*/ 774540 h 940795"/>
                  <a:gd name="connsiteX7" fmla="*/ 602773 w 631416"/>
                  <a:gd name="connsiteY7" fmla="*/ 940795 h 940795"/>
                  <a:gd name="connsiteX0" fmla="*/ 631420 w 631420"/>
                  <a:gd name="connsiteY0" fmla="*/ 35279 h 940752"/>
                  <a:gd name="connsiteX1" fmla="*/ 608504 w 631420"/>
                  <a:gd name="connsiteY1" fmla="*/ 22748 h 940752"/>
                  <a:gd name="connsiteX2" fmla="*/ 450053 w 631420"/>
                  <a:gd name="connsiteY2" fmla="*/ 7260 h 940752"/>
                  <a:gd name="connsiteX3" fmla="*/ 104 w 631420"/>
                  <a:gd name="connsiteY3" fmla="*/ 151043 h 940752"/>
                  <a:gd name="connsiteX4" fmla="*/ 492620 w 631420"/>
                  <a:gd name="connsiteY4" fmla="*/ 288152 h 940752"/>
                  <a:gd name="connsiteX5" fmla="*/ 72840 w 631420"/>
                  <a:gd name="connsiteY5" fmla="*/ 452379 h 940752"/>
                  <a:gd name="connsiteX6" fmla="*/ 526096 w 631420"/>
                  <a:gd name="connsiteY6" fmla="*/ 621928 h 940752"/>
                  <a:gd name="connsiteX7" fmla="*/ 34401 w 631420"/>
                  <a:gd name="connsiteY7" fmla="*/ 774497 h 940752"/>
                  <a:gd name="connsiteX8" fmla="*/ 602777 w 631420"/>
                  <a:gd name="connsiteY8" fmla="*/ 940752 h 940752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2777 w 620301"/>
                  <a:gd name="connsiteY8" fmla="*/ 940752 h 942864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6356 w 620301"/>
                  <a:gd name="connsiteY8" fmla="*/ 942494 h 942864"/>
                  <a:gd name="connsiteX0" fmla="*/ 604693 w 624378"/>
                  <a:gd name="connsiteY0" fmla="*/ 946308 h 946308"/>
                  <a:gd name="connsiteX1" fmla="*/ 618383 w 624378"/>
                  <a:gd name="connsiteY1" fmla="*/ 150931 h 946308"/>
                  <a:gd name="connsiteX2" fmla="*/ 608504 w 624378"/>
                  <a:gd name="connsiteY2" fmla="*/ 26192 h 946308"/>
                  <a:gd name="connsiteX3" fmla="*/ 450053 w 624378"/>
                  <a:gd name="connsiteY3" fmla="*/ 10704 h 946308"/>
                  <a:gd name="connsiteX4" fmla="*/ 104 w 624378"/>
                  <a:gd name="connsiteY4" fmla="*/ 154487 h 946308"/>
                  <a:gd name="connsiteX5" fmla="*/ 492620 w 624378"/>
                  <a:gd name="connsiteY5" fmla="*/ 291596 h 946308"/>
                  <a:gd name="connsiteX6" fmla="*/ 72840 w 624378"/>
                  <a:gd name="connsiteY6" fmla="*/ 455823 h 946308"/>
                  <a:gd name="connsiteX7" fmla="*/ 526096 w 624378"/>
                  <a:gd name="connsiteY7" fmla="*/ 625372 h 946308"/>
                  <a:gd name="connsiteX8" fmla="*/ 34401 w 624378"/>
                  <a:gd name="connsiteY8" fmla="*/ 777941 h 946308"/>
                  <a:gd name="connsiteX9" fmla="*/ 606356 w 624378"/>
                  <a:gd name="connsiteY9" fmla="*/ 945938 h 946308"/>
                  <a:gd name="connsiteX0" fmla="*/ 604693 w 613757"/>
                  <a:gd name="connsiteY0" fmla="*/ 946308 h 946308"/>
                  <a:gd name="connsiteX1" fmla="*/ 542498 w 613757"/>
                  <a:gd name="connsiteY1" fmla="*/ 148608 h 946308"/>
                  <a:gd name="connsiteX2" fmla="*/ 608504 w 613757"/>
                  <a:gd name="connsiteY2" fmla="*/ 26192 h 946308"/>
                  <a:gd name="connsiteX3" fmla="*/ 450053 w 613757"/>
                  <a:gd name="connsiteY3" fmla="*/ 10704 h 946308"/>
                  <a:gd name="connsiteX4" fmla="*/ 104 w 613757"/>
                  <a:gd name="connsiteY4" fmla="*/ 154487 h 946308"/>
                  <a:gd name="connsiteX5" fmla="*/ 492620 w 613757"/>
                  <a:gd name="connsiteY5" fmla="*/ 291596 h 946308"/>
                  <a:gd name="connsiteX6" fmla="*/ 72840 w 613757"/>
                  <a:gd name="connsiteY6" fmla="*/ 455823 h 946308"/>
                  <a:gd name="connsiteX7" fmla="*/ 526096 w 613757"/>
                  <a:gd name="connsiteY7" fmla="*/ 625372 h 946308"/>
                  <a:gd name="connsiteX8" fmla="*/ 34401 w 613757"/>
                  <a:gd name="connsiteY8" fmla="*/ 777941 h 946308"/>
                  <a:gd name="connsiteX9" fmla="*/ 606356 w 613757"/>
                  <a:gd name="connsiteY9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542498 w 616392"/>
                  <a:gd name="connsiteY2" fmla="*/ 14860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460886 w 616392"/>
                  <a:gd name="connsiteY2" fmla="*/ 15557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962"/>
                  <a:gd name="connsiteY0" fmla="*/ 946308 h 946308"/>
                  <a:gd name="connsiteX1" fmla="*/ 482362 w 616962"/>
                  <a:gd name="connsiteY1" fmla="*/ 480821 h 946308"/>
                  <a:gd name="connsiteX2" fmla="*/ 614087 w 616962"/>
                  <a:gd name="connsiteY2" fmla="*/ 299614 h 946308"/>
                  <a:gd name="connsiteX3" fmla="*/ 460886 w 616962"/>
                  <a:gd name="connsiteY3" fmla="*/ 155578 h 946308"/>
                  <a:gd name="connsiteX4" fmla="*/ 608504 w 616962"/>
                  <a:gd name="connsiteY4" fmla="*/ 26192 h 946308"/>
                  <a:gd name="connsiteX5" fmla="*/ 450053 w 616962"/>
                  <a:gd name="connsiteY5" fmla="*/ 10704 h 946308"/>
                  <a:gd name="connsiteX6" fmla="*/ 104 w 616962"/>
                  <a:gd name="connsiteY6" fmla="*/ 154487 h 946308"/>
                  <a:gd name="connsiteX7" fmla="*/ 492620 w 616962"/>
                  <a:gd name="connsiteY7" fmla="*/ 291596 h 946308"/>
                  <a:gd name="connsiteX8" fmla="*/ 72840 w 616962"/>
                  <a:gd name="connsiteY8" fmla="*/ 455823 h 946308"/>
                  <a:gd name="connsiteX9" fmla="*/ 526096 w 616962"/>
                  <a:gd name="connsiteY9" fmla="*/ 625372 h 946308"/>
                  <a:gd name="connsiteX10" fmla="*/ 34401 w 616962"/>
                  <a:gd name="connsiteY10" fmla="*/ 777941 h 946308"/>
                  <a:gd name="connsiteX11" fmla="*/ 606356 w 616962"/>
                  <a:gd name="connsiteY11" fmla="*/ 945938 h 946308"/>
                  <a:gd name="connsiteX0" fmla="*/ 604693 w 615553"/>
                  <a:gd name="connsiteY0" fmla="*/ 946308 h 946308"/>
                  <a:gd name="connsiteX1" fmla="*/ 482362 w 615553"/>
                  <a:gd name="connsiteY1" fmla="*/ 480821 h 946308"/>
                  <a:gd name="connsiteX2" fmla="*/ 612655 w 615553"/>
                  <a:gd name="connsiteY2" fmla="*/ 277544 h 946308"/>
                  <a:gd name="connsiteX3" fmla="*/ 460886 w 615553"/>
                  <a:gd name="connsiteY3" fmla="*/ 155578 h 946308"/>
                  <a:gd name="connsiteX4" fmla="*/ 608504 w 615553"/>
                  <a:gd name="connsiteY4" fmla="*/ 26192 h 946308"/>
                  <a:gd name="connsiteX5" fmla="*/ 450053 w 615553"/>
                  <a:gd name="connsiteY5" fmla="*/ 10704 h 946308"/>
                  <a:gd name="connsiteX6" fmla="*/ 104 w 615553"/>
                  <a:gd name="connsiteY6" fmla="*/ 154487 h 946308"/>
                  <a:gd name="connsiteX7" fmla="*/ 492620 w 615553"/>
                  <a:gd name="connsiteY7" fmla="*/ 291596 h 946308"/>
                  <a:gd name="connsiteX8" fmla="*/ 72840 w 615553"/>
                  <a:gd name="connsiteY8" fmla="*/ 455823 h 946308"/>
                  <a:gd name="connsiteX9" fmla="*/ 526096 w 615553"/>
                  <a:gd name="connsiteY9" fmla="*/ 625372 h 946308"/>
                  <a:gd name="connsiteX10" fmla="*/ 34401 w 615553"/>
                  <a:gd name="connsiteY10" fmla="*/ 777941 h 946308"/>
                  <a:gd name="connsiteX11" fmla="*/ 606356 w 615553"/>
                  <a:gd name="connsiteY11" fmla="*/ 945938 h 946308"/>
                  <a:gd name="connsiteX0" fmla="*/ 604693 w 622237"/>
                  <a:gd name="connsiteY0" fmla="*/ 946308 h 946308"/>
                  <a:gd name="connsiteX1" fmla="*/ 616951 w 622237"/>
                  <a:gd name="connsiteY1" fmla="*/ 614403 h 946308"/>
                  <a:gd name="connsiteX2" fmla="*/ 482362 w 622237"/>
                  <a:gd name="connsiteY2" fmla="*/ 480821 h 946308"/>
                  <a:gd name="connsiteX3" fmla="*/ 612655 w 622237"/>
                  <a:gd name="connsiteY3" fmla="*/ 277544 h 946308"/>
                  <a:gd name="connsiteX4" fmla="*/ 460886 w 622237"/>
                  <a:gd name="connsiteY4" fmla="*/ 155578 h 946308"/>
                  <a:gd name="connsiteX5" fmla="*/ 608504 w 622237"/>
                  <a:gd name="connsiteY5" fmla="*/ 26192 h 946308"/>
                  <a:gd name="connsiteX6" fmla="*/ 450053 w 622237"/>
                  <a:gd name="connsiteY6" fmla="*/ 10704 h 946308"/>
                  <a:gd name="connsiteX7" fmla="*/ 104 w 622237"/>
                  <a:gd name="connsiteY7" fmla="*/ 154487 h 946308"/>
                  <a:gd name="connsiteX8" fmla="*/ 492620 w 622237"/>
                  <a:gd name="connsiteY8" fmla="*/ 291596 h 946308"/>
                  <a:gd name="connsiteX9" fmla="*/ 72840 w 622237"/>
                  <a:gd name="connsiteY9" fmla="*/ 455823 h 946308"/>
                  <a:gd name="connsiteX10" fmla="*/ 526096 w 622237"/>
                  <a:gd name="connsiteY10" fmla="*/ 625372 h 946308"/>
                  <a:gd name="connsiteX11" fmla="*/ 34401 w 622237"/>
                  <a:gd name="connsiteY11" fmla="*/ 777941 h 946308"/>
                  <a:gd name="connsiteX12" fmla="*/ 606356 w 622237"/>
                  <a:gd name="connsiteY12" fmla="*/ 945938 h 946308"/>
                  <a:gd name="connsiteX0" fmla="*/ 604693 w 618920"/>
                  <a:gd name="connsiteY0" fmla="*/ 946308 h 946308"/>
                  <a:gd name="connsiteX1" fmla="*/ 470907 w 618920"/>
                  <a:gd name="connsiteY1" fmla="*/ 788177 h 946308"/>
                  <a:gd name="connsiteX2" fmla="*/ 616951 w 618920"/>
                  <a:gd name="connsiteY2" fmla="*/ 614403 h 946308"/>
                  <a:gd name="connsiteX3" fmla="*/ 482362 w 618920"/>
                  <a:gd name="connsiteY3" fmla="*/ 480821 h 946308"/>
                  <a:gd name="connsiteX4" fmla="*/ 612655 w 618920"/>
                  <a:gd name="connsiteY4" fmla="*/ 277544 h 946308"/>
                  <a:gd name="connsiteX5" fmla="*/ 460886 w 618920"/>
                  <a:gd name="connsiteY5" fmla="*/ 155578 h 946308"/>
                  <a:gd name="connsiteX6" fmla="*/ 608504 w 618920"/>
                  <a:gd name="connsiteY6" fmla="*/ 26192 h 946308"/>
                  <a:gd name="connsiteX7" fmla="*/ 450053 w 618920"/>
                  <a:gd name="connsiteY7" fmla="*/ 10704 h 946308"/>
                  <a:gd name="connsiteX8" fmla="*/ 104 w 618920"/>
                  <a:gd name="connsiteY8" fmla="*/ 154487 h 946308"/>
                  <a:gd name="connsiteX9" fmla="*/ 492620 w 618920"/>
                  <a:gd name="connsiteY9" fmla="*/ 291596 h 946308"/>
                  <a:gd name="connsiteX10" fmla="*/ 72840 w 618920"/>
                  <a:gd name="connsiteY10" fmla="*/ 455823 h 946308"/>
                  <a:gd name="connsiteX11" fmla="*/ 526096 w 618920"/>
                  <a:gd name="connsiteY11" fmla="*/ 625372 h 946308"/>
                  <a:gd name="connsiteX12" fmla="*/ 34401 w 618920"/>
                  <a:gd name="connsiteY12" fmla="*/ 777941 h 946308"/>
                  <a:gd name="connsiteX13" fmla="*/ 606356 w 618920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482362 w 618268"/>
                  <a:gd name="connsiteY3" fmla="*/ 480821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330306 w 618268"/>
                  <a:gd name="connsiteY5" fmla="*/ 144427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268" h="946308">
                    <a:moveTo>
                      <a:pt x="604693" y="946308"/>
                    </a:moveTo>
                    <a:cubicBezTo>
                      <a:pt x="606068" y="919953"/>
                      <a:pt x="379520" y="837918"/>
                      <a:pt x="381563" y="782601"/>
                    </a:cubicBezTo>
                    <a:cubicBezTo>
                      <a:pt x="383606" y="727284"/>
                      <a:pt x="638714" y="665629"/>
                      <a:pt x="616951" y="614403"/>
                    </a:cubicBezTo>
                    <a:cubicBezTo>
                      <a:pt x="595188" y="563177"/>
                      <a:pt x="385096" y="516133"/>
                      <a:pt x="399891" y="451084"/>
                    </a:cubicBezTo>
                    <a:cubicBezTo>
                      <a:pt x="414686" y="386035"/>
                      <a:pt x="638427" y="331751"/>
                      <a:pt x="612655" y="277544"/>
                    </a:cubicBezTo>
                    <a:cubicBezTo>
                      <a:pt x="586883" y="223337"/>
                      <a:pt x="320975" y="191933"/>
                      <a:pt x="330306" y="144427"/>
                    </a:cubicBezTo>
                    <a:cubicBezTo>
                      <a:pt x="339637" y="96921"/>
                      <a:pt x="636559" y="49563"/>
                      <a:pt x="608504" y="26192"/>
                    </a:cubicBezTo>
                    <a:cubicBezTo>
                      <a:pt x="580449" y="2821"/>
                      <a:pt x="551453" y="-10678"/>
                      <a:pt x="450053" y="10704"/>
                    </a:cubicBezTo>
                    <a:cubicBezTo>
                      <a:pt x="348653" y="32086"/>
                      <a:pt x="-6990" y="107672"/>
                      <a:pt x="104" y="154487"/>
                    </a:cubicBezTo>
                    <a:cubicBezTo>
                      <a:pt x="7198" y="201302"/>
                      <a:pt x="480497" y="241373"/>
                      <a:pt x="492620" y="291596"/>
                    </a:cubicBezTo>
                    <a:cubicBezTo>
                      <a:pt x="504743" y="341819"/>
                      <a:pt x="67261" y="400194"/>
                      <a:pt x="72840" y="455823"/>
                    </a:cubicBezTo>
                    <a:cubicBezTo>
                      <a:pt x="78419" y="511452"/>
                      <a:pt x="532502" y="571686"/>
                      <a:pt x="526096" y="625372"/>
                    </a:cubicBezTo>
                    <a:cubicBezTo>
                      <a:pt x="519690" y="679058"/>
                      <a:pt x="21024" y="724513"/>
                      <a:pt x="34401" y="777941"/>
                    </a:cubicBezTo>
                    <a:cubicBezTo>
                      <a:pt x="47778" y="831369"/>
                      <a:pt x="335326" y="843760"/>
                      <a:pt x="606356" y="945938"/>
                    </a:cubicBezTo>
                  </a:path>
                </a:pathLst>
              </a:cu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8" name="TextBox 27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3829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80486" y="3009844"/>
            <a:ext cx="428535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857411" y="2497221"/>
            <a:ext cx="1106832" cy="1968059"/>
            <a:chOff x="3802524" y="788848"/>
            <a:chExt cx="2951800" cy="4973536"/>
          </a:xfrm>
        </p:grpSpPr>
        <p:sp>
          <p:nvSpPr>
            <p:cNvPr id="27" name="Freeform 26"/>
            <p:cNvSpPr/>
            <p:nvPr/>
          </p:nvSpPr>
          <p:spPr>
            <a:xfrm>
              <a:off x="3802524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5381949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09A960-6446-4FCC-9003-1A04AE436951}"/>
              </a:ext>
            </a:extLst>
          </p:cNvPr>
          <p:cNvSpPr txBox="1"/>
          <p:nvPr/>
        </p:nvSpPr>
        <p:spPr>
          <a:xfrm>
            <a:off x="169491" y="4763909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r>
              <a:rPr lang="en-US" sz="2000" dirty="0"/>
              <a:t>The Na</a:t>
            </a:r>
            <a:r>
              <a:rPr lang="en-US" sz="2000" baseline="30000" dirty="0"/>
              <a:t>+</a:t>
            </a:r>
            <a:r>
              <a:rPr lang="en-US" sz="2000" dirty="0"/>
              <a:t>-K</a:t>
            </a:r>
            <a:r>
              <a:rPr lang="en-US" sz="2000" baseline="30000" dirty="0"/>
              <a:t>+</a:t>
            </a:r>
            <a:r>
              <a:rPr lang="en-US" sz="2000" dirty="0"/>
              <a:t> pump uses ATP to drive Na</a:t>
            </a:r>
            <a:r>
              <a:rPr lang="en-US" sz="2000" baseline="30000" dirty="0"/>
              <a:t>+</a:t>
            </a:r>
            <a:r>
              <a:rPr lang="en-US" sz="2000" dirty="0"/>
              <a:t> out of — and K</a:t>
            </a:r>
            <a:r>
              <a:rPr lang="en-US" sz="2000" baseline="30000" dirty="0"/>
              <a:t>+</a:t>
            </a:r>
            <a:r>
              <a:rPr lang="en-US" sz="2000" dirty="0"/>
              <a:t> into — a cell, thereby establishing strong Na</a:t>
            </a:r>
            <a:r>
              <a:rPr lang="en-US" sz="2000" baseline="30000" dirty="0"/>
              <a:t>+</a:t>
            </a:r>
            <a:r>
              <a:rPr lang="en-US" sz="2000" dirty="0"/>
              <a:t> and K</a:t>
            </a:r>
            <a:r>
              <a:rPr lang="en-US" sz="2000" baseline="30000" dirty="0"/>
              <a:t>+</a:t>
            </a:r>
            <a:r>
              <a:rPr lang="en-US" sz="2000" dirty="0"/>
              <a:t> gradients across the membrane.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10D117-D4C7-42CC-A276-663E35A3E7B2}"/>
              </a:ext>
            </a:extLst>
          </p:cNvPr>
          <p:cNvGrpSpPr/>
          <p:nvPr/>
        </p:nvGrpSpPr>
        <p:grpSpPr>
          <a:xfrm>
            <a:off x="4933822" y="4217725"/>
            <a:ext cx="1911971" cy="523220"/>
            <a:chOff x="5190997" y="4484425"/>
            <a:chExt cx="1911971" cy="5232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D54745-BF5D-43F1-A3EE-8085BA7C5BB7}"/>
                </a:ext>
              </a:extLst>
            </p:cNvPr>
            <p:cNvSpPr txBox="1"/>
            <p:nvPr/>
          </p:nvSpPr>
          <p:spPr>
            <a:xfrm>
              <a:off x="5234483" y="4484425"/>
              <a:ext cx="182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defRPr>
              </a:lvl1pPr>
            </a:lstStyle>
            <a:p>
              <a:r>
                <a:rPr lang="en-US" sz="2800" dirty="0"/>
                <a:t>Key Points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6DEC7BF-A801-4D17-8672-C3228A89A676}"/>
                </a:ext>
              </a:extLst>
            </p:cNvPr>
            <p:cNvCxnSpPr/>
            <p:nvPr/>
          </p:nvCxnSpPr>
          <p:spPr>
            <a:xfrm>
              <a:off x="5190997" y="5007645"/>
              <a:ext cx="19119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41D249F-E897-42D2-BD01-6FC1A2D0F003}"/>
              </a:ext>
            </a:extLst>
          </p:cNvPr>
          <p:cNvSpPr txBox="1"/>
          <p:nvPr/>
        </p:nvSpPr>
        <p:spPr>
          <a:xfrm>
            <a:off x="169491" y="5344920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2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When permitted, ionic species want to achieve equilibrium, a state that is defined both chemically and electrically.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252BAD-5BEA-496A-94A1-37ABE37D00F7}"/>
              </a:ext>
            </a:extLst>
          </p:cNvPr>
          <p:cNvSpPr txBox="1"/>
          <p:nvPr/>
        </p:nvSpPr>
        <p:spPr>
          <a:xfrm>
            <a:off x="169491" y="5925931"/>
            <a:ext cx="118530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3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equilibrium set point of each ionic species is associated with a specific membrane voltage.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3BBBBB-131A-42A5-B735-593C8B28FA80}"/>
              </a:ext>
            </a:extLst>
          </p:cNvPr>
          <p:cNvSpPr txBox="1"/>
          <p:nvPr/>
        </p:nvSpPr>
        <p:spPr>
          <a:xfrm>
            <a:off x="169491" y="6224813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4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Channels are activated by diverse mechanisms. When active, they transiently enable an ion to reach equilibrium. In doing so, channels can change the voltage of a cell.</a:t>
            </a:r>
          </a:p>
        </p:txBody>
      </p:sp>
    </p:spTree>
    <p:extLst>
      <p:ext uri="{BB962C8B-B14F-4D97-AF65-F5344CB8AC3E}">
        <p14:creationId xmlns:p14="http://schemas.microsoft.com/office/powerpoint/2010/main" val="985781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7676" y="3175579"/>
            <a:ext cx="10561854" cy="800566"/>
            <a:chOff x="817676" y="3175579"/>
            <a:chExt cx="10561854" cy="800566"/>
          </a:xfrm>
        </p:grpSpPr>
        <p:sp>
          <p:nvSpPr>
            <p:cNvPr id="3" name="Rounded Rectangle 2"/>
            <p:cNvSpPr/>
            <p:nvPr/>
          </p:nvSpPr>
          <p:spPr>
            <a:xfrm>
              <a:off x="817676" y="3175579"/>
              <a:ext cx="9149860" cy="61134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66964" y="3576035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membrane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7197878" y="3017733"/>
            <a:ext cx="428535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H="1">
            <a:off x="743024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91589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188822" y="1499325"/>
            <a:ext cx="395158" cy="584775"/>
            <a:chOff x="3078220" y="1559724"/>
            <a:chExt cx="395158" cy="584775"/>
          </a:xfrm>
        </p:grpSpPr>
        <p:sp>
          <p:nvSpPr>
            <p:cNvPr id="26" name="Oval 25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78220" y="15597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x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199553" y="1497177"/>
            <a:ext cx="395158" cy="584775"/>
            <a:chOff x="3078220" y="1559724"/>
            <a:chExt cx="395158" cy="584775"/>
          </a:xfrm>
        </p:grpSpPr>
        <p:sp>
          <p:nvSpPr>
            <p:cNvPr id="136" name="Oval 135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078220" y="15597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x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97486" y="1066566"/>
            <a:ext cx="3782335" cy="4459206"/>
            <a:chOff x="5497486" y="1066566"/>
            <a:chExt cx="3782335" cy="4459206"/>
          </a:xfrm>
        </p:grpSpPr>
        <p:grpSp>
          <p:nvGrpSpPr>
            <p:cNvPr id="5" name="Group 4"/>
            <p:cNvGrpSpPr/>
            <p:nvPr/>
          </p:nvGrpSpPr>
          <p:grpSpPr>
            <a:xfrm>
              <a:off x="5499634" y="1506600"/>
              <a:ext cx="3780187" cy="584775"/>
              <a:chOff x="5499634" y="1506600"/>
              <a:chExt cx="3780187" cy="58477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766072" y="1506600"/>
                <a:ext cx="1240876" cy="584775"/>
                <a:chOff x="6766072" y="1506600"/>
                <a:chExt cx="1240876" cy="584775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6766072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6" name="Oval 35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7188931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7611790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9" name="Oval 4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51" name="Group 50"/>
              <p:cNvGrpSpPr/>
              <p:nvPr/>
            </p:nvGrpSpPr>
            <p:grpSpPr>
              <a:xfrm>
                <a:off x="8038945" y="1506600"/>
                <a:ext cx="1240876" cy="584775"/>
                <a:chOff x="6766072" y="1506600"/>
                <a:chExt cx="1240876" cy="584775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6766072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61" name="Oval 6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7188931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59" name="Oval 5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7611790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63" name="Group 62"/>
              <p:cNvGrpSpPr/>
              <p:nvPr/>
            </p:nvGrpSpPr>
            <p:grpSpPr>
              <a:xfrm>
                <a:off x="5499634" y="1506600"/>
                <a:ext cx="1240876" cy="584775"/>
                <a:chOff x="6766072" y="1506600"/>
                <a:chExt cx="1240876" cy="584775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6766072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7188931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7611790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</p:grpSp>
        <p:grpSp>
          <p:nvGrpSpPr>
            <p:cNvPr id="73" name="Group 72"/>
            <p:cNvGrpSpPr/>
            <p:nvPr/>
          </p:nvGrpSpPr>
          <p:grpSpPr>
            <a:xfrm>
              <a:off x="5497486" y="1066566"/>
              <a:ext cx="3780187" cy="584775"/>
              <a:chOff x="5499634" y="1506600"/>
              <a:chExt cx="3780187" cy="584775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6766072" y="1506600"/>
                <a:ext cx="1240876" cy="584775"/>
                <a:chOff x="6766072" y="1506600"/>
                <a:chExt cx="1240876" cy="584775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6766072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02" name="Oval 101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7188931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7611790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98" name="Oval 97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75" name="Group 74"/>
              <p:cNvGrpSpPr/>
              <p:nvPr/>
            </p:nvGrpSpPr>
            <p:grpSpPr>
              <a:xfrm>
                <a:off x="8038945" y="1506600"/>
                <a:ext cx="1240876" cy="584775"/>
                <a:chOff x="6766072" y="1506600"/>
                <a:chExt cx="1240876" cy="584775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6766072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93" name="Oval 9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7188931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91" name="Oval 9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7611790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76" name="Group 75"/>
              <p:cNvGrpSpPr/>
              <p:nvPr/>
            </p:nvGrpSpPr>
            <p:grpSpPr>
              <a:xfrm>
                <a:off x="5499634" y="1506600"/>
                <a:ext cx="1240876" cy="584775"/>
                <a:chOff x="6766072" y="1506600"/>
                <a:chExt cx="1240876" cy="584775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6766072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7188931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82" name="Oval 81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7611790" y="1506600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</p:grpSp>
        <p:grpSp>
          <p:nvGrpSpPr>
            <p:cNvPr id="105" name="Group 104"/>
            <p:cNvGrpSpPr/>
            <p:nvPr/>
          </p:nvGrpSpPr>
          <p:grpSpPr>
            <a:xfrm>
              <a:off x="6748897" y="4940997"/>
              <a:ext cx="1240876" cy="584775"/>
              <a:chOff x="6766072" y="1506600"/>
              <a:chExt cx="1240876" cy="584775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6766072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7188931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7611790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</p:grp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0781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987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20968" y="2442513"/>
            <a:ext cx="1457066" cy="1985305"/>
            <a:chOff x="3863228" y="2808824"/>
            <a:chExt cx="1068741" cy="1036959"/>
          </a:xfrm>
          <a:solidFill>
            <a:srgbClr val="3E3D00"/>
          </a:solidFill>
        </p:grpSpPr>
        <p:sp>
          <p:nvSpPr>
            <p:cNvPr id="4" name="Rectangle 3"/>
            <p:cNvSpPr/>
            <p:nvPr/>
          </p:nvSpPr>
          <p:spPr>
            <a:xfrm>
              <a:off x="4271964" y="3145631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38648" y="3469463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863228" y="2808824"/>
              <a:ext cx="1068741" cy="1036959"/>
              <a:chOff x="3653347" y="1652896"/>
              <a:chExt cx="4187498" cy="3879863"/>
            </a:xfrm>
            <a:grpFill/>
          </p:grpSpPr>
          <p:sp>
            <p:nvSpPr>
              <p:cNvPr id="44" name="Freeform 43"/>
              <p:cNvSpPr/>
              <p:nvPr/>
            </p:nvSpPr>
            <p:spPr>
              <a:xfrm flipH="1">
                <a:off x="5790468" y="1686596"/>
                <a:ext cx="2050377" cy="3812458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72737 w 602674"/>
                  <a:gd name="connsiteY3" fmla="*/ 462015 h 950388"/>
                  <a:gd name="connsiteX4" fmla="*/ 525993 w 602674"/>
                  <a:gd name="connsiteY4" fmla="*/ 631564 h 950388"/>
                  <a:gd name="connsiteX5" fmla="*/ 34298 w 602674"/>
                  <a:gd name="connsiteY5" fmla="*/ 784133 h 950388"/>
                  <a:gd name="connsiteX6" fmla="*/ 602674 w 60267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525993 w 602674"/>
                  <a:gd name="connsiteY3" fmla="*/ 631564 h 950388"/>
                  <a:gd name="connsiteX4" fmla="*/ 34298 w 602674"/>
                  <a:gd name="connsiteY4" fmla="*/ 784133 h 950388"/>
                  <a:gd name="connsiteX5" fmla="*/ 602674 w 602674"/>
                  <a:gd name="connsiteY5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34298 w 602674"/>
                  <a:gd name="connsiteY3" fmla="*/ 784133 h 950388"/>
                  <a:gd name="connsiteX4" fmla="*/ 602674 w 602674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12431 w 580807"/>
                  <a:gd name="connsiteY3" fmla="*/ 784133 h 950388"/>
                  <a:gd name="connsiteX4" fmla="*/ 580807 w 580807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6183 w 580807"/>
                  <a:gd name="connsiteY3" fmla="*/ 705568 h 950388"/>
                  <a:gd name="connsiteX4" fmla="*/ 580807 w 580807"/>
                  <a:gd name="connsiteY4" fmla="*/ 950388 h 950388"/>
                  <a:gd name="connsiteX0" fmla="*/ 798603 w 798603"/>
                  <a:gd name="connsiteY0" fmla="*/ 0 h 952922"/>
                  <a:gd name="connsiteX1" fmla="*/ 2933 w 798603"/>
                  <a:gd name="connsiteY1" fmla="*/ 239244 h 952922"/>
                  <a:gd name="connsiteX2" fmla="*/ 511069 w 798603"/>
                  <a:gd name="connsiteY2" fmla="*/ 487865 h 952922"/>
                  <a:gd name="connsiteX3" fmla="*/ 9115 w 798603"/>
                  <a:gd name="connsiteY3" fmla="*/ 708102 h 952922"/>
                  <a:gd name="connsiteX4" fmla="*/ 583739 w 798603"/>
                  <a:gd name="connsiteY4" fmla="*/ 952922 h 952922"/>
                  <a:gd name="connsiteX0" fmla="*/ 795671 w 795671"/>
                  <a:gd name="connsiteY0" fmla="*/ 0 h 952922"/>
                  <a:gd name="connsiteX1" fmla="*/ 505399 w 795671"/>
                  <a:gd name="connsiteY1" fmla="*/ 62796 h 952922"/>
                  <a:gd name="connsiteX2" fmla="*/ 1 w 795671"/>
                  <a:gd name="connsiteY2" fmla="*/ 239244 h 952922"/>
                  <a:gd name="connsiteX3" fmla="*/ 508137 w 795671"/>
                  <a:gd name="connsiteY3" fmla="*/ 487865 h 952922"/>
                  <a:gd name="connsiteX4" fmla="*/ 6183 w 795671"/>
                  <a:gd name="connsiteY4" fmla="*/ 708102 h 952922"/>
                  <a:gd name="connsiteX5" fmla="*/ 580807 w 795671"/>
                  <a:gd name="connsiteY5" fmla="*/ 952922 h 952922"/>
                  <a:gd name="connsiteX0" fmla="*/ 795802 w 795802"/>
                  <a:gd name="connsiteY0" fmla="*/ 0 h 952922"/>
                  <a:gd name="connsiteX1" fmla="*/ 461622 w 795802"/>
                  <a:gd name="connsiteY1" fmla="*/ 38016 h 952922"/>
                  <a:gd name="connsiteX2" fmla="*/ 132 w 795802"/>
                  <a:gd name="connsiteY2" fmla="*/ 239244 h 952922"/>
                  <a:gd name="connsiteX3" fmla="*/ 508268 w 795802"/>
                  <a:gd name="connsiteY3" fmla="*/ 487865 h 952922"/>
                  <a:gd name="connsiteX4" fmla="*/ 6314 w 795802"/>
                  <a:gd name="connsiteY4" fmla="*/ 708102 h 952922"/>
                  <a:gd name="connsiteX5" fmla="*/ 580938 w 795802"/>
                  <a:gd name="connsiteY5" fmla="*/ 952922 h 952922"/>
                  <a:gd name="connsiteX0" fmla="*/ 696531 w 696531"/>
                  <a:gd name="connsiteY0" fmla="*/ 23787 h 928697"/>
                  <a:gd name="connsiteX1" fmla="*/ 461622 w 696531"/>
                  <a:gd name="connsiteY1" fmla="*/ 13791 h 928697"/>
                  <a:gd name="connsiteX2" fmla="*/ 132 w 696531"/>
                  <a:gd name="connsiteY2" fmla="*/ 215019 h 928697"/>
                  <a:gd name="connsiteX3" fmla="*/ 508268 w 696531"/>
                  <a:gd name="connsiteY3" fmla="*/ 463640 h 928697"/>
                  <a:gd name="connsiteX4" fmla="*/ 6314 w 696531"/>
                  <a:gd name="connsiteY4" fmla="*/ 683877 h 928697"/>
                  <a:gd name="connsiteX5" fmla="*/ 580938 w 696531"/>
                  <a:gd name="connsiteY5" fmla="*/ 928697 h 928697"/>
                  <a:gd name="connsiteX0" fmla="*/ 579696 w 580938"/>
                  <a:gd name="connsiteY0" fmla="*/ 912593 h 916113"/>
                  <a:gd name="connsiteX1" fmla="*/ 461622 w 580938"/>
                  <a:gd name="connsiteY1" fmla="*/ 1207 h 916113"/>
                  <a:gd name="connsiteX2" fmla="*/ 132 w 580938"/>
                  <a:gd name="connsiteY2" fmla="*/ 202435 h 916113"/>
                  <a:gd name="connsiteX3" fmla="*/ 508268 w 580938"/>
                  <a:gd name="connsiteY3" fmla="*/ 451056 h 916113"/>
                  <a:gd name="connsiteX4" fmla="*/ 6314 w 580938"/>
                  <a:gd name="connsiteY4" fmla="*/ 671293 h 916113"/>
                  <a:gd name="connsiteX5" fmla="*/ 580938 w 580938"/>
                  <a:gd name="connsiteY5" fmla="*/ 916113 h 916113"/>
                  <a:gd name="connsiteX0" fmla="*/ 579663 w 611898"/>
                  <a:gd name="connsiteY0" fmla="*/ 927442 h 930962"/>
                  <a:gd name="connsiteX1" fmla="*/ 557806 w 611898"/>
                  <a:gd name="connsiteY1" fmla="*/ 1188 h 930962"/>
                  <a:gd name="connsiteX2" fmla="*/ 99 w 611898"/>
                  <a:gd name="connsiteY2" fmla="*/ 217284 h 930962"/>
                  <a:gd name="connsiteX3" fmla="*/ 508235 w 611898"/>
                  <a:gd name="connsiteY3" fmla="*/ 465905 h 930962"/>
                  <a:gd name="connsiteX4" fmla="*/ 6281 w 611898"/>
                  <a:gd name="connsiteY4" fmla="*/ 686142 h 930962"/>
                  <a:gd name="connsiteX5" fmla="*/ 580905 w 611898"/>
                  <a:gd name="connsiteY5" fmla="*/ 930962 h 930962"/>
                  <a:gd name="connsiteX0" fmla="*/ 579663 w 580905"/>
                  <a:gd name="connsiteY0" fmla="*/ 926470 h 929990"/>
                  <a:gd name="connsiteX1" fmla="*/ 381790 w 580905"/>
                  <a:gd name="connsiteY1" fmla="*/ 204655 h 929990"/>
                  <a:gd name="connsiteX2" fmla="*/ 557806 w 580905"/>
                  <a:gd name="connsiteY2" fmla="*/ 216 h 929990"/>
                  <a:gd name="connsiteX3" fmla="*/ 99 w 580905"/>
                  <a:gd name="connsiteY3" fmla="*/ 216312 h 929990"/>
                  <a:gd name="connsiteX4" fmla="*/ 508235 w 580905"/>
                  <a:gd name="connsiteY4" fmla="*/ 464933 h 929990"/>
                  <a:gd name="connsiteX5" fmla="*/ 6281 w 580905"/>
                  <a:gd name="connsiteY5" fmla="*/ 685170 h 929990"/>
                  <a:gd name="connsiteX6" fmla="*/ 580905 w 580905"/>
                  <a:gd name="connsiteY6" fmla="*/ 929990 h 929990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703 w 587385"/>
                  <a:gd name="connsiteY0" fmla="*/ 926356 h 929876"/>
                  <a:gd name="connsiteX1" fmla="*/ 381830 w 587385"/>
                  <a:gd name="connsiteY1" fmla="*/ 204541 h 929876"/>
                  <a:gd name="connsiteX2" fmla="*/ 557846 w 587385"/>
                  <a:gd name="connsiteY2" fmla="*/ 102 h 929876"/>
                  <a:gd name="connsiteX3" fmla="*/ 139 w 587385"/>
                  <a:gd name="connsiteY3" fmla="*/ 216198 h 929876"/>
                  <a:gd name="connsiteX4" fmla="*/ 499111 w 587385"/>
                  <a:gd name="connsiteY4" fmla="*/ 459243 h 929876"/>
                  <a:gd name="connsiteX5" fmla="*/ 6321 w 587385"/>
                  <a:gd name="connsiteY5" fmla="*/ 685056 h 929876"/>
                  <a:gd name="connsiteX6" fmla="*/ 580945 w 587385"/>
                  <a:gd name="connsiteY6" fmla="*/ 929876 h 929876"/>
                  <a:gd name="connsiteX0" fmla="*/ 579703 w 621027"/>
                  <a:gd name="connsiteY0" fmla="*/ 926356 h 929876"/>
                  <a:gd name="connsiteX1" fmla="*/ 613208 w 621027"/>
                  <a:gd name="connsiteY1" fmla="*/ 444292 h 929876"/>
                  <a:gd name="connsiteX2" fmla="*/ 381830 w 621027"/>
                  <a:gd name="connsiteY2" fmla="*/ 204541 h 929876"/>
                  <a:gd name="connsiteX3" fmla="*/ 557846 w 621027"/>
                  <a:gd name="connsiteY3" fmla="*/ 102 h 929876"/>
                  <a:gd name="connsiteX4" fmla="*/ 139 w 621027"/>
                  <a:gd name="connsiteY4" fmla="*/ 216198 h 929876"/>
                  <a:gd name="connsiteX5" fmla="*/ 499111 w 621027"/>
                  <a:gd name="connsiteY5" fmla="*/ 459243 h 929876"/>
                  <a:gd name="connsiteX6" fmla="*/ 6321 w 621027"/>
                  <a:gd name="connsiteY6" fmla="*/ 685056 h 929876"/>
                  <a:gd name="connsiteX7" fmla="*/ 580945 w 621027"/>
                  <a:gd name="connsiteY7" fmla="*/ 929876 h 929876"/>
                  <a:gd name="connsiteX0" fmla="*/ 579703 w 616571"/>
                  <a:gd name="connsiteY0" fmla="*/ 926356 h 929876"/>
                  <a:gd name="connsiteX1" fmla="*/ 374957 w 616571"/>
                  <a:gd name="connsiteY1" fmla="*/ 723072 h 929876"/>
                  <a:gd name="connsiteX2" fmla="*/ 613208 w 616571"/>
                  <a:gd name="connsiteY2" fmla="*/ 444292 h 929876"/>
                  <a:gd name="connsiteX3" fmla="*/ 381830 w 616571"/>
                  <a:gd name="connsiteY3" fmla="*/ 204541 h 929876"/>
                  <a:gd name="connsiteX4" fmla="*/ 557846 w 616571"/>
                  <a:gd name="connsiteY4" fmla="*/ 102 h 929876"/>
                  <a:gd name="connsiteX5" fmla="*/ 139 w 616571"/>
                  <a:gd name="connsiteY5" fmla="*/ 216198 h 929876"/>
                  <a:gd name="connsiteX6" fmla="*/ 499111 w 616571"/>
                  <a:gd name="connsiteY6" fmla="*/ 459243 h 929876"/>
                  <a:gd name="connsiteX7" fmla="*/ 6321 w 616571"/>
                  <a:gd name="connsiteY7" fmla="*/ 685056 h 929876"/>
                  <a:gd name="connsiteX8" fmla="*/ 580945 w 616571"/>
                  <a:gd name="connsiteY8" fmla="*/ 929876 h 929876"/>
                  <a:gd name="connsiteX0" fmla="*/ 579703 w 615802"/>
                  <a:gd name="connsiteY0" fmla="*/ 926356 h 929876"/>
                  <a:gd name="connsiteX1" fmla="*/ 287904 w 615802"/>
                  <a:gd name="connsiteY1" fmla="*/ 674750 h 929876"/>
                  <a:gd name="connsiteX2" fmla="*/ 613208 w 615802"/>
                  <a:gd name="connsiteY2" fmla="*/ 444292 h 929876"/>
                  <a:gd name="connsiteX3" fmla="*/ 381830 w 615802"/>
                  <a:gd name="connsiteY3" fmla="*/ 204541 h 929876"/>
                  <a:gd name="connsiteX4" fmla="*/ 557846 w 615802"/>
                  <a:gd name="connsiteY4" fmla="*/ 102 h 929876"/>
                  <a:gd name="connsiteX5" fmla="*/ 139 w 615802"/>
                  <a:gd name="connsiteY5" fmla="*/ 216198 h 929876"/>
                  <a:gd name="connsiteX6" fmla="*/ 499111 w 615802"/>
                  <a:gd name="connsiteY6" fmla="*/ 459243 h 929876"/>
                  <a:gd name="connsiteX7" fmla="*/ 6321 w 615802"/>
                  <a:gd name="connsiteY7" fmla="*/ 685056 h 929876"/>
                  <a:gd name="connsiteX8" fmla="*/ 580945 w 615802"/>
                  <a:gd name="connsiteY8" fmla="*/ 929876 h 929876"/>
                  <a:gd name="connsiteX0" fmla="*/ 579703 w 615802"/>
                  <a:gd name="connsiteY0" fmla="*/ 926348 h 929868"/>
                  <a:gd name="connsiteX1" fmla="*/ 287904 w 615802"/>
                  <a:gd name="connsiteY1" fmla="*/ 674742 h 929868"/>
                  <a:gd name="connsiteX2" fmla="*/ 613208 w 615802"/>
                  <a:gd name="connsiteY2" fmla="*/ 444284 h 929868"/>
                  <a:gd name="connsiteX3" fmla="*/ 310813 w 615802"/>
                  <a:gd name="connsiteY3" fmla="*/ 215684 h 929868"/>
                  <a:gd name="connsiteX4" fmla="*/ 557846 w 615802"/>
                  <a:gd name="connsiteY4" fmla="*/ 94 h 929868"/>
                  <a:gd name="connsiteX5" fmla="*/ 139 w 615802"/>
                  <a:gd name="connsiteY5" fmla="*/ 216190 h 929868"/>
                  <a:gd name="connsiteX6" fmla="*/ 499111 w 615802"/>
                  <a:gd name="connsiteY6" fmla="*/ 459235 h 929868"/>
                  <a:gd name="connsiteX7" fmla="*/ 6321 w 615802"/>
                  <a:gd name="connsiteY7" fmla="*/ 685048 h 929868"/>
                  <a:gd name="connsiteX8" fmla="*/ 580945 w 615802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580945 w 616240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290195 w 616240"/>
                  <a:gd name="connsiteY8" fmla="*/ 831996 h 929868"/>
                  <a:gd name="connsiteX9" fmla="*/ 580945 w 616240"/>
                  <a:gd name="connsiteY9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290685 w 616730"/>
                  <a:gd name="connsiteY9" fmla="*/ 831996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359411 w 616730"/>
                  <a:gd name="connsiteY10" fmla="*/ 846864 h 929868"/>
                  <a:gd name="connsiteX11" fmla="*/ 581435 w 616730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27034 w 616425"/>
                  <a:gd name="connsiteY9" fmla="*/ 800401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6425" h="929868">
                    <a:moveTo>
                      <a:pt x="579888" y="926348"/>
                    </a:moveTo>
                    <a:cubicBezTo>
                      <a:pt x="583181" y="890299"/>
                      <a:pt x="337486" y="769954"/>
                      <a:pt x="343070" y="689610"/>
                    </a:cubicBezTo>
                    <a:cubicBezTo>
                      <a:pt x="348654" y="609266"/>
                      <a:pt x="649665" y="528538"/>
                      <a:pt x="613393" y="444284"/>
                    </a:cubicBezTo>
                    <a:cubicBezTo>
                      <a:pt x="577121" y="360030"/>
                      <a:pt x="298080" y="275776"/>
                      <a:pt x="310998" y="215684"/>
                    </a:cubicBezTo>
                    <a:cubicBezTo>
                      <a:pt x="403572" y="128215"/>
                      <a:pt x="659445" y="-4017"/>
                      <a:pt x="558031" y="94"/>
                    </a:cubicBezTo>
                    <a:cubicBezTo>
                      <a:pt x="456617" y="4205"/>
                      <a:pt x="10113" y="139667"/>
                      <a:pt x="324" y="216190"/>
                    </a:cubicBezTo>
                    <a:cubicBezTo>
                      <a:pt x="-9465" y="292713"/>
                      <a:pt x="498266" y="381092"/>
                      <a:pt x="499296" y="459235"/>
                    </a:cubicBezTo>
                    <a:cubicBezTo>
                      <a:pt x="500326" y="537378"/>
                      <a:pt x="52780" y="627568"/>
                      <a:pt x="6506" y="685048"/>
                    </a:cubicBezTo>
                    <a:cubicBezTo>
                      <a:pt x="-39768" y="742528"/>
                      <a:pt x="174342" y="779627"/>
                      <a:pt x="221654" y="804118"/>
                    </a:cubicBezTo>
                    <a:cubicBezTo>
                      <a:pt x="268966" y="828609"/>
                      <a:pt x="194164" y="730860"/>
                      <a:pt x="317870" y="772523"/>
                    </a:cubicBezTo>
                    <a:cubicBezTo>
                      <a:pt x="441576" y="814186"/>
                      <a:pt x="316757" y="825286"/>
                      <a:pt x="359106" y="846864"/>
                    </a:cubicBezTo>
                    <a:cubicBezTo>
                      <a:pt x="401455" y="868442"/>
                      <a:pt x="550235" y="913556"/>
                      <a:pt x="581130" y="929868"/>
                    </a:cubicBezTo>
                  </a:path>
                </a:pathLst>
              </a:custGeom>
              <a:grpFill/>
              <a:ln>
                <a:solidFill>
                  <a:srgbClr val="3E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653347" y="1652896"/>
                <a:ext cx="2056510" cy="3879863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9 w 602676"/>
                  <a:gd name="connsiteY0" fmla="*/ 8491 h 958879"/>
                  <a:gd name="connsiteX1" fmla="*/ 499587 w 602676"/>
                  <a:gd name="connsiteY1" fmla="*/ 12997 h 958879"/>
                  <a:gd name="connsiteX2" fmla="*/ 3 w 602676"/>
                  <a:gd name="connsiteY2" fmla="*/ 169170 h 958879"/>
                  <a:gd name="connsiteX3" fmla="*/ 492519 w 602676"/>
                  <a:gd name="connsiteY3" fmla="*/ 306279 h 958879"/>
                  <a:gd name="connsiteX4" fmla="*/ 72739 w 602676"/>
                  <a:gd name="connsiteY4" fmla="*/ 470506 h 958879"/>
                  <a:gd name="connsiteX5" fmla="*/ 525995 w 602676"/>
                  <a:gd name="connsiteY5" fmla="*/ 640055 h 958879"/>
                  <a:gd name="connsiteX6" fmla="*/ 34300 w 602676"/>
                  <a:gd name="connsiteY6" fmla="*/ 792624 h 958879"/>
                  <a:gd name="connsiteX7" fmla="*/ 602676 w 602676"/>
                  <a:gd name="connsiteY7" fmla="*/ 958879 h 958879"/>
                  <a:gd name="connsiteX0" fmla="*/ 631319 w 631319"/>
                  <a:gd name="connsiteY0" fmla="*/ 46663 h 952136"/>
                  <a:gd name="connsiteX1" fmla="*/ 499587 w 631319"/>
                  <a:gd name="connsiteY1" fmla="*/ 6254 h 952136"/>
                  <a:gd name="connsiteX2" fmla="*/ 3 w 631319"/>
                  <a:gd name="connsiteY2" fmla="*/ 162427 h 952136"/>
                  <a:gd name="connsiteX3" fmla="*/ 492519 w 631319"/>
                  <a:gd name="connsiteY3" fmla="*/ 299536 h 952136"/>
                  <a:gd name="connsiteX4" fmla="*/ 72739 w 631319"/>
                  <a:gd name="connsiteY4" fmla="*/ 463763 h 952136"/>
                  <a:gd name="connsiteX5" fmla="*/ 525995 w 631319"/>
                  <a:gd name="connsiteY5" fmla="*/ 633312 h 952136"/>
                  <a:gd name="connsiteX6" fmla="*/ 34300 w 631319"/>
                  <a:gd name="connsiteY6" fmla="*/ 785881 h 952136"/>
                  <a:gd name="connsiteX7" fmla="*/ 602676 w 631319"/>
                  <a:gd name="connsiteY7" fmla="*/ 952136 h 952136"/>
                  <a:gd name="connsiteX0" fmla="*/ 631416 w 631416"/>
                  <a:gd name="connsiteY0" fmla="*/ 35322 h 940795"/>
                  <a:gd name="connsiteX1" fmla="*/ 450049 w 631416"/>
                  <a:gd name="connsiteY1" fmla="*/ 7303 h 940795"/>
                  <a:gd name="connsiteX2" fmla="*/ 100 w 631416"/>
                  <a:gd name="connsiteY2" fmla="*/ 151086 h 940795"/>
                  <a:gd name="connsiteX3" fmla="*/ 492616 w 631416"/>
                  <a:gd name="connsiteY3" fmla="*/ 288195 h 940795"/>
                  <a:gd name="connsiteX4" fmla="*/ 72836 w 631416"/>
                  <a:gd name="connsiteY4" fmla="*/ 452422 h 940795"/>
                  <a:gd name="connsiteX5" fmla="*/ 526092 w 631416"/>
                  <a:gd name="connsiteY5" fmla="*/ 621971 h 940795"/>
                  <a:gd name="connsiteX6" fmla="*/ 34397 w 631416"/>
                  <a:gd name="connsiteY6" fmla="*/ 774540 h 940795"/>
                  <a:gd name="connsiteX7" fmla="*/ 602773 w 631416"/>
                  <a:gd name="connsiteY7" fmla="*/ 940795 h 940795"/>
                  <a:gd name="connsiteX0" fmla="*/ 631420 w 631420"/>
                  <a:gd name="connsiteY0" fmla="*/ 35279 h 940752"/>
                  <a:gd name="connsiteX1" fmla="*/ 608504 w 631420"/>
                  <a:gd name="connsiteY1" fmla="*/ 22748 h 940752"/>
                  <a:gd name="connsiteX2" fmla="*/ 450053 w 631420"/>
                  <a:gd name="connsiteY2" fmla="*/ 7260 h 940752"/>
                  <a:gd name="connsiteX3" fmla="*/ 104 w 631420"/>
                  <a:gd name="connsiteY3" fmla="*/ 151043 h 940752"/>
                  <a:gd name="connsiteX4" fmla="*/ 492620 w 631420"/>
                  <a:gd name="connsiteY4" fmla="*/ 288152 h 940752"/>
                  <a:gd name="connsiteX5" fmla="*/ 72840 w 631420"/>
                  <a:gd name="connsiteY5" fmla="*/ 452379 h 940752"/>
                  <a:gd name="connsiteX6" fmla="*/ 526096 w 631420"/>
                  <a:gd name="connsiteY6" fmla="*/ 621928 h 940752"/>
                  <a:gd name="connsiteX7" fmla="*/ 34401 w 631420"/>
                  <a:gd name="connsiteY7" fmla="*/ 774497 h 940752"/>
                  <a:gd name="connsiteX8" fmla="*/ 602777 w 631420"/>
                  <a:gd name="connsiteY8" fmla="*/ 940752 h 940752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2777 w 620301"/>
                  <a:gd name="connsiteY8" fmla="*/ 940752 h 942864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6356 w 620301"/>
                  <a:gd name="connsiteY8" fmla="*/ 942494 h 942864"/>
                  <a:gd name="connsiteX0" fmla="*/ 604693 w 624378"/>
                  <a:gd name="connsiteY0" fmla="*/ 946308 h 946308"/>
                  <a:gd name="connsiteX1" fmla="*/ 618383 w 624378"/>
                  <a:gd name="connsiteY1" fmla="*/ 150931 h 946308"/>
                  <a:gd name="connsiteX2" fmla="*/ 608504 w 624378"/>
                  <a:gd name="connsiteY2" fmla="*/ 26192 h 946308"/>
                  <a:gd name="connsiteX3" fmla="*/ 450053 w 624378"/>
                  <a:gd name="connsiteY3" fmla="*/ 10704 h 946308"/>
                  <a:gd name="connsiteX4" fmla="*/ 104 w 624378"/>
                  <a:gd name="connsiteY4" fmla="*/ 154487 h 946308"/>
                  <a:gd name="connsiteX5" fmla="*/ 492620 w 624378"/>
                  <a:gd name="connsiteY5" fmla="*/ 291596 h 946308"/>
                  <a:gd name="connsiteX6" fmla="*/ 72840 w 624378"/>
                  <a:gd name="connsiteY6" fmla="*/ 455823 h 946308"/>
                  <a:gd name="connsiteX7" fmla="*/ 526096 w 624378"/>
                  <a:gd name="connsiteY7" fmla="*/ 625372 h 946308"/>
                  <a:gd name="connsiteX8" fmla="*/ 34401 w 624378"/>
                  <a:gd name="connsiteY8" fmla="*/ 777941 h 946308"/>
                  <a:gd name="connsiteX9" fmla="*/ 606356 w 624378"/>
                  <a:gd name="connsiteY9" fmla="*/ 945938 h 946308"/>
                  <a:gd name="connsiteX0" fmla="*/ 604693 w 613757"/>
                  <a:gd name="connsiteY0" fmla="*/ 946308 h 946308"/>
                  <a:gd name="connsiteX1" fmla="*/ 542498 w 613757"/>
                  <a:gd name="connsiteY1" fmla="*/ 148608 h 946308"/>
                  <a:gd name="connsiteX2" fmla="*/ 608504 w 613757"/>
                  <a:gd name="connsiteY2" fmla="*/ 26192 h 946308"/>
                  <a:gd name="connsiteX3" fmla="*/ 450053 w 613757"/>
                  <a:gd name="connsiteY3" fmla="*/ 10704 h 946308"/>
                  <a:gd name="connsiteX4" fmla="*/ 104 w 613757"/>
                  <a:gd name="connsiteY4" fmla="*/ 154487 h 946308"/>
                  <a:gd name="connsiteX5" fmla="*/ 492620 w 613757"/>
                  <a:gd name="connsiteY5" fmla="*/ 291596 h 946308"/>
                  <a:gd name="connsiteX6" fmla="*/ 72840 w 613757"/>
                  <a:gd name="connsiteY6" fmla="*/ 455823 h 946308"/>
                  <a:gd name="connsiteX7" fmla="*/ 526096 w 613757"/>
                  <a:gd name="connsiteY7" fmla="*/ 625372 h 946308"/>
                  <a:gd name="connsiteX8" fmla="*/ 34401 w 613757"/>
                  <a:gd name="connsiteY8" fmla="*/ 777941 h 946308"/>
                  <a:gd name="connsiteX9" fmla="*/ 606356 w 613757"/>
                  <a:gd name="connsiteY9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542498 w 616392"/>
                  <a:gd name="connsiteY2" fmla="*/ 14860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460886 w 616392"/>
                  <a:gd name="connsiteY2" fmla="*/ 15557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962"/>
                  <a:gd name="connsiteY0" fmla="*/ 946308 h 946308"/>
                  <a:gd name="connsiteX1" fmla="*/ 482362 w 616962"/>
                  <a:gd name="connsiteY1" fmla="*/ 480821 h 946308"/>
                  <a:gd name="connsiteX2" fmla="*/ 614087 w 616962"/>
                  <a:gd name="connsiteY2" fmla="*/ 299614 h 946308"/>
                  <a:gd name="connsiteX3" fmla="*/ 460886 w 616962"/>
                  <a:gd name="connsiteY3" fmla="*/ 155578 h 946308"/>
                  <a:gd name="connsiteX4" fmla="*/ 608504 w 616962"/>
                  <a:gd name="connsiteY4" fmla="*/ 26192 h 946308"/>
                  <a:gd name="connsiteX5" fmla="*/ 450053 w 616962"/>
                  <a:gd name="connsiteY5" fmla="*/ 10704 h 946308"/>
                  <a:gd name="connsiteX6" fmla="*/ 104 w 616962"/>
                  <a:gd name="connsiteY6" fmla="*/ 154487 h 946308"/>
                  <a:gd name="connsiteX7" fmla="*/ 492620 w 616962"/>
                  <a:gd name="connsiteY7" fmla="*/ 291596 h 946308"/>
                  <a:gd name="connsiteX8" fmla="*/ 72840 w 616962"/>
                  <a:gd name="connsiteY8" fmla="*/ 455823 h 946308"/>
                  <a:gd name="connsiteX9" fmla="*/ 526096 w 616962"/>
                  <a:gd name="connsiteY9" fmla="*/ 625372 h 946308"/>
                  <a:gd name="connsiteX10" fmla="*/ 34401 w 616962"/>
                  <a:gd name="connsiteY10" fmla="*/ 777941 h 946308"/>
                  <a:gd name="connsiteX11" fmla="*/ 606356 w 616962"/>
                  <a:gd name="connsiteY11" fmla="*/ 945938 h 946308"/>
                  <a:gd name="connsiteX0" fmla="*/ 604693 w 615553"/>
                  <a:gd name="connsiteY0" fmla="*/ 946308 h 946308"/>
                  <a:gd name="connsiteX1" fmla="*/ 482362 w 615553"/>
                  <a:gd name="connsiteY1" fmla="*/ 480821 h 946308"/>
                  <a:gd name="connsiteX2" fmla="*/ 612655 w 615553"/>
                  <a:gd name="connsiteY2" fmla="*/ 277544 h 946308"/>
                  <a:gd name="connsiteX3" fmla="*/ 460886 w 615553"/>
                  <a:gd name="connsiteY3" fmla="*/ 155578 h 946308"/>
                  <a:gd name="connsiteX4" fmla="*/ 608504 w 615553"/>
                  <a:gd name="connsiteY4" fmla="*/ 26192 h 946308"/>
                  <a:gd name="connsiteX5" fmla="*/ 450053 w 615553"/>
                  <a:gd name="connsiteY5" fmla="*/ 10704 h 946308"/>
                  <a:gd name="connsiteX6" fmla="*/ 104 w 615553"/>
                  <a:gd name="connsiteY6" fmla="*/ 154487 h 946308"/>
                  <a:gd name="connsiteX7" fmla="*/ 492620 w 615553"/>
                  <a:gd name="connsiteY7" fmla="*/ 291596 h 946308"/>
                  <a:gd name="connsiteX8" fmla="*/ 72840 w 615553"/>
                  <a:gd name="connsiteY8" fmla="*/ 455823 h 946308"/>
                  <a:gd name="connsiteX9" fmla="*/ 526096 w 615553"/>
                  <a:gd name="connsiteY9" fmla="*/ 625372 h 946308"/>
                  <a:gd name="connsiteX10" fmla="*/ 34401 w 615553"/>
                  <a:gd name="connsiteY10" fmla="*/ 777941 h 946308"/>
                  <a:gd name="connsiteX11" fmla="*/ 606356 w 615553"/>
                  <a:gd name="connsiteY11" fmla="*/ 945938 h 946308"/>
                  <a:gd name="connsiteX0" fmla="*/ 604693 w 622237"/>
                  <a:gd name="connsiteY0" fmla="*/ 946308 h 946308"/>
                  <a:gd name="connsiteX1" fmla="*/ 616951 w 622237"/>
                  <a:gd name="connsiteY1" fmla="*/ 614403 h 946308"/>
                  <a:gd name="connsiteX2" fmla="*/ 482362 w 622237"/>
                  <a:gd name="connsiteY2" fmla="*/ 480821 h 946308"/>
                  <a:gd name="connsiteX3" fmla="*/ 612655 w 622237"/>
                  <a:gd name="connsiteY3" fmla="*/ 277544 h 946308"/>
                  <a:gd name="connsiteX4" fmla="*/ 460886 w 622237"/>
                  <a:gd name="connsiteY4" fmla="*/ 155578 h 946308"/>
                  <a:gd name="connsiteX5" fmla="*/ 608504 w 622237"/>
                  <a:gd name="connsiteY5" fmla="*/ 26192 h 946308"/>
                  <a:gd name="connsiteX6" fmla="*/ 450053 w 622237"/>
                  <a:gd name="connsiteY6" fmla="*/ 10704 h 946308"/>
                  <a:gd name="connsiteX7" fmla="*/ 104 w 622237"/>
                  <a:gd name="connsiteY7" fmla="*/ 154487 h 946308"/>
                  <a:gd name="connsiteX8" fmla="*/ 492620 w 622237"/>
                  <a:gd name="connsiteY8" fmla="*/ 291596 h 946308"/>
                  <a:gd name="connsiteX9" fmla="*/ 72840 w 622237"/>
                  <a:gd name="connsiteY9" fmla="*/ 455823 h 946308"/>
                  <a:gd name="connsiteX10" fmla="*/ 526096 w 622237"/>
                  <a:gd name="connsiteY10" fmla="*/ 625372 h 946308"/>
                  <a:gd name="connsiteX11" fmla="*/ 34401 w 622237"/>
                  <a:gd name="connsiteY11" fmla="*/ 777941 h 946308"/>
                  <a:gd name="connsiteX12" fmla="*/ 606356 w 622237"/>
                  <a:gd name="connsiteY12" fmla="*/ 945938 h 946308"/>
                  <a:gd name="connsiteX0" fmla="*/ 604693 w 618920"/>
                  <a:gd name="connsiteY0" fmla="*/ 946308 h 946308"/>
                  <a:gd name="connsiteX1" fmla="*/ 470907 w 618920"/>
                  <a:gd name="connsiteY1" fmla="*/ 788177 h 946308"/>
                  <a:gd name="connsiteX2" fmla="*/ 616951 w 618920"/>
                  <a:gd name="connsiteY2" fmla="*/ 614403 h 946308"/>
                  <a:gd name="connsiteX3" fmla="*/ 482362 w 618920"/>
                  <a:gd name="connsiteY3" fmla="*/ 480821 h 946308"/>
                  <a:gd name="connsiteX4" fmla="*/ 612655 w 618920"/>
                  <a:gd name="connsiteY4" fmla="*/ 277544 h 946308"/>
                  <a:gd name="connsiteX5" fmla="*/ 460886 w 618920"/>
                  <a:gd name="connsiteY5" fmla="*/ 155578 h 946308"/>
                  <a:gd name="connsiteX6" fmla="*/ 608504 w 618920"/>
                  <a:gd name="connsiteY6" fmla="*/ 26192 h 946308"/>
                  <a:gd name="connsiteX7" fmla="*/ 450053 w 618920"/>
                  <a:gd name="connsiteY7" fmla="*/ 10704 h 946308"/>
                  <a:gd name="connsiteX8" fmla="*/ 104 w 618920"/>
                  <a:gd name="connsiteY8" fmla="*/ 154487 h 946308"/>
                  <a:gd name="connsiteX9" fmla="*/ 492620 w 618920"/>
                  <a:gd name="connsiteY9" fmla="*/ 291596 h 946308"/>
                  <a:gd name="connsiteX10" fmla="*/ 72840 w 618920"/>
                  <a:gd name="connsiteY10" fmla="*/ 455823 h 946308"/>
                  <a:gd name="connsiteX11" fmla="*/ 526096 w 618920"/>
                  <a:gd name="connsiteY11" fmla="*/ 625372 h 946308"/>
                  <a:gd name="connsiteX12" fmla="*/ 34401 w 618920"/>
                  <a:gd name="connsiteY12" fmla="*/ 777941 h 946308"/>
                  <a:gd name="connsiteX13" fmla="*/ 606356 w 618920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482362 w 618268"/>
                  <a:gd name="connsiteY3" fmla="*/ 480821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330306 w 618268"/>
                  <a:gd name="connsiteY5" fmla="*/ 144427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268" h="946308">
                    <a:moveTo>
                      <a:pt x="604693" y="946308"/>
                    </a:moveTo>
                    <a:cubicBezTo>
                      <a:pt x="606068" y="919953"/>
                      <a:pt x="379520" y="837918"/>
                      <a:pt x="381563" y="782601"/>
                    </a:cubicBezTo>
                    <a:cubicBezTo>
                      <a:pt x="383606" y="727284"/>
                      <a:pt x="638714" y="665629"/>
                      <a:pt x="616951" y="614403"/>
                    </a:cubicBezTo>
                    <a:cubicBezTo>
                      <a:pt x="595188" y="563177"/>
                      <a:pt x="385096" y="516133"/>
                      <a:pt x="399891" y="451084"/>
                    </a:cubicBezTo>
                    <a:cubicBezTo>
                      <a:pt x="414686" y="386035"/>
                      <a:pt x="638427" y="331751"/>
                      <a:pt x="612655" y="277544"/>
                    </a:cubicBezTo>
                    <a:cubicBezTo>
                      <a:pt x="586883" y="223337"/>
                      <a:pt x="320975" y="191933"/>
                      <a:pt x="330306" y="144427"/>
                    </a:cubicBezTo>
                    <a:cubicBezTo>
                      <a:pt x="339637" y="96921"/>
                      <a:pt x="636559" y="49563"/>
                      <a:pt x="608504" y="26192"/>
                    </a:cubicBezTo>
                    <a:cubicBezTo>
                      <a:pt x="580449" y="2821"/>
                      <a:pt x="551453" y="-10678"/>
                      <a:pt x="450053" y="10704"/>
                    </a:cubicBezTo>
                    <a:cubicBezTo>
                      <a:pt x="348653" y="32086"/>
                      <a:pt x="-6990" y="107672"/>
                      <a:pt x="104" y="154487"/>
                    </a:cubicBezTo>
                    <a:cubicBezTo>
                      <a:pt x="7198" y="201302"/>
                      <a:pt x="480497" y="241373"/>
                      <a:pt x="492620" y="291596"/>
                    </a:cubicBezTo>
                    <a:cubicBezTo>
                      <a:pt x="504743" y="341819"/>
                      <a:pt x="67261" y="400194"/>
                      <a:pt x="72840" y="455823"/>
                    </a:cubicBezTo>
                    <a:cubicBezTo>
                      <a:pt x="78419" y="511452"/>
                      <a:pt x="532502" y="571686"/>
                      <a:pt x="526096" y="625372"/>
                    </a:cubicBezTo>
                    <a:cubicBezTo>
                      <a:pt x="519690" y="679058"/>
                      <a:pt x="21024" y="724513"/>
                      <a:pt x="34401" y="777941"/>
                    </a:cubicBezTo>
                    <a:cubicBezTo>
                      <a:pt x="47778" y="831369"/>
                      <a:pt x="335326" y="843760"/>
                      <a:pt x="606356" y="945938"/>
                    </a:cubicBezTo>
                  </a:path>
                </a:pathLst>
              </a:custGeom>
              <a:grpFill/>
              <a:ln>
                <a:solidFill>
                  <a:srgbClr val="3E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8" name="TextBox 27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90947" y="5978783"/>
            <a:ext cx="408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passive movement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82467" y="1499951"/>
            <a:ext cx="3782335" cy="4470021"/>
            <a:chOff x="5482467" y="1499951"/>
            <a:chExt cx="3782335" cy="4470021"/>
          </a:xfrm>
        </p:grpSpPr>
        <p:grpSp>
          <p:nvGrpSpPr>
            <p:cNvPr id="7" name="Group 6"/>
            <p:cNvGrpSpPr/>
            <p:nvPr/>
          </p:nvGrpSpPr>
          <p:grpSpPr>
            <a:xfrm>
              <a:off x="5482467" y="4945163"/>
              <a:ext cx="3782335" cy="1024809"/>
              <a:chOff x="9904838" y="1703411"/>
              <a:chExt cx="3782335" cy="1024809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9906986" y="2143445"/>
                <a:ext cx="3780187" cy="584775"/>
                <a:chOff x="5499634" y="1506600"/>
                <a:chExt cx="3780187" cy="584775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6766072" y="1506600"/>
                  <a:ext cx="1240876" cy="584775"/>
                  <a:chOff x="6766072" y="1506600"/>
                  <a:chExt cx="1240876" cy="584775"/>
                </a:xfrm>
              </p:grpSpPr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6766072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88" name="Oval 187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9" name="TextBox 188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7188931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86" name="Oval 185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7" name="TextBox 186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7611790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84" name="Oval 183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5" name="TextBox 184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8038945" y="1506600"/>
                  <a:ext cx="1240876" cy="584775"/>
                  <a:chOff x="6766072" y="1506600"/>
                  <a:chExt cx="1240876" cy="584775"/>
                </a:xfrm>
              </p:grpSpPr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6766072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79" name="Oval 178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0" name="TextBox 179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73" name="Group 172"/>
                  <p:cNvGrpSpPr/>
                  <p:nvPr/>
                </p:nvGrpSpPr>
                <p:grpSpPr>
                  <a:xfrm>
                    <a:off x="7188931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77" name="Oval 176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TextBox 177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7611790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6" name="TextBox 175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</p:grpSp>
            <p:grpSp>
              <p:nvGrpSpPr>
                <p:cNvPr id="162" name="Group 161"/>
                <p:cNvGrpSpPr/>
                <p:nvPr/>
              </p:nvGrpSpPr>
              <p:grpSpPr>
                <a:xfrm>
                  <a:off x="5499634" y="1506600"/>
                  <a:ext cx="1240876" cy="584775"/>
                  <a:chOff x="6766072" y="1506600"/>
                  <a:chExt cx="1240876" cy="584775"/>
                </a:xfrm>
              </p:grpSpPr>
              <p:grpSp>
                <p:nvGrpSpPr>
                  <p:cNvPr id="163" name="Group 162"/>
                  <p:cNvGrpSpPr/>
                  <p:nvPr/>
                </p:nvGrpSpPr>
                <p:grpSpPr>
                  <a:xfrm>
                    <a:off x="6766072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1" name="TextBox 170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64" name="Group 163"/>
                  <p:cNvGrpSpPr/>
                  <p:nvPr/>
                </p:nvGrpSpPr>
                <p:grpSpPr>
                  <a:xfrm>
                    <a:off x="7188931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9" name="TextBox 168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7611790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66" name="Oval 165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</p:grpSp>
          </p:grpSp>
          <p:grpSp>
            <p:nvGrpSpPr>
              <p:cNvPr id="107" name="Group 106"/>
              <p:cNvGrpSpPr/>
              <p:nvPr/>
            </p:nvGrpSpPr>
            <p:grpSpPr>
              <a:xfrm>
                <a:off x="9904838" y="1703411"/>
                <a:ext cx="3780187" cy="584775"/>
                <a:chOff x="5499634" y="1506600"/>
                <a:chExt cx="3780187" cy="584775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6766072" y="1506600"/>
                  <a:ext cx="1240876" cy="584775"/>
                  <a:chOff x="6766072" y="1506600"/>
                  <a:chExt cx="1240876" cy="584775"/>
                </a:xfrm>
              </p:grpSpPr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6766072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9" name="TextBox 158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7188931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56" name="Oval 155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TextBox 156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7611790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TextBox 154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8038945" y="1506600"/>
                  <a:ext cx="1240876" cy="584775"/>
                  <a:chOff x="6766072" y="1506600"/>
                  <a:chExt cx="1240876" cy="584775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6766072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49" name="Oval 148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0" name="TextBox 149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7188931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47" name="Oval 146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8" name="TextBox 147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7611790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45" name="Oval 144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6" name="TextBox 145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</p:grpSp>
            <p:grpSp>
              <p:nvGrpSpPr>
                <p:cNvPr id="120" name="Group 119"/>
                <p:cNvGrpSpPr/>
                <p:nvPr/>
              </p:nvGrpSpPr>
              <p:grpSpPr>
                <a:xfrm>
                  <a:off x="5499634" y="1506600"/>
                  <a:ext cx="1240876" cy="584775"/>
                  <a:chOff x="6766072" y="1506600"/>
                  <a:chExt cx="1240876" cy="584775"/>
                </a:xfrm>
              </p:grpSpPr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6766072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40" name="Oval 139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1" name="TextBox 140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7188931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38" name="Oval 137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  <p:grpSp>
                <p:nvGrpSpPr>
                  <p:cNvPr id="123" name="Group 122"/>
                  <p:cNvGrpSpPr/>
                  <p:nvPr/>
                </p:nvGrpSpPr>
                <p:grpSpPr>
                  <a:xfrm>
                    <a:off x="7611790" y="1506600"/>
                    <a:ext cx="395158" cy="584775"/>
                    <a:chOff x="3078220" y="1559724"/>
                    <a:chExt cx="395158" cy="584775"/>
                  </a:xfrm>
                </p:grpSpPr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3125906" y="1725645"/>
                      <a:ext cx="347472" cy="347472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0" h="0"/>
                      <a:bevelB w="0" h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25" name="TextBox 124"/>
                    <p:cNvSpPr txBox="1"/>
                    <p:nvPr/>
                  </p:nvSpPr>
                  <p:spPr>
                    <a:xfrm>
                      <a:off x="3078220" y="1559724"/>
                      <a:ext cx="38985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x</a:t>
                      </a:r>
                    </a:p>
                  </p:txBody>
                </p:sp>
              </p:grpSp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6776203" y="1499951"/>
              <a:ext cx="1240876" cy="584775"/>
              <a:chOff x="6766072" y="1506600"/>
              <a:chExt cx="1240876" cy="584775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6766072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7188931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7611790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</p:grpSp>
      <p:sp>
        <p:nvSpPr>
          <p:cNvPr id="11" name="TextBox 10"/>
          <p:cNvSpPr txBox="1"/>
          <p:nvPr/>
        </p:nvSpPr>
        <p:spPr>
          <a:xfrm>
            <a:off x="6768216" y="2532519"/>
            <a:ext cx="13468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X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6627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082 -0.00023 L 0.01705 -0.00023 " pathEditMode="relative" rAng="0" ptsTypes="FFF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1016 0.00047 L -0.01719 0.00047 " pathEditMode="relative" rAng="0" ptsTypes="FFF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8.33333E-7 0.38958 L -0.00169 0.51065 " pathEditMode="relative" rAng="0" ptsTypes="A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7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6.25E-7 0.39005 L -0.00208 0.5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2" grpId="0" animBg="1"/>
      <p:bldP spid="24" grpId="0" animBg="1"/>
      <p:bldP spid="2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7676" y="3175579"/>
            <a:ext cx="10561854" cy="800566"/>
            <a:chOff x="817676" y="3175579"/>
            <a:chExt cx="10561854" cy="800566"/>
          </a:xfrm>
        </p:grpSpPr>
        <p:sp>
          <p:nvSpPr>
            <p:cNvPr id="3" name="Rounded Rectangle 2"/>
            <p:cNvSpPr/>
            <p:nvPr/>
          </p:nvSpPr>
          <p:spPr>
            <a:xfrm>
              <a:off x="817676" y="3175579"/>
              <a:ext cx="9149860" cy="61134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66964" y="3576035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membrane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823890" y="3017733"/>
            <a:ext cx="1064032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5482467" y="4945163"/>
            <a:ext cx="3780187" cy="584775"/>
            <a:chOff x="5499634" y="1506600"/>
            <a:chExt cx="3780187" cy="584775"/>
          </a:xfrm>
        </p:grpSpPr>
        <p:grpSp>
          <p:nvGrpSpPr>
            <p:cNvPr id="118" name="Group 117"/>
            <p:cNvGrpSpPr/>
            <p:nvPr/>
          </p:nvGrpSpPr>
          <p:grpSpPr>
            <a:xfrm>
              <a:off x="6766072" y="1506600"/>
              <a:ext cx="1240876" cy="584775"/>
              <a:chOff x="6766072" y="1506600"/>
              <a:chExt cx="1240876" cy="584775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6766072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58" name="Oval 157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7188931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7611790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  <p:grpSp>
          <p:nvGrpSpPr>
            <p:cNvPr id="119" name="Group 118"/>
            <p:cNvGrpSpPr/>
            <p:nvPr/>
          </p:nvGrpSpPr>
          <p:grpSpPr>
            <a:xfrm>
              <a:off x="8038945" y="1506600"/>
              <a:ext cx="1240876" cy="584775"/>
              <a:chOff x="6766072" y="1506600"/>
              <a:chExt cx="1240876" cy="584775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6766072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7188931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7611790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45" name="Oval 144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  <p:grpSp>
          <p:nvGrpSpPr>
            <p:cNvPr id="120" name="Group 119"/>
            <p:cNvGrpSpPr/>
            <p:nvPr/>
          </p:nvGrpSpPr>
          <p:grpSpPr>
            <a:xfrm>
              <a:off x="5499634" y="1506600"/>
              <a:ext cx="1240876" cy="584775"/>
              <a:chOff x="6766072" y="1506600"/>
              <a:chExt cx="1240876" cy="584775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6766072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40" name="Oval 139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7188931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7611790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</p:grpSp>
      <p:grpSp>
        <p:nvGrpSpPr>
          <p:cNvPr id="135" name="Group 134"/>
          <p:cNvGrpSpPr/>
          <p:nvPr/>
        </p:nvGrpSpPr>
        <p:grpSpPr>
          <a:xfrm>
            <a:off x="7166130" y="4945267"/>
            <a:ext cx="395158" cy="584775"/>
            <a:chOff x="3078220" y="1559724"/>
            <a:chExt cx="395158" cy="584775"/>
          </a:xfrm>
        </p:grpSpPr>
        <p:sp>
          <p:nvSpPr>
            <p:cNvPr id="136" name="Oval 135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078220" y="15597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x</a:t>
              </a: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7174720" y="4942136"/>
            <a:ext cx="395158" cy="584775"/>
            <a:chOff x="3078220" y="1559724"/>
            <a:chExt cx="395158" cy="584775"/>
          </a:xfrm>
        </p:grpSpPr>
        <p:sp>
          <p:nvSpPr>
            <p:cNvPr id="226" name="Oval 225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078220" y="15597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x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5513124" y="1491312"/>
            <a:ext cx="3780187" cy="584775"/>
            <a:chOff x="5499634" y="1506600"/>
            <a:chExt cx="3780187" cy="584775"/>
          </a:xfrm>
        </p:grpSpPr>
        <p:grpSp>
          <p:nvGrpSpPr>
            <p:cNvPr id="192" name="Group 191"/>
            <p:cNvGrpSpPr/>
            <p:nvPr/>
          </p:nvGrpSpPr>
          <p:grpSpPr>
            <a:xfrm>
              <a:off x="6766072" y="1506600"/>
              <a:ext cx="1240876" cy="584775"/>
              <a:chOff x="6766072" y="1506600"/>
              <a:chExt cx="1240876" cy="584775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6766072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220" name="Oval 219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214" name="Group 213"/>
              <p:cNvGrpSpPr/>
              <p:nvPr/>
            </p:nvGrpSpPr>
            <p:grpSpPr>
              <a:xfrm>
                <a:off x="7188931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19" name="TextBox 218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7611790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216" name="Oval 215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  <p:grpSp>
          <p:nvGrpSpPr>
            <p:cNvPr id="193" name="Group 192"/>
            <p:cNvGrpSpPr/>
            <p:nvPr/>
          </p:nvGrpSpPr>
          <p:grpSpPr>
            <a:xfrm>
              <a:off x="8038945" y="1506600"/>
              <a:ext cx="1240876" cy="584775"/>
              <a:chOff x="6766072" y="1506600"/>
              <a:chExt cx="1240876" cy="584775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6766072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211" name="Oval 210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7188931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209" name="Oval 208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7611790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  <p:grpSp>
          <p:nvGrpSpPr>
            <p:cNvPr id="194" name="Group 193"/>
            <p:cNvGrpSpPr/>
            <p:nvPr/>
          </p:nvGrpSpPr>
          <p:grpSpPr>
            <a:xfrm>
              <a:off x="5499634" y="1506600"/>
              <a:ext cx="1240876" cy="584775"/>
              <a:chOff x="6766072" y="1506600"/>
              <a:chExt cx="1240876" cy="584775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6766072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7188931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200" name="Oval 199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97" name="Group 196"/>
              <p:cNvGrpSpPr/>
              <p:nvPr/>
            </p:nvGrpSpPr>
            <p:grpSpPr>
              <a:xfrm>
                <a:off x="7611790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198" name="Oval 197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</p:grpSp>
      <p:grpSp>
        <p:nvGrpSpPr>
          <p:cNvPr id="273" name="Group 272"/>
          <p:cNvGrpSpPr/>
          <p:nvPr/>
        </p:nvGrpSpPr>
        <p:grpSpPr>
          <a:xfrm>
            <a:off x="6773011" y="1492772"/>
            <a:ext cx="1240876" cy="584775"/>
            <a:chOff x="6776203" y="1499951"/>
            <a:chExt cx="1240876" cy="584775"/>
          </a:xfrm>
        </p:grpSpPr>
        <p:grpSp>
          <p:nvGrpSpPr>
            <p:cNvPr id="274" name="Group 273"/>
            <p:cNvGrpSpPr/>
            <p:nvPr/>
          </p:nvGrpSpPr>
          <p:grpSpPr>
            <a:xfrm>
              <a:off x="6776203" y="1499951"/>
              <a:ext cx="395158" cy="584775"/>
              <a:chOff x="3078220" y="1559724"/>
              <a:chExt cx="395158" cy="584775"/>
            </a:xfrm>
          </p:grpSpPr>
          <p:sp>
            <p:nvSpPr>
              <p:cNvPr id="281" name="Oval 280"/>
              <p:cNvSpPr/>
              <p:nvPr/>
            </p:nvSpPr>
            <p:spPr>
              <a:xfrm>
                <a:off x="3125906" y="172564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3078220" y="1559724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x</a:t>
                </a:r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>
              <a:off x="7199062" y="1499951"/>
              <a:ext cx="395158" cy="584775"/>
              <a:chOff x="3078220" y="1559724"/>
              <a:chExt cx="395158" cy="584775"/>
            </a:xfrm>
          </p:grpSpPr>
          <p:sp>
            <p:nvSpPr>
              <p:cNvPr id="279" name="Oval 278"/>
              <p:cNvSpPr/>
              <p:nvPr/>
            </p:nvSpPr>
            <p:spPr>
              <a:xfrm>
                <a:off x="3125906" y="172564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3078220" y="1559724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x</a:t>
                </a:r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7621921" y="1499951"/>
              <a:ext cx="395158" cy="584775"/>
              <a:chOff x="3078220" y="1559724"/>
              <a:chExt cx="395158" cy="584775"/>
            </a:xfrm>
          </p:grpSpPr>
          <p:sp>
            <p:nvSpPr>
              <p:cNvPr id="277" name="Oval 276"/>
              <p:cNvSpPr/>
              <p:nvPr/>
            </p:nvSpPr>
            <p:spPr>
              <a:xfrm>
                <a:off x="3125906" y="172564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3078220" y="1559724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x</a:t>
                </a:r>
              </a:p>
            </p:txBody>
          </p:sp>
        </p:grpSp>
      </p:grpSp>
      <p:sp>
        <p:nvSpPr>
          <p:cNvPr id="42" name="Freeform 41"/>
          <p:cNvSpPr/>
          <p:nvPr/>
        </p:nvSpPr>
        <p:spPr>
          <a:xfrm flipH="1">
            <a:off x="763979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70634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0781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987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20968" y="2442513"/>
            <a:ext cx="1457066" cy="1985305"/>
            <a:chOff x="3863228" y="2808824"/>
            <a:chExt cx="1068741" cy="1036959"/>
          </a:xfrm>
          <a:solidFill>
            <a:srgbClr val="3E3D00"/>
          </a:solidFill>
        </p:grpSpPr>
        <p:sp>
          <p:nvSpPr>
            <p:cNvPr id="4" name="Rectangle 3"/>
            <p:cNvSpPr/>
            <p:nvPr/>
          </p:nvSpPr>
          <p:spPr>
            <a:xfrm>
              <a:off x="4271964" y="3145631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38648" y="3469463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863228" y="2808824"/>
              <a:ext cx="1068741" cy="1036959"/>
              <a:chOff x="3653347" y="1652896"/>
              <a:chExt cx="4187498" cy="3879863"/>
            </a:xfrm>
            <a:grpFill/>
          </p:grpSpPr>
          <p:sp>
            <p:nvSpPr>
              <p:cNvPr id="44" name="Freeform 43"/>
              <p:cNvSpPr/>
              <p:nvPr/>
            </p:nvSpPr>
            <p:spPr>
              <a:xfrm flipH="1">
                <a:off x="5790468" y="1686596"/>
                <a:ext cx="2050377" cy="3812458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72737 w 602674"/>
                  <a:gd name="connsiteY3" fmla="*/ 462015 h 950388"/>
                  <a:gd name="connsiteX4" fmla="*/ 525993 w 602674"/>
                  <a:gd name="connsiteY4" fmla="*/ 631564 h 950388"/>
                  <a:gd name="connsiteX5" fmla="*/ 34298 w 602674"/>
                  <a:gd name="connsiteY5" fmla="*/ 784133 h 950388"/>
                  <a:gd name="connsiteX6" fmla="*/ 602674 w 60267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525993 w 602674"/>
                  <a:gd name="connsiteY3" fmla="*/ 631564 h 950388"/>
                  <a:gd name="connsiteX4" fmla="*/ 34298 w 602674"/>
                  <a:gd name="connsiteY4" fmla="*/ 784133 h 950388"/>
                  <a:gd name="connsiteX5" fmla="*/ 602674 w 602674"/>
                  <a:gd name="connsiteY5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34298 w 602674"/>
                  <a:gd name="connsiteY3" fmla="*/ 784133 h 950388"/>
                  <a:gd name="connsiteX4" fmla="*/ 602674 w 602674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12431 w 580807"/>
                  <a:gd name="connsiteY3" fmla="*/ 784133 h 950388"/>
                  <a:gd name="connsiteX4" fmla="*/ 580807 w 580807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6183 w 580807"/>
                  <a:gd name="connsiteY3" fmla="*/ 705568 h 950388"/>
                  <a:gd name="connsiteX4" fmla="*/ 580807 w 580807"/>
                  <a:gd name="connsiteY4" fmla="*/ 950388 h 950388"/>
                  <a:gd name="connsiteX0" fmla="*/ 798603 w 798603"/>
                  <a:gd name="connsiteY0" fmla="*/ 0 h 952922"/>
                  <a:gd name="connsiteX1" fmla="*/ 2933 w 798603"/>
                  <a:gd name="connsiteY1" fmla="*/ 239244 h 952922"/>
                  <a:gd name="connsiteX2" fmla="*/ 511069 w 798603"/>
                  <a:gd name="connsiteY2" fmla="*/ 487865 h 952922"/>
                  <a:gd name="connsiteX3" fmla="*/ 9115 w 798603"/>
                  <a:gd name="connsiteY3" fmla="*/ 708102 h 952922"/>
                  <a:gd name="connsiteX4" fmla="*/ 583739 w 798603"/>
                  <a:gd name="connsiteY4" fmla="*/ 952922 h 952922"/>
                  <a:gd name="connsiteX0" fmla="*/ 795671 w 795671"/>
                  <a:gd name="connsiteY0" fmla="*/ 0 h 952922"/>
                  <a:gd name="connsiteX1" fmla="*/ 505399 w 795671"/>
                  <a:gd name="connsiteY1" fmla="*/ 62796 h 952922"/>
                  <a:gd name="connsiteX2" fmla="*/ 1 w 795671"/>
                  <a:gd name="connsiteY2" fmla="*/ 239244 h 952922"/>
                  <a:gd name="connsiteX3" fmla="*/ 508137 w 795671"/>
                  <a:gd name="connsiteY3" fmla="*/ 487865 h 952922"/>
                  <a:gd name="connsiteX4" fmla="*/ 6183 w 795671"/>
                  <a:gd name="connsiteY4" fmla="*/ 708102 h 952922"/>
                  <a:gd name="connsiteX5" fmla="*/ 580807 w 795671"/>
                  <a:gd name="connsiteY5" fmla="*/ 952922 h 952922"/>
                  <a:gd name="connsiteX0" fmla="*/ 795802 w 795802"/>
                  <a:gd name="connsiteY0" fmla="*/ 0 h 952922"/>
                  <a:gd name="connsiteX1" fmla="*/ 461622 w 795802"/>
                  <a:gd name="connsiteY1" fmla="*/ 38016 h 952922"/>
                  <a:gd name="connsiteX2" fmla="*/ 132 w 795802"/>
                  <a:gd name="connsiteY2" fmla="*/ 239244 h 952922"/>
                  <a:gd name="connsiteX3" fmla="*/ 508268 w 795802"/>
                  <a:gd name="connsiteY3" fmla="*/ 487865 h 952922"/>
                  <a:gd name="connsiteX4" fmla="*/ 6314 w 795802"/>
                  <a:gd name="connsiteY4" fmla="*/ 708102 h 952922"/>
                  <a:gd name="connsiteX5" fmla="*/ 580938 w 795802"/>
                  <a:gd name="connsiteY5" fmla="*/ 952922 h 952922"/>
                  <a:gd name="connsiteX0" fmla="*/ 696531 w 696531"/>
                  <a:gd name="connsiteY0" fmla="*/ 23787 h 928697"/>
                  <a:gd name="connsiteX1" fmla="*/ 461622 w 696531"/>
                  <a:gd name="connsiteY1" fmla="*/ 13791 h 928697"/>
                  <a:gd name="connsiteX2" fmla="*/ 132 w 696531"/>
                  <a:gd name="connsiteY2" fmla="*/ 215019 h 928697"/>
                  <a:gd name="connsiteX3" fmla="*/ 508268 w 696531"/>
                  <a:gd name="connsiteY3" fmla="*/ 463640 h 928697"/>
                  <a:gd name="connsiteX4" fmla="*/ 6314 w 696531"/>
                  <a:gd name="connsiteY4" fmla="*/ 683877 h 928697"/>
                  <a:gd name="connsiteX5" fmla="*/ 580938 w 696531"/>
                  <a:gd name="connsiteY5" fmla="*/ 928697 h 928697"/>
                  <a:gd name="connsiteX0" fmla="*/ 579696 w 580938"/>
                  <a:gd name="connsiteY0" fmla="*/ 912593 h 916113"/>
                  <a:gd name="connsiteX1" fmla="*/ 461622 w 580938"/>
                  <a:gd name="connsiteY1" fmla="*/ 1207 h 916113"/>
                  <a:gd name="connsiteX2" fmla="*/ 132 w 580938"/>
                  <a:gd name="connsiteY2" fmla="*/ 202435 h 916113"/>
                  <a:gd name="connsiteX3" fmla="*/ 508268 w 580938"/>
                  <a:gd name="connsiteY3" fmla="*/ 451056 h 916113"/>
                  <a:gd name="connsiteX4" fmla="*/ 6314 w 580938"/>
                  <a:gd name="connsiteY4" fmla="*/ 671293 h 916113"/>
                  <a:gd name="connsiteX5" fmla="*/ 580938 w 580938"/>
                  <a:gd name="connsiteY5" fmla="*/ 916113 h 916113"/>
                  <a:gd name="connsiteX0" fmla="*/ 579663 w 611898"/>
                  <a:gd name="connsiteY0" fmla="*/ 927442 h 930962"/>
                  <a:gd name="connsiteX1" fmla="*/ 557806 w 611898"/>
                  <a:gd name="connsiteY1" fmla="*/ 1188 h 930962"/>
                  <a:gd name="connsiteX2" fmla="*/ 99 w 611898"/>
                  <a:gd name="connsiteY2" fmla="*/ 217284 h 930962"/>
                  <a:gd name="connsiteX3" fmla="*/ 508235 w 611898"/>
                  <a:gd name="connsiteY3" fmla="*/ 465905 h 930962"/>
                  <a:gd name="connsiteX4" fmla="*/ 6281 w 611898"/>
                  <a:gd name="connsiteY4" fmla="*/ 686142 h 930962"/>
                  <a:gd name="connsiteX5" fmla="*/ 580905 w 611898"/>
                  <a:gd name="connsiteY5" fmla="*/ 930962 h 930962"/>
                  <a:gd name="connsiteX0" fmla="*/ 579663 w 580905"/>
                  <a:gd name="connsiteY0" fmla="*/ 926470 h 929990"/>
                  <a:gd name="connsiteX1" fmla="*/ 381790 w 580905"/>
                  <a:gd name="connsiteY1" fmla="*/ 204655 h 929990"/>
                  <a:gd name="connsiteX2" fmla="*/ 557806 w 580905"/>
                  <a:gd name="connsiteY2" fmla="*/ 216 h 929990"/>
                  <a:gd name="connsiteX3" fmla="*/ 99 w 580905"/>
                  <a:gd name="connsiteY3" fmla="*/ 216312 h 929990"/>
                  <a:gd name="connsiteX4" fmla="*/ 508235 w 580905"/>
                  <a:gd name="connsiteY4" fmla="*/ 464933 h 929990"/>
                  <a:gd name="connsiteX5" fmla="*/ 6281 w 580905"/>
                  <a:gd name="connsiteY5" fmla="*/ 685170 h 929990"/>
                  <a:gd name="connsiteX6" fmla="*/ 580905 w 580905"/>
                  <a:gd name="connsiteY6" fmla="*/ 929990 h 929990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703 w 587385"/>
                  <a:gd name="connsiteY0" fmla="*/ 926356 h 929876"/>
                  <a:gd name="connsiteX1" fmla="*/ 381830 w 587385"/>
                  <a:gd name="connsiteY1" fmla="*/ 204541 h 929876"/>
                  <a:gd name="connsiteX2" fmla="*/ 557846 w 587385"/>
                  <a:gd name="connsiteY2" fmla="*/ 102 h 929876"/>
                  <a:gd name="connsiteX3" fmla="*/ 139 w 587385"/>
                  <a:gd name="connsiteY3" fmla="*/ 216198 h 929876"/>
                  <a:gd name="connsiteX4" fmla="*/ 499111 w 587385"/>
                  <a:gd name="connsiteY4" fmla="*/ 459243 h 929876"/>
                  <a:gd name="connsiteX5" fmla="*/ 6321 w 587385"/>
                  <a:gd name="connsiteY5" fmla="*/ 685056 h 929876"/>
                  <a:gd name="connsiteX6" fmla="*/ 580945 w 587385"/>
                  <a:gd name="connsiteY6" fmla="*/ 929876 h 929876"/>
                  <a:gd name="connsiteX0" fmla="*/ 579703 w 621027"/>
                  <a:gd name="connsiteY0" fmla="*/ 926356 h 929876"/>
                  <a:gd name="connsiteX1" fmla="*/ 613208 w 621027"/>
                  <a:gd name="connsiteY1" fmla="*/ 444292 h 929876"/>
                  <a:gd name="connsiteX2" fmla="*/ 381830 w 621027"/>
                  <a:gd name="connsiteY2" fmla="*/ 204541 h 929876"/>
                  <a:gd name="connsiteX3" fmla="*/ 557846 w 621027"/>
                  <a:gd name="connsiteY3" fmla="*/ 102 h 929876"/>
                  <a:gd name="connsiteX4" fmla="*/ 139 w 621027"/>
                  <a:gd name="connsiteY4" fmla="*/ 216198 h 929876"/>
                  <a:gd name="connsiteX5" fmla="*/ 499111 w 621027"/>
                  <a:gd name="connsiteY5" fmla="*/ 459243 h 929876"/>
                  <a:gd name="connsiteX6" fmla="*/ 6321 w 621027"/>
                  <a:gd name="connsiteY6" fmla="*/ 685056 h 929876"/>
                  <a:gd name="connsiteX7" fmla="*/ 580945 w 621027"/>
                  <a:gd name="connsiteY7" fmla="*/ 929876 h 929876"/>
                  <a:gd name="connsiteX0" fmla="*/ 579703 w 616571"/>
                  <a:gd name="connsiteY0" fmla="*/ 926356 h 929876"/>
                  <a:gd name="connsiteX1" fmla="*/ 374957 w 616571"/>
                  <a:gd name="connsiteY1" fmla="*/ 723072 h 929876"/>
                  <a:gd name="connsiteX2" fmla="*/ 613208 w 616571"/>
                  <a:gd name="connsiteY2" fmla="*/ 444292 h 929876"/>
                  <a:gd name="connsiteX3" fmla="*/ 381830 w 616571"/>
                  <a:gd name="connsiteY3" fmla="*/ 204541 h 929876"/>
                  <a:gd name="connsiteX4" fmla="*/ 557846 w 616571"/>
                  <a:gd name="connsiteY4" fmla="*/ 102 h 929876"/>
                  <a:gd name="connsiteX5" fmla="*/ 139 w 616571"/>
                  <a:gd name="connsiteY5" fmla="*/ 216198 h 929876"/>
                  <a:gd name="connsiteX6" fmla="*/ 499111 w 616571"/>
                  <a:gd name="connsiteY6" fmla="*/ 459243 h 929876"/>
                  <a:gd name="connsiteX7" fmla="*/ 6321 w 616571"/>
                  <a:gd name="connsiteY7" fmla="*/ 685056 h 929876"/>
                  <a:gd name="connsiteX8" fmla="*/ 580945 w 616571"/>
                  <a:gd name="connsiteY8" fmla="*/ 929876 h 929876"/>
                  <a:gd name="connsiteX0" fmla="*/ 579703 w 615802"/>
                  <a:gd name="connsiteY0" fmla="*/ 926356 h 929876"/>
                  <a:gd name="connsiteX1" fmla="*/ 287904 w 615802"/>
                  <a:gd name="connsiteY1" fmla="*/ 674750 h 929876"/>
                  <a:gd name="connsiteX2" fmla="*/ 613208 w 615802"/>
                  <a:gd name="connsiteY2" fmla="*/ 444292 h 929876"/>
                  <a:gd name="connsiteX3" fmla="*/ 381830 w 615802"/>
                  <a:gd name="connsiteY3" fmla="*/ 204541 h 929876"/>
                  <a:gd name="connsiteX4" fmla="*/ 557846 w 615802"/>
                  <a:gd name="connsiteY4" fmla="*/ 102 h 929876"/>
                  <a:gd name="connsiteX5" fmla="*/ 139 w 615802"/>
                  <a:gd name="connsiteY5" fmla="*/ 216198 h 929876"/>
                  <a:gd name="connsiteX6" fmla="*/ 499111 w 615802"/>
                  <a:gd name="connsiteY6" fmla="*/ 459243 h 929876"/>
                  <a:gd name="connsiteX7" fmla="*/ 6321 w 615802"/>
                  <a:gd name="connsiteY7" fmla="*/ 685056 h 929876"/>
                  <a:gd name="connsiteX8" fmla="*/ 580945 w 615802"/>
                  <a:gd name="connsiteY8" fmla="*/ 929876 h 929876"/>
                  <a:gd name="connsiteX0" fmla="*/ 579703 w 615802"/>
                  <a:gd name="connsiteY0" fmla="*/ 926348 h 929868"/>
                  <a:gd name="connsiteX1" fmla="*/ 287904 w 615802"/>
                  <a:gd name="connsiteY1" fmla="*/ 674742 h 929868"/>
                  <a:gd name="connsiteX2" fmla="*/ 613208 w 615802"/>
                  <a:gd name="connsiteY2" fmla="*/ 444284 h 929868"/>
                  <a:gd name="connsiteX3" fmla="*/ 310813 w 615802"/>
                  <a:gd name="connsiteY3" fmla="*/ 215684 h 929868"/>
                  <a:gd name="connsiteX4" fmla="*/ 557846 w 615802"/>
                  <a:gd name="connsiteY4" fmla="*/ 94 h 929868"/>
                  <a:gd name="connsiteX5" fmla="*/ 139 w 615802"/>
                  <a:gd name="connsiteY5" fmla="*/ 216190 h 929868"/>
                  <a:gd name="connsiteX6" fmla="*/ 499111 w 615802"/>
                  <a:gd name="connsiteY6" fmla="*/ 459235 h 929868"/>
                  <a:gd name="connsiteX7" fmla="*/ 6321 w 615802"/>
                  <a:gd name="connsiteY7" fmla="*/ 685048 h 929868"/>
                  <a:gd name="connsiteX8" fmla="*/ 580945 w 615802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580945 w 616240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290195 w 616240"/>
                  <a:gd name="connsiteY8" fmla="*/ 831996 h 929868"/>
                  <a:gd name="connsiteX9" fmla="*/ 580945 w 616240"/>
                  <a:gd name="connsiteY9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290685 w 616730"/>
                  <a:gd name="connsiteY9" fmla="*/ 831996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359411 w 616730"/>
                  <a:gd name="connsiteY10" fmla="*/ 846864 h 929868"/>
                  <a:gd name="connsiteX11" fmla="*/ 581435 w 616730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27034 w 616425"/>
                  <a:gd name="connsiteY9" fmla="*/ 800401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6425" h="929868">
                    <a:moveTo>
                      <a:pt x="579888" y="926348"/>
                    </a:moveTo>
                    <a:cubicBezTo>
                      <a:pt x="583181" y="890299"/>
                      <a:pt x="337486" y="769954"/>
                      <a:pt x="343070" y="689610"/>
                    </a:cubicBezTo>
                    <a:cubicBezTo>
                      <a:pt x="348654" y="609266"/>
                      <a:pt x="649665" y="528538"/>
                      <a:pt x="613393" y="444284"/>
                    </a:cubicBezTo>
                    <a:cubicBezTo>
                      <a:pt x="577121" y="360030"/>
                      <a:pt x="298080" y="275776"/>
                      <a:pt x="310998" y="215684"/>
                    </a:cubicBezTo>
                    <a:cubicBezTo>
                      <a:pt x="403572" y="128215"/>
                      <a:pt x="659445" y="-4017"/>
                      <a:pt x="558031" y="94"/>
                    </a:cubicBezTo>
                    <a:cubicBezTo>
                      <a:pt x="456617" y="4205"/>
                      <a:pt x="10113" y="139667"/>
                      <a:pt x="324" y="216190"/>
                    </a:cubicBezTo>
                    <a:cubicBezTo>
                      <a:pt x="-9465" y="292713"/>
                      <a:pt x="498266" y="381092"/>
                      <a:pt x="499296" y="459235"/>
                    </a:cubicBezTo>
                    <a:cubicBezTo>
                      <a:pt x="500326" y="537378"/>
                      <a:pt x="52780" y="627568"/>
                      <a:pt x="6506" y="685048"/>
                    </a:cubicBezTo>
                    <a:cubicBezTo>
                      <a:pt x="-39768" y="742528"/>
                      <a:pt x="174342" y="779627"/>
                      <a:pt x="221654" y="804118"/>
                    </a:cubicBezTo>
                    <a:cubicBezTo>
                      <a:pt x="268966" y="828609"/>
                      <a:pt x="194164" y="730860"/>
                      <a:pt x="317870" y="772523"/>
                    </a:cubicBezTo>
                    <a:cubicBezTo>
                      <a:pt x="441576" y="814186"/>
                      <a:pt x="316757" y="825286"/>
                      <a:pt x="359106" y="846864"/>
                    </a:cubicBezTo>
                    <a:cubicBezTo>
                      <a:pt x="401455" y="868442"/>
                      <a:pt x="550235" y="913556"/>
                      <a:pt x="581130" y="929868"/>
                    </a:cubicBezTo>
                  </a:path>
                </a:pathLst>
              </a:custGeom>
              <a:grpFill/>
              <a:ln>
                <a:solidFill>
                  <a:srgbClr val="3E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653347" y="1652896"/>
                <a:ext cx="2056510" cy="3879863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9 w 602676"/>
                  <a:gd name="connsiteY0" fmla="*/ 8491 h 958879"/>
                  <a:gd name="connsiteX1" fmla="*/ 499587 w 602676"/>
                  <a:gd name="connsiteY1" fmla="*/ 12997 h 958879"/>
                  <a:gd name="connsiteX2" fmla="*/ 3 w 602676"/>
                  <a:gd name="connsiteY2" fmla="*/ 169170 h 958879"/>
                  <a:gd name="connsiteX3" fmla="*/ 492519 w 602676"/>
                  <a:gd name="connsiteY3" fmla="*/ 306279 h 958879"/>
                  <a:gd name="connsiteX4" fmla="*/ 72739 w 602676"/>
                  <a:gd name="connsiteY4" fmla="*/ 470506 h 958879"/>
                  <a:gd name="connsiteX5" fmla="*/ 525995 w 602676"/>
                  <a:gd name="connsiteY5" fmla="*/ 640055 h 958879"/>
                  <a:gd name="connsiteX6" fmla="*/ 34300 w 602676"/>
                  <a:gd name="connsiteY6" fmla="*/ 792624 h 958879"/>
                  <a:gd name="connsiteX7" fmla="*/ 602676 w 602676"/>
                  <a:gd name="connsiteY7" fmla="*/ 958879 h 958879"/>
                  <a:gd name="connsiteX0" fmla="*/ 631319 w 631319"/>
                  <a:gd name="connsiteY0" fmla="*/ 46663 h 952136"/>
                  <a:gd name="connsiteX1" fmla="*/ 499587 w 631319"/>
                  <a:gd name="connsiteY1" fmla="*/ 6254 h 952136"/>
                  <a:gd name="connsiteX2" fmla="*/ 3 w 631319"/>
                  <a:gd name="connsiteY2" fmla="*/ 162427 h 952136"/>
                  <a:gd name="connsiteX3" fmla="*/ 492519 w 631319"/>
                  <a:gd name="connsiteY3" fmla="*/ 299536 h 952136"/>
                  <a:gd name="connsiteX4" fmla="*/ 72739 w 631319"/>
                  <a:gd name="connsiteY4" fmla="*/ 463763 h 952136"/>
                  <a:gd name="connsiteX5" fmla="*/ 525995 w 631319"/>
                  <a:gd name="connsiteY5" fmla="*/ 633312 h 952136"/>
                  <a:gd name="connsiteX6" fmla="*/ 34300 w 631319"/>
                  <a:gd name="connsiteY6" fmla="*/ 785881 h 952136"/>
                  <a:gd name="connsiteX7" fmla="*/ 602676 w 631319"/>
                  <a:gd name="connsiteY7" fmla="*/ 952136 h 952136"/>
                  <a:gd name="connsiteX0" fmla="*/ 631416 w 631416"/>
                  <a:gd name="connsiteY0" fmla="*/ 35322 h 940795"/>
                  <a:gd name="connsiteX1" fmla="*/ 450049 w 631416"/>
                  <a:gd name="connsiteY1" fmla="*/ 7303 h 940795"/>
                  <a:gd name="connsiteX2" fmla="*/ 100 w 631416"/>
                  <a:gd name="connsiteY2" fmla="*/ 151086 h 940795"/>
                  <a:gd name="connsiteX3" fmla="*/ 492616 w 631416"/>
                  <a:gd name="connsiteY3" fmla="*/ 288195 h 940795"/>
                  <a:gd name="connsiteX4" fmla="*/ 72836 w 631416"/>
                  <a:gd name="connsiteY4" fmla="*/ 452422 h 940795"/>
                  <a:gd name="connsiteX5" fmla="*/ 526092 w 631416"/>
                  <a:gd name="connsiteY5" fmla="*/ 621971 h 940795"/>
                  <a:gd name="connsiteX6" fmla="*/ 34397 w 631416"/>
                  <a:gd name="connsiteY6" fmla="*/ 774540 h 940795"/>
                  <a:gd name="connsiteX7" fmla="*/ 602773 w 631416"/>
                  <a:gd name="connsiteY7" fmla="*/ 940795 h 940795"/>
                  <a:gd name="connsiteX0" fmla="*/ 631420 w 631420"/>
                  <a:gd name="connsiteY0" fmla="*/ 35279 h 940752"/>
                  <a:gd name="connsiteX1" fmla="*/ 608504 w 631420"/>
                  <a:gd name="connsiteY1" fmla="*/ 22748 h 940752"/>
                  <a:gd name="connsiteX2" fmla="*/ 450053 w 631420"/>
                  <a:gd name="connsiteY2" fmla="*/ 7260 h 940752"/>
                  <a:gd name="connsiteX3" fmla="*/ 104 w 631420"/>
                  <a:gd name="connsiteY3" fmla="*/ 151043 h 940752"/>
                  <a:gd name="connsiteX4" fmla="*/ 492620 w 631420"/>
                  <a:gd name="connsiteY4" fmla="*/ 288152 h 940752"/>
                  <a:gd name="connsiteX5" fmla="*/ 72840 w 631420"/>
                  <a:gd name="connsiteY5" fmla="*/ 452379 h 940752"/>
                  <a:gd name="connsiteX6" fmla="*/ 526096 w 631420"/>
                  <a:gd name="connsiteY6" fmla="*/ 621928 h 940752"/>
                  <a:gd name="connsiteX7" fmla="*/ 34401 w 631420"/>
                  <a:gd name="connsiteY7" fmla="*/ 774497 h 940752"/>
                  <a:gd name="connsiteX8" fmla="*/ 602777 w 631420"/>
                  <a:gd name="connsiteY8" fmla="*/ 940752 h 940752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2777 w 620301"/>
                  <a:gd name="connsiteY8" fmla="*/ 940752 h 942864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6356 w 620301"/>
                  <a:gd name="connsiteY8" fmla="*/ 942494 h 942864"/>
                  <a:gd name="connsiteX0" fmla="*/ 604693 w 624378"/>
                  <a:gd name="connsiteY0" fmla="*/ 946308 h 946308"/>
                  <a:gd name="connsiteX1" fmla="*/ 618383 w 624378"/>
                  <a:gd name="connsiteY1" fmla="*/ 150931 h 946308"/>
                  <a:gd name="connsiteX2" fmla="*/ 608504 w 624378"/>
                  <a:gd name="connsiteY2" fmla="*/ 26192 h 946308"/>
                  <a:gd name="connsiteX3" fmla="*/ 450053 w 624378"/>
                  <a:gd name="connsiteY3" fmla="*/ 10704 h 946308"/>
                  <a:gd name="connsiteX4" fmla="*/ 104 w 624378"/>
                  <a:gd name="connsiteY4" fmla="*/ 154487 h 946308"/>
                  <a:gd name="connsiteX5" fmla="*/ 492620 w 624378"/>
                  <a:gd name="connsiteY5" fmla="*/ 291596 h 946308"/>
                  <a:gd name="connsiteX6" fmla="*/ 72840 w 624378"/>
                  <a:gd name="connsiteY6" fmla="*/ 455823 h 946308"/>
                  <a:gd name="connsiteX7" fmla="*/ 526096 w 624378"/>
                  <a:gd name="connsiteY7" fmla="*/ 625372 h 946308"/>
                  <a:gd name="connsiteX8" fmla="*/ 34401 w 624378"/>
                  <a:gd name="connsiteY8" fmla="*/ 777941 h 946308"/>
                  <a:gd name="connsiteX9" fmla="*/ 606356 w 624378"/>
                  <a:gd name="connsiteY9" fmla="*/ 945938 h 946308"/>
                  <a:gd name="connsiteX0" fmla="*/ 604693 w 613757"/>
                  <a:gd name="connsiteY0" fmla="*/ 946308 h 946308"/>
                  <a:gd name="connsiteX1" fmla="*/ 542498 w 613757"/>
                  <a:gd name="connsiteY1" fmla="*/ 148608 h 946308"/>
                  <a:gd name="connsiteX2" fmla="*/ 608504 w 613757"/>
                  <a:gd name="connsiteY2" fmla="*/ 26192 h 946308"/>
                  <a:gd name="connsiteX3" fmla="*/ 450053 w 613757"/>
                  <a:gd name="connsiteY3" fmla="*/ 10704 h 946308"/>
                  <a:gd name="connsiteX4" fmla="*/ 104 w 613757"/>
                  <a:gd name="connsiteY4" fmla="*/ 154487 h 946308"/>
                  <a:gd name="connsiteX5" fmla="*/ 492620 w 613757"/>
                  <a:gd name="connsiteY5" fmla="*/ 291596 h 946308"/>
                  <a:gd name="connsiteX6" fmla="*/ 72840 w 613757"/>
                  <a:gd name="connsiteY6" fmla="*/ 455823 h 946308"/>
                  <a:gd name="connsiteX7" fmla="*/ 526096 w 613757"/>
                  <a:gd name="connsiteY7" fmla="*/ 625372 h 946308"/>
                  <a:gd name="connsiteX8" fmla="*/ 34401 w 613757"/>
                  <a:gd name="connsiteY8" fmla="*/ 777941 h 946308"/>
                  <a:gd name="connsiteX9" fmla="*/ 606356 w 613757"/>
                  <a:gd name="connsiteY9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542498 w 616392"/>
                  <a:gd name="connsiteY2" fmla="*/ 14860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460886 w 616392"/>
                  <a:gd name="connsiteY2" fmla="*/ 15557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962"/>
                  <a:gd name="connsiteY0" fmla="*/ 946308 h 946308"/>
                  <a:gd name="connsiteX1" fmla="*/ 482362 w 616962"/>
                  <a:gd name="connsiteY1" fmla="*/ 480821 h 946308"/>
                  <a:gd name="connsiteX2" fmla="*/ 614087 w 616962"/>
                  <a:gd name="connsiteY2" fmla="*/ 299614 h 946308"/>
                  <a:gd name="connsiteX3" fmla="*/ 460886 w 616962"/>
                  <a:gd name="connsiteY3" fmla="*/ 155578 h 946308"/>
                  <a:gd name="connsiteX4" fmla="*/ 608504 w 616962"/>
                  <a:gd name="connsiteY4" fmla="*/ 26192 h 946308"/>
                  <a:gd name="connsiteX5" fmla="*/ 450053 w 616962"/>
                  <a:gd name="connsiteY5" fmla="*/ 10704 h 946308"/>
                  <a:gd name="connsiteX6" fmla="*/ 104 w 616962"/>
                  <a:gd name="connsiteY6" fmla="*/ 154487 h 946308"/>
                  <a:gd name="connsiteX7" fmla="*/ 492620 w 616962"/>
                  <a:gd name="connsiteY7" fmla="*/ 291596 h 946308"/>
                  <a:gd name="connsiteX8" fmla="*/ 72840 w 616962"/>
                  <a:gd name="connsiteY8" fmla="*/ 455823 h 946308"/>
                  <a:gd name="connsiteX9" fmla="*/ 526096 w 616962"/>
                  <a:gd name="connsiteY9" fmla="*/ 625372 h 946308"/>
                  <a:gd name="connsiteX10" fmla="*/ 34401 w 616962"/>
                  <a:gd name="connsiteY10" fmla="*/ 777941 h 946308"/>
                  <a:gd name="connsiteX11" fmla="*/ 606356 w 616962"/>
                  <a:gd name="connsiteY11" fmla="*/ 945938 h 946308"/>
                  <a:gd name="connsiteX0" fmla="*/ 604693 w 615553"/>
                  <a:gd name="connsiteY0" fmla="*/ 946308 h 946308"/>
                  <a:gd name="connsiteX1" fmla="*/ 482362 w 615553"/>
                  <a:gd name="connsiteY1" fmla="*/ 480821 h 946308"/>
                  <a:gd name="connsiteX2" fmla="*/ 612655 w 615553"/>
                  <a:gd name="connsiteY2" fmla="*/ 277544 h 946308"/>
                  <a:gd name="connsiteX3" fmla="*/ 460886 w 615553"/>
                  <a:gd name="connsiteY3" fmla="*/ 155578 h 946308"/>
                  <a:gd name="connsiteX4" fmla="*/ 608504 w 615553"/>
                  <a:gd name="connsiteY4" fmla="*/ 26192 h 946308"/>
                  <a:gd name="connsiteX5" fmla="*/ 450053 w 615553"/>
                  <a:gd name="connsiteY5" fmla="*/ 10704 h 946308"/>
                  <a:gd name="connsiteX6" fmla="*/ 104 w 615553"/>
                  <a:gd name="connsiteY6" fmla="*/ 154487 h 946308"/>
                  <a:gd name="connsiteX7" fmla="*/ 492620 w 615553"/>
                  <a:gd name="connsiteY7" fmla="*/ 291596 h 946308"/>
                  <a:gd name="connsiteX8" fmla="*/ 72840 w 615553"/>
                  <a:gd name="connsiteY8" fmla="*/ 455823 h 946308"/>
                  <a:gd name="connsiteX9" fmla="*/ 526096 w 615553"/>
                  <a:gd name="connsiteY9" fmla="*/ 625372 h 946308"/>
                  <a:gd name="connsiteX10" fmla="*/ 34401 w 615553"/>
                  <a:gd name="connsiteY10" fmla="*/ 777941 h 946308"/>
                  <a:gd name="connsiteX11" fmla="*/ 606356 w 615553"/>
                  <a:gd name="connsiteY11" fmla="*/ 945938 h 946308"/>
                  <a:gd name="connsiteX0" fmla="*/ 604693 w 622237"/>
                  <a:gd name="connsiteY0" fmla="*/ 946308 h 946308"/>
                  <a:gd name="connsiteX1" fmla="*/ 616951 w 622237"/>
                  <a:gd name="connsiteY1" fmla="*/ 614403 h 946308"/>
                  <a:gd name="connsiteX2" fmla="*/ 482362 w 622237"/>
                  <a:gd name="connsiteY2" fmla="*/ 480821 h 946308"/>
                  <a:gd name="connsiteX3" fmla="*/ 612655 w 622237"/>
                  <a:gd name="connsiteY3" fmla="*/ 277544 h 946308"/>
                  <a:gd name="connsiteX4" fmla="*/ 460886 w 622237"/>
                  <a:gd name="connsiteY4" fmla="*/ 155578 h 946308"/>
                  <a:gd name="connsiteX5" fmla="*/ 608504 w 622237"/>
                  <a:gd name="connsiteY5" fmla="*/ 26192 h 946308"/>
                  <a:gd name="connsiteX6" fmla="*/ 450053 w 622237"/>
                  <a:gd name="connsiteY6" fmla="*/ 10704 h 946308"/>
                  <a:gd name="connsiteX7" fmla="*/ 104 w 622237"/>
                  <a:gd name="connsiteY7" fmla="*/ 154487 h 946308"/>
                  <a:gd name="connsiteX8" fmla="*/ 492620 w 622237"/>
                  <a:gd name="connsiteY8" fmla="*/ 291596 h 946308"/>
                  <a:gd name="connsiteX9" fmla="*/ 72840 w 622237"/>
                  <a:gd name="connsiteY9" fmla="*/ 455823 h 946308"/>
                  <a:gd name="connsiteX10" fmla="*/ 526096 w 622237"/>
                  <a:gd name="connsiteY10" fmla="*/ 625372 h 946308"/>
                  <a:gd name="connsiteX11" fmla="*/ 34401 w 622237"/>
                  <a:gd name="connsiteY11" fmla="*/ 777941 h 946308"/>
                  <a:gd name="connsiteX12" fmla="*/ 606356 w 622237"/>
                  <a:gd name="connsiteY12" fmla="*/ 945938 h 946308"/>
                  <a:gd name="connsiteX0" fmla="*/ 604693 w 618920"/>
                  <a:gd name="connsiteY0" fmla="*/ 946308 h 946308"/>
                  <a:gd name="connsiteX1" fmla="*/ 470907 w 618920"/>
                  <a:gd name="connsiteY1" fmla="*/ 788177 h 946308"/>
                  <a:gd name="connsiteX2" fmla="*/ 616951 w 618920"/>
                  <a:gd name="connsiteY2" fmla="*/ 614403 h 946308"/>
                  <a:gd name="connsiteX3" fmla="*/ 482362 w 618920"/>
                  <a:gd name="connsiteY3" fmla="*/ 480821 h 946308"/>
                  <a:gd name="connsiteX4" fmla="*/ 612655 w 618920"/>
                  <a:gd name="connsiteY4" fmla="*/ 277544 h 946308"/>
                  <a:gd name="connsiteX5" fmla="*/ 460886 w 618920"/>
                  <a:gd name="connsiteY5" fmla="*/ 155578 h 946308"/>
                  <a:gd name="connsiteX6" fmla="*/ 608504 w 618920"/>
                  <a:gd name="connsiteY6" fmla="*/ 26192 h 946308"/>
                  <a:gd name="connsiteX7" fmla="*/ 450053 w 618920"/>
                  <a:gd name="connsiteY7" fmla="*/ 10704 h 946308"/>
                  <a:gd name="connsiteX8" fmla="*/ 104 w 618920"/>
                  <a:gd name="connsiteY8" fmla="*/ 154487 h 946308"/>
                  <a:gd name="connsiteX9" fmla="*/ 492620 w 618920"/>
                  <a:gd name="connsiteY9" fmla="*/ 291596 h 946308"/>
                  <a:gd name="connsiteX10" fmla="*/ 72840 w 618920"/>
                  <a:gd name="connsiteY10" fmla="*/ 455823 h 946308"/>
                  <a:gd name="connsiteX11" fmla="*/ 526096 w 618920"/>
                  <a:gd name="connsiteY11" fmla="*/ 625372 h 946308"/>
                  <a:gd name="connsiteX12" fmla="*/ 34401 w 618920"/>
                  <a:gd name="connsiteY12" fmla="*/ 777941 h 946308"/>
                  <a:gd name="connsiteX13" fmla="*/ 606356 w 618920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482362 w 618268"/>
                  <a:gd name="connsiteY3" fmla="*/ 480821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330306 w 618268"/>
                  <a:gd name="connsiteY5" fmla="*/ 144427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268" h="946308">
                    <a:moveTo>
                      <a:pt x="604693" y="946308"/>
                    </a:moveTo>
                    <a:cubicBezTo>
                      <a:pt x="606068" y="919953"/>
                      <a:pt x="379520" y="837918"/>
                      <a:pt x="381563" y="782601"/>
                    </a:cubicBezTo>
                    <a:cubicBezTo>
                      <a:pt x="383606" y="727284"/>
                      <a:pt x="638714" y="665629"/>
                      <a:pt x="616951" y="614403"/>
                    </a:cubicBezTo>
                    <a:cubicBezTo>
                      <a:pt x="595188" y="563177"/>
                      <a:pt x="385096" y="516133"/>
                      <a:pt x="399891" y="451084"/>
                    </a:cubicBezTo>
                    <a:cubicBezTo>
                      <a:pt x="414686" y="386035"/>
                      <a:pt x="638427" y="331751"/>
                      <a:pt x="612655" y="277544"/>
                    </a:cubicBezTo>
                    <a:cubicBezTo>
                      <a:pt x="586883" y="223337"/>
                      <a:pt x="320975" y="191933"/>
                      <a:pt x="330306" y="144427"/>
                    </a:cubicBezTo>
                    <a:cubicBezTo>
                      <a:pt x="339637" y="96921"/>
                      <a:pt x="636559" y="49563"/>
                      <a:pt x="608504" y="26192"/>
                    </a:cubicBezTo>
                    <a:cubicBezTo>
                      <a:pt x="580449" y="2821"/>
                      <a:pt x="551453" y="-10678"/>
                      <a:pt x="450053" y="10704"/>
                    </a:cubicBezTo>
                    <a:cubicBezTo>
                      <a:pt x="348653" y="32086"/>
                      <a:pt x="-6990" y="107672"/>
                      <a:pt x="104" y="154487"/>
                    </a:cubicBezTo>
                    <a:cubicBezTo>
                      <a:pt x="7198" y="201302"/>
                      <a:pt x="480497" y="241373"/>
                      <a:pt x="492620" y="291596"/>
                    </a:cubicBezTo>
                    <a:cubicBezTo>
                      <a:pt x="504743" y="341819"/>
                      <a:pt x="67261" y="400194"/>
                      <a:pt x="72840" y="455823"/>
                    </a:cubicBezTo>
                    <a:cubicBezTo>
                      <a:pt x="78419" y="511452"/>
                      <a:pt x="532502" y="571686"/>
                      <a:pt x="526096" y="625372"/>
                    </a:cubicBezTo>
                    <a:cubicBezTo>
                      <a:pt x="519690" y="679058"/>
                      <a:pt x="21024" y="724513"/>
                      <a:pt x="34401" y="777941"/>
                    </a:cubicBezTo>
                    <a:cubicBezTo>
                      <a:pt x="47778" y="831369"/>
                      <a:pt x="335326" y="843760"/>
                      <a:pt x="606356" y="945938"/>
                    </a:cubicBezTo>
                  </a:path>
                </a:pathLst>
              </a:custGeom>
              <a:grpFill/>
              <a:ln>
                <a:solidFill>
                  <a:srgbClr val="3E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8" name="TextBox 27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90947" y="5978783"/>
            <a:ext cx="437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passive movement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984905" y="842703"/>
            <a:ext cx="284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when will it end?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6372826" y="817070"/>
            <a:ext cx="284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equilibrium</a:t>
            </a:r>
          </a:p>
        </p:txBody>
      </p:sp>
      <p:grpSp>
        <p:nvGrpSpPr>
          <p:cNvPr id="352" name="Group 351"/>
          <p:cNvGrpSpPr/>
          <p:nvPr/>
        </p:nvGrpSpPr>
        <p:grpSpPr>
          <a:xfrm>
            <a:off x="5484615" y="5385197"/>
            <a:ext cx="3780187" cy="584775"/>
            <a:chOff x="5499634" y="1506600"/>
            <a:chExt cx="3780187" cy="584775"/>
          </a:xfrm>
        </p:grpSpPr>
        <p:grpSp>
          <p:nvGrpSpPr>
            <p:cNvPr id="353" name="Group 352"/>
            <p:cNvGrpSpPr/>
            <p:nvPr/>
          </p:nvGrpSpPr>
          <p:grpSpPr>
            <a:xfrm>
              <a:off x="6766072" y="1506600"/>
              <a:ext cx="1240876" cy="584775"/>
              <a:chOff x="6766072" y="1506600"/>
              <a:chExt cx="1240876" cy="584775"/>
            </a:xfrm>
          </p:grpSpPr>
          <p:grpSp>
            <p:nvGrpSpPr>
              <p:cNvPr id="374" name="Group 373"/>
              <p:cNvGrpSpPr/>
              <p:nvPr/>
            </p:nvGrpSpPr>
            <p:grpSpPr>
              <a:xfrm>
                <a:off x="6766072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381" name="Oval 380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382" name="TextBox 381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375" name="Group 374"/>
              <p:cNvGrpSpPr/>
              <p:nvPr/>
            </p:nvGrpSpPr>
            <p:grpSpPr>
              <a:xfrm>
                <a:off x="7188931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379" name="Oval 378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380" name="TextBox 379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>
                <a:off x="7611790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378" name="TextBox 377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  <p:grpSp>
          <p:nvGrpSpPr>
            <p:cNvPr id="354" name="Group 353"/>
            <p:cNvGrpSpPr/>
            <p:nvPr/>
          </p:nvGrpSpPr>
          <p:grpSpPr>
            <a:xfrm>
              <a:off x="8038945" y="1506600"/>
              <a:ext cx="1240876" cy="584775"/>
              <a:chOff x="6766072" y="1506600"/>
              <a:chExt cx="1240876" cy="584775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6766072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372" name="Oval 371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366" name="Group 365"/>
              <p:cNvGrpSpPr/>
              <p:nvPr/>
            </p:nvGrpSpPr>
            <p:grpSpPr>
              <a:xfrm>
                <a:off x="7188931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370" name="Oval 369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371" name="TextBox 370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367" name="Group 366"/>
              <p:cNvGrpSpPr/>
              <p:nvPr/>
            </p:nvGrpSpPr>
            <p:grpSpPr>
              <a:xfrm>
                <a:off x="7611790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368" name="Oval 367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369" name="TextBox 368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  <p:grpSp>
          <p:nvGrpSpPr>
            <p:cNvPr id="355" name="Group 354"/>
            <p:cNvGrpSpPr/>
            <p:nvPr/>
          </p:nvGrpSpPr>
          <p:grpSpPr>
            <a:xfrm>
              <a:off x="5499634" y="1506600"/>
              <a:ext cx="1240876" cy="584775"/>
              <a:chOff x="6766072" y="1506600"/>
              <a:chExt cx="1240876" cy="584775"/>
            </a:xfrm>
          </p:grpSpPr>
          <p:grpSp>
            <p:nvGrpSpPr>
              <p:cNvPr id="356" name="Group 355"/>
              <p:cNvGrpSpPr/>
              <p:nvPr/>
            </p:nvGrpSpPr>
            <p:grpSpPr>
              <a:xfrm>
                <a:off x="6766072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363" name="Oval 362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364" name="TextBox 363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357" name="Group 356"/>
              <p:cNvGrpSpPr/>
              <p:nvPr/>
            </p:nvGrpSpPr>
            <p:grpSpPr>
              <a:xfrm>
                <a:off x="7188931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361" name="Oval 360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362" name="TextBox 361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358" name="Group 357"/>
              <p:cNvGrpSpPr/>
              <p:nvPr/>
            </p:nvGrpSpPr>
            <p:grpSpPr>
              <a:xfrm>
                <a:off x="7611790" y="1506600"/>
                <a:ext cx="395158" cy="584775"/>
                <a:chOff x="3078220" y="1559724"/>
                <a:chExt cx="395158" cy="584775"/>
              </a:xfrm>
            </p:grpSpPr>
            <p:sp>
              <p:nvSpPr>
                <p:cNvPr id="359" name="Oval 358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360" name="TextBox 359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</p:grpSp>
      <p:sp>
        <p:nvSpPr>
          <p:cNvPr id="133" name="TextBox 132"/>
          <p:cNvSpPr txBox="1"/>
          <p:nvPr/>
        </p:nvSpPr>
        <p:spPr>
          <a:xfrm>
            <a:off x="6768216" y="2532519"/>
            <a:ext cx="13468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88980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0013 -0.41343 L 0.00117 -0.50371 " pathEditMode="relative" rAng="0" ptsTypes="AAA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0013 -0.41342 L 0.00117 -0.5037 " pathEditMode="relative" rAng="0" ptsTypes="AAA">
                                      <p:cBhvr>
                                        <p:cTn id="30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0" grpId="1"/>
      <p:bldP spid="231" grpId="0"/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roup 424"/>
          <p:cNvGrpSpPr/>
          <p:nvPr/>
        </p:nvGrpSpPr>
        <p:grpSpPr>
          <a:xfrm>
            <a:off x="5485272" y="1484530"/>
            <a:ext cx="3826238" cy="4156234"/>
            <a:chOff x="5489716" y="1478488"/>
            <a:chExt cx="3826238" cy="4156234"/>
          </a:xfrm>
        </p:grpSpPr>
        <p:grpSp>
          <p:nvGrpSpPr>
            <p:cNvPr id="426" name="Group 425"/>
            <p:cNvGrpSpPr/>
            <p:nvPr/>
          </p:nvGrpSpPr>
          <p:grpSpPr>
            <a:xfrm>
              <a:off x="5515684" y="1478488"/>
              <a:ext cx="3800270" cy="707886"/>
              <a:chOff x="5519793" y="1472260"/>
              <a:chExt cx="3800270" cy="707886"/>
            </a:xfrm>
          </p:grpSpPr>
          <p:sp>
            <p:nvSpPr>
              <p:cNvPr id="446" name="Oval 445"/>
              <p:cNvSpPr/>
              <p:nvPr/>
            </p:nvSpPr>
            <p:spPr>
              <a:xfrm>
                <a:off x="6827248" y="165723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7" name="TextBox 446"/>
              <p:cNvSpPr txBox="1"/>
              <p:nvPr/>
            </p:nvSpPr>
            <p:spPr>
              <a:xfrm>
                <a:off x="6786678" y="1472260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7250107" y="165723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9" name="TextBox 448"/>
              <p:cNvSpPr txBox="1"/>
              <p:nvPr/>
            </p:nvSpPr>
            <p:spPr>
              <a:xfrm>
                <a:off x="7208973" y="1472260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7672966" y="165723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1" name="TextBox 450"/>
              <p:cNvSpPr txBox="1"/>
              <p:nvPr/>
            </p:nvSpPr>
            <p:spPr>
              <a:xfrm>
                <a:off x="7631268" y="1472260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8100121" y="165723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3" name="TextBox 452"/>
              <p:cNvSpPr txBox="1"/>
              <p:nvPr/>
            </p:nvSpPr>
            <p:spPr>
              <a:xfrm>
                <a:off x="8053563" y="1472260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8522980" y="165723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5" name="TextBox 454"/>
              <p:cNvSpPr txBox="1"/>
              <p:nvPr/>
            </p:nvSpPr>
            <p:spPr>
              <a:xfrm>
                <a:off x="8475858" y="1472260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8945839" y="165723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7" name="TextBox 456"/>
              <p:cNvSpPr txBox="1"/>
              <p:nvPr/>
            </p:nvSpPr>
            <p:spPr>
              <a:xfrm>
                <a:off x="8898153" y="1472260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5560810" y="165723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9" name="TextBox 458"/>
              <p:cNvSpPr txBox="1"/>
              <p:nvPr/>
            </p:nvSpPr>
            <p:spPr>
              <a:xfrm>
                <a:off x="5519793" y="1472260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5983669" y="165723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1" name="TextBox 460"/>
              <p:cNvSpPr txBox="1"/>
              <p:nvPr/>
            </p:nvSpPr>
            <p:spPr>
              <a:xfrm>
                <a:off x="5942088" y="1472260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6406528" y="165723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3" name="TextBox 462"/>
              <p:cNvSpPr txBox="1"/>
              <p:nvPr/>
            </p:nvSpPr>
            <p:spPr>
              <a:xfrm>
                <a:off x="6364383" y="1472260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27" name="Group 426"/>
            <p:cNvGrpSpPr/>
            <p:nvPr/>
          </p:nvGrpSpPr>
          <p:grpSpPr>
            <a:xfrm>
              <a:off x="5489716" y="4917311"/>
              <a:ext cx="3806939" cy="717411"/>
              <a:chOff x="5491992" y="4926113"/>
              <a:chExt cx="3806939" cy="717411"/>
            </a:xfrm>
          </p:grpSpPr>
          <p:sp>
            <p:nvSpPr>
              <p:cNvPr id="428" name="Oval 427"/>
              <p:cNvSpPr/>
              <p:nvPr/>
            </p:nvSpPr>
            <p:spPr>
              <a:xfrm>
                <a:off x="6796591" y="511108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9" name="TextBox 428"/>
              <p:cNvSpPr txBox="1"/>
              <p:nvPr/>
            </p:nvSpPr>
            <p:spPr>
              <a:xfrm>
                <a:off x="6761379" y="493563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7219450" y="511108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7184508" y="493563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7642309" y="511108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3" name="TextBox 432"/>
              <p:cNvSpPr txBox="1"/>
              <p:nvPr/>
            </p:nvSpPr>
            <p:spPr>
              <a:xfrm>
                <a:off x="7607637" y="493563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8069464" y="511108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8030766" y="493563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8492323" y="511108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7" name="TextBox 436"/>
              <p:cNvSpPr txBox="1"/>
              <p:nvPr/>
            </p:nvSpPr>
            <p:spPr>
              <a:xfrm>
                <a:off x="8453895" y="493563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8915182" y="511108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9" name="TextBox 438"/>
              <p:cNvSpPr txBox="1"/>
              <p:nvPr/>
            </p:nvSpPr>
            <p:spPr>
              <a:xfrm>
                <a:off x="8877021" y="4926113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5530153" y="511108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1" name="TextBox 440"/>
              <p:cNvSpPr txBox="1"/>
              <p:nvPr/>
            </p:nvSpPr>
            <p:spPr>
              <a:xfrm>
                <a:off x="5491992" y="4926113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5953012" y="511108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3" name="TextBox 442"/>
              <p:cNvSpPr txBox="1"/>
              <p:nvPr/>
            </p:nvSpPr>
            <p:spPr>
              <a:xfrm>
                <a:off x="5915121" y="493563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6375871" y="511108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5" name="TextBox 444"/>
              <p:cNvSpPr txBox="1"/>
              <p:nvPr/>
            </p:nvSpPr>
            <p:spPr>
              <a:xfrm>
                <a:off x="6338250" y="493563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17676" y="3175579"/>
            <a:ext cx="10561854" cy="800566"/>
            <a:chOff x="817676" y="3175579"/>
            <a:chExt cx="10561854" cy="800566"/>
          </a:xfrm>
        </p:grpSpPr>
        <p:sp>
          <p:nvSpPr>
            <p:cNvPr id="3" name="Rounded Rectangle 2"/>
            <p:cNvSpPr/>
            <p:nvPr/>
          </p:nvSpPr>
          <p:spPr>
            <a:xfrm>
              <a:off x="817676" y="3175579"/>
              <a:ext cx="9149860" cy="61134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66964" y="3576035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membrane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823890" y="3017733"/>
            <a:ext cx="1064032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H="1">
            <a:off x="763979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70634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0781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987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20968" y="2442513"/>
            <a:ext cx="1457066" cy="1985305"/>
            <a:chOff x="3863228" y="2808824"/>
            <a:chExt cx="1068741" cy="1036959"/>
          </a:xfrm>
          <a:solidFill>
            <a:srgbClr val="3E3D00"/>
          </a:solidFill>
        </p:grpSpPr>
        <p:sp>
          <p:nvSpPr>
            <p:cNvPr id="4" name="Rectangle 3"/>
            <p:cNvSpPr/>
            <p:nvPr/>
          </p:nvSpPr>
          <p:spPr>
            <a:xfrm>
              <a:off x="4271964" y="3145631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38648" y="3469463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863228" y="2808824"/>
              <a:ext cx="1068741" cy="1036959"/>
              <a:chOff x="3653347" y="1652896"/>
              <a:chExt cx="4187498" cy="3879863"/>
            </a:xfrm>
            <a:grpFill/>
          </p:grpSpPr>
          <p:sp>
            <p:nvSpPr>
              <p:cNvPr id="44" name="Freeform 43"/>
              <p:cNvSpPr/>
              <p:nvPr/>
            </p:nvSpPr>
            <p:spPr>
              <a:xfrm flipH="1">
                <a:off x="5790468" y="1686596"/>
                <a:ext cx="2050377" cy="3812458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72737 w 602674"/>
                  <a:gd name="connsiteY3" fmla="*/ 462015 h 950388"/>
                  <a:gd name="connsiteX4" fmla="*/ 525993 w 602674"/>
                  <a:gd name="connsiteY4" fmla="*/ 631564 h 950388"/>
                  <a:gd name="connsiteX5" fmla="*/ 34298 w 602674"/>
                  <a:gd name="connsiteY5" fmla="*/ 784133 h 950388"/>
                  <a:gd name="connsiteX6" fmla="*/ 602674 w 60267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525993 w 602674"/>
                  <a:gd name="connsiteY3" fmla="*/ 631564 h 950388"/>
                  <a:gd name="connsiteX4" fmla="*/ 34298 w 602674"/>
                  <a:gd name="connsiteY4" fmla="*/ 784133 h 950388"/>
                  <a:gd name="connsiteX5" fmla="*/ 602674 w 602674"/>
                  <a:gd name="connsiteY5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34298 w 602674"/>
                  <a:gd name="connsiteY3" fmla="*/ 784133 h 950388"/>
                  <a:gd name="connsiteX4" fmla="*/ 602674 w 602674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12431 w 580807"/>
                  <a:gd name="connsiteY3" fmla="*/ 784133 h 950388"/>
                  <a:gd name="connsiteX4" fmla="*/ 580807 w 580807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6183 w 580807"/>
                  <a:gd name="connsiteY3" fmla="*/ 705568 h 950388"/>
                  <a:gd name="connsiteX4" fmla="*/ 580807 w 580807"/>
                  <a:gd name="connsiteY4" fmla="*/ 950388 h 950388"/>
                  <a:gd name="connsiteX0" fmla="*/ 798603 w 798603"/>
                  <a:gd name="connsiteY0" fmla="*/ 0 h 952922"/>
                  <a:gd name="connsiteX1" fmla="*/ 2933 w 798603"/>
                  <a:gd name="connsiteY1" fmla="*/ 239244 h 952922"/>
                  <a:gd name="connsiteX2" fmla="*/ 511069 w 798603"/>
                  <a:gd name="connsiteY2" fmla="*/ 487865 h 952922"/>
                  <a:gd name="connsiteX3" fmla="*/ 9115 w 798603"/>
                  <a:gd name="connsiteY3" fmla="*/ 708102 h 952922"/>
                  <a:gd name="connsiteX4" fmla="*/ 583739 w 798603"/>
                  <a:gd name="connsiteY4" fmla="*/ 952922 h 952922"/>
                  <a:gd name="connsiteX0" fmla="*/ 795671 w 795671"/>
                  <a:gd name="connsiteY0" fmla="*/ 0 h 952922"/>
                  <a:gd name="connsiteX1" fmla="*/ 505399 w 795671"/>
                  <a:gd name="connsiteY1" fmla="*/ 62796 h 952922"/>
                  <a:gd name="connsiteX2" fmla="*/ 1 w 795671"/>
                  <a:gd name="connsiteY2" fmla="*/ 239244 h 952922"/>
                  <a:gd name="connsiteX3" fmla="*/ 508137 w 795671"/>
                  <a:gd name="connsiteY3" fmla="*/ 487865 h 952922"/>
                  <a:gd name="connsiteX4" fmla="*/ 6183 w 795671"/>
                  <a:gd name="connsiteY4" fmla="*/ 708102 h 952922"/>
                  <a:gd name="connsiteX5" fmla="*/ 580807 w 795671"/>
                  <a:gd name="connsiteY5" fmla="*/ 952922 h 952922"/>
                  <a:gd name="connsiteX0" fmla="*/ 795802 w 795802"/>
                  <a:gd name="connsiteY0" fmla="*/ 0 h 952922"/>
                  <a:gd name="connsiteX1" fmla="*/ 461622 w 795802"/>
                  <a:gd name="connsiteY1" fmla="*/ 38016 h 952922"/>
                  <a:gd name="connsiteX2" fmla="*/ 132 w 795802"/>
                  <a:gd name="connsiteY2" fmla="*/ 239244 h 952922"/>
                  <a:gd name="connsiteX3" fmla="*/ 508268 w 795802"/>
                  <a:gd name="connsiteY3" fmla="*/ 487865 h 952922"/>
                  <a:gd name="connsiteX4" fmla="*/ 6314 w 795802"/>
                  <a:gd name="connsiteY4" fmla="*/ 708102 h 952922"/>
                  <a:gd name="connsiteX5" fmla="*/ 580938 w 795802"/>
                  <a:gd name="connsiteY5" fmla="*/ 952922 h 952922"/>
                  <a:gd name="connsiteX0" fmla="*/ 696531 w 696531"/>
                  <a:gd name="connsiteY0" fmla="*/ 23787 h 928697"/>
                  <a:gd name="connsiteX1" fmla="*/ 461622 w 696531"/>
                  <a:gd name="connsiteY1" fmla="*/ 13791 h 928697"/>
                  <a:gd name="connsiteX2" fmla="*/ 132 w 696531"/>
                  <a:gd name="connsiteY2" fmla="*/ 215019 h 928697"/>
                  <a:gd name="connsiteX3" fmla="*/ 508268 w 696531"/>
                  <a:gd name="connsiteY3" fmla="*/ 463640 h 928697"/>
                  <a:gd name="connsiteX4" fmla="*/ 6314 w 696531"/>
                  <a:gd name="connsiteY4" fmla="*/ 683877 h 928697"/>
                  <a:gd name="connsiteX5" fmla="*/ 580938 w 696531"/>
                  <a:gd name="connsiteY5" fmla="*/ 928697 h 928697"/>
                  <a:gd name="connsiteX0" fmla="*/ 579696 w 580938"/>
                  <a:gd name="connsiteY0" fmla="*/ 912593 h 916113"/>
                  <a:gd name="connsiteX1" fmla="*/ 461622 w 580938"/>
                  <a:gd name="connsiteY1" fmla="*/ 1207 h 916113"/>
                  <a:gd name="connsiteX2" fmla="*/ 132 w 580938"/>
                  <a:gd name="connsiteY2" fmla="*/ 202435 h 916113"/>
                  <a:gd name="connsiteX3" fmla="*/ 508268 w 580938"/>
                  <a:gd name="connsiteY3" fmla="*/ 451056 h 916113"/>
                  <a:gd name="connsiteX4" fmla="*/ 6314 w 580938"/>
                  <a:gd name="connsiteY4" fmla="*/ 671293 h 916113"/>
                  <a:gd name="connsiteX5" fmla="*/ 580938 w 580938"/>
                  <a:gd name="connsiteY5" fmla="*/ 916113 h 916113"/>
                  <a:gd name="connsiteX0" fmla="*/ 579663 w 611898"/>
                  <a:gd name="connsiteY0" fmla="*/ 927442 h 930962"/>
                  <a:gd name="connsiteX1" fmla="*/ 557806 w 611898"/>
                  <a:gd name="connsiteY1" fmla="*/ 1188 h 930962"/>
                  <a:gd name="connsiteX2" fmla="*/ 99 w 611898"/>
                  <a:gd name="connsiteY2" fmla="*/ 217284 h 930962"/>
                  <a:gd name="connsiteX3" fmla="*/ 508235 w 611898"/>
                  <a:gd name="connsiteY3" fmla="*/ 465905 h 930962"/>
                  <a:gd name="connsiteX4" fmla="*/ 6281 w 611898"/>
                  <a:gd name="connsiteY4" fmla="*/ 686142 h 930962"/>
                  <a:gd name="connsiteX5" fmla="*/ 580905 w 611898"/>
                  <a:gd name="connsiteY5" fmla="*/ 930962 h 930962"/>
                  <a:gd name="connsiteX0" fmla="*/ 579663 w 580905"/>
                  <a:gd name="connsiteY0" fmla="*/ 926470 h 929990"/>
                  <a:gd name="connsiteX1" fmla="*/ 381790 w 580905"/>
                  <a:gd name="connsiteY1" fmla="*/ 204655 h 929990"/>
                  <a:gd name="connsiteX2" fmla="*/ 557806 w 580905"/>
                  <a:gd name="connsiteY2" fmla="*/ 216 h 929990"/>
                  <a:gd name="connsiteX3" fmla="*/ 99 w 580905"/>
                  <a:gd name="connsiteY3" fmla="*/ 216312 h 929990"/>
                  <a:gd name="connsiteX4" fmla="*/ 508235 w 580905"/>
                  <a:gd name="connsiteY4" fmla="*/ 464933 h 929990"/>
                  <a:gd name="connsiteX5" fmla="*/ 6281 w 580905"/>
                  <a:gd name="connsiteY5" fmla="*/ 685170 h 929990"/>
                  <a:gd name="connsiteX6" fmla="*/ 580905 w 580905"/>
                  <a:gd name="connsiteY6" fmla="*/ 929990 h 929990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703 w 587385"/>
                  <a:gd name="connsiteY0" fmla="*/ 926356 h 929876"/>
                  <a:gd name="connsiteX1" fmla="*/ 381830 w 587385"/>
                  <a:gd name="connsiteY1" fmla="*/ 204541 h 929876"/>
                  <a:gd name="connsiteX2" fmla="*/ 557846 w 587385"/>
                  <a:gd name="connsiteY2" fmla="*/ 102 h 929876"/>
                  <a:gd name="connsiteX3" fmla="*/ 139 w 587385"/>
                  <a:gd name="connsiteY3" fmla="*/ 216198 h 929876"/>
                  <a:gd name="connsiteX4" fmla="*/ 499111 w 587385"/>
                  <a:gd name="connsiteY4" fmla="*/ 459243 h 929876"/>
                  <a:gd name="connsiteX5" fmla="*/ 6321 w 587385"/>
                  <a:gd name="connsiteY5" fmla="*/ 685056 h 929876"/>
                  <a:gd name="connsiteX6" fmla="*/ 580945 w 587385"/>
                  <a:gd name="connsiteY6" fmla="*/ 929876 h 929876"/>
                  <a:gd name="connsiteX0" fmla="*/ 579703 w 621027"/>
                  <a:gd name="connsiteY0" fmla="*/ 926356 h 929876"/>
                  <a:gd name="connsiteX1" fmla="*/ 613208 w 621027"/>
                  <a:gd name="connsiteY1" fmla="*/ 444292 h 929876"/>
                  <a:gd name="connsiteX2" fmla="*/ 381830 w 621027"/>
                  <a:gd name="connsiteY2" fmla="*/ 204541 h 929876"/>
                  <a:gd name="connsiteX3" fmla="*/ 557846 w 621027"/>
                  <a:gd name="connsiteY3" fmla="*/ 102 h 929876"/>
                  <a:gd name="connsiteX4" fmla="*/ 139 w 621027"/>
                  <a:gd name="connsiteY4" fmla="*/ 216198 h 929876"/>
                  <a:gd name="connsiteX5" fmla="*/ 499111 w 621027"/>
                  <a:gd name="connsiteY5" fmla="*/ 459243 h 929876"/>
                  <a:gd name="connsiteX6" fmla="*/ 6321 w 621027"/>
                  <a:gd name="connsiteY6" fmla="*/ 685056 h 929876"/>
                  <a:gd name="connsiteX7" fmla="*/ 580945 w 621027"/>
                  <a:gd name="connsiteY7" fmla="*/ 929876 h 929876"/>
                  <a:gd name="connsiteX0" fmla="*/ 579703 w 616571"/>
                  <a:gd name="connsiteY0" fmla="*/ 926356 h 929876"/>
                  <a:gd name="connsiteX1" fmla="*/ 374957 w 616571"/>
                  <a:gd name="connsiteY1" fmla="*/ 723072 h 929876"/>
                  <a:gd name="connsiteX2" fmla="*/ 613208 w 616571"/>
                  <a:gd name="connsiteY2" fmla="*/ 444292 h 929876"/>
                  <a:gd name="connsiteX3" fmla="*/ 381830 w 616571"/>
                  <a:gd name="connsiteY3" fmla="*/ 204541 h 929876"/>
                  <a:gd name="connsiteX4" fmla="*/ 557846 w 616571"/>
                  <a:gd name="connsiteY4" fmla="*/ 102 h 929876"/>
                  <a:gd name="connsiteX5" fmla="*/ 139 w 616571"/>
                  <a:gd name="connsiteY5" fmla="*/ 216198 h 929876"/>
                  <a:gd name="connsiteX6" fmla="*/ 499111 w 616571"/>
                  <a:gd name="connsiteY6" fmla="*/ 459243 h 929876"/>
                  <a:gd name="connsiteX7" fmla="*/ 6321 w 616571"/>
                  <a:gd name="connsiteY7" fmla="*/ 685056 h 929876"/>
                  <a:gd name="connsiteX8" fmla="*/ 580945 w 616571"/>
                  <a:gd name="connsiteY8" fmla="*/ 929876 h 929876"/>
                  <a:gd name="connsiteX0" fmla="*/ 579703 w 615802"/>
                  <a:gd name="connsiteY0" fmla="*/ 926356 h 929876"/>
                  <a:gd name="connsiteX1" fmla="*/ 287904 w 615802"/>
                  <a:gd name="connsiteY1" fmla="*/ 674750 h 929876"/>
                  <a:gd name="connsiteX2" fmla="*/ 613208 w 615802"/>
                  <a:gd name="connsiteY2" fmla="*/ 444292 h 929876"/>
                  <a:gd name="connsiteX3" fmla="*/ 381830 w 615802"/>
                  <a:gd name="connsiteY3" fmla="*/ 204541 h 929876"/>
                  <a:gd name="connsiteX4" fmla="*/ 557846 w 615802"/>
                  <a:gd name="connsiteY4" fmla="*/ 102 h 929876"/>
                  <a:gd name="connsiteX5" fmla="*/ 139 w 615802"/>
                  <a:gd name="connsiteY5" fmla="*/ 216198 h 929876"/>
                  <a:gd name="connsiteX6" fmla="*/ 499111 w 615802"/>
                  <a:gd name="connsiteY6" fmla="*/ 459243 h 929876"/>
                  <a:gd name="connsiteX7" fmla="*/ 6321 w 615802"/>
                  <a:gd name="connsiteY7" fmla="*/ 685056 h 929876"/>
                  <a:gd name="connsiteX8" fmla="*/ 580945 w 615802"/>
                  <a:gd name="connsiteY8" fmla="*/ 929876 h 929876"/>
                  <a:gd name="connsiteX0" fmla="*/ 579703 w 615802"/>
                  <a:gd name="connsiteY0" fmla="*/ 926348 h 929868"/>
                  <a:gd name="connsiteX1" fmla="*/ 287904 w 615802"/>
                  <a:gd name="connsiteY1" fmla="*/ 674742 h 929868"/>
                  <a:gd name="connsiteX2" fmla="*/ 613208 w 615802"/>
                  <a:gd name="connsiteY2" fmla="*/ 444284 h 929868"/>
                  <a:gd name="connsiteX3" fmla="*/ 310813 w 615802"/>
                  <a:gd name="connsiteY3" fmla="*/ 215684 h 929868"/>
                  <a:gd name="connsiteX4" fmla="*/ 557846 w 615802"/>
                  <a:gd name="connsiteY4" fmla="*/ 94 h 929868"/>
                  <a:gd name="connsiteX5" fmla="*/ 139 w 615802"/>
                  <a:gd name="connsiteY5" fmla="*/ 216190 h 929868"/>
                  <a:gd name="connsiteX6" fmla="*/ 499111 w 615802"/>
                  <a:gd name="connsiteY6" fmla="*/ 459235 h 929868"/>
                  <a:gd name="connsiteX7" fmla="*/ 6321 w 615802"/>
                  <a:gd name="connsiteY7" fmla="*/ 685048 h 929868"/>
                  <a:gd name="connsiteX8" fmla="*/ 580945 w 615802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580945 w 616240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290195 w 616240"/>
                  <a:gd name="connsiteY8" fmla="*/ 831996 h 929868"/>
                  <a:gd name="connsiteX9" fmla="*/ 580945 w 616240"/>
                  <a:gd name="connsiteY9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290685 w 616730"/>
                  <a:gd name="connsiteY9" fmla="*/ 831996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359411 w 616730"/>
                  <a:gd name="connsiteY10" fmla="*/ 846864 h 929868"/>
                  <a:gd name="connsiteX11" fmla="*/ 581435 w 616730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27034 w 616425"/>
                  <a:gd name="connsiteY9" fmla="*/ 800401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6425" h="929868">
                    <a:moveTo>
                      <a:pt x="579888" y="926348"/>
                    </a:moveTo>
                    <a:cubicBezTo>
                      <a:pt x="583181" y="890299"/>
                      <a:pt x="337486" y="769954"/>
                      <a:pt x="343070" y="689610"/>
                    </a:cubicBezTo>
                    <a:cubicBezTo>
                      <a:pt x="348654" y="609266"/>
                      <a:pt x="649665" y="528538"/>
                      <a:pt x="613393" y="444284"/>
                    </a:cubicBezTo>
                    <a:cubicBezTo>
                      <a:pt x="577121" y="360030"/>
                      <a:pt x="298080" y="275776"/>
                      <a:pt x="310998" y="215684"/>
                    </a:cubicBezTo>
                    <a:cubicBezTo>
                      <a:pt x="403572" y="128215"/>
                      <a:pt x="659445" y="-4017"/>
                      <a:pt x="558031" y="94"/>
                    </a:cubicBezTo>
                    <a:cubicBezTo>
                      <a:pt x="456617" y="4205"/>
                      <a:pt x="10113" y="139667"/>
                      <a:pt x="324" y="216190"/>
                    </a:cubicBezTo>
                    <a:cubicBezTo>
                      <a:pt x="-9465" y="292713"/>
                      <a:pt x="498266" y="381092"/>
                      <a:pt x="499296" y="459235"/>
                    </a:cubicBezTo>
                    <a:cubicBezTo>
                      <a:pt x="500326" y="537378"/>
                      <a:pt x="52780" y="627568"/>
                      <a:pt x="6506" y="685048"/>
                    </a:cubicBezTo>
                    <a:cubicBezTo>
                      <a:pt x="-39768" y="742528"/>
                      <a:pt x="174342" y="779627"/>
                      <a:pt x="221654" y="804118"/>
                    </a:cubicBezTo>
                    <a:cubicBezTo>
                      <a:pt x="268966" y="828609"/>
                      <a:pt x="194164" y="730860"/>
                      <a:pt x="317870" y="772523"/>
                    </a:cubicBezTo>
                    <a:cubicBezTo>
                      <a:pt x="441576" y="814186"/>
                      <a:pt x="316757" y="825286"/>
                      <a:pt x="359106" y="846864"/>
                    </a:cubicBezTo>
                    <a:cubicBezTo>
                      <a:pt x="401455" y="868442"/>
                      <a:pt x="550235" y="913556"/>
                      <a:pt x="581130" y="929868"/>
                    </a:cubicBezTo>
                  </a:path>
                </a:pathLst>
              </a:custGeom>
              <a:grpFill/>
              <a:ln>
                <a:solidFill>
                  <a:srgbClr val="3E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653347" y="1652896"/>
                <a:ext cx="2056510" cy="3879863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9 w 602676"/>
                  <a:gd name="connsiteY0" fmla="*/ 8491 h 958879"/>
                  <a:gd name="connsiteX1" fmla="*/ 499587 w 602676"/>
                  <a:gd name="connsiteY1" fmla="*/ 12997 h 958879"/>
                  <a:gd name="connsiteX2" fmla="*/ 3 w 602676"/>
                  <a:gd name="connsiteY2" fmla="*/ 169170 h 958879"/>
                  <a:gd name="connsiteX3" fmla="*/ 492519 w 602676"/>
                  <a:gd name="connsiteY3" fmla="*/ 306279 h 958879"/>
                  <a:gd name="connsiteX4" fmla="*/ 72739 w 602676"/>
                  <a:gd name="connsiteY4" fmla="*/ 470506 h 958879"/>
                  <a:gd name="connsiteX5" fmla="*/ 525995 w 602676"/>
                  <a:gd name="connsiteY5" fmla="*/ 640055 h 958879"/>
                  <a:gd name="connsiteX6" fmla="*/ 34300 w 602676"/>
                  <a:gd name="connsiteY6" fmla="*/ 792624 h 958879"/>
                  <a:gd name="connsiteX7" fmla="*/ 602676 w 602676"/>
                  <a:gd name="connsiteY7" fmla="*/ 958879 h 958879"/>
                  <a:gd name="connsiteX0" fmla="*/ 631319 w 631319"/>
                  <a:gd name="connsiteY0" fmla="*/ 46663 h 952136"/>
                  <a:gd name="connsiteX1" fmla="*/ 499587 w 631319"/>
                  <a:gd name="connsiteY1" fmla="*/ 6254 h 952136"/>
                  <a:gd name="connsiteX2" fmla="*/ 3 w 631319"/>
                  <a:gd name="connsiteY2" fmla="*/ 162427 h 952136"/>
                  <a:gd name="connsiteX3" fmla="*/ 492519 w 631319"/>
                  <a:gd name="connsiteY3" fmla="*/ 299536 h 952136"/>
                  <a:gd name="connsiteX4" fmla="*/ 72739 w 631319"/>
                  <a:gd name="connsiteY4" fmla="*/ 463763 h 952136"/>
                  <a:gd name="connsiteX5" fmla="*/ 525995 w 631319"/>
                  <a:gd name="connsiteY5" fmla="*/ 633312 h 952136"/>
                  <a:gd name="connsiteX6" fmla="*/ 34300 w 631319"/>
                  <a:gd name="connsiteY6" fmla="*/ 785881 h 952136"/>
                  <a:gd name="connsiteX7" fmla="*/ 602676 w 631319"/>
                  <a:gd name="connsiteY7" fmla="*/ 952136 h 952136"/>
                  <a:gd name="connsiteX0" fmla="*/ 631416 w 631416"/>
                  <a:gd name="connsiteY0" fmla="*/ 35322 h 940795"/>
                  <a:gd name="connsiteX1" fmla="*/ 450049 w 631416"/>
                  <a:gd name="connsiteY1" fmla="*/ 7303 h 940795"/>
                  <a:gd name="connsiteX2" fmla="*/ 100 w 631416"/>
                  <a:gd name="connsiteY2" fmla="*/ 151086 h 940795"/>
                  <a:gd name="connsiteX3" fmla="*/ 492616 w 631416"/>
                  <a:gd name="connsiteY3" fmla="*/ 288195 h 940795"/>
                  <a:gd name="connsiteX4" fmla="*/ 72836 w 631416"/>
                  <a:gd name="connsiteY4" fmla="*/ 452422 h 940795"/>
                  <a:gd name="connsiteX5" fmla="*/ 526092 w 631416"/>
                  <a:gd name="connsiteY5" fmla="*/ 621971 h 940795"/>
                  <a:gd name="connsiteX6" fmla="*/ 34397 w 631416"/>
                  <a:gd name="connsiteY6" fmla="*/ 774540 h 940795"/>
                  <a:gd name="connsiteX7" fmla="*/ 602773 w 631416"/>
                  <a:gd name="connsiteY7" fmla="*/ 940795 h 940795"/>
                  <a:gd name="connsiteX0" fmla="*/ 631420 w 631420"/>
                  <a:gd name="connsiteY0" fmla="*/ 35279 h 940752"/>
                  <a:gd name="connsiteX1" fmla="*/ 608504 w 631420"/>
                  <a:gd name="connsiteY1" fmla="*/ 22748 h 940752"/>
                  <a:gd name="connsiteX2" fmla="*/ 450053 w 631420"/>
                  <a:gd name="connsiteY2" fmla="*/ 7260 h 940752"/>
                  <a:gd name="connsiteX3" fmla="*/ 104 w 631420"/>
                  <a:gd name="connsiteY3" fmla="*/ 151043 h 940752"/>
                  <a:gd name="connsiteX4" fmla="*/ 492620 w 631420"/>
                  <a:gd name="connsiteY4" fmla="*/ 288152 h 940752"/>
                  <a:gd name="connsiteX5" fmla="*/ 72840 w 631420"/>
                  <a:gd name="connsiteY5" fmla="*/ 452379 h 940752"/>
                  <a:gd name="connsiteX6" fmla="*/ 526096 w 631420"/>
                  <a:gd name="connsiteY6" fmla="*/ 621928 h 940752"/>
                  <a:gd name="connsiteX7" fmla="*/ 34401 w 631420"/>
                  <a:gd name="connsiteY7" fmla="*/ 774497 h 940752"/>
                  <a:gd name="connsiteX8" fmla="*/ 602777 w 631420"/>
                  <a:gd name="connsiteY8" fmla="*/ 940752 h 940752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2777 w 620301"/>
                  <a:gd name="connsiteY8" fmla="*/ 940752 h 942864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6356 w 620301"/>
                  <a:gd name="connsiteY8" fmla="*/ 942494 h 942864"/>
                  <a:gd name="connsiteX0" fmla="*/ 604693 w 624378"/>
                  <a:gd name="connsiteY0" fmla="*/ 946308 h 946308"/>
                  <a:gd name="connsiteX1" fmla="*/ 618383 w 624378"/>
                  <a:gd name="connsiteY1" fmla="*/ 150931 h 946308"/>
                  <a:gd name="connsiteX2" fmla="*/ 608504 w 624378"/>
                  <a:gd name="connsiteY2" fmla="*/ 26192 h 946308"/>
                  <a:gd name="connsiteX3" fmla="*/ 450053 w 624378"/>
                  <a:gd name="connsiteY3" fmla="*/ 10704 h 946308"/>
                  <a:gd name="connsiteX4" fmla="*/ 104 w 624378"/>
                  <a:gd name="connsiteY4" fmla="*/ 154487 h 946308"/>
                  <a:gd name="connsiteX5" fmla="*/ 492620 w 624378"/>
                  <a:gd name="connsiteY5" fmla="*/ 291596 h 946308"/>
                  <a:gd name="connsiteX6" fmla="*/ 72840 w 624378"/>
                  <a:gd name="connsiteY6" fmla="*/ 455823 h 946308"/>
                  <a:gd name="connsiteX7" fmla="*/ 526096 w 624378"/>
                  <a:gd name="connsiteY7" fmla="*/ 625372 h 946308"/>
                  <a:gd name="connsiteX8" fmla="*/ 34401 w 624378"/>
                  <a:gd name="connsiteY8" fmla="*/ 777941 h 946308"/>
                  <a:gd name="connsiteX9" fmla="*/ 606356 w 624378"/>
                  <a:gd name="connsiteY9" fmla="*/ 945938 h 946308"/>
                  <a:gd name="connsiteX0" fmla="*/ 604693 w 613757"/>
                  <a:gd name="connsiteY0" fmla="*/ 946308 h 946308"/>
                  <a:gd name="connsiteX1" fmla="*/ 542498 w 613757"/>
                  <a:gd name="connsiteY1" fmla="*/ 148608 h 946308"/>
                  <a:gd name="connsiteX2" fmla="*/ 608504 w 613757"/>
                  <a:gd name="connsiteY2" fmla="*/ 26192 h 946308"/>
                  <a:gd name="connsiteX3" fmla="*/ 450053 w 613757"/>
                  <a:gd name="connsiteY3" fmla="*/ 10704 h 946308"/>
                  <a:gd name="connsiteX4" fmla="*/ 104 w 613757"/>
                  <a:gd name="connsiteY4" fmla="*/ 154487 h 946308"/>
                  <a:gd name="connsiteX5" fmla="*/ 492620 w 613757"/>
                  <a:gd name="connsiteY5" fmla="*/ 291596 h 946308"/>
                  <a:gd name="connsiteX6" fmla="*/ 72840 w 613757"/>
                  <a:gd name="connsiteY6" fmla="*/ 455823 h 946308"/>
                  <a:gd name="connsiteX7" fmla="*/ 526096 w 613757"/>
                  <a:gd name="connsiteY7" fmla="*/ 625372 h 946308"/>
                  <a:gd name="connsiteX8" fmla="*/ 34401 w 613757"/>
                  <a:gd name="connsiteY8" fmla="*/ 777941 h 946308"/>
                  <a:gd name="connsiteX9" fmla="*/ 606356 w 613757"/>
                  <a:gd name="connsiteY9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542498 w 616392"/>
                  <a:gd name="connsiteY2" fmla="*/ 14860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460886 w 616392"/>
                  <a:gd name="connsiteY2" fmla="*/ 15557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962"/>
                  <a:gd name="connsiteY0" fmla="*/ 946308 h 946308"/>
                  <a:gd name="connsiteX1" fmla="*/ 482362 w 616962"/>
                  <a:gd name="connsiteY1" fmla="*/ 480821 h 946308"/>
                  <a:gd name="connsiteX2" fmla="*/ 614087 w 616962"/>
                  <a:gd name="connsiteY2" fmla="*/ 299614 h 946308"/>
                  <a:gd name="connsiteX3" fmla="*/ 460886 w 616962"/>
                  <a:gd name="connsiteY3" fmla="*/ 155578 h 946308"/>
                  <a:gd name="connsiteX4" fmla="*/ 608504 w 616962"/>
                  <a:gd name="connsiteY4" fmla="*/ 26192 h 946308"/>
                  <a:gd name="connsiteX5" fmla="*/ 450053 w 616962"/>
                  <a:gd name="connsiteY5" fmla="*/ 10704 h 946308"/>
                  <a:gd name="connsiteX6" fmla="*/ 104 w 616962"/>
                  <a:gd name="connsiteY6" fmla="*/ 154487 h 946308"/>
                  <a:gd name="connsiteX7" fmla="*/ 492620 w 616962"/>
                  <a:gd name="connsiteY7" fmla="*/ 291596 h 946308"/>
                  <a:gd name="connsiteX8" fmla="*/ 72840 w 616962"/>
                  <a:gd name="connsiteY8" fmla="*/ 455823 h 946308"/>
                  <a:gd name="connsiteX9" fmla="*/ 526096 w 616962"/>
                  <a:gd name="connsiteY9" fmla="*/ 625372 h 946308"/>
                  <a:gd name="connsiteX10" fmla="*/ 34401 w 616962"/>
                  <a:gd name="connsiteY10" fmla="*/ 777941 h 946308"/>
                  <a:gd name="connsiteX11" fmla="*/ 606356 w 616962"/>
                  <a:gd name="connsiteY11" fmla="*/ 945938 h 946308"/>
                  <a:gd name="connsiteX0" fmla="*/ 604693 w 615553"/>
                  <a:gd name="connsiteY0" fmla="*/ 946308 h 946308"/>
                  <a:gd name="connsiteX1" fmla="*/ 482362 w 615553"/>
                  <a:gd name="connsiteY1" fmla="*/ 480821 h 946308"/>
                  <a:gd name="connsiteX2" fmla="*/ 612655 w 615553"/>
                  <a:gd name="connsiteY2" fmla="*/ 277544 h 946308"/>
                  <a:gd name="connsiteX3" fmla="*/ 460886 w 615553"/>
                  <a:gd name="connsiteY3" fmla="*/ 155578 h 946308"/>
                  <a:gd name="connsiteX4" fmla="*/ 608504 w 615553"/>
                  <a:gd name="connsiteY4" fmla="*/ 26192 h 946308"/>
                  <a:gd name="connsiteX5" fmla="*/ 450053 w 615553"/>
                  <a:gd name="connsiteY5" fmla="*/ 10704 h 946308"/>
                  <a:gd name="connsiteX6" fmla="*/ 104 w 615553"/>
                  <a:gd name="connsiteY6" fmla="*/ 154487 h 946308"/>
                  <a:gd name="connsiteX7" fmla="*/ 492620 w 615553"/>
                  <a:gd name="connsiteY7" fmla="*/ 291596 h 946308"/>
                  <a:gd name="connsiteX8" fmla="*/ 72840 w 615553"/>
                  <a:gd name="connsiteY8" fmla="*/ 455823 h 946308"/>
                  <a:gd name="connsiteX9" fmla="*/ 526096 w 615553"/>
                  <a:gd name="connsiteY9" fmla="*/ 625372 h 946308"/>
                  <a:gd name="connsiteX10" fmla="*/ 34401 w 615553"/>
                  <a:gd name="connsiteY10" fmla="*/ 777941 h 946308"/>
                  <a:gd name="connsiteX11" fmla="*/ 606356 w 615553"/>
                  <a:gd name="connsiteY11" fmla="*/ 945938 h 946308"/>
                  <a:gd name="connsiteX0" fmla="*/ 604693 w 622237"/>
                  <a:gd name="connsiteY0" fmla="*/ 946308 h 946308"/>
                  <a:gd name="connsiteX1" fmla="*/ 616951 w 622237"/>
                  <a:gd name="connsiteY1" fmla="*/ 614403 h 946308"/>
                  <a:gd name="connsiteX2" fmla="*/ 482362 w 622237"/>
                  <a:gd name="connsiteY2" fmla="*/ 480821 h 946308"/>
                  <a:gd name="connsiteX3" fmla="*/ 612655 w 622237"/>
                  <a:gd name="connsiteY3" fmla="*/ 277544 h 946308"/>
                  <a:gd name="connsiteX4" fmla="*/ 460886 w 622237"/>
                  <a:gd name="connsiteY4" fmla="*/ 155578 h 946308"/>
                  <a:gd name="connsiteX5" fmla="*/ 608504 w 622237"/>
                  <a:gd name="connsiteY5" fmla="*/ 26192 h 946308"/>
                  <a:gd name="connsiteX6" fmla="*/ 450053 w 622237"/>
                  <a:gd name="connsiteY6" fmla="*/ 10704 h 946308"/>
                  <a:gd name="connsiteX7" fmla="*/ 104 w 622237"/>
                  <a:gd name="connsiteY7" fmla="*/ 154487 h 946308"/>
                  <a:gd name="connsiteX8" fmla="*/ 492620 w 622237"/>
                  <a:gd name="connsiteY8" fmla="*/ 291596 h 946308"/>
                  <a:gd name="connsiteX9" fmla="*/ 72840 w 622237"/>
                  <a:gd name="connsiteY9" fmla="*/ 455823 h 946308"/>
                  <a:gd name="connsiteX10" fmla="*/ 526096 w 622237"/>
                  <a:gd name="connsiteY10" fmla="*/ 625372 h 946308"/>
                  <a:gd name="connsiteX11" fmla="*/ 34401 w 622237"/>
                  <a:gd name="connsiteY11" fmla="*/ 777941 h 946308"/>
                  <a:gd name="connsiteX12" fmla="*/ 606356 w 622237"/>
                  <a:gd name="connsiteY12" fmla="*/ 945938 h 946308"/>
                  <a:gd name="connsiteX0" fmla="*/ 604693 w 618920"/>
                  <a:gd name="connsiteY0" fmla="*/ 946308 h 946308"/>
                  <a:gd name="connsiteX1" fmla="*/ 470907 w 618920"/>
                  <a:gd name="connsiteY1" fmla="*/ 788177 h 946308"/>
                  <a:gd name="connsiteX2" fmla="*/ 616951 w 618920"/>
                  <a:gd name="connsiteY2" fmla="*/ 614403 h 946308"/>
                  <a:gd name="connsiteX3" fmla="*/ 482362 w 618920"/>
                  <a:gd name="connsiteY3" fmla="*/ 480821 h 946308"/>
                  <a:gd name="connsiteX4" fmla="*/ 612655 w 618920"/>
                  <a:gd name="connsiteY4" fmla="*/ 277544 h 946308"/>
                  <a:gd name="connsiteX5" fmla="*/ 460886 w 618920"/>
                  <a:gd name="connsiteY5" fmla="*/ 155578 h 946308"/>
                  <a:gd name="connsiteX6" fmla="*/ 608504 w 618920"/>
                  <a:gd name="connsiteY6" fmla="*/ 26192 h 946308"/>
                  <a:gd name="connsiteX7" fmla="*/ 450053 w 618920"/>
                  <a:gd name="connsiteY7" fmla="*/ 10704 h 946308"/>
                  <a:gd name="connsiteX8" fmla="*/ 104 w 618920"/>
                  <a:gd name="connsiteY8" fmla="*/ 154487 h 946308"/>
                  <a:gd name="connsiteX9" fmla="*/ 492620 w 618920"/>
                  <a:gd name="connsiteY9" fmla="*/ 291596 h 946308"/>
                  <a:gd name="connsiteX10" fmla="*/ 72840 w 618920"/>
                  <a:gd name="connsiteY10" fmla="*/ 455823 h 946308"/>
                  <a:gd name="connsiteX11" fmla="*/ 526096 w 618920"/>
                  <a:gd name="connsiteY11" fmla="*/ 625372 h 946308"/>
                  <a:gd name="connsiteX12" fmla="*/ 34401 w 618920"/>
                  <a:gd name="connsiteY12" fmla="*/ 777941 h 946308"/>
                  <a:gd name="connsiteX13" fmla="*/ 606356 w 618920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482362 w 618268"/>
                  <a:gd name="connsiteY3" fmla="*/ 480821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330306 w 618268"/>
                  <a:gd name="connsiteY5" fmla="*/ 144427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268" h="946308">
                    <a:moveTo>
                      <a:pt x="604693" y="946308"/>
                    </a:moveTo>
                    <a:cubicBezTo>
                      <a:pt x="606068" y="919953"/>
                      <a:pt x="379520" y="837918"/>
                      <a:pt x="381563" y="782601"/>
                    </a:cubicBezTo>
                    <a:cubicBezTo>
                      <a:pt x="383606" y="727284"/>
                      <a:pt x="638714" y="665629"/>
                      <a:pt x="616951" y="614403"/>
                    </a:cubicBezTo>
                    <a:cubicBezTo>
                      <a:pt x="595188" y="563177"/>
                      <a:pt x="385096" y="516133"/>
                      <a:pt x="399891" y="451084"/>
                    </a:cubicBezTo>
                    <a:cubicBezTo>
                      <a:pt x="414686" y="386035"/>
                      <a:pt x="638427" y="331751"/>
                      <a:pt x="612655" y="277544"/>
                    </a:cubicBezTo>
                    <a:cubicBezTo>
                      <a:pt x="586883" y="223337"/>
                      <a:pt x="320975" y="191933"/>
                      <a:pt x="330306" y="144427"/>
                    </a:cubicBezTo>
                    <a:cubicBezTo>
                      <a:pt x="339637" y="96921"/>
                      <a:pt x="636559" y="49563"/>
                      <a:pt x="608504" y="26192"/>
                    </a:cubicBezTo>
                    <a:cubicBezTo>
                      <a:pt x="580449" y="2821"/>
                      <a:pt x="551453" y="-10678"/>
                      <a:pt x="450053" y="10704"/>
                    </a:cubicBezTo>
                    <a:cubicBezTo>
                      <a:pt x="348653" y="32086"/>
                      <a:pt x="-6990" y="107672"/>
                      <a:pt x="104" y="154487"/>
                    </a:cubicBezTo>
                    <a:cubicBezTo>
                      <a:pt x="7198" y="201302"/>
                      <a:pt x="480497" y="241373"/>
                      <a:pt x="492620" y="291596"/>
                    </a:cubicBezTo>
                    <a:cubicBezTo>
                      <a:pt x="504743" y="341819"/>
                      <a:pt x="67261" y="400194"/>
                      <a:pt x="72840" y="455823"/>
                    </a:cubicBezTo>
                    <a:cubicBezTo>
                      <a:pt x="78419" y="511452"/>
                      <a:pt x="532502" y="571686"/>
                      <a:pt x="526096" y="625372"/>
                    </a:cubicBezTo>
                    <a:cubicBezTo>
                      <a:pt x="519690" y="679058"/>
                      <a:pt x="21024" y="724513"/>
                      <a:pt x="34401" y="777941"/>
                    </a:cubicBezTo>
                    <a:cubicBezTo>
                      <a:pt x="47778" y="831369"/>
                      <a:pt x="335326" y="843760"/>
                      <a:pt x="606356" y="945938"/>
                    </a:cubicBezTo>
                  </a:path>
                </a:pathLst>
              </a:custGeom>
              <a:grpFill/>
              <a:ln>
                <a:solidFill>
                  <a:srgbClr val="3E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8" name="TextBox 27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90947" y="5978783"/>
            <a:ext cx="501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passive movement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6372826" y="817070"/>
            <a:ext cx="284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equilibrium</a:t>
            </a:r>
          </a:p>
        </p:txBody>
      </p:sp>
      <p:grpSp>
        <p:nvGrpSpPr>
          <p:cNvPr id="422" name="Group 421"/>
          <p:cNvGrpSpPr/>
          <p:nvPr/>
        </p:nvGrpSpPr>
        <p:grpSpPr>
          <a:xfrm>
            <a:off x="7170536" y="4934147"/>
            <a:ext cx="421910" cy="707886"/>
            <a:chOff x="3084570" y="1540674"/>
            <a:chExt cx="421910" cy="707886"/>
          </a:xfrm>
        </p:grpSpPr>
        <p:sp>
          <p:nvSpPr>
            <p:cNvPr id="423" name="Oval 422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3084570" y="154067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3000874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110567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220260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8342716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3891181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781488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5671795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9233024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408655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2518348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1628041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8750497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4298962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5189269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6079576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9640805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1360303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2199821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5557893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3039339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3878857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4718375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6397411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7236929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8076447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8915965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9755486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968995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1808513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5166585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2648031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3487549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4327067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6006103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6845621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7685139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8524657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9364178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15820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7606E-6 -3.9778E-7 L 0.00013 -0.41351 L 0.00117 -0.5037 " pathEditMode="relative" rAng="0" ptsTypes="FFF">
                                      <p:cBhvr>
                                        <p:cTn id="6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1" grpId="1"/>
      <p:bldP spid="242" grpId="0"/>
      <p:bldP spid="242" grpId="1"/>
      <p:bldP spid="243" grpId="0"/>
      <p:bldP spid="243" grpId="1"/>
      <p:bldP spid="244" grpId="0"/>
      <p:bldP spid="244" grpId="1"/>
      <p:bldP spid="245" grpId="0"/>
      <p:bldP spid="245" grpId="1"/>
      <p:bldP spid="222" grpId="0"/>
      <p:bldP spid="222" grpId="1"/>
      <p:bldP spid="223" grpId="0"/>
      <p:bldP spid="223" grpId="1"/>
      <p:bldP spid="224" grpId="0"/>
      <p:bldP spid="224" grpId="1"/>
      <p:bldP spid="232" grpId="0"/>
      <p:bldP spid="232" grpId="1"/>
      <p:bldP spid="233" grpId="0"/>
      <p:bldP spid="233" grpId="1"/>
      <p:bldP spid="234" grpId="0"/>
      <p:bldP spid="234" grpId="1"/>
      <p:bldP spid="235" grpId="0"/>
      <p:bldP spid="235" grpId="1"/>
      <p:bldP spid="236" grpId="0"/>
      <p:bldP spid="236" grpId="1"/>
      <p:bldP spid="257" grpId="0"/>
      <p:bldP spid="257" grpId="1"/>
      <p:bldP spid="258" grpId="0"/>
      <p:bldP spid="258" grpId="1"/>
      <p:bldP spid="259" grpId="0"/>
      <p:bldP spid="259" grpId="1"/>
      <p:bldP spid="260" grpId="0"/>
      <p:bldP spid="260" grpId="1"/>
      <p:bldP spid="261" grpId="0"/>
      <p:bldP spid="261" grpId="1"/>
      <p:bldP spid="262" grpId="0"/>
      <p:bldP spid="262" grpId="1"/>
      <p:bldP spid="263" grpId="0"/>
      <p:bldP spid="263" grpId="1"/>
      <p:bldP spid="264" grpId="0"/>
      <p:bldP spid="264" grpId="1"/>
      <p:bldP spid="265" grpId="0"/>
      <p:bldP spid="265" grpId="1"/>
      <p:bldP spid="266" grpId="0"/>
      <p:bldP spid="266" grpId="1"/>
      <p:bldP spid="267" grpId="0"/>
      <p:bldP spid="267" grpId="1"/>
      <p:bldP spid="269" grpId="0"/>
      <p:bldP spid="269" grpId="1"/>
      <p:bldP spid="270" grpId="0"/>
      <p:bldP spid="270" grpId="1"/>
      <p:bldP spid="271" grpId="0"/>
      <p:bldP spid="271" grpId="1"/>
      <p:bldP spid="272" grpId="0"/>
      <p:bldP spid="272" grpId="1"/>
      <p:bldP spid="283" grpId="0"/>
      <p:bldP spid="283" grpId="1"/>
      <p:bldP spid="284" grpId="0"/>
      <p:bldP spid="284" grpId="1"/>
      <p:bldP spid="285" grpId="0"/>
      <p:bldP spid="285" grpId="1"/>
      <p:bldP spid="286" grpId="0"/>
      <p:bldP spid="286" grpId="1"/>
      <p:bldP spid="287" grpId="0"/>
      <p:bldP spid="287" grpId="1"/>
      <p:bldP spid="288" grpId="0"/>
      <p:bldP spid="288" grpId="1"/>
      <p:bldP spid="289" grpId="0"/>
      <p:bldP spid="28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7181817" y="4923353"/>
            <a:ext cx="421910" cy="707886"/>
            <a:chOff x="7600917" y="4932878"/>
            <a:chExt cx="421910" cy="707886"/>
          </a:xfrm>
        </p:grpSpPr>
        <p:sp>
          <p:nvSpPr>
            <p:cNvPr id="129" name="Oval 128"/>
            <p:cNvSpPr/>
            <p:nvPr/>
          </p:nvSpPr>
          <p:spPr>
            <a:xfrm>
              <a:off x="7635589" y="5108324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00917" y="4932878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7676" y="3175579"/>
            <a:ext cx="10561854" cy="800566"/>
            <a:chOff x="817676" y="3175579"/>
            <a:chExt cx="10561854" cy="800566"/>
          </a:xfrm>
        </p:grpSpPr>
        <p:sp>
          <p:nvSpPr>
            <p:cNvPr id="3" name="Rounded Rectangle 2"/>
            <p:cNvSpPr/>
            <p:nvPr/>
          </p:nvSpPr>
          <p:spPr>
            <a:xfrm>
              <a:off x="817676" y="3175579"/>
              <a:ext cx="9149860" cy="61134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66964" y="3576035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membrane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823890" y="3017733"/>
            <a:ext cx="1064032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2" name="Group 421"/>
          <p:cNvGrpSpPr/>
          <p:nvPr/>
        </p:nvGrpSpPr>
        <p:grpSpPr>
          <a:xfrm>
            <a:off x="7176487" y="4914353"/>
            <a:ext cx="421910" cy="707886"/>
            <a:chOff x="3084570" y="1540674"/>
            <a:chExt cx="421910" cy="707886"/>
          </a:xfrm>
        </p:grpSpPr>
        <p:sp>
          <p:nvSpPr>
            <p:cNvPr id="423" name="Oval 422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3084570" y="154067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8125" y="1484530"/>
            <a:ext cx="1266500" cy="707886"/>
            <a:chOff x="6778125" y="1484530"/>
            <a:chExt cx="1266500" cy="707886"/>
          </a:xfrm>
        </p:grpSpPr>
        <p:sp>
          <p:nvSpPr>
            <p:cNvPr id="446" name="Oval 445"/>
            <p:cNvSpPr/>
            <p:nvPr/>
          </p:nvSpPr>
          <p:spPr>
            <a:xfrm>
              <a:off x="6818695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778125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448" name="Oval 447"/>
            <p:cNvSpPr/>
            <p:nvPr/>
          </p:nvSpPr>
          <p:spPr>
            <a:xfrm>
              <a:off x="7241554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7200420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450" name="Oval 449"/>
            <p:cNvSpPr/>
            <p:nvPr/>
          </p:nvSpPr>
          <p:spPr>
            <a:xfrm>
              <a:off x="7664413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7622715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428" name="Oval 427"/>
          <p:cNvSpPr/>
          <p:nvPr/>
        </p:nvSpPr>
        <p:spPr>
          <a:xfrm>
            <a:off x="6789871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9" name="TextBox 428"/>
          <p:cNvSpPr txBox="1"/>
          <p:nvPr/>
        </p:nvSpPr>
        <p:spPr>
          <a:xfrm>
            <a:off x="6754659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00917" y="4932878"/>
            <a:ext cx="421910" cy="707886"/>
            <a:chOff x="7600917" y="4932878"/>
            <a:chExt cx="421910" cy="707886"/>
          </a:xfrm>
        </p:grpSpPr>
        <p:sp>
          <p:nvSpPr>
            <p:cNvPr id="432" name="Oval 431"/>
            <p:cNvSpPr/>
            <p:nvPr/>
          </p:nvSpPr>
          <p:spPr>
            <a:xfrm>
              <a:off x="7635589" y="5108324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600917" y="4932878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434" name="Oval 433"/>
          <p:cNvSpPr/>
          <p:nvPr/>
        </p:nvSpPr>
        <p:spPr>
          <a:xfrm>
            <a:off x="8062744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5" name="TextBox 434"/>
          <p:cNvSpPr txBox="1"/>
          <p:nvPr/>
        </p:nvSpPr>
        <p:spPr>
          <a:xfrm>
            <a:off x="8024046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44" name="Oval 443"/>
          <p:cNvSpPr/>
          <p:nvPr/>
        </p:nvSpPr>
        <p:spPr>
          <a:xfrm>
            <a:off x="6369151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5" name="TextBox 444"/>
          <p:cNvSpPr txBox="1"/>
          <p:nvPr/>
        </p:nvSpPr>
        <p:spPr>
          <a:xfrm>
            <a:off x="6331530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2" name="Freeform 41"/>
          <p:cNvSpPr/>
          <p:nvPr/>
        </p:nvSpPr>
        <p:spPr>
          <a:xfrm flipH="1">
            <a:off x="763979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70634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0781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987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20968" y="2442513"/>
            <a:ext cx="1457066" cy="1985305"/>
            <a:chOff x="3863228" y="2808824"/>
            <a:chExt cx="1068741" cy="1036959"/>
          </a:xfrm>
          <a:solidFill>
            <a:srgbClr val="3E3D00"/>
          </a:solidFill>
        </p:grpSpPr>
        <p:sp>
          <p:nvSpPr>
            <p:cNvPr id="4" name="Rectangle 3"/>
            <p:cNvSpPr/>
            <p:nvPr/>
          </p:nvSpPr>
          <p:spPr>
            <a:xfrm>
              <a:off x="4271964" y="3145631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38648" y="3469463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863228" y="2808824"/>
              <a:ext cx="1068741" cy="1036959"/>
              <a:chOff x="3653347" y="1652896"/>
              <a:chExt cx="4187498" cy="3879863"/>
            </a:xfrm>
            <a:grpFill/>
          </p:grpSpPr>
          <p:sp>
            <p:nvSpPr>
              <p:cNvPr id="44" name="Freeform 43"/>
              <p:cNvSpPr/>
              <p:nvPr/>
            </p:nvSpPr>
            <p:spPr>
              <a:xfrm flipH="1">
                <a:off x="5790468" y="1686596"/>
                <a:ext cx="2050377" cy="3812458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72737 w 602674"/>
                  <a:gd name="connsiteY3" fmla="*/ 462015 h 950388"/>
                  <a:gd name="connsiteX4" fmla="*/ 525993 w 602674"/>
                  <a:gd name="connsiteY4" fmla="*/ 631564 h 950388"/>
                  <a:gd name="connsiteX5" fmla="*/ 34298 w 602674"/>
                  <a:gd name="connsiteY5" fmla="*/ 784133 h 950388"/>
                  <a:gd name="connsiteX6" fmla="*/ 602674 w 60267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525993 w 602674"/>
                  <a:gd name="connsiteY3" fmla="*/ 631564 h 950388"/>
                  <a:gd name="connsiteX4" fmla="*/ 34298 w 602674"/>
                  <a:gd name="connsiteY4" fmla="*/ 784133 h 950388"/>
                  <a:gd name="connsiteX5" fmla="*/ 602674 w 602674"/>
                  <a:gd name="connsiteY5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34298 w 602674"/>
                  <a:gd name="connsiteY3" fmla="*/ 784133 h 950388"/>
                  <a:gd name="connsiteX4" fmla="*/ 602674 w 602674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12431 w 580807"/>
                  <a:gd name="connsiteY3" fmla="*/ 784133 h 950388"/>
                  <a:gd name="connsiteX4" fmla="*/ 580807 w 580807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6183 w 580807"/>
                  <a:gd name="connsiteY3" fmla="*/ 705568 h 950388"/>
                  <a:gd name="connsiteX4" fmla="*/ 580807 w 580807"/>
                  <a:gd name="connsiteY4" fmla="*/ 950388 h 950388"/>
                  <a:gd name="connsiteX0" fmla="*/ 798603 w 798603"/>
                  <a:gd name="connsiteY0" fmla="*/ 0 h 952922"/>
                  <a:gd name="connsiteX1" fmla="*/ 2933 w 798603"/>
                  <a:gd name="connsiteY1" fmla="*/ 239244 h 952922"/>
                  <a:gd name="connsiteX2" fmla="*/ 511069 w 798603"/>
                  <a:gd name="connsiteY2" fmla="*/ 487865 h 952922"/>
                  <a:gd name="connsiteX3" fmla="*/ 9115 w 798603"/>
                  <a:gd name="connsiteY3" fmla="*/ 708102 h 952922"/>
                  <a:gd name="connsiteX4" fmla="*/ 583739 w 798603"/>
                  <a:gd name="connsiteY4" fmla="*/ 952922 h 952922"/>
                  <a:gd name="connsiteX0" fmla="*/ 795671 w 795671"/>
                  <a:gd name="connsiteY0" fmla="*/ 0 h 952922"/>
                  <a:gd name="connsiteX1" fmla="*/ 505399 w 795671"/>
                  <a:gd name="connsiteY1" fmla="*/ 62796 h 952922"/>
                  <a:gd name="connsiteX2" fmla="*/ 1 w 795671"/>
                  <a:gd name="connsiteY2" fmla="*/ 239244 h 952922"/>
                  <a:gd name="connsiteX3" fmla="*/ 508137 w 795671"/>
                  <a:gd name="connsiteY3" fmla="*/ 487865 h 952922"/>
                  <a:gd name="connsiteX4" fmla="*/ 6183 w 795671"/>
                  <a:gd name="connsiteY4" fmla="*/ 708102 h 952922"/>
                  <a:gd name="connsiteX5" fmla="*/ 580807 w 795671"/>
                  <a:gd name="connsiteY5" fmla="*/ 952922 h 952922"/>
                  <a:gd name="connsiteX0" fmla="*/ 795802 w 795802"/>
                  <a:gd name="connsiteY0" fmla="*/ 0 h 952922"/>
                  <a:gd name="connsiteX1" fmla="*/ 461622 w 795802"/>
                  <a:gd name="connsiteY1" fmla="*/ 38016 h 952922"/>
                  <a:gd name="connsiteX2" fmla="*/ 132 w 795802"/>
                  <a:gd name="connsiteY2" fmla="*/ 239244 h 952922"/>
                  <a:gd name="connsiteX3" fmla="*/ 508268 w 795802"/>
                  <a:gd name="connsiteY3" fmla="*/ 487865 h 952922"/>
                  <a:gd name="connsiteX4" fmla="*/ 6314 w 795802"/>
                  <a:gd name="connsiteY4" fmla="*/ 708102 h 952922"/>
                  <a:gd name="connsiteX5" fmla="*/ 580938 w 795802"/>
                  <a:gd name="connsiteY5" fmla="*/ 952922 h 952922"/>
                  <a:gd name="connsiteX0" fmla="*/ 696531 w 696531"/>
                  <a:gd name="connsiteY0" fmla="*/ 23787 h 928697"/>
                  <a:gd name="connsiteX1" fmla="*/ 461622 w 696531"/>
                  <a:gd name="connsiteY1" fmla="*/ 13791 h 928697"/>
                  <a:gd name="connsiteX2" fmla="*/ 132 w 696531"/>
                  <a:gd name="connsiteY2" fmla="*/ 215019 h 928697"/>
                  <a:gd name="connsiteX3" fmla="*/ 508268 w 696531"/>
                  <a:gd name="connsiteY3" fmla="*/ 463640 h 928697"/>
                  <a:gd name="connsiteX4" fmla="*/ 6314 w 696531"/>
                  <a:gd name="connsiteY4" fmla="*/ 683877 h 928697"/>
                  <a:gd name="connsiteX5" fmla="*/ 580938 w 696531"/>
                  <a:gd name="connsiteY5" fmla="*/ 928697 h 928697"/>
                  <a:gd name="connsiteX0" fmla="*/ 579696 w 580938"/>
                  <a:gd name="connsiteY0" fmla="*/ 912593 h 916113"/>
                  <a:gd name="connsiteX1" fmla="*/ 461622 w 580938"/>
                  <a:gd name="connsiteY1" fmla="*/ 1207 h 916113"/>
                  <a:gd name="connsiteX2" fmla="*/ 132 w 580938"/>
                  <a:gd name="connsiteY2" fmla="*/ 202435 h 916113"/>
                  <a:gd name="connsiteX3" fmla="*/ 508268 w 580938"/>
                  <a:gd name="connsiteY3" fmla="*/ 451056 h 916113"/>
                  <a:gd name="connsiteX4" fmla="*/ 6314 w 580938"/>
                  <a:gd name="connsiteY4" fmla="*/ 671293 h 916113"/>
                  <a:gd name="connsiteX5" fmla="*/ 580938 w 580938"/>
                  <a:gd name="connsiteY5" fmla="*/ 916113 h 916113"/>
                  <a:gd name="connsiteX0" fmla="*/ 579663 w 611898"/>
                  <a:gd name="connsiteY0" fmla="*/ 927442 h 930962"/>
                  <a:gd name="connsiteX1" fmla="*/ 557806 w 611898"/>
                  <a:gd name="connsiteY1" fmla="*/ 1188 h 930962"/>
                  <a:gd name="connsiteX2" fmla="*/ 99 w 611898"/>
                  <a:gd name="connsiteY2" fmla="*/ 217284 h 930962"/>
                  <a:gd name="connsiteX3" fmla="*/ 508235 w 611898"/>
                  <a:gd name="connsiteY3" fmla="*/ 465905 h 930962"/>
                  <a:gd name="connsiteX4" fmla="*/ 6281 w 611898"/>
                  <a:gd name="connsiteY4" fmla="*/ 686142 h 930962"/>
                  <a:gd name="connsiteX5" fmla="*/ 580905 w 611898"/>
                  <a:gd name="connsiteY5" fmla="*/ 930962 h 930962"/>
                  <a:gd name="connsiteX0" fmla="*/ 579663 w 580905"/>
                  <a:gd name="connsiteY0" fmla="*/ 926470 h 929990"/>
                  <a:gd name="connsiteX1" fmla="*/ 381790 w 580905"/>
                  <a:gd name="connsiteY1" fmla="*/ 204655 h 929990"/>
                  <a:gd name="connsiteX2" fmla="*/ 557806 w 580905"/>
                  <a:gd name="connsiteY2" fmla="*/ 216 h 929990"/>
                  <a:gd name="connsiteX3" fmla="*/ 99 w 580905"/>
                  <a:gd name="connsiteY3" fmla="*/ 216312 h 929990"/>
                  <a:gd name="connsiteX4" fmla="*/ 508235 w 580905"/>
                  <a:gd name="connsiteY4" fmla="*/ 464933 h 929990"/>
                  <a:gd name="connsiteX5" fmla="*/ 6281 w 580905"/>
                  <a:gd name="connsiteY5" fmla="*/ 685170 h 929990"/>
                  <a:gd name="connsiteX6" fmla="*/ 580905 w 580905"/>
                  <a:gd name="connsiteY6" fmla="*/ 929990 h 929990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703 w 587385"/>
                  <a:gd name="connsiteY0" fmla="*/ 926356 h 929876"/>
                  <a:gd name="connsiteX1" fmla="*/ 381830 w 587385"/>
                  <a:gd name="connsiteY1" fmla="*/ 204541 h 929876"/>
                  <a:gd name="connsiteX2" fmla="*/ 557846 w 587385"/>
                  <a:gd name="connsiteY2" fmla="*/ 102 h 929876"/>
                  <a:gd name="connsiteX3" fmla="*/ 139 w 587385"/>
                  <a:gd name="connsiteY3" fmla="*/ 216198 h 929876"/>
                  <a:gd name="connsiteX4" fmla="*/ 499111 w 587385"/>
                  <a:gd name="connsiteY4" fmla="*/ 459243 h 929876"/>
                  <a:gd name="connsiteX5" fmla="*/ 6321 w 587385"/>
                  <a:gd name="connsiteY5" fmla="*/ 685056 h 929876"/>
                  <a:gd name="connsiteX6" fmla="*/ 580945 w 587385"/>
                  <a:gd name="connsiteY6" fmla="*/ 929876 h 929876"/>
                  <a:gd name="connsiteX0" fmla="*/ 579703 w 621027"/>
                  <a:gd name="connsiteY0" fmla="*/ 926356 h 929876"/>
                  <a:gd name="connsiteX1" fmla="*/ 613208 w 621027"/>
                  <a:gd name="connsiteY1" fmla="*/ 444292 h 929876"/>
                  <a:gd name="connsiteX2" fmla="*/ 381830 w 621027"/>
                  <a:gd name="connsiteY2" fmla="*/ 204541 h 929876"/>
                  <a:gd name="connsiteX3" fmla="*/ 557846 w 621027"/>
                  <a:gd name="connsiteY3" fmla="*/ 102 h 929876"/>
                  <a:gd name="connsiteX4" fmla="*/ 139 w 621027"/>
                  <a:gd name="connsiteY4" fmla="*/ 216198 h 929876"/>
                  <a:gd name="connsiteX5" fmla="*/ 499111 w 621027"/>
                  <a:gd name="connsiteY5" fmla="*/ 459243 h 929876"/>
                  <a:gd name="connsiteX6" fmla="*/ 6321 w 621027"/>
                  <a:gd name="connsiteY6" fmla="*/ 685056 h 929876"/>
                  <a:gd name="connsiteX7" fmla="*/ 580945 w 621027"/>
                  <a:gd name="connsiteY7" fmla="*/ 929876 h 929876"/>
                  <a:gd name="connsiteX0" fmla="*/ 579703 w 616571"/>
                  <a:gd name="connsiteY0" fmla="*/ 926356 h 929876"/>
                  <a:gd name="connsiteX1" fmla="*/ 374957 w 616571"/>
                  <a:gd name="connsiteY1" fmla="*/ 723072 h 929876"/>
                  <a:gd name="connsiteX2" fmla="*/ 613208 w 616571"/>
                  <a:gd name="connsiteY2" fmla="*/ 444292 h 929876"/>
                  <a:gd name="connsiteX3" fmla="*/ 381830 w 616571"/>
                  <a:gd name="connsiteY3" fmla="*/ 204541 h 929876"/>
                  <a:gd name="connsiteX4" fmla="*/ 557846 w 616571"/>
                  <a:gd name="connsiteY4" fmla="*/ 102 h 929876"/>
                  <a:gd name="connsiteX5" fmla="*/ 139 w 616571"/>
                  <a:gd name="connsiteY5" fmla="*/ 216198 h 929876"/>
                  <a:gd name="connsiteX6" fmla="*/ 499111 w 616571"/>
                  <a:gd name="connsiteY6" fmla="*/ 459243 h 929876"/>
                  <a:gd name="connsiteX7" fmla="*/ 6321 w 616571"/>
                  <a:gd name="connsiteY7" fmla="*/ 685056 h 929876"/>
                  <a:gd name="connsiteX8" fmla="*/ 580945 w 616571"/>
                  <a:gd name="connsiteY8" fmla="*/ 929876 h 929876"/>
                  <a:gd name="connsiteX0" fmla="*/ 579703 w 615802"/>
                  <a:gd name="connsiteY0" fmla="*/ 926356 h 929876"/>
                  <a:gd name="connsiteX1" fmla="*/ 287904 w 615802"/>
                  <a:gd name="connsiteY1" fmla="*/ 674750 h 929876"/>
                  <a:gd name="connsiteX2" fmla="*/ 613208 w 615802"/>
                  <a:gd name="connsiteY2" fmla="*/ 444292 h 929876"/>
                  <a:gd name="connsiteX3" fmla="*/ 381830 w 615802"/>
                  <a:gd name="connsiteY3" fmla="*/ 204541 h 929876"/>
                  <a:gd name="connsiteX4" fmla="*/ 557846 w 615802"/>
                  <a:gd name="connsiteY4" fmla="*/ 102 h 929876"/>
                  <a:gd name="connsiteX5" fmla="*/ 139 w 615802"/>
                  <a:gd name="connsiteY5" fmla="*/ 216198 h 929876"/>
                  <a:gd name="connsiteX6" fmla="*/ 499111 w 615802"/>
                  <a:gd name="connsiteY6" fmla="*/ 459243 h 929876"/>
                  <a:gd name="connsiteX7" fmla="*/ 6321 w 615802"/>
                  <a:gd name="connsiteY7" fmla="*/ 685056 h 929876"/>
                  <a:gd name="connsiteX8" fmla="*/ 580945 w 615802"/>
                  <a:gd name="connsiteY8" fmla="*/ 929876 h 929876"/>
                  <a:gd name="connsiteX0" fmla="*/ 579703 w 615802"/>
                  <a:gd name="connsiteY0" fmla="*/ 926348 h 929868"/>
                  <a:gd name="connsiteX1" fmla="*/ 287904 w 615802"/>
                  <a:gd name="connsiteY1" fmla="*/ 674742 h 929868"/>
                  <a:gd name="connsiteX2" fmla="*/ 613208 w 615802"/>
                  <a:gd name="connsiteY2" fmla="*/ 444284 h 929868"/>
                  <a:gd name="connsiteX3" fmla="*/ 310813 w 615802"/>
                  <a:gd name="connsiteY3" fmla="*/ 215684 h 929868"/>
                  <a:gd name="connsiteX4" fmla="*/ 557846 w 615802"/>
                  <a:gd name="connsiteY4" fmla="*/ 94 h 929868"/>
                  <a:gd name="connsiteX5" fmla="*/ 139 w 615802"/>
                  <a:gd name="connsiteY5" fmla="*/ 216190 h 929868"/>
                  <a:gd name="connsiteX6" fmla="*/ 499111 w 615802"/>
                  <a:gd name="connsiteY6" fmla="*/ 459235 h 929868"/>
                  <a:gd name="connsiteX7" fmla="*/ 6321 w 615802"/>
                  <a:gd name="connsiteY7" fmla="*/ 685048 h 929868"/>
                  <a:gd name="connsiteX8" fmla="*/ 580945 w 615802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580945 w 616240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290195 w 616240"/>
                  <a:gd name="connsiteY8" fmla="*/ 831996 h 929868"/>
                  <a:gd name="connsiteX9" fmla="*/ 580945 w 616240"/>
                  <a:gd name="connsiteY9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290685 w 616730"/>
                  <a:gd name="connsiteY9" fmla="*/ 831996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359411 w 616730"/>
                  <a:gd name="connsiteY10" fmla="*/ 846864 h 929868"/>
                  <a:gd name="connsiteX11" fmla="*/ 581435 w 616730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27034 w 616425"/>
                  <a:gd name="connsiteY9" fmla="*/ 800401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6425" h="929868">
                    <a:moveTo>
                      <a:pt x="579888" y="926348"/>
                    </a:moveTo>
                    <a:cubicBezTo>
                      <a:pt x="583181" y="890299"/>
                      <a:pt x="337486" y="769954"/>
                      <a:pt x="343070" y="689610"/>
                    </a:cubicBezTo>
                    <a:cubicBezTo>
                      <a:pt x="348654" y="609266"/>
                      <a:pt x="649665" y="528538"/>
                      <a:pt x="613393" y="444284"/>
                    </a:cubicBezTo>
                    <a:cubicBezTo>
                      <a:pt x="577121" y="360030"/>
                      <a:pt x="298080" y="275776"/>
                      <a:pt x="310998" y="215684"/>
                    </a:cubicBezTo>
                    <a:cubicBezTo>
                      <a:pt x="403572" y="128215"/>
                      <a:pt x="659445" y="-4017"/>
                      <a:pt x="558031" y="94"/>
                    </a:cubicBezTo>
                    <a:cubicBezTo>
                      <a:pt x="456617" y="4205"/>
                      <a:pt x="10113" y="139667"/>
                      <a:pt x="324" y="216190"/>
                    </a:cubicBezTo>
                    <a:cubicBezTo>
                      <a:pt x="-9465" y="292713"/>
                      <a:pt x="498266" y="381092"/>
                      <a:pt x="499296" y="459235"/>
                    </a:cubicBezTo>
                    <a:cubicBezTo>
                      <a:pt x="500326" y="537378"/>
                      <a:pt x="52780" y="627568"/>
                      <a:pt x="6506" y="685048"/>
                    </a:cubicBezTo>
                    <a:cubicBezTo>
                      <a:pt x="-39768" y="742528"/>
                      <a:pt x="174342" y="779627"/>
                      <a:pt x="221654" y="804118"/>
                    </a:cubicBezTo>
                    <a:cubicBezTo>
                      <a:pt x="268966" y="828609"/>
                      <a:pt x="194164" y="730860"/>
                      <a:pt x="317870" y="772523"/>
                    </a:cubicBezTo>
                    <a:cubicBezTo>
                      <a:pt x="441576" y="814186"/>
                      <a:pt x="316757" y="825286"/>
                      <a:pt x="359106" y="846864"/>
                    </a:cubicBezTo>
                    <a:cubicBezTo>
                      <a:pt x="401455" y="868442"/>
                      <a:pt x="550235" y="913556"/>
                      <a:pt x="581130" y="929868"/>
                    </a:cubicBezTo>
                  </a:path>
                </a:pathLst>
              </a:custGeom>
              <a:grpFill/>
              <a:ln>
                <a:solidFill>
                  <a:srgbClr val="3E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653347" y="1652896"/>
                <a:ext cx="2056510" cy="3879863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9 w 602676"/>
                  <a:gd name="connsiteY0" fmla="*/ 8491 h 958879"/>
                  <a:gd name="connsiteX1" fmla="*/ 499587 w 602676"/>
                  <a:gd name="connsiteY1" fmla="*/ 12997 h 958879"/>
                  <a:gd name="connsiteX2" fmla="*/ 3 w 602676"/>
                  <a:gd name="connsiteY2" fmla="*/ 169170 h 958879"/>
                  <a:gd name="connsiteX3" fmla="*/ 492519 w 602676"/>
                  <a:gd name="connsiteY3" fmla="*/ 306279 h 958879"/>
                  <a:gd name="connsiteX4" fmla="*/ 72739 w 602676"/>
                  <a:gd name="connsiteY4" fmla="*/ 470506 h 958879"/>
                  <a:gd name="connsiteX5" fmla="*/ 525995 w 602676"/>
                  <a:gd name="connsiteY5" fmla="*/ 640055 h 958879"/>
                  <a:gd name="connsiteX6" fmla="*/ 34300 w 602676"/>
                  <a:gd name="connsiteY6" fmla="*/ 792624 h 958879"/>
                  <a:gd name="connsiteX7" fmla="*/ 602676 w 602676"/>
                  <a:gd name="connsiteY7" fmla="*/ 958879 h 958879"/>
                  <a:gd name="connsiteX0" fmla="*/ 631319 w 631319"/>
                  <a:gd name="connsiteY0" fmla="*/ 46663 h 952136"/>
                  <a:gd name="connsiteX1" fmla="*/ 499587 w 631319"/>
                  <a:gd name="connsiteY1" fmla="*/ 6254 h 952136"/>
                  <a:gd name="connsiteX2" fmla="*/ 3 w 631319"/>
                  <a:gd name="connsiteY2" fmla="*/ 162427 h 952136"/>
                  <a:gd name="connsiteX3" fmla="*/ 492519 w 631319"/>
                  <a:gd name="connsiteY3" fmla="*/ 299536 h 952136"/>
                  <a:gd name="connsiteX4" fmla="*/ 72739 w 631319"/>
                  <a:gd name="connsiteY4" fmla="*/ 463763 h 952136"/>
                  <a:gd name="connsiteX5" fmla="*/ 525995 w 631319"/>
                  <a:gd name="connsiteY5" fmla="*/ 633312 h 952136"/>
                  <a:gd name="connsiteX6" fmla="*/ 34300 w 631319"/>
                  <a:gd name="connsiteY6" fmla="*/ 785881 h 952136"/>
                  <a:gd name="connsiteX7" fmla="*/ 602676 w 631319"/>
                  <a:gd name="connsiteY7" fmla="*/ 952136 h 952136"/>
                  <a:gd name="connsiteX0" fmla="*/ 631416 w 631416"/>
                  <a:gd name="connsiteY0" fmla="*/ 35322 h 940795"/>
                  <a:gd name="connsiteX1" fmla="*/ 450049 w 631416"/>
                  <a:gd name="connsiteY1" fmla="*/ 7303 h 940795"/>
                  <a:gd name="connsiteX2" fmla="*/ 100 w 631416"/>
                  <a:gd name="connsiteY2" fmla="*/ 151086 h 940795"/>
                  <a:gd name="connsiteX3" fmla="*/ 492616 w 631416"/>
                  <a:gd name="connsiteY3" fmla="*/ 288195 h 940795"/>
                  <a:gd name="connsiteX4" fmla="*/ 72836 w 631416"/>
                  <a:gd name="connsiteY4" fmla="*/ 452422 h 940795"/>
                  <a:gd name="connsiteX5" fmla="*/ 526092 w 631416"/>
                  <a:gd name="connsiteY5" fmla="*/ 621971 h 940795"/>
                  <a:gd name="connsiteX6" fmla="*/ 34397 w 631416"/>
                  <a:gd name="connsiteY6" fmla="*/ 774540 h 940795"/>
                  <a:gd name="connsiteX7" fmla="*/ 602773 w 631416"/>
                  <a:gd name="connsiteY7" fmla="*/ 940795 h 940795"/>
                  <a:gd name="connsiteX0" fmla="*/ 631420 w 631420"/>
                  <a:gd name="connsiteY0" fmla="*/ 35279 h 940752"/>
                  <a:gd name="connsiteX1" fmla="*/ 608504 w 631420"/>
                  <a:gd name="connsiteY1" fmla="*/ 22748 h 940752"/>
                  <a:gd name="connsiteX2" fmla="*/ 450053 w 631420"/>
                  <a:gd name="connsiteY2" fmla="*/ 7260 h 940752"/>
                  <a:gd name="connsiteX3" fmla="*/ 104 w 631420"/>
                  <a:gd name="connsiteY3" fmla="*/ 151043 h 940752"/>
                  <a:gd name="connsiteX4" fmla="*/ 492620 w 631420"/>
                  <a:gd name="connsiteY4" fmla="*/ 288152 h 940752"/>
                  <a:gd name="connsiteX5" fmla="*/ 72840 w 631420"/>
                  <a:gd name="connsiteY5" fmla="*/ 452379 h 940752"/>
                  <a:gd name="connsiteX6" fmla="*/ 526096 w 631420"/>
                  <a:gd name="connsiteY6" fmla="*/ 621928 h 940752"/>
                  <a:gd name="connsiteX7" fmla="*/ 34401 w 631420"/>
                  <a:gd name="connsiteY7" fmla="*/ 774497 h 940752"/>
                  <a:gd name="connsiteX8" fmla="*/ 602777 w 631420"/>
                  <a:gd name="connsiteY8" fmla="*/ 940752 h 940752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2777 w 620301"/>
                  <a:gd name="connsiteY8" fmla="*/ 940752 h 942864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6356 w 620301"/>
                  <a:gd name="connsiteY8" fmla="*/ 942494 h 942864"/>
                  <a:gd name="connsiteX0" fmla="*/ 604693 w 624378"/>
                  <a:gd name="connsiteY0" fmla="*/ 946308 h 946308"/>
                  <a:gd name="connsiteX1" fmla="*/ 618383 w 624378"/>
                  <a:gd name="connsiteY1" fmla="*/ 150931 h 946308"/>
                  <a:gd name="connsiteX2" fmla="*/ 608504 w 624378"/>
                  <a:gd name="connsiteY2" fmla="*/ 26192 h 946308"/>
                  <a:gd name="connsiteX3" fmla="*/ 450053 w 624378"/>
                  <a:gd name="connsiteY3" fmla="*/ 10704 h 946308"/>
                  <a:gd name="connsiteX4" fmla="*/ 104 w 624378"/>
                  <a:gd name="connsiteY4" fmla="*/ 154487 h 946308"/>
                  <a:gd name="connsiteX5" fmla="*/ 492620 w 624378"/>
                  <a:gd name="connsiteY5" fmla="*/ 291596 h 946308"/>
                  <a:gd name="connsiteX6" fmla="*/ 72840 w 624378"/>
                  <a:gd name="connsiteY6" fmla="*/ 455823 h 946308"/>
                  <a:gd name="connsiteX7" fmla="*/ 526096 w 624378"/>
                  <a:gd name="connsiteY7" fmla="*/ 625372 h 946308"/>
                  <a:gd name="connsiteX8" fmla="*/ 34401 w 624378"/>
                  <a:gd name="connsiteY8" fmla="*/ 777941 h 946308"/>
                  <a:gd name="connsiteX9" fmla="*/ 606356 w 624378"/>
                  <a:gd name="connsiteY9" fmla="*/ 945938 h 946308"/>
                  <a:gd name="connsiteX0" fmla="*/ 604693 w 613757"/>
                  <a:gd name="connsiteY0" fmla="*/ 946308 h 946308"/>
                  <a:gd name="connsiteX1" fmla="*/ 542498 w 613757"/>
                  <a:gd name="connsiteY1" fmla="*/ 148608 h 946308"/>
                  <a:gd name="connsiteX2" fmla="*/ 608504 w 613757"/>
                  <a:gd name="connsiteY2" fmla="*/ 26192 h 946308"/>
                  <a:gd name="connsiteX3" fmla="*/ 450053 w 613757"/>
                  <a:gd name="connsiteY3" fmla="*/ 10704 h 946308"/>
                  <a:gd name="connsiteX4" fmla="*/ 104 w 613757"/>
                  <a:gd name="connsiteY4" fmla="*/ 154487 h 946308"/>
                  <a:gd name="connsiteX5" fmla="*/ 492620 w 613757"/>
                  <a:gd name="connsiteY5" fmla="*/ 291596 h 946308"/>
                  <a:gd name="connsiteX6" fmla="*/ 72840 w 613757"/>
                  <a:gd name="connsiteY6" fmla="*/ 455823 h 946308"/>
                  <a:gd name="connsiteX7" fmla="*/ 526096 w 613757"/>
                  <a:gd name="connsiteY7" fmla="*/ 625372 h 946308"/>
                  <a:gd name="connsiteX8" fmla="*/ 34401 w 613757"/>
                  <a:gd name="connsiteY8" fmla="*/ 777941 h 946308"/>
                  <a:gd name="connsiteX9" fmla="*/ 606356 w 613757"/>
                  <a:gd name="connsiteY9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542498 w 616392"/>
                  <a:gd name="connsiteY2" fmla="*/ 14860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460886 w 616392"/>
                  <a:gd name="connsiteY2" fmla="*/ 15557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962"/>
                  <a:gd name="connsiteY0" fmla="*/ 946308 h 946308"/>
                  <a:gd name="connsiteX1" fmla="*/ 482362 w 616962"/>
                  <a:gd name="connsiteY1" fmla="*/ 480821 h 946308"/>
                  <a:gd name="connsiteX2" fmla="*/ 614087 w 616962"/>
                  <a:gd name="connsiteY2" fmla="*/ 299614 h 946308"/>
                  <a:gd name="connsiteX3" fmla="*/ 460886 w 616962"/>
                  <a:gd name="connsiteY3" fmla="*/ 155578 h 946308"/>
                  <a:gd name="connsiteX4" fmla="*/ 608504 w 616962"/>
                  <a:gd name="connsiteY4" fmla="*/ 26192 h 946308"/>
                  <a:gd name="connsiteX5" fmla="*/ 450053 w 616962"/>
                  <a:gd name="connsiteY5" fmla="*/ 10704 h 946308"/>
                  <a:gd name="connsiteX6" fmla="*/ 104 w 616962"/>
                  <a:gd name="connsiteY6" fmla="*/ 154487 h 946308"/>
                  <a:gd name="connsiteX7" fmla="*/ 492620 w 616962"/>
                  <a:gd name="connsiteY7" fmla="*/ 291596 h 946308"/>
                  <a:gd name="connsiteX8" fmla="*/ 72840 w 616962"/>
                  <a:gd name="connsiteY8" fmla="*/ 455823 h 946308"/>
                  <a:gd name="connsiteX9" fmla="*/ 526096 w 616962"/>
                  <a:gd name="connsiteY9" fmla="*/ 625372 h 946308"/>
                  <a:gd name="connsiteX10" fmla="*/ 34401 w 616962"/>
                  <a:gd name="connsiteY10" fmla="*/ 777941 h 946308"/>
                  <a:gd name="connsiteX11" fmla="*/ 606356 w 616962"/>
                  <a:gd name="connsiteY11" fmla="*/ 945938 h 946308"/>
                  <a:gd name="connsiteX0" fmla="*/ 604693 w 615553"/>
                  <a:gd name="connsiteY0" fmla="*/ 946308 h 946308"/>
                  <a:gd name="connsiteX1" fmla="*/ 482362 w 615553"/>
                  <a:gd name="connsiteY1" fmla="*/ 480821 h 946308"/>
                  <a:gd name="connsiteX2" fmla="*/ 612655 w 615553"/>
                  <a:gd name="connsiteY2" fmla="*/ 277544 h 946308"/>
                  <a:gd name="connsiteX3" fmla="*/ 460886 w 615553"/>
                  <a:gd name="connsiteY3" fmla="*/ 155578 h 946308"/>
                  <a:gd name="connsiteX4" fmla="*/ 608504 w 615553"/>
                  <a:gd name="connsiteY4" fmla="*/ 26192 h 946308"/>
                  <a:gd name="connsiteX5" fmla="*/ 450053 w 615553"/>
                  <a:gd name="connsiteY5" fmla="*/ 10704 h 946308"/>
                  <a:gd name="connsiteX6" fmla="*/ 104 w 615553"/>
                  <a:gd name="connsiteY6" fmla="*/ 154487 h 946308"/>
                  <a:gd name="connsiteX7" fmla="*/ 492620 w 615553"/>
                  <a:gd name="connsiteY7" fmla="*/ 291596 h 946308"/>
                  <a:gd name="connsiteX8" fmla="*/ 72840 w 615553"/>
                  <a:gd name="connsiteY8" fmla="*/ 455823 h 946308"/>
                  <a:gd name="connsiteX9" fmla="*/ 526096 w 615553"/>
                  <a:gd name="connsiteY9" fmla="*/ 625372 h 946308"/>
                  <a:gd name="connsiteX10" fmla="*/ 34401 w 615553"/>
                  <a:gd name="connsiteY10" fmla="*/ 777941 h 946308"/>
                  <a:gd name="connsiteX11" fmla="*/ 606356 w 615553"/>
                  <a:gd name="connsiteY11" fmla="*/ 945938 h 946308"/>
                  <a:gd name="connsiteX0" fmla="*/ 604693 w 622237"/>
                  <a:gd name="connsiteY0" fmla="*/ 946308 h 946308"/>
                  <a:gd name="connsiteX1" fmla="*/ 616951 w 622237"/>
                  <a:gd name="connsiteY1" fmla="*/ 614403 h 946308"/>
                  <a:gd name="connsiteX2" fmla="*/ 482362 w 622237"/>
                  <a:gd name="connsiteY2" fmla="*/ 480821 h 946308"/>
                  <a:gd name="connsiteX3" fmla="*/ 612655 w 622237"/>
                  <a:gd name="connsiteY3" fmla="*/ 277544 h 946308"/>
                  <a:gd name="connsiteX4" fmla="*/ 460886 w 622237"/>
                  <a:gd name="connsiteY4" fmla="*/ 155578 h 946308"/>
                  <a:gd name="connsiteX5" fmla="*/ 608504 w 622237"/>
                  <a:gd name="connsiteY5" fmla="*/ 26192 h 946308"/>
                  <a:gd name="connsiteX6" fmla="*/ 450053 w 622237"/>
                  <a:gd name="connsiteY6" fmla="*/ 10704 h 946308"/>
                  <a:gd name="connsiteX7" fmla="*/ 104 w 622237"/>
                  <a:gd name="connsiteY7" fmla="*/ 154487 h 946308"/>
                  <a:gd name="connsiteX8" fmla="*/ 492620 w 622237"/>
                  <a:gd name="connsiteY8" fmla="*/ 291596 h 946308"/>
                  <a:gd name="connsiteX9" fmla="*/ 72840 w 622237"/>
                  <a:gd name="connsiteY9" fmla="*/ 455823 h 946308"/>
                  <a:gd name="connsiteX10" fmla="*/ 526096 w 622237"/>
                  <a:gd name="connsiteY10" fmla="*/ 625372 h 946308"/>
                  <a:gd name="connsiteX11" fmla="*/ 34401 w 622237"/>
                  <a:gd name="connsiteY11" fmla="*/ 777941 h 946308"/>
                  <a:gd name="connsiteX12" fmla="*/ 606356 w 622237"/>
                  <a:gd name="connsiteY12" fmla="*/ 945938 h 946308"/>
                  <a:gd name="connsiteX0" fmla="*/ 604693 w 618920"/>
                  <a:gd name="connsiteY0" fmla="*/ 946308 h 946308"/>
                  <a:gd name="connsiteX1" fmla="*/ 470907 w 618920"/>
                  <a:gd name="connsiteY1" fmla="*/ 788177 h 946308"/>
                  <a:gd name="connsiteX2" fmla="*/ 616951 w 618920"/>
                  <a:gd name="connsiteY2" fmla="*/ 614403 h 946308"/>
                  <a:gd name="connsiteX3" fmla="*/ 482362 w 618920"/>
                  <a:gd name="connsiteY3" fmla="*/ 480821 h 946308"/>
                  <a:gd name="connsiteX4" fmla="*/ 612655 w 618920"/>
                  <a:gd name="connsiteY4" fmla="*/ 277544 h 946308"/>
                  <a:gd name="connsiteX5" fmla="*/ 460886 w 618920"/>
                  <a:gd name="connsiteY5" fmla="*/ 155578 h 946308"/>
                  <a:gd name="connsiteX6" fmla="*/ 608504 w 618920"/>
                  <a:gd name="connsiteY6" fmla="*/ 26192 h 946308"/>
                  <a:gd name="connsiteX7" fmla="*/ 450053 w 618920"/>
                  <a:gd name="connsiteY7" fmla="*/ 10704 h 946308"/>
                  <a:gd name="connsiteX8" fmla="*/ 104 w 618920"/>
                  <a:gd name="connsiteY8" fmla="*/ 154487 h 946308"/>
                  <a:gd name="connsiteX9" fmla="*/ 492620 w 618920"/>
                  <a:gd name="connsiteY9" fmla="*/ 291596 h 946308"/>
                  <a:gd name="connsiteX10" fmla="*/ 72840 w 618920"/>
                  <a:gd name="connsiteY10" fmla="*/ 455823 h 946308"/>
                  <a:gd name="connsiteX11" fmla="*/ 526096 w 618920"/>
                  <a:gd name="connsiteY11" fmla="*/ 625372 h 946308"/>
                  <a:gd name="connsiteX12" fmla="*/ 34401 w 618920"/>
                  <a:gd name="connsiteY12" fmla="*/ 777941 h 946308"/>
                  <a:gd name="connsiteX13" fmla="*/ 606356 w 618920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482362 w 618268"/>
                  <a:gd name="connsiteY3" fmla="*/ 480821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330306 w 618268"/>
                  <a:gd name="connsiteY5" fmla="*/ 144427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268" h="946308">
                    <a:moveTo>
                      <a:pt x="604693" y="946308"/>
                    </a:moveTo>
                    <a:cubicBezTo>
                      <a:pt x="606068" y="919953"/>
                      <a:pt x="379520" y="837918"/>
                      <a:pt x="381563" y="782601"/>
                    </a:cubicBezTo>
                    <a:cubicBezTo>
                      <a:pt x="383606" y="727284"/>
                      <a:pt x="638714" y="665629"/>
                      <a:pt x="616951" y="614403"/>
                    </a:cubicBezTo>
                    <a:cubicBezTo>
                      <a:pt x="595188" y="563177"/>
                      <a:pt x="385096" y="516133"/>
                      <a:pt x="399891" y="451084"/>
                    </a:cubicBezTo>
                    <a:cubicBezTo>
                      <a:pt x="414686" y="386035"/>
                      <a:pt x="638427" y="331751"/>
                      <a:pt x="612655" y="277544"/>
                    </a:cubicBezTo>
                    <a:cubicBezTo>
                      <a:pt x="586883" y="223337"/>
                      <a:pt x="320975" y="191933"/>
                      <a:pt x="330306" y="144427"/>
                    </a:cubicBezTo>
                    <a:cubicBezTo>
                      <a:pt x="339637" y="96921"/>
                      <a:pt x="636559" y="49563"/>
                      <a:pt x="608504" y="26192"/>
                    </a:cubicBezTo>
                    <a:cubicBezTo>
                      <a:pt x="580449" y="2821"/>
                      <a:pt x="551453" y="-10678"/>
                      <a:pt x="450053" y="10704"/>
                    </a:cubicBezTo>
                    <a:cubicBezTo>
                      <a:pt x="348653" y="32086"/>
                      <a:pt x="-6990" y="107672"/>
                      <a:pt x="104" y="154487"/>
                    </a:cubicBezTo>
                    <a:cubicBezTo>
                      <a:pt x="7198" y="201302"/>
                      <a:pt x="480497" y="241373"/>
                      <a:pt x="492620" y="291596"/>
                    </a:cubicBezTo>
                    <a:cubicBezTo>
                      <a:pt x="504743" y="341819"/>
                      <a:pt x="67261" y="400194"/>
                      <a:pt x="72840" y="455823"/>
                    </a:cubicBezTo>
                    <a:cubicBezTo>
                      <a:pt x="78419" y="511452"/>
                      <a:pt x="532502" y="571686"/>
                      <a:pt x="526096" y="625372"/>
                    </a:cubicBezTo>
                    <a:cubicBezTo>
                      <a:pt x="519690" y="679058"/>
                      <a:pt x="21024" y="724513"/>
                      <a:pt x="34401" y="777941"/>
                    </a:cubicBezTo>
                    <a:cubicBezTo>
                      <a:pt x="47778" y="831369"/>
                      <a:pt x="335326" y="843760"/>
                      <a:pt x="606356" y="945938"/>
                    </a:cubicBezTo>
                  </a:path>
                </a:pathLst>
              </a:custGeom>
              <a:grpFill/>
              <a:ln>
                <a:solidFill>
                  <a:srgbClr val="3E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8" name="TextBox 27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90947" y="5978783"/>
            <a:ext cx="408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passive movement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6372826" y="817070"/>
            <a:ext cx="284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equilibrium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20260" y="4172874"/>
            <a:ext cx="8866501" cy="934198"/>
            <a:chOff x="1220260" y="4172874"/>
            <a:chExt cx="8866501" cy="934198"/>
          </a:xfrm>
        </p:grpSpPr>
        <p:sp>
          <p:nvSpPr>
            <p:cNvPr id="238" name="TextBox 237"/>
            <p:cNvSpPr txBox="1"/>
            <p:nvPr/>
          </p:nvSpPr>
          <p:spPr>
            <a:xfrm>
              <a:off x="3000874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2110567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1220260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8342716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891181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781488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671795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9233024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3408655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518348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1628041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8750497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298962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5189269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6079576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9640805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68995" y="1864583"/>
            <a:ext cx="9232447" cy="958912"/>
            <a:chOff x="968995" y="1864583"/>
            <a:chExt cx="9232447" cy="958912"/>
          </a:xfrm>
        </p:grpSpPr>
        <p:sp>
          <p:nvSpPr>
            <p:cNvPr id="257" name="TextBox 256"/>
            <p:cNvSpPr txBox="1"/>
            <p:nvPr/>
          </p:nvSpPr>
          <p:spPr>
            <a:xfrm>
              <a:off x="1360303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2199821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5557893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3039339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878857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4718375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6397411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7236929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8076447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8915965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9755486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968995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808513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5166585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2648031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3487549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4327067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006103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6845621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685139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8524657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9364178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106" name="Oval 105"/>
          <p:cNvSpPr/>
          <p:nvPr/>
        </p:nvSpPr>
        <p:spPr>
          <a:xfrm>
            <a:off x="6793987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758775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08" name="Oval 107"/>
          <p:cNvSpPr/>
          <p:nvPr/>
        </p:nvSpPr>
        <p:spPr>
          <a:xfrm>
            <a:off x="7216846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181904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10" name="Oval 109"/>
          <p:cNvSpPr/>
          <p:nvPr/>
        </p:nvSpPr>
        <p:spPr>
          <a:xfrm>
            <a:off x="7639705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605033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12" name="Oval 111"/>
          <p:cNvSpPr/>
          <p:nvPr/>
        </p:nvSpPr>
        <p:spPr>
          <a:xfrm>
            <a:off x="8066860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8028162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5272" y="4923353"/>
            <a:ext cx="3811055" cy="1154022"/>
            <a:chOff x="5485272" y="4923353"/>
            <a:chExt cx="3811055" cy="1154022"/>
          </a:xfrm>
        </p:grpSpPr>
        <p:grpSp>
          <p:nvGrpSpPr>
            <p:cNvPr id="10" name="Group 9"/>
            <p:cNvGrpSpPr/>
            <p:nvPr/>
          </p:nvGrpSpPr>
          <p:grpSpPr>
            <a:xfrm>
              <a:off x="8447175" y="4923353"/>
              <a:ext cx="849152" cy="1154022"/>
              <a:chOff x="8447175" y="4923353"/>
              <a:chExt cx="849152" cy="1154022"/>
            </a:xfrm>
          </p:grpSpPr>
          <p:sp>
            <p:nvSpPr>
              <p:cNvPr id="436" name="Oval 435"/>
              <p:cNvSpPr/>
              <p:nvPr/>
            </p:nvSpPr>
            <p:spPr>
              <a:xfrm>
                <a:off x="8485603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7" name="TextBox 436"/>
              <p:cNvSpPr txBox="1"/>
              <p:nvPr/>
            </p:nvSpPr>
            <p:spPr>
              <a:xfrm>
                <a:off x="8447175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8908462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9" name="TextBox 438"/>
              <p:cNvSpPr txBox="1"/>
              <p:nvPr/>
            </p:nvSpPr>
            <p:spPr>
              <a:xfrm>
                <a:off x="8870301" y="4923353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8489719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451291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8912578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874417" y="5359964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485272" y="4923353"/>
              <a:ext cx="849155" cy="1154022"/>
              <a:chOff x="5485272" y="4923353"/>
              <a:chExt cx="849155" cy="1154022"/>
            </a:xfrm>
          </p:grpSpPr>
          <p:sp>
            <p:nvSpPr>
              <p:cNvPr id="440" name="Oval 439"/>
              <p:cNvSpPr/>
              <p:nvPr/>
            </p:nvSpPr>
            <p:spPr>
              <a:xfrm>
                <a:off x="5523433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1" name="TextBox 440"/>
              <p:cNvSpPr txBox="1"/>
              <p:nvPr/>
            </p:nvSpPr>
            <p:spPr>
              <a:xfrm>
                <a:off x="5485272" y="4923353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5946292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3" name="TextBox 442"/>
              <p:cNvSpPr txBox="1"/>
              <p:nvPr/>
            </p:nvSpPr>
            <p:spPr>
              <a:xfrm>
                <a:off x="5908401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27549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489388" y="5359964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950408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912517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sp>
        <p:nvSpPr>
          <p:cNvPr id="122" name="Oval 121"/>
          <p:cNvSpPr/>
          <p:nvPr/>
        </p:nvSpPr>
        <p:spPr>
          <a:xfrm>
            <a:off x="6373267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6335646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7175712" y="4916167"/>
            <a:ext cx="421910" cy="707886"/>
            <a:chOff x="3084570" y="1540674"/>
            <a:chExt cx="421910" cy="707886"/>
          </a:xfrm>
        </p:grpSpPr>
        <p:sp>
          <p:nvSpPr>
            <p:cNvPr id="127" name="Oval 126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084570" y="154067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73267" y="1484530"/>
            <a:ext cx="2078941" cy="712002"/>
            <a:chOff x="6373267" y="1484530"/>
            <a:chExt cx="2078941" cy="712002"/>
          </a:xfrm>
        </p:grpSpPr>
        <p:grpSp>
          <p:nvGrpSpPr>
            <p:cNvPr id="15" name="Group 14"/>
            <p:cNvGrpSpPr/>
            <p:nvPr/>
          </p:nvGrpSpPr>
          <p:grpSpPr>
            <a:xfrm>
              <a:off x="8030298" y="1488646"/>
              <a:ext cx="421910" cy="707886"/>
              <a:chOff x="8030298" y="1488646"/>
              <a:chExt cx="421910" cy="707886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8070868" y="1673619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8030298" y="1488646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373267" y="1484530"/>
              <a:ext cx="421911" cy="707886"/>
              <a:chOff x="6348553" y="1484530"/>
              <a:chExt cx="421911" cy="707886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6390251" y="166950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6348553" y="1484530"/>
                <a:ext cx="4219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sp>
        <p:nvSpPr>
          <p:cNvPr id="143" name="TextBox 142"/>
          <p:cNvSpPr txBox="1"/>
          <p:nvPr/>
        </p:nvSpPr>
        <p:spPr>
          <a:xfrm>
            <a:off x="3739413" y="806672"/>
            <a:ext cx="284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electrochemical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14479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7606E-6 -3.9778E-7 L 0.00013 -0.41351 L 0.00117 -0.5037 " pathEditMode="relative" rAng="0" ptsTypes="FFF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27606E-6 -3.9778E-7 L 0.00013 -0.41351 L 0.00117 -0.5037 " pathEditMode="relative" rAng="0" ptsTypes="FFF">
                                      <p:cBhvr>
                                        <p:cTn id="1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0F33FEF-7625-4782-8CC4-18B9B1A10B04}"/>
              </a:ext>
            </a:extLst>
          </p:cNvPr>
          <p:cNvGrpSpPr/>
          <p:nvPr/>
        </p:nvGrpSpPr>
        <p:grpSpPr>
          <a:xfrm>
            <a:off x="279876" y="1176428"/>
            <a:ext cx="5905144" cy="3409772"/>
            <a:chOff x="363198" y="836063"/>
            <a:chExt cx="5905144" cy="34097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65555-6580-4E30-A217-4438701182C2}"/>
                </a:ext>
              </a:extLst>
            </p:cNvPr>
            <p:cNvSpPr/>
            <p:nvPr/>
          </p:nvSpPr>
          <p:spPr>
            <a:xfrm>
              <a:off x="363198" y="836063"/>
              <a:ext cx="5905144" cy="340977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E31B69-9A22-4B05-BE1B-7C364E01C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868" y="974665"/>
              <a:ext cx="5569009" cy="313256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A15C87-7974-428B-BC42-E2105F0E4E00}"/>
              </a:ext>
            </a:extLst>
          </p:cNvPr>
          <p:cNvGrpSpPr/>
          <p:nvPr/>
        </p:nvGrpSpPr>
        <p:grpSpPr>
          <a:xfrm>
            <a:off x="3101057" y="2165269"/>
            <a:ext cx="5905144" cy="3409772"/>
            <a:chOff x="5597971" y="3200043"/>
            <a:chExt cx="5905144" cy="34097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6BB276-0966-4588-9CCF-83AE4042E020}"/>
                </a:ext>
              </a:extLst>
            </p:cNvPr>
            <p:cNvSpPr/>
            <p:nvPr/>
          </p:nvSpPr>
          <p:spPr>
            <a:xfrm>
              <a:off x="5597971" y="3200043"/>
              <a:ext cx="5905144" cy="340977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14E673-9F6B-466E-938E-11723BC78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18" t="33642" r="18813" b="35996"/>
            <a:stretch/>
          </p:blipFill>
          <p:spPr>
            <a:xfrm>
              <a:off x="6275937" y="3429000"/>
              <a:ext cx="4475148" cy="115332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3EC4423-E4A8-4B27-9F9F-C71CF00A5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75" y="3519444"/>
            <a:ext cx="2203249" cy="18339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A30DF9-7C2E-433A-A2D9-E60C070253ED}"/>
              </a:ext>
            </a:extLst>
          </p:cNvPr>
          <p:cNvGrpSpPr/>
          <p:nvPr/>
        </p:nvGrpSpPr>
        <p:grpSpPr>
          <a:xfrm>
            <a:off x="5922237" y="3154110"/>
            <a:ext cx="5905144" cy="3409772"/>
            <a:chOff x="7835070" y="2758867"/>
            <a:chExt cx="5905144" cy="34097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004958-D082-4AD4-8639-D570606D8D11}"/>
                </a:ext>
              </a:extLst>
            </p:cNvPr>
            <p:cNvSpPr/>
            <p:nvPr/>
          </p:nvSpPr>
          <p:spPr>
            <a:xfrm>
              <a:off x="7835070" y="2758867"/>
              <a:ext cx="5905144" cy="340977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11D012-98C2-4BFE-992E-E659C9F42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60636" y="3081471"/>
              <a:ext cx="4914780" cy="276456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9653D0B-9589-4EAE-992A-4B8CCB828EEF}"/>
              </a:ext>
            </a:extLst>
          </p:cNvPr>
          <p:cNvSpPr txBox="1"/>
          <p:nvPr/>
        </p:nvSpPr>
        <p:spPr>
          <a:xfrm>
            <a:off x="1284325" y="-847"/>
            <a:ext cx="9692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A Three-Hour Lecture with Three Parts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F3B40-2436-40C7-A6F7-8907A3EB3738}"/>
              </a:ext>
            </a:extLst>
          </p:cNvPr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5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589" y="2465374"/>
            <a:ext cx="4802406" cy="1625105"/>
            <a:chOff x="66589" y="2465374"/>
            <a:chExt cx="4802406" cy="1625105"/>
          </a:xfrm>
        </p:grpSpPr>
        <p:sp>
          <p:nvSpPr>
            <p:cNvPr id="11" name="TextBox 10"/>
            <p:cNvSpPr txBox="1"/>
            <p:nvPr/>
          </p:nvSpPr>
          <p:spPr>
            <a:xfrm>
              <a:off x="66589" y="2465374"/>
              <a:ext cx="10214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Vm</a:t>
              </a:r>
              <a:endPara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flipV="1">
              <a:off x="1010803" y="2854039"/>
              <a:ext cx="3858192" cy="1236440"/>
            </a:xfrm>
            <a:custGeom>
              <a:avLst/>
              <a:gdLst>
                <a:gd name="connsiteX0" fmla="*/ 0 w 1965976"/>
                <a:gd name="connsiteY0" fmla="*/ 556362 h 607688"/>
                <a:gd name="connsiteX1" fmla="*/ 876300 w 1965976"/>
                <a:gd name="connsiteY1" fmla="*/ 556362 h 607688"/>
                <a:gd name="connsiteX2" fmla="*/ 952500 w 1965976"/>
                <a:gd name="connsiteY2" fmla="*/ 22962 h 607688"/>
                <a:gd name="connsiteX3" fmla="*/ 1905000 w 1965976"/>
                <a:gd name="connsiteY3" fmla="*/ 99162 h 607688"/>
                <a:gd name="connsiteX4" fmla="*/ 1790700 w 1965976"/>
                <a:gd name="connsiteY4" fmla="*/ 118212 h 607688"/>
                <a:gd name="connsiteX0" fmla="*/ 0 w 2016776"/>
                <a:gd name="connsiteY0" fmla="*/ 600812 h 632305"/>
                <a:gd name="connsiteX1" fmla="*/ 927100 w 2016776"/>
                <a:gd name="connsiteY1" fmla="*/ 556362 h 632305"/>
                <a:gd name="connsiteX2" fmla="*/ 1003300 w 2016776"/>
                <a:gd name="connsiteY2" fmla="*/ 22962 h 632305"/>
                <a:gd name="connsiteX3" fmla="*/ 1955800 w 2016776"/>
                <a:gd name="connsiteY3" fmla="*/ 99162 h 632305"/>
                <a:gd name="connsiteX4" fmla="*/ 1841500 w 2016776"/>
                <a:gd name="connsiteY4" fmla="*/ 118212 h 632305"/>
                <a:gd name="connsiteX0" fmla="*/ 0 w 2016776"/>
                <a:gd name="connsiteY0" fmla="*/ 501650 h 529285"/>
                <a:gd name="connsiteX1" fmla="*/ 927100 w 2016776"/>
                <a:gd name="connsiteY1" fmla="*/ 457200 h 529285"/>
                <a:gd name="connsiteX2" fmla="*/ 1955800 w 2016776"/>
                <a:gd name="connsiteY2" fmla="*/ 0 h 529285"/>
                <a:gd name="connsiteX3" fmla="*/ 1841500 w 2016776"/>
                <a:gd name="connsiteY3" fmla="*/ 19050 h 529285"/>
                <a:gd name="connsiteX0" fmla="*/ 0 w 2092152"/>
                <a:gd name="connsiteY0" fmla="*/ 503024 h 527749"/>
                <a:gd name="connsiteX1" fmla="*/ 927100 w 2092152"/>
                <a:gd name="connsiteY1" fmla="*/ 458574 h 527749"/>
                <a:gd name="connsiteX2" fmla="*/ 2025650 w 2092152"/>
                <a:gd name="connsiteY2" fmla="*/ 64874 h 527749"/>
                <a:gd name="connsiteX3" fmla="*/ 1955800 w 2092152"/>
                <a:gd name="connsiteY3" fmla="*/ 1374 h 527749"/>
                <a:gd name="connsiteX4" fmla="*/ 1841500 w 2092152"/>
                <a:gd name="connsiteY4" fmla="*/ 20424 h 527749"/>
                <a:gd name="connsiteX0" fmla="*/ 0 w 2092152"/>
                <a:gd name="connsiteY0" fmla="*/ 501650 h 526375"/>
                <a:gd name="connsiteX1" fmla="*/ 927100 w 2092152"/>
                <a:gd name="connsiteY1" fmla="*/ 457200 h 526375"/>
                <a:gd name="connsiteX2" fmla="*/ 2025650 w 2092152"/>
                <a:gd name="connsiteY2" fmla="*/ 63500 h 526375"/>
                <a:gd name="connsiteX3" fmla="*/ 1955800 w 2092152"/>
                <a:gd name="connsiteY3" fmla="*/ 0 h 526375"/>
                <a:gd name="connsiteX0" fmla="*/ 0 w 2025650"/>
                <a:gd name="connsiteY0" fmla="*/ 438150 h 462875"/>
                <a:gd name="connsiteX1" fmla="*/ 927100 w 2025650"/>
                <a:gd name="connsiteY1" fmla="*/ 393700 h 462875"/>
                <a:gd name="connsiteX2" fmla="*/ 2025650 w 2025650"/>
                <a:gd name="connsiteY2" fmla="*/ 0 h 462875"/>
                <a:gd name="connsiteX0" fmla="*/ 0 w 2025650"/>
                <a:gd name="connsiteY0" fmla="*/ 439479 h 464204"/>
                <a:gd name="connsiteX1" fmla="*/ 927100 w 2025650"/>
                <a:gd name="connsiteY1" fmla="*/ 395029 h 464204"/>
                <a:gd name="connsiteX2" fmla="*/ 2025650 w 2025650"/>
                <a:gd name="connsiteY2" fmla="*/ 1329 h 464204"/>
                <a:gd name="connsiteX0" fmla="*/ 0 w 2025650"/>
                <a:gd name="connsiteY0" fmla="*/ 439479 h 439479"/>
                <a:gd name="connsiteX1" fmla="*/ 927100 w 2025650"/>
                <a:gd name="connsiteY1" fmla="*/ 395029 h 439479"/>
                <a:gd name="connsiteX2" fmla="*/ 2025650 w 2025650"/>
                <a:gd name="connsiteY2" fmla="*/ 1329 h 439479"/>
                <a:gd name="connsiteX0" fmla="*/ 0 w 1911350"/>
                <a:gd name="connsiteY0" fmla="*/ 433126 h 436407"/>
                <a:gd name="connsiteX1" fmla="*/ 812800 w 1911350"/>
                <a:gd name="connsiteY1" fmla="*/ 395026 h 436407"/>
                <a:gd name="connsiteX2" fmla="*/ 1911350 w 1911350"/>
                <a:gd name="connsiteY2" fmla="*/ 1326 h 436407"/>
                <a:gd name="connsiteX0" fmla="*/ 0 w 1911350"/>
                <a:gd name="connsiteY0" fmla="*/ 433126 h 433126"/>
                <a:gd name="connsiteX1" fmla="*/ 812800 w 1911350"/>
                <a:gd name="connsiteY1" fmla="*/ 395026 h 433126"/>
                <a:gd name="connsiteX2" fmla="*/ 1911350 w 1911350"/>
                <a:gd name="connsiteY2" fmla="*/ 1326 h 433126"/>
                <a:gd name="connsiteX0" fmla="*/ 0 w 1882775"/>
                <a:gd name="connsiteY0" fmla="*/ 404534 h 426762"/>
                <a:gd name="connsiteX1" fmla="*/ 784225 w 1882775"/>
                <a:gd name="connsiteY1" fmla="*/ 395009 h 426762"/>
                <a:gd name="connsiteX2" fmla="*/ 1882775 w 1882775"/>
                <a:gd name="connsiteY2" fmla="*/ 1309 h 426762"/>
                <a:gd name="connsiteX0" fmla="*/ 7 w 1882782"/>
                <a:gd name="connsiteY0" fmla="*/ 404534 h 425243"/>
                <a:gd name="connsiteX1" fmla="*/ 784232 w 1882782"/>
                <a:gd name="connsiteY1" fmla="*/ 395009 h 425243"/>
                <a:gd name="connsiteX2" fmla="*/ 1882782 w 1882782"/>
                <a:gd name="connsiteY2" fmla="*/ 1309 h 425243"/>
                <a:gd name="connsiteX0" fmla="*/ 0 w 1882775"/>
                <a:gd name="connsiteY0" fmla="*/ 404534 h 404534"/>
                <a:gd name="connsiteX1" fmla="*/ 784225 w 1882775"/>
                <a:gd name="connsiteY1" fmla="*/ 395009 h 404534"/>
                <a:gd name="connsiteX2" fmla="*/ 1882775 w 1882775"/>
                <a:gd name="connsiteY2" fmla="*/ 1309 h 404534"/>
                <a:gd name="connsiteX0" fmla="*/ 0 w 1882775"/>
                <a:gd name="connsiteY0" fmla="*/ 391827 h 423354"/>
                <a:gd name="connsiteX1" fmla="*/ 784225 w 1882775"/>
                <a:gd name="connsiteY1" fmla="*/ 395002 h 423354"/>
                <a:gd name="connsiteX2" fmla="*/ 1882775 w 1882775"/>
                <a:gd name="connsiteY2" fmla="*/ 1302 h 423354"/>
                <a:gd name="connsiteX0" fmla="*/ 0 w 1882775"/>
                <a:gd name="connsiteY0" fmla="*/ 391827 h 395002"/>
                <a:gd name="connsiteX1" fmla="*/ 784225 w 1882775"/>
                <a:gd name="connsiteY1" fmla="*/ 395002 h 395002"/>
                <a:gd name="connsiteX2" fmla="*/ 1882775 w 1882775"/>
                <a:gd name="connsiteY2" fmla="*/ 1302 h 395002"/>
                <a:gd name="connsiteX0" fmla="*/ 0 w 2038350"/>
                <a:gd name="connsiteY0" fmla="*/ 537555 h 579897"/>
                <a:gd name="connsiteX1" fmla="*/ 784225 w 2038350"/>
                <a:gd name="connsiteY1" fmla="*/ 540730 h 579897"/>
                <a:gd name="connsiteX2" fmla="*/ 2038350 w 2038350"/>
                <a:gd name="connsiteY2" fmla="*/ 980 h 579897"/>
                <a:gd name="connsiteX0" fmla="*/ 0 w 2038350"/>
                <a:gd name="connsiteY0" fmla="*/ 537555 h 540730"/>
                <a:gd name="connsiteX1" fmla="*/ 784225 w 2038350"/>
                <a:gd name="connsiteY1" fmla="*/ 540730 h 540730"/>
                <a:gd name="connsiteX2" fmla="*/ 2038350 w 2038350"/>
                <a:gd name="connsiteY2" fmla="*/ 980 h 540730"/>
                <a:gd name="connsiteX0" fmla="*/ 0 w 2785671"/>
                <a:gd name="connsiteY0" fmla="*/ 548790 h 551965"/>
                <a:gd name="connsiteX1" fmla="*/ 784225 w 2785671"/>
                <a:gd name="connsiteY1" fmla="*/ 551965 h 551965"/>
                <a:gd name="connsiteX2" fmla="*/ 2785671 w 2785671"/>
                <a:gd name="connsiteY2" fmla="*/ 958 h 551965"/>
                <a:gd name="connsiteX0" fmla="*/ 0 w 2785671"/>
                <a:gd name="connsiteY0" fmla="*/ 549003 h 552178"/>
                <a:gd name="connsiteX1" fmla="*/ 784225 w 2785671"/>
                <a:gd name="connsiteY1" fmla="*/ 552178 h 552178"/>
                <a:gd name="connsiteX2" fmla="*/ 2785671 w 2785671"/>
                <a:gd name="connsiteY2" fmla="*/ 1171 h 552178"/>
                <a:gd name="connsiteX0" fmla="*/ 0 w 2785671"/>
                <a:gd name="connsiteY0" fmla="*/ 548998 h 554987"/>
                <a:gd name="connsiteX1" fmla="*/ 499968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23 h 549023"/>
                <a:gd name="connsiteX1" fmla="*/ 499968 w 2785671"/>
                <a:gd name="connsiteY1" fmla="*/ 543755 h 549023"/>
                <a:gd name="connsiteX2" fmla="*/ 2785671 w 2785671"/>
                <a:gd name="connsiteY2" fmla="*/ 1191 h 549023"/>
                <a:gd name="connsiteX0" fmla="*/ 0 w 2785671"/>
                <a:gd name="connsiteY0" fmla="*/ 548998 h 554987"/>
                <a:gd name="connsiteX1" fmla="*/ 431196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23 h 549023"/>
                <a:gd name="connsiteX1" fmla="*/ 435781 w 2785671"/>
                <a:gd name="connsiteY1" fmla="*/ 543755 h 549023"/>
                <a:gd name="connsiteX2" fmla="*/ 2785671 w 2785671"/>
                <a:gd name="connsiteY2" fmla="*/ 1191 h 549023"/>
                <a:gd name="connsiteX0" fmla="*/ 0 w 2785671"/>
                <a:gd name="connsiteY0" fmla="*/ 548998 h 554987"/>
                <a:gd name="connsiteX1" fmla="*/ 412857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14 h 549014"/>
                <a:gd name="connsiteX1" fmla="*/ 411138 w 2785671"/>
                <a:gd name="connsiteY1" fmla="*/ 547616 h 549014"/>
                <a:gd name="connsiteX2" fmla="*/ 2785671 w 2785671"/>
                <a:gd name="connsiteY2" fmla="*/ 1182 h 549014"/>
                <a:gd name="connsiteX0" fmla="*/ 0 w 2785671"/>
                <a:gd name="connsiteY0" fmla="*/ 547967 h 547967"/>
                <a:gd name="connsiteX1" fmla="*/ 411138 w 2785671"/>
                <a:gd name="connsiteY1" fmla="*/ 546569 h 547967"/>
                <a:gd name="connsiteX2" fmla="*/ 2785671 w 2785671"/>
                <a:gd name="connsiteY2" fmla="*/ 135 h 54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5671" h="547967">
                  <a:moveTo>
                    <a:pt x="0" y="547967"/>
                  </a:moveTo>
                  <a:lnTo>
                    <a:pt x="411138" y="546569"/>
                  </a:lnTo>
                  <a:cubicBezTo>
                    <a:pt x="750863" y="457140"/>
                    <a:pt x="457845" y="-9083"/>
                    <a:pt x="2785671" y="13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21628" y="2509589"/>
            <a:ext cx="3464851" cy="181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17676" y="3175579"/>
            <a:ext cx="9149860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5363444" y="3175579"/>
            <a:ext cx="4604091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23890" y="3017733"/>
            <a:ext cx="1064032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Group 187"/>
          <p:cNvGrpSpPr/>
          <p:nvPr/>
        </p:nvGrpSpPr>
        <p:grpSpPr>
          <a:xfrm>
            <a:off x="7172292" y="4932878"/>
            <a:ext cx="421910" cy="707886"/>
            <a:chOff x="7600917" y="4932878"/>
            <a:chExt cx="421910" cy="707886"/>
          </a:xfrm>
        </p:grpSpPr>
        <p:sp>
          <p:nvSpPr>
            <p:cNvPr id="189" name="Oval 188"/>
            <p:cNvSpPr/>
            <p:nvPr/>
          </p:nvSpPr>
          <p:spPr>
            <a:xfrm>
              <a:off x="7635589" y="5108324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7600917" y="4932878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7166187" y="4933067"/>
            <a:ext cx="421910" cy="707886"/>
            <a:chOff x="3084570" y="1540674"/>
            <a:chExt cx="421910" cy="707886"/>
          </a:xfrm>
        </p:grpSpPr>
        <p:sp>
          <p:nvSpPr>
            <p:cNvPr id="423" name="Oval 422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3084570" y="154067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815908" y="2987420"/>
            <a:ext cx="4482485" cy="941984"/>
            <a:chOff x="692338" y="5359964"/>
            <a:chExt cx="4482485" cy="941984"/>
          </a:xfrm>
        </p:grpSpPr>
        <p:sp>
          <p:nvSpPr>
            <p:cNvPr id="177" name="Rounded Rectangle 176"/>
            <p:cNvSpPr/>
            <p:nvPr/>
          </p:nvSpPr>
          <p:spPr>
            <a:xfrm>
              <a:off x="692338" y="5544935"/>
              <a:ext cx="4357342" cy="61134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4933350" y="5359964"/>
              <a:ext cx="241473" cy="941984"/>
              <a:chOff x="4933350" y="5359964"/>
              <a:chExt cx="241473" cy="941984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4973986" y="5359964"/>
                <a:ext cx="159865" cy="9419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4933350" y="5546883"/>
                <a:ext cx="241473" cy="610931"/>
              </a:xfrm>
              <a:custGeom>
                <a:avLst/>
                <a:gdLst>
                  <a:gd name="connsiteX0" fmla="*/ 38100 w 243860"/>
                  <a:gd name="connsiteY0" fmla="*/ 0 h 624840"/>
                  <a:gd name="connsiteX1" fmla="*/ 236220 w 243860"/>
                  <a:gd name="connsiteY1" fmla="*/ 129540 h 624840"/>
                  <a:gd name="connsiteX2" fmla="*/ 15240 w 243860"/>
                  <a:gd name="connsiteY2" fmla="*/ 259080 h 624840"/>
                  <a:gd name="connsiteX3" fmla="*/ 243840 w 243860"/>
                  <a:gd name="connsiteY3" fmla="*/ 441960 h 624840"/>
                  <a:gd name="connsiteX4" fmla="*/ 0 w 243860"/>
                  <a:gd name="connsiteY4" fmla="*/ 624840 h 624840"/>
                  <a:gd name="connsiteX0" fmla="*/ 16669 w 243860"/>
                  <a:gd name="connsiteY0" fmla="*/ 0 h 617697"/>
                  <a:gd name="connsiteX1" fmla="*/ 236220 w 243860"/>
                  <a:gd name="connsiteY1" fmla="*/ 122397 h 617697"/>
                  <a:gd name="connsiteX2" fmla="*/ 15240 w 243860"/>
                  <a:gd name="connsiteY2" fmla="*/ 251937 h 617697"/>
                  <a:gd name="connsiteX3" fmla="*/ 243840 w 243860"/>
                  <a:gd name="connsiteY3" fmla="*/ 434817 h 617697"/>
                  <a:gd name="connsiteX4" fmla="*/ 0 w 243860"/>
                  <a:gd name="connsiteY4" fmla="*/ 617697 h 617697"/>
                  <a:gd name="connsiteX0" fmla="*/ 16669 w 243860"/>
                  <a:gd name="connsiteY0" fmla="*/ 0 h 617697"/>
                  <a:gd name="connsiteX1" fmla="*/ 236220 w 243860"/>
                  <a:gd name="connsiteY1" fmla="*/ 122397 h 617697"/>
                  <a:gd name="connsiteX2" fmla="*/ 15240 w 243860"/>
                  <a:gd name="connsiteY2" fmla="*/ 251937 h 617697"/>
                  <a:gd name="connsiteX3" fmla="*/ 243840 w 243860"/>
                  <a:gd name="connsiteY3" fmla="*/ 434817 h 617697"/>
                  <a:gd name="connsiteX4" fmla="*/ 0 w 243860"/>
                  <a:gd name="connsiteY4" fmla="*/ 617697 h 617697"/>
                  <a:gd name="connsiteX0" fmla="*/ 16669 w 243860"/>
                  <a:gd name="connsiteY0" fmla="*/ 0 h 617697"/>
                  <a:gd name="connsiteX1" fmla="*/ 236220 w 243860"/>
                  <a:gd name="connsiteY1" fmla="*/ 122397 h 617697"/>
                  <a:gd name="connsiteX2" fmla="*/ 15240 w 243860"/>
                  <a:gd name="connsiteY2" fmla="*/ 251937 h 617697"/>
                  <a:gd name="connsiteX3" fmla="*/ 243840 w 243860"/>
                  <a:gd name="connsiteY3" fmla="*/ 434817 h 617697"/>
                  <a:gd name="connsiteX4" fmla="*/ 0 w 243860"/>
                  <a:gd name="connsiteY4" fmla="*/ 617697 h 617697"/>
                  <a:gd name="connsiteX0" fmla="*/ 16669 w 243860"/>
                  <a:gd name="connsiteY0" fmla="*/ 0 h 618058"/>
                  <a:gd name="connsiteX1" fmla="*/ 236220 w 243860"/>
                  <a:gd name="connsiteY1" fmla="*/ 122397 h 618058"/>
                  <a:gd name="connsiteX2" fmla="*/ 15240 w 243860"/>
                  <a:gd name="connsiteY2" fmla="*/ 251937 h 618058"/>
                  <a:gd name="connsiteX3" fmla="*/ 243840 w 243860"/>
                  <a:gd name="connsiteY3" fmla="*/ 434817 h 618058"/>
                  <a:gd name="connsiteX4" fmla="*/ 0 w 243860"/>
                  <a:gd name="connsiteY4" fmla="*/ 617697 h 618058"/>
                  <a:gd name="connsiteX0" fmla="*/ 16669 w 243860"/>
                  <a:gd name="connsiteY0" fmla="*/ 0 h 603805"/>
                  <a:gd name="connsiteX1" fmla="*/ 236220 w 243860"/>
                  <a:gd name="connsiteY1" fmla="*/ 122397 h 603805"/>
                  <a:gd name="connsiteX2" fmla="*/ 15240 w 243860"/>
                  <a:gd name="connsiteY2" fmla="*/ 251937 h 603805"/>
                  <a:gd name="connsiteX3" fmla="*/ 243840 w 243860"/>
                  <a:gd name="connsiteY3" fmla="*/ 434817 h 603805"/>
                  <a:gd name="connsiteX4" fmla="*/ 0 w 243860"/>
                  <a:gd name="connsiteY4" fmla="*/ 603410 h 603805"/>
                  <a:gd name="connsiteX0" fmla="*/ 14288 w 241473"/>
                  <a:gd name="connsiteY0" fmla="*/ 0 h 610931"/>
                  <a:gd name="connsiteX1" fmla="*/ 233839 w 241473"/>
                  <a:gd name="connsiteY1" fmla="*/ 122397 h 610931"/>
                  <a:gd name="connsiteX2" fmla="*/ 12859 w 241473"/>
                  <a:gd name="connsiteY2" fmla="*/ 251937 h 610931"/>
                  <a:gd name="connsiteX3" fmla="*/ 241459 w 241473"/>
                  <a:gd name="connsiteY3" fmla="*/ 434817 h 610931"/>
                  <a:gd name="connsiteX4" fmla="*/ 0 w 241473"/>
                  <a:gd name="connsiteY4" fmla="*/ 610554 h 61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473" h="610931">
                    <a:moveTo>
                      <a:pt x="14288" y="0"/>
                    </a:moveTo>
                    <a:cubicBezTo>
                      <a:pt x="139066" y="317"/>
                      <a:pt x="234077" y="80408"/>
                      <a:pt x="233839" y="122397"/>
                    </a:cubicBezTo>
                    <a:cubicBezTo>
                      <a:pt x="233601" y="164386"/>
                      <a:pt x="11589" y="199867"/>
                      <a:pt x="12859" y="251937"/>
                    </a:cubicBezTo>
                    <a:cubicBezTo>
                      <a:pt x="14129" y="304007"/>
                      <a:pt x="243602" y="375048"/>
                      <a:pt x="241459" y="434817"/>
                    </a:cubicBezTo>
                    <a:cubicBezTo>
                      <a:pt x="239316" y="494586"/>
                      <a:pt x="139701" y="618649"/>
                      <a:pt x="0" y="610554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82987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000874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110567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220260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891181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408655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518348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628041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360303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199821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039339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878857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68995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808513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2648031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3487549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20968" y="2442513"/>
            <a:ext cx="1457066" cy="1985305"/>
            <a:chOff x="3863228" y="2808824"/>
            <a:chExt cx="1068741" cy="1036959"/>
          </a:xfrm>
          <a:solidFill>
            <a:srgbClr val="3E3D00"/>
          </a:solidFill>
        </p:grpSpPr>
        <p:sp>
          <p:nvSpPr>
            <p:cNvPr id="4" name="Rectangle 3"/>
            <p:cNvSpPr/>
            <p:nvPr/>
          </p:nvSpPr>
          <p:spPr>
            <a:xfrm>
              <a:off x="4271964" y="3145631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38648" y="3469463"/>
              <a:ext cx="314325" cy="78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863228" y="2808824"/>
              <a:ext cx="1068741" cy="1036959"/>
              <a:chOff x="3653347" y="1652896"/>
              <a:chExt cx="4187498" cy="3879863"/>
            </a:xfrm>
            <a:grpFill/>
          </p:grpSpPr>
          <p:sp>
            <p:nvSpPr>
              <p:cNvPr id="44" name="Freeform 43"/>
              <p:cNvSpPr/>
              <p:nvPr/>
            </p:nvSpPr>
            <p:spPr>
              <a:xfrm flipH="1">
                <a:off x="5790468" y="1686596"/>
                <a:ext cx="2050377" cy="3812458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72737 w 602674"/>
                  <a:gd name="connsiteY3" fmla="*/ 462015 h 950388"/>
                  <a:gd name="connsiteX4" fmla="*/ 525993 w 602674"/>
                  <a:gd name="connsiteY4" fmla="*/ 631564 h 950388"/>
                  <a:gd name="connsiteX5" fmla="*/ 34298 w 602674"/>
                  <a:gd name="connsiteY5" fmla="*/ 784133 h 950388"/>
                  <a:gd name="connsiteX6" fmla="*/ 602674 w 602674"/>
                  <a:gd name="connsiteY6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525993 w 602674"/>
                  <a:gd name="connsiteY3" fmla="*/ 631564 h 950388"/>
                  <a:gd name="connsiteX4" fmla="*/ 34298 w 602674"/>
                  <a:gd name="connsiteY4" fmla="*/ 784133 h 950388"/>
                  <a:gd name="connsiteX5" fmla="*/ 602674 w 602674"/>
                  <a:gd name="connsiteY5" fmla="*/ 950388 h 950388"/>
                  <a:gd name="connsiteX0" fmla="*/ 530137 w 602674"/>
                  <a:gd name="connsiteY0" fmla="*/ 0 h 950388"/>
                  <a:gd name="connsiteX1" fmla="*/ 1 w 602674"/>
                  <a:gd name="connsiteY1" fmla="*/ 160679 h 950388"/>
                  <a:gd name="connsiteX2" fmla="*/ 530004 w 602674"/>
                  <a:gd name="connsiteY2" fmla="*/ 485331 h 950388"/>
                  <a:gd name="connsiteX3" fmla="*/ 34298 w 602674"/>
                  <a:gd name="connsiteY3" fmla="*/ 784133 h 950388"/>
                  <a:gd name="connsiteX4" fmla="*/ 602674 w 602674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12431 w 580807"/>
                  <a:gd name="connsiteY3" fmla="*/ 784133 h 950388"/>
                  <a:gd name="connsiteX4" fmla="*/ 580807 w 580807"/>
                  <a:gd name="connsiteY4" fmla="*/ 950388 h 950388"/>
                  <a:gd name="connsiteX0" fmla="*/ 508270 w 580807"/>
                  <a:gd name="connsiteY0" fmla="*/ 0 h 950388"/>
                  <a:gd name="connsiteX1" fmla="*/ 1 w 580807"/>
                  <a:gd name="connsiteY1" fmla="*/ 236710 h 950388"/>
                  <a:gd name="connsiteX2" fmla="*/ 508137 w 580807"/>
                  <a:gd name="connsiteY2" fmla="*/ 485331 h 950388"/>
                  <a:gd name="connsiteX3" fmla="*/ 6183 w 580807"/>
                  <a:gd name="connsiteY3" fmla="*/ 705568 h 950388"/>
                  <a:gd name="connsiteX4" fmla="*/ 580807 w 580807"/>
                  <a:gd name="connsiteY4" fmla="*/ 950388 h 950388"/>
                  <a:gd name="connsiteX0" fmla="*/ 798603 w 798603"/>
                  <a:gd name="connsiteY0" fmla="*/ 0 h 952922"/>
                  <a:gd name="connsiteX1" fmla="*/ 2933 w 798603"/>
                  <a:gd name="connsiteY1" fmla="*/ 239244 h 952922"/>
                  <a:gd name="connsiteX2" fmla="*/ 511069 w 798603"/>
                  <a:gd name="connsiteY2" fmla="*/ 487865 h 952922"/>
                  <a:gd name="connsiteX3" fmla="*/ 9115 w 798603"/>
                  <a:gd name="connsiteY3" fmla="*/ 708102 h 952922"/>
                  <a:gd name="connsiteX4" fmla="*/ 583739 w 798603"/>
                  <a:gd name="connsiteY4" fmla="*/ 952922 h 952922"/>
                  <a:gd name="connsiteX0" fmla="*/ 795671 w 795671"/>
                  <a:gd name="connsiteY0" fmla="*/ 0 h 952922"/>
                  <a:gd name="connsiteX1" fmla="*/ 505399 w 795671"/>
                  <a:gd name="connsiteY1" fmla="*/ 62796 h 952922"/>
                  <a:gd name="connsiteX2" fmla="*/ 1 w 795671"/>
                  <a:gd name="connsiteY2" fmla="*/ 239244 h 952922"/>
                  <a:gd name="connsiteX3" fmla="*/ 508137 w 795671"/>
                  <a:gd name="connsiteY3" fmla="*/ 487865 h 952922"/>
                  <a:gd name="connsiteX4" fmla="*/ 6183 w 795671"/>
                  <a:gd name="connsiteY4" fmla="*/ 708102 h 952922"/>
                  <a:gd name="connsiteX5" fmla="*/ 580807 w 795671"/>
                  <a:gd name="connsiteY5" fmla="*/ 952922 h 952922"/>
                  <a:gd name="connsiteX0" fmla="*/ 795802 w 795802"/>
                  <a:gd name="connsiteY0" fmla="*/ 0 h 952922"/>
                  <a:gd name="connsiteX1" fmla="*/ 461622 w 795802"/>
                  <a:gd name="connsiteY1" fmla="*/ 38016 h 952922"/>
                  <a:gd name="connsiteX2" fmla="*/ 132 w 795802"/>
                  <a:gd name="connsiteY2" fmla="*/ 239244 h 952922"/>
                  <a:gd name="connsiteX3" fmla="*/ 508268 w 795802"/>
                  <a:gd name="connsiteY3" fmla="*/ 487865 h 952922"/>
                  <a:gd name="connsiteX4" fmla="*/ 6314 w 795802"/>
                  <a:gd name="connsiteY4" fmla="*/ 708102 h 952922"/>
                  <a:gd name="connsiteX5" fmla="*/ 580938 w 795802"/>
                  <a:gd name="connsiteY5" fmla="*/ 952922 h 952922"/>
                  <a:gd name="connsiteX0" fmla="*/ 696531 w 696531"/>
                  <a:gd name="connsiteY0" fmla="*/ 23787 h 928697"/>
                  <a:gd name="connsiteX1" fmla="*/ 461622 w 696531"/>
                  <a:gd name="connsiteY1" fmla="*/ 13791 h 928697"/>
                  <a:gd name="connsiteX2" fmla="*/ 132 w 696531"/>
                  <a:gd name="connsiteY2" fmla="*/ 215019 h 928697"/>
                  <a:gd name="connsiteX3" fmla="*/ 508268 w 696531"/>
                  <a:gd name="connsiteY3" fmla="*/ 463640 h 928697"/>
                  <a:gd name="connsiteX4" fmla="*/ 6314 w 696531"/>
                  <a:gd name="connsiteY4" fmla="*/ 683877 h 928697"/>
                  <a:gd name="connsiteX5" fmla="*/ 580938 w 696531"/>
                  <a:gd name="connsiteY5" fmla="*/ 928697 h 928697"/>
                  <a:gd name="connsiteX0" fmla="*/ 579696 w 580938"/>
                  <a:gd name="connsiteY0" fmla="*/ 912593 h 916113"/>
                  <a:gd name="connsiteX1" fmla="*/ 461622 w 580938"/>
                  <a:gd name="connsiteY1" fmla="*/ 1207 h 916113"/>
                  <a:gd name="connsiteX2" fmla="*/ 132 w 580938"/>
                  <a:gd name="connsiteY2" fmla="*/ 202435 h 916113"/>
                  <a:gd name="connsiteX3" fmla="*/ 508268 w 580938"/>
                  <a:gd name="connsiteY3" fmla="*/ 451056 h 916113"/>
                  <a:gd name="connsiteX4" fmla="*/ 6314 w 580938"/>
                  <a:gd name="connsiteY4" fmla="*/ 671293 h 916113"/>
                  <a:gd name="connsiteX5" fmla="*/ 580938 w 580938"/>
                  <a:gd name="connsiteY5" fmla="*/ 916113 h 916113"/>
                  <a:gd name="connsiteX0" fmla="*/ 579663 w 611898"/>
                  <a:gd name="connsiteY0" fmla="*/ 927442 h 930962"/>
                  <a:gd name="connsiteX1" fmla="*/ 557806 w 611898"/>
                  <a:gd name="connsiteY1" fmla="*/ 1188 h 930962"/>
                  <a:gd name="connsiteX2" fmla="*/ 99 w 611898"/>
                  <a:gd name="connsiteY2" fmla="*/ 217284 h 930962"/>
                  <a:gd name="connsiteX3" fmla="*/ 508235 w 611898"/>
                  <a:gd name="connsiteY3" fmla="*/ 465905 h 930962"/>
                  <a:gd name="connsiteX4" fmla="*/ 6281 w 611898"/>
                  <a:gd name="connsiteY4" fmla="*/ 686142 h 930962"/>
                  <a:gd name="connsiteX5" fmla="*/ 580905 w 611898"/>
                  <a:gd name="connsiteY5" fmla="*/ 930962 h 930962"/>
                  <a:gd name="connsiteX0" fmla="*/ 579663 w 580905"/>
                  <a:gd name="connsiteY0" fmla="*/ 926470 h 929990"/>
                  <a:gd name="connsiteX1" fmla="*/ 381790 w 580905"/>
                  <a:gd name="connsiteY1" fmla="*/ 204655 h 929990"/>
                  <a:gd name="connsiteX2" fmla="*/ 557806 w 580905"/>
                  <a:gd name="connsiteY2" fmla="*/ 216 h 929990"/>
                  <a:gd name="connsiteX3" fmla="*/ 99 w 580905"/>
                  <a:gd name="connsiteY3" fmla="*/ 216312 h 929990"/>
                  <a:gd name="connsiteX4" fmla="*/ 508235 w 580905"/>
                  <a:gd name="connsiteY4" fmla="*/ 464933 h 929990"/>
                  <a:gd name="connsiteX5" fmla="*/ 6281 w 580905"/>
                  <a:gd name="connsiteY5" fmla="*/ 685170 h 929990"/>
                  <a:gd name="connsiteX6" fmla="*/ 580905 w 580905"/>
                  <a:gd name="connsiteY6" fmla="*/ 929990 h 929990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663 w 587345"/>
                  <a:gd name="connsiteY0" fmla="*/ 926356 h 929876"/>
                  <a:gd name="connsiteX1" fmla="*/ 381790 w 587345"/>
                  <a:gd name="connsiteY1" fmla="*/ 204541 h 929876"/>
                  <a:gd name="connsiteX2" fmla="*/ 557806 w 587345"/>
                  <a:gd name="connsiteY2" fmla="*/ 102 h 929876"/>
                  <a:gd name="connsiteX3" fmla="*/ 99 w 587345"/>
                  <a:gd name="connsiteY3" fmla="*/ 216198 h 929876"/>
                  <a:gd name="connsiteX4" fmla="*/ 508235 w 587345"/>
                  <a:gd name="connsiteY4" fmla="*/ 464819 h 929876"/>
                  <a:gd name="connsiteX5" fmla="*/ 6281 w 587345"/>
                  <a:gd name="connsiteY5" fmla="*/ 685056 h 929876"/>
                  <a:gd name="connsiteX6" fmla="*/ 580905 w 587345"/>
                  <a:gd name="connsiteY6" fmla="*/ 929876 h 929876"/>
                  <a:gd name="connsiteX0" fmla="*/ 579703 w 587385"/>
                  <a:gd name="connsiteY0" fmla="*/ 926356 h 929876"/>
                  <a:gd name="connsiteX1" fmla="*/ 381830 w 587385"/>
                  <a:gd name="connsiteY1" fmla="*/ 204541 h 929876"/>
                  <a:gd name="connsiteX2" fmla="*/ 557846 w 587385"/>
                  <a:gd name="connsiteY2" fmla="*/ 102 h 929876"/>
                  <a:gd name="connsiteX3" fmla="*/ 139 w 587385"/>
                  <a:gd name="connsiteY3" fmla="*/ 216198 h 929876"/>
                  <a:gd name="connsiteX4" fmla="*/ 499111 w 587385"/>
                  <a:gd name="connsiteY4" fmla="*/ 459243 h 929876"/>
                  <a:gd name="connsiteX5" fmla="*/ 6321 w 587385"/>
                  <a:gd name="connsiteY5" fmla="*/ 685056 h 929876"/>
                  <a:gd name="connsiteX6" fmla="*/ 580945 w 587385"/>
                  <a:gd name="connsiteY6" fmla="*/ 929876 h 929876"/>
                  <a:gd name="connsiteX0" fmla="*/ 579703 w 621027"/>
                  <a:gd name="connsiteY0" fmla="*/ 926356 h 929876"/>
                  <a:gd name="connsiteX1" fmla="*/ 613208 w 621027"/>
                  <a:gd name="connsiteY1" fmla="*/ 444292 h 929876"/>
                  <a:gd name="connsiteX2" fmla="*/ 381830 w 621027"/>
                  <a:gd name="connsiteY2" fmla="*/ 204541 h 929876"/>
                  <a:gd name="connsiteX3" fmla="*/ 557846 w 621027"/>
                  <a:gd name="connsiteY3" fmla="*/ 102 h 929876"/>
                  <a:gd name="connsiteX4" fmla="*/ 139 w 621027"/>
                  <a:gd name="connsiteY4" fmla="*/ 216198 h 929876"/>
                  <a:gd name="connsiteX5" fmla="*/ 499111 w 621027"/>
                  <a:gd name="connsiteY5" fmla="*/ 459243 h 929876"/>
                  <a:gd name="connsiteX6" fmla="*/ 6321 w 621027"/>
                  <a:gd name="connsiteY6" fmla="*/ 685056 h 929876"/>
                  <a:gd name="connsiteX7" fmla="*/ 580945 w 621027"/>
                  <a:gd name="connsiteY7" fmla="*/ 929876 h 929876"/>
                  <a:gd name="connsiteX0" fmla="*/ 579703 w 616571"/>
                  <a:gd name="connsiteY0" fmla="*/ 926356 h 929876"/>
                  <a:gd name="connsiteX1" fmla="*/ 374957 w 616571"/>
                  <a:gd name="connsiteY1" fmla="*/ 723072 h 929876"/>
                  <a:gd name="connsiteX2" fmla="*/ 613208 w 616571"/>
                  <a:gd name="connsiteY2" fmla="*/ 444292 h 929876"/>
                  <a:gd name="connsiteX3" fmla="*/ 381830 w 616571"/>
                  <a:gd name="connsiteY3" fmla="*/ 204541 h 929876"/>
                  <a:gd name="connsiteX4" fmla="*/ 557846 w 616571"/>
                  <a:gd name="connsiteY4" fmla="*/ 102 h 929876"/>
                  <a:gd name="connsiteX5" fmla="*/ 139 w 616571"/>
                  <a:gd name="connsiteY5" fmla="*/ 216198 h 929876"/>
                  <a:gd name="connsiteX6" fmla="*/ 499111 w 616571"/>
                  <a:gd name="connsiteY6" fmla="*/ 459243 h 929876"/>
                  <a:gd name="connsiteX7" fmla="*/ 6321 w 616571"/>
                  <a:gd name="connsiteY7" fmla="*/ 685056 h 929876"/>
                  <a:gd name="connsiteX8" fmla="*/ 580945 w 616571"/>
                  <a:gd name="connsiteY8" fmla="*/ 929876 h 929876"/>
                  <a:gd name="connsiteX0" fmla="*/ 579703 w 615802"/>
                  <a:gd name="connsiteY0" fmla="*/ 926356 h 929876"/>
                  <a:gd name="connsiteX1" fmla="*/ 287904 w 615802"/>
                  <a:gd name="connsiteY1" fmla="*/ 674750 h 929876"/>
                  <a:gd name="connsiteX2" fmla="*/ 613208 w 615802"/>
                  <a:gd name="connsiteY2" fmla="*/ 444292 h 929876"/>
                  <a:gd name="connsiteX3" fmla="*/ 381830 w 615802"/>
                  <a:gd name="connsiteY3" fmla="*/ 204541 h 929876"/>
                  <a:gd name="connsiteX4" fmla="*/ 557846 w 615802"/>
                  <a:gd name="connsiteY4" fmla="*/ 102 h 929876"/>
                  <a:gd name="connsiteX5" fmla="*/ 139 w 615802"/>
                  <a:gd name="connsiteY5" fmla="*/ 216198 h 929876"/>
                  <a:gd name="connsiteX6" fmla="*/ 499111 w 615802"/>
                  <a:gd name="connsiteY6" fmla="*/ 459243 h 929876"/>
                  <a:gd name="connsiteX7" fmla="*/ 6321 w 615802"/>
                  <a:gd name="connsiteY7" fmla="*/ 685056 h 929876"/>
                  <a:gd name="connsiteX8" fmla="*/ 580945 w 615802"/>
                  <a:gd name="connsiteY8" fmla="*/ 929876 h 929876"/>
                  <a:gd name="connsiteX0" fmla="*/ 579703 w 615802"/>
                  <a:gd name="connsiteY0" fmla="*/ 926348 h 929868"/>
                  <a:gd name="connsiteX1" fmla="*/ 287904 w 615802"/>
                  <a:gd name="connsiteY1" fmla="*/ 674742 h 929868"/>
                  <a:gd name="connsiteX2" fmla="*/ 613208 w 615802"/>
                  <a:gd name="connsiteY2" fmla="*/ 444284 h 929868"/>
                  <a:gd name="connsiteX3" fmla="*/ 310813 w 615802"/>
                  <a:gd name="connsiteY3" fmla="*/ 215684 h 929868"/>
                  <a:gd name="connsiteX4" fmla="*/ 557846 w 615802"/>
                  <a:gd name="connsiteY4" fmla="*/ 94 h 929868"/>
                  <a:gd name="connsiteX5" fmla="*/ 139 w 615802"/>
                  <a:gd name="connsiteY5" fmla="*/ 216190 h 929868"/>
                  <a:gd name="connsiteX6" fmla="*/ 499111 w 615802"/>
                  <a:gd name="connsiteY6" fmla="*/ 459235 h 929868"/>
                  <a:gd name="connsiteX7" fmla="*/ 6321 w 615802"/>
                  <a:gd name="connsiteY7" fmla="*/ 685048 h 929868"/>
                  <a:gd name="connsiteX8" fmla="*/ 580945 w 615802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580945 w 616240"/>
                  <a:gd name="connsiteY8" fmla="*/ 929868 h 929868"/>
                  <a:gd name="connsiteX0" fmla="*/ 579703 w 616240"/>
                  <a:gd name="connsiteY0" fmla="*/ 926348 h 929868"/>
                  <a:gd name="connsiteX1" fmla="*/ 342885 w 616240"/>
                  <a:gd name="connsiteY1" fmla="*/ 689610 h 929868"/>
                  <a:gd name="connsiteX2" fmla="*/ 613208 w 616240"/>
                  <a:gd name="connsiteY2" fmla="*/ 444284 h 929868"/>
                  <a:gd name="connsiteX3" fmla="*/ 310813 w 616240"/>
                  <a:gd name="connsiteY3" fmla="*/ 215684 h 929868"/>
                  <a:gd name="connsiteX4" fmla="*/ 557846 w 616240"/>
                  <a:gd name="connsiteY4" fmla="*/ 94 h 929868"/>
                  <a:gd name="connsiteX5" fmla="*/ 139 w 616240"/>
                  <a:gd name="connsiteY5" fmla="*/ 216190 h 929868"/>
                  <a:gd name="connsiteX6" fmla="*/ 499111 w 616240"/>
                  <a:gd name="connsiteY6" fmla="*/ 459235 h 929868"/>
                  <a:gd name="connsiteX7" fmla="*/ 6321 w 616240"/>
                  <a:gd name="connsiteY7" fmla="*/ 685048 h 929868"/>
                  <a:gd name="connsiteX8" fmla="*/ 290195 w 616240"/>
                  <a:gd name="connsiteY8" fmla="*/ 831996 h 929868"/>
                  <a:gd name="connsiteX9" fmla="*/ 580945 w 616240"/>
                  <a:gd name="connsiteY9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290685 w 616730"/>
                  <a:gd name="connsiteY9" fmla="*/ 831996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581435 w 616730"/>
                  <a:gd name="connsiteY10" fmla="*/ 929868 h 929868"/>
                  <a:gd name="connsiteX0" fmla="*/ 580193 w 616730"/>
                  <a:gd name="connsiteY0" fmla="*/ 926348 h 929868"/>
                  <a:gd name="connsiteX1" fmla="*/ 343375 w 616730"/>
                  <a:gd name="connsiteY1" fmla="*/ 689610 h 929868"/>
                  <a:gd name="connsiteX2" fmla="*/ 613698 w 616730"/>
                  <a:gd name="connsiteY2" fmla="*/ 444284 h 929868"/>
                  <a:gd name="connsiteX3" fmla="*/ 311303 w 616730"/>
                  <a:gd name="connsiteY3" fmla="*/ 215684 h 929868"/>
                  <a:gd name="connsiteX4" fmla="*/ 558336 w 616730"/>
                  <a:gd name="connsiteY4" fmla="*/ 94 h 929868"/>
                  <a:gd name="connsiteX5" fmla="*/ 629 w 616730"/>
                  <a:gd name="connsiteY5" fmla="*/ 216190 h 929868"/>
                  <a:gd name="connsiteX6" fmla="*/ 499601 w 616730"/>
                  <a:gd name="connsiteY6" fmla="*/ 459235 h 929868"/>
                  <a:gd name="connsiteX7" fmla="*/ 6811 w 616730"/>
                  <a:gd name="connsiteY7" fmla="*/ 685048 h 929868"/>
                  <a:gd name="connsiteX8" fmla="*/ 217377 w 616730"/>
                  <a:gd name="connsiteY8" fmla="*/ 807835 h 929868"/>
                  <a:gd name="connsiteX9" fmla="*/ 327339 w 616730"/>
                  <a:gd name="connsiteY9" fmla="*/ 800401 h 929868"/>
                  <a:gd name="connsiteX10" fmla="*/ 359411 w 616730"/>
                  <a:gd name="connsiteY10" fmla="*/ 846864 h 929868"/>
                  <a:gd name="connsiteX11" fmla="*/ 581435 w 616730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27034 w 616425"/>
                  <a:gd name="connsiteY9" fmla="*/ 800401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  <a:gd name="connsiteX0" fmla="*/ 579888 w 616425"/>
                  <a:gd name="connsiteY0" fmla="*/ 926348 h 929868"/>
                  <a:gd name="connsiteX1" fmla="*/ 343070 w 616425"/>
                  <a:gd name="connsiteY1" fmla="*/ 689610 h 929868"/>
                  <a:gd name="connsiteX2" fmla="*/ 613393 w 616425"/>
                  <a:gd name="connsiteY2" fmla="*/ 444284 h 929868"/>
                  <a:gd name="connsiteX3" fmla="*/ 310998 w 616425"/>
                  <a:gd name="connsiteY3" fmla="*/ 215684 h 929868"/>
                  <a:gd name="connsiteX4" fmla="*/ 558031 w 616425"/>
                  <a:gd name="connsiteY4" fmla="*/ 94 h 929868"/>
                  <a:gd name="connsiteX5" fmla="*/ 324 w 616425"/>
                  <a:gd name="connsiteY5" fmla="*/ 216190 h 929868"/>
                  <a:gd name="connsiteX6" fmla="*/ 499296 w 616425"/>
                  <a:gd name="connsiteY6" fmla="*/ 459235 h 929868"/>
                  <a:gd name="connsiteX7" fmla="*/ 6506 w 616425"/>
                  <a:gd name="connsiteY7" fmla="*/ 685048 h 929868"/>
                  <a:gd name="connsiteX8" fmla="*/ 221654 w 616425"/>
                  <a:gd name="connsiteY8" fmla="*/ 804118 h 929868"/>
                  <a:gd name="connsiteX9" fmla="*/ 317870 w 616425"/>
                  <a:gd name="connsiteY9" fmla="*/ 772523 h 929868"/>
                  <a:gd name="connsiteX10" fmla="*/ 359106 w 616425"/>
                  <a:gd name="connsiteY10" fmla="*/ 846864 h 929868"/>
                  <a:gd name="connsiteX11" fmla="*/ 581130 w 616425"/>
                  <a:gd name="connsiteY11" fmla="*/ 929868 h 92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6425" h="929868">
                    <a:moveTo>
                      <a:pt x="579888" y="926348"/>
                    </a:moveTo>
                    <a:cubicBezTo>
                      <a:pt x="583181" y="890299"/>
                      <a:pt x="337486" y="769954"/>
                      <a:pt x="343070" y="689610"/>
                    </a:cubicBezTo>
                    <a:cubicBezTo>
                      <a:pt x="348654" y="609266"/>
                      <a:pt x="649665" y="528538"/>
                      <a:pt x="613393" y="444284"/>
                    </a:cubicBezTo>
                    <a:cubicBezTo>
                      <a:pt x="577121" y="360030"/>
                      <a:pt x="298080" y="275776"/>
                      <a:pt x="310998" y="215684"/>
                    </a:cubicBezTo>
                    <a:cubicBezTo>
                      <a:pt x="403572" y="128215"/>
                      <a:pt x="659445" y="-4017"/>
                      <a:pt x="558031" y="94"/>
                    </a:cubicBezTo>
                    <a:cubicBezTo>
                      <a:pt x="456617" y="4205"/>
                      <a:pt x="10113" y="139667"/>
                      <a:pt x="324" y="216190"/>
                    </a:cubicBezTo>
                    <a:cubicBezTo>
                      <a:pt x="-9465" y="292713"/>
                      <a:pt x="498266" y="381092"/>
                      <a:pt x="499296" y="459235"/>
                    </a:cubicBezTo>
                    <a:cubicBezTo>
                      <a:pt x="500326" y="537378"/>
                      <a:pt x="52780" y="627568"/>
                      <a:pt x="6506" y="685048"/>
                    </a:cubicBezTo>
                    <a:cubicBezTo>
                      <a:pt x="-39768" y="742528"/>
                      <a:pt x="174342" y="779627"/>
                      <a:pt x="221654" y="804118"/>
                    </a:cubicBezTo>
                    <a:cubicBezTo>
                      <a:pt x="268966" y="828609"/>
                      <a:pt x="194164" y="730860"/>
                      <a:pt x="317870" y="772523"/>
                    </a:cubicBezTo>
                    <a:cubicBezTo>
                      <a:pt x="441576" y="814186"/>
                      <a:pt x="316757" y="825286"/>
                      <a:pt x="359106" y="846864"/>
                    </a:cubicBezTo>
                    <a:cubicBezTo>
                      <a:pt x="401455" y="868442"/>
                      <a:pt x="550235" y="913556"/>
                      <a:pt x="581130" y="929868"/>
                    </a:cubicBezTo>
                  </a:path>
                </a:pathLst>
              </a:custGeom>
              <a:grpFill/>
              <a:ln>
                <a:solidFill>
                  <a:srgbClr val="3E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653347" y="1652896"/>
                <a:ext cx="2056510" cy="3879863"/>
              </a:xfrm>
              <a:custGeom>
                <a:avLst/>
                <a:gdLst>
                  <a:gd name="connsiteX0" fmla="*/ 436766 w 603021"/>
                  <a:gd name="connsiteY0" fmla="*/ 0 h 935182"/>
                  <a:gd name="connsiteX1" fmla="*/ 348 w 603021"/>
                  <a:gd name="connsiteY1" fmla="*/ 145473 h 935182"/>
                  <a:gd name="connsiteX2" fmla="*/ 499112 w 603021"/>
                  <a:gd name="connsiteY2" fmla="*/ 363682 h 935182"/>
                  <a:gd name="connsiteX3" fmla="*/ 73084 w 603021"/>
                  <a:gd name="connsiteY3" fmla="*/ 446809 h 935182"/>
                  <a:gd name="connsiteX4" fmla="*/ 426375 w 603021"/>
                  <a:gd name="connsiteY4" fmla="*/ 540327 h 935182"/>
                  <a:gd name="connsiteX5" fmla="*/ 31521 w 603021"/>
                  <a:gd name="connsiteY5" fmla="*/ 665018 h 935182"/>
                  <a:gd name="connsiteX6" fmla="*/ 603021 w 603021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426312 w 602958"/>
                  <a:gd name="connsiteY4" fmla="*/ 540327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1458 w 602958"/>
                  <a:gd name="connsiteY5" fmla="*/ 665018 h 935182"/>
                  <a:gd name="connsiteX6" fmla="*/ 602958 w 602958"/>
                  <a:gd name="connsiteY6" fmla="*/ 935182 h 935182"/>
                  <a:gd name="connsiteX0" fmla="*/ 436703 w 602958"/>
                  <a:gd name="connsiteY0" fmla="*/ 0 h 935182"/>
                  <a:gd name="connsiteX1" fmla="*/ 285 w 602958"/>
                  <a:gd name="connsiteY1" fmla="*/ 145473 h 935182"/>
                  <a:gd name="connsiteX2" fmla="*/ 492801 w 602958"/>
                  <a:gd name="connsiteY2" fmla="*/ 282582 h 935182"/>
                  <a:gd name="connsiteX3" fmla="*/ 73021 w 602958"/>
                  <a:gd name="connsiteY3" fmla="*/ 446809 h 935182"/>
                  <a:gd name="connsiteX4" fmla="*/ 526277 w 602958"/>
                  <a:gd name="connsiteY4" fmla="*/ 616358 h 935182"/>
                  <a:gd name="connsiteX5" fmla="*/ 34582 w 602958"/>
                  <a:gd name="connsiteY5" fmla="*/ 768927 h 935182"/>
                  <a:gd name="connsiteX6" fmla="*/ 602958 w 602958"/>
                  <a:gd name="connsiteY6" fmla="*/ 935182 h 935182"/>
                  <a:gd name="connsiteX0" fmla="*/ 530197 w 602734"/>
                  <a:gd name="connsiteY0" fmla="*/ 0 h 950388"/>
                  <a:gd name="connsiteX1" fmla="*/ 61 w 602734"/>
                  <a:gd name="connsiteY1" fmla="*/ 160679 h 950388"/>
                  <a:gd name="connsiteX2" fmla="*/ 492577 w 602734"/>
                  <a:gd name="connsiteY2" fmla="*/ 297788 h 950388"/>
                  <a:gd name="connsiteX3" fmla="*/ 72797 w 602734"/>
                  <a:gd name="connsiteY3" fmla="*/ 462015 h 950388"/>
                  <a:gd name="connsiteX4" fmla="*/ 526053 w 602734"/>
                  <a:gd name="connsiteY4" fmla="*/ 631564 h 950388"/>
                  <a:gd name="connsiteX5" fmla="*/ 34358 w 602734"/>
                  <a:gd name="connsiteY5" fmla="*/ 784133 h 950388"/>
                  <a:gd name="connsiteX6" fmla="*/ 602734 w 602734"/>
                  <a:gd name="connsiteY6" fmla="*/ 950388 h 950388"/>
                  <a:gd name="connsiteX0" fmla="*/ 530139 w 602676"/>
                  <a:gd name="connsiteY0" fmla="*/ 8491 h 958879"/>
                  <a:gd name="connsiteX1" fmla="*/ 499587 w 602676"/>
                  <a:gd name="connsiteY1" fmla="*/ 12997 h 958879"/>
                  <a:gd name="connsiteX2" fmla="*/ 3 w 602676"/>
                  <a:gd name="connsiteY2" fmla="*/ 169170 h 958879"/>
                  <a:gd name="connsiteX3" fmla="*/ 492519 w 602676"/>
                  <a:gd name="connsiteY3" fmla="*/ 306279 h 958879"/>
                  <a:gd name="connsiteX4" fmla="*/ 72739 w 602676"/>
                  <a:gd name="connsiteY4" fmla="*/ 470506 h 958879"/>
                  <a:gd name="connsiteX5" fmla="*/ 525995 w 602676"/>
                  <a:gd name="connsiteY5" fmla="*/ 640055 h 958879"/>
                  <a:gd name="connsiteX6" fmla="*/ 34300 w 602676"/>
                  <a:gd name="connsiteY6" fmla="*/ 792624 h 958879"/>
                  <a:gd name="connsiteX7" fmla="*/ 602676 w 602676"/>
                  <a:gd name="connsiteY7" fmla="*/ 958879 h 958879"/>
                  <a:gd name="connsiteX0" fmla="*/ 631319 w 631319"/>
                  <a:gd name="connsiteY0" fmla="*/ 46663 h 952136"/>
                  <a:gd name="connsiteX1" fmla="*/ 499587 w 631319"/>
                  <a:gd name="connsiteY1" fmla="*/ 6254 h 952136"/>
                  <a:gd name="connsiteX2" fmla="*/ 3 w 631319"/>
                  <a:gd name="connsiteY2" fmla="*/ 162427 h 952136"/>
                  <a:gd name="connsiteX3" fmla="*/ 492519 w 631319"/>
                  <a:gd name="connsiteY3" fmla="*/ 299536 h 952136"/>
                  <a:gd name="connsiteX4" fmla="*/ 72739 w 631319"/>
                  <a:gd name="connsiteY4" fmla="*/ 463763 h 952136"/>
                  <a:gd name="connsiteX5" fmla="*/ 525995 w 631319"/>
                  <a:gd name="connsiteY5" fmla="*/ 633312 h 952136"/>
                  <a:gd name="connsiteX6" fmla="*/ 34300 w 631319"/>
                  <a:gd name="connsiteY6" fmla="*/ 785881 h 952136"/>
                  <a:gd name="connsiteX7" fmla="*/ 602676 w 631319"/>
                  <a:gd name="connsiteY7" fmla="*/ 952136 h 952136"/>
                  <a:gd name="connsiteX0" fmla="*/ 631416 w 631416"/>
                  <a:gd name="connsiteY0" fmla="*/ 35322 h 940795"/>
                  <a:gd name="connsiteX1" fmla="*/ 450049 w 631416"/>
                  <a:gd name="connsiteY1" fmla="*/ 7303 h 940795"/>
                  <a:gd name="connsiteX2" fmla="*/ 100 w 631416"/>
                  <a:gd name="connsiteY2" fmla="*/ 151086 h 940795"/>
                  <a:gd name="connsiteX3" fmla="*/ 492616 w 631416"/>
                  <a:gd name="connsiteY3" fmla="*/ 288195 h 940795"/>
                  <a:gd name="connsiteX4" fmla="*/ 72836 w 631416"/>
                  <a:gd name="connsiteY4" fmla="*/ 452422 h 940795"/>
                  <a:gd name="connsiteX5" fmla="*/ 526092 w 631416"/>
                  <a:gd name="connsiteY5" fmla="*/ 621971 h 940795"/>
                  <a:gd name="connsiteX6" fmla="*/ 34397 w 631416"/>
                  <a:gd name="connsiteY6" fmla="*/ 774540 h 940795"/>
                  <a:gd name="connsiteX7" fmla="*/ 602773 w 631416"/>
                  <a:gd name="connsiteY7" fmla="*/ 940795 h 940795"/>
                  <a:gd name="connsiteX0" fmla="*/ 631420 w 631420"/>
                  <a:gd name="connsiteY0" fmla="*/ 35279 h 940752"/>
                  <a:gd name="connsiteX1" fmla="*/ 608504 w 631420"/>
                  <a:gd name="connsiteY1" fmla="*/ 22748 h 940752"/>
                  <a:gd name="connsiteX2" fmla="*/ 450053 w 631420"/>
                  <a:gd name="connsiteY2" fmla="*/ 7260 h 940752"/>
                  <a:gd name="connsiteX3" fmla="*/ 104 w 631420"/>
                  <a:gd name="connsiteY3" fmla="*/ 151043 h 940752"/>
                  <a:gd name="connsiteX4" fmla="*/ 492620 w 631420"/>
                  <a:gd name="connsiteY4" fmla="*/ 288152 h 940752"/>
                  <a:gd name="connsiteX5" fmla="*/ 72840 w 631420"/>
                  <a:gd name="connsiteY5" fmla="*/ 452379 h 940752"/>
                  <a:gd name="connsiteX6" fmla="*/ 526096 w 631420"/>
                  <a:gd name="connsiteY6" fmla="*/ 621928 h 940752"/>
                  <a:gd name="connsiteX7" fmla="*/ 34401 w 631420"/>
                  <a:gd name="connsiteY7" fmla="*/ 774497 h 940752"/>
                  <a:gd name="connsiteX8" fmla="*/ 602777 w 631420"/>
                  <a:gd name="connsiteY8" fmla="*/ 940752 h 940752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2777 w 620301"/>
                  <a:gd name="connsiteY8" fmla="*/ 940752 h 942864"/>
                  <a:gd name="connsiteX0" fmla="*/ 604693 w 620301"/>
                  <a:gd name="connsiteY0" fmla="*/ 942864 h 942864"/>
                  <a:gd name="connsiteX1" fmla="*/ 608504 w 620301"/>
                  <a:gd name="connsiteY1" fmla="*/ 22748 h 942864"/>
                  <a:gd name="connsiteX2" fmla="*/ 450053 w 620301"/>
                  <a:gd name="connsiteY2" fmla="*/ 7260 h 942864"/>
                  <a:gd name="connsiteX3" fmla="*/ 104 w 620301"/>
                  <a:gd name="connsiteY3" fmla="*/ 151043 h 942864"/>
                  <a:gd name="connsiteX4" fmla="*/ 492620 w 620301"/>
                  <a:gd name="connsiteY4" fmla="*/ 288152 h 942864"/>
                  <a:gd name="connsiteX5" fmla="*/ 72840 w 620301"/>
                  <a:gd name="connsiteY5" fmla="*/ 452379 h 942864"/>
                  <a:gd name="connsiteX6" fmla="*/ 526096 w 620301"/>
                  <a:gd name="connsiteY6" fmla="*/ 621928 h 942864"/>
                  <a:gd name="connsiteX7" fmla="*/ 34401 w 620301"/>
                  <a:gd name="connsiteY7" fmla="*/ 774497 h 942864"/>
                  <a:gd name="connsiteX8" fmla="*/ 606356 w 620301"/>
                  <a:gd name="connsiteY8" fmla="*/ 942494 h 942864"/>
                  <a:gd name="connsiteX0" fmla="*/ 604693 w 624378"/>
                  <a:gd name="connsiteY0" fmla="*/ 946308 h 946308"/>
                  <a:gd name="connsiteX1" fmla="*/ 618383 w 624378"/>
                  <a:gd name="connsiteY1" fmla="*/ 150931 h 946308"/>
                  <a:gd name="connsiteX2" fmla="*/ 608504 w 624378"/>
                  <a:gd name="connsiteY2" fmla="*/ 26192 h 946308"/>
                  <a:gd name="connsiteX3" fmla="*/ 450053 w 624378"/>
                  <a:gd name="connsiteY3" fmla="*/ 10704 h 946308"/>
                  <a:gd name="connsiteX4" fmla="*/ 104 w 624378"/>
                  <a:gd name="connsiteY4" fmla="*/ 154487 h 946308"/>
                  <a:gd name="connsiteX5" fmla="*/ 492620 w 624378"/>
                  <a:gd name="connsiteY5" fmla="*/ 291596 h 946308"/>
                  <a:gd name="connsiteX6" fmla="*/ 72840 w 624378"/>
                  <a:gd name="connsiteY6" fmla="*/ 455823 h 946308"/>
                  <a:gd name="connsiteX7" fmla="*/ 526096 w 624378"/>
                  <a:gd name="connsiteY7" fmla="*/ 625372 h 946308"/>
                  <a:gd name="connsiteX8" fmla="*/ 34401 w 624378"/>
                  <a:gd name="connsiteY8" fmla="*/ 777941 h 946308"/>
                  <a:gd name="connsiteX9" fmla="*/ 606356 w 624378"/>
                  <a:gd name="connsiteY9" fmla="*/ 945938 h 946308"/>
                  <a:gd name="connsiteX0" fmla="*/ 604693 w 613757"/>
                  <a:gd name="connsiteY0" fmla="*/ 946308 h 946308"/>
                  <a:gd name="connsiteX1" fmla="*/ 542498 w 613757"/>
                  <a:gd name="connsiteY1" fmla="*/ 148608 h 946308"/>
                  <a:gd name="connsiteX2" fmla="*/ 608504 w 613757"/>
                  <a:gd name="connsiteY2" fmla="*/ 26192 h 946308"/>
                  <a:gd name="connsiteX3" fmla="*/ 450053 w 613757"/>
                  <a:gd name="connsiteY3" fmla="*/ 10704 h 946308"/>
                  <a:gd name="connsiteX4" fmla="*/ 104 w 613757"/>
                  <a:gd name="connsiteY4" fmla="*/ 154487 h 946308"/>
                  <a:gd name="connsiteX5" fmla="*/ 492620 w 613757"/>
                  <a:gd name="connsiteY5" fmla="*/ 291596 h 946308"/>
                  <a:gd name="connsiteX6" fmla="*/ 72840 w 613757"/>
                  <a:gd name="connsiteY6" fmla="*/ 455823 h 946308"/>
                  <a:gd name="connsiteX7" fmla="*/ 526096 w 613757"/>
                  <a:gd name="connsiteY7" fmla="*/ 625372 h 946308"/>
                  <a:gd name="connsiteX8" fmla="*/ 34401 w 613757"/>
                  <a:gd name="connsiteY8" fmla="*/ 777941 h 946308"/>
                  <a:gd name="connsiteX9" fmla="*/ 606356 w 613757"/>
                  <a:gd name="connsiteY9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542498 w 616392"/>
                  <a:gd name="connsiteY2" fmla="*/ 14860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392"/>
                  <a:gd name="connsiteY0" fmla="*/ 946308 h 946308"/>
                  <a:gd name="connsiteX1" fmla="*/ 614087 w 616392"/>
                  <a:gd name="connsiteY1" fmla="*/ 299614 h 946308"/>
                  <a:gd name="connsiteX2" fmla="*/ 460886 w 616392"/>
                  <a:gd name="connsiteY2" fmla="*/ 155578 h 946308"/>
                  <a:gd name="connsiteX3" fmla="*/ 608504 w 616392"/>
                  <a:gd name="connsiteY3" fmla="*/ 26192 h 946308"/>
                  <a:gd name="connsiteX4" fmla="*/ 450053 w 616392"/>
                  <a:gd name="connsiteY4" fmla="*/ 10704 h 946308"/>
                  <a:gd name="connsiteX5" fmla="*/ 104 w 616392"/>
                  <a:gd name="connsiteY5" fmla="*/ 154487 h 946308"/>
                  <a:gd name="connsiteX6" fmla="*/ 492620 w 616392"/>
                  <a:gd name="connsiteY6" fmla="*/ 291596 h 946308"/>
                  <a:gd name="connsiteX7" fmla="*/ 72840 w 616392"/>
                  <a:gd name="connsiteY7" fmla="*/ 455823 h 946308"/>
                  <a:gd name="connsiteX8" fmla="*/ 526096 w 616392"/>
                  <a:gd name="connsiteY8" fmla="*/ 625372 h 946308"/>
                  <a:gd name="connsiteX9" fmla="*/ 34401 w 616392"/>
                  <a:gd name="connsiteY9" fmla="*/ 777941 h 946308"/>
                  <a:gd name="connsiteX10" fmla="*/ 606356 w 616392"/>
                  <a:gd name="connsiteY10" fmla="*/ 945938 h 946308"/>
                  <a:gd name="connsiteX0" fmla="*/ 604693 w 616962"/>
                  <a:gd name="connsiteY0" fmla="*/ 946308 h 946308"/>
                  <a:gd name="connsiteX1" fmla="*/ 482362 w 616962"/>
                  <a:gd name="connsiteY1" fmla="*/ 480821 h 946308"/>
                  <a:gd name="connsiteX2" fmla="*/ 614087 w 616962"/>
                  <a:gd name="connsiteY2" fmla="*/ 299614 h 946308"/>
                  <a:gd name="connsiteX3" fmla="*/ 460886 w 616962"/>
                  <a:gd name="connsiteY3" fmla="*/ 155578 h 946308"/>
                  <a:gd name="connsiteX4" fmla="*/ 608504 w 616962"/>
                  <a:gd name="connsiteY4" fmla="*/ 26192 h 946308"/>
                  <a:gd name="connsiteX5" fmla="*/ 450053 w 616962"/>
                  <a:gd name="connsiteY5" fmla="*/ 10704 h 946308"/>
                  <a:gd name="connsiteX6" fmla="*/ 104 w 616962"/>
                  <a:gd name="connsiteY6" fmla="*/ 154487 h 946308"/>
                  <a:gd name="connsiteX7" fmla="*/ 492620 w 616962"/>
                  <a:gd name="connsiteY7" fmla="*/ 291596 h 946308"/>
                  <a:gd name="connsiteX8" fmla="*/ 72840 w 616962"/>
                  <a:gd name="connsiteY8" fmla="*/ 455823 h 946308"/>
                  <a:gd name="connsiteX9" fmla="*/ 526096 w 616962"/>
                  <a:gd name="connsiteY9" fmla="*/ 625372 h 946308"/>
                  <a:gd name="connsiteX10" fmla="*/ 34401 w 616962"/>
                  <a:gd name="connsiteY10" fmla="*/ 777941 h 946308"/>
                  <a:gd name="connsiteX11" fmla="*/ 606356 w 616962"/>
                  <a:gd name="connsiteY11" fmla="*/ 945938 h 946308"/>
                  <a:gd name="connsiteX0" fmla="*/ 604693 w 615553"/>
                  <a:gd name="connsiteY0" fmla="*/ 946308 h 946308"/>
                  <a:gd name="connsiteX1" fmla="*/ 482362 w 615553"/>
                  <a:gd name="connsiteY1" fmla="*/ 480821 h 946308"/>
                  <a:gd name="connsiteX2" fmla="*/ 612655 w 615553"/>
                  <a:gd name="connsiteY2" fmla="*/ 277544 h 946308"/>
                  <a:gd name="connsiteX3" fmla="*/ 460886 w 615553"/>
                  <a:gd name="connsiteY3" fmla="*/ 155578 h 946308"/>
                  <a:gd name="connsiteX4" fmla="*/ 608504 w 615553"/>
                  <a:gd name="connsiteY4" fmla="*/ 26192 h 946308"/>
                  <a:gd name="connsiteX5" fmla="*/ 450053 w 615553"/>
                  <a:gd name="connsiteY5" fmla="*/ 10704 h 946308"/>
                  <a:gd name="connsiteX6" fmla="*/ 104 w 615553"/>
                  <a:gd name="connsiteY6" fmla="*/ 154487 h 946308"/>
                  <a:gd name="connsiteX7" fmla="*/ 492620 w 615553"/>
                  <a:gd name="connsiteY7" fmla="*/ 291596 h 946308"/>
                  <a:gd name="connsiteX8" fmla="*/ 72840 w 615553"/>
                  <a:gd name="connsiteY8" fmla="*/ 455823 h 946308"/>
                  <a:gd name="connsiteX9" fmla="*/ 526096 w 615553"/>
                  <a:gd name="connsiteY9" fmla="*/ 625372 h 946308"/>
                  <a:gd name="connsiteX10" fmla="*/ 34401 w 615553"/>
                  <a:gd name="connsiteY10" fmla="*/ 777941 h 946308"/>
                  <a:gd name="connsiteX11" fmla="*/ 606356 w 615553"/>
                  <a:gd name="connsiteY11" fmla="*/ 945938 h 946308"/>
                  <a:gd name="connsiteX0" fmla="*/ 604693 w 622237"/>
                  <a:gd name="connsiteY0" fmla="*/ 946308 h 946308"/>
                  <a:gd name="connsiteX1" fmla="*/ 616951 w 622237"/>
                  <a:gd name="connsiteY1" fmla="*/ 614403 h 946308"/>
                  <a:gd name="connsiteX2" fmla="*/ 482362 w 622237"/>
                  <a:gd name="connsiteY2" fmla="*/ 480821 h 946308"/>
                  <a:gd name="connsiteX3" fmla="*/ 612655 w 622237"/>
                  <a:gd name="connsiteY3" fmla="*/ 277544 h 946308"/>
                  <a:gd name="connsiteX4" fmla="*/ 460886 w 622237"/>
                  <a:gd name="connsiteY4" fmla="*/ 155578 h 946308"/>
                  <a:gd name="connsiteX5" fmla="*/ 608504 w 622237"/>
                  <a:gd name="connsiteY5" fmla="*/ 26192 h 946308"/>
                  <a:gd name="connsiteX6" fmla="*/ 450053 w 622237"/>
                  <a:gd name="connsiteY6" fmla="*/ 10704 h 946308"/>
                  <a:gd name="connsiteX7" fmla="*/ 104 w 622237"/>
                  <a:gd name="connsiteY7" fmla="*/ 154487 h 946308"/>
                  <a:gd name="connsiteX8" fmla="*/ 492620 w 622237"/>
                  <a:gd name="connsiteY8" fmla="*/ 291596 h 946308"/>
                  <a:gd name="connsiteX9" fmla="*/ 72840 w 622237"/>
                  <a:gd name="connsiteY9" fmla="*/ 455823 h 946308"/>
                  <a:gd name="connsiteX10" fmla="*/ 526096 w 622237"/>
                  <a:gd name="connsiteY10" fmla="*/ 625372 h 946308"/>
                  <a:gd name="connsiteX11" fmla="*/ 34401 w 622237"/>
                  <a:gd name="connsiteY11" fmla="*/ 777941 h 946308"/>
                  <a:gd name="connsiteX12" fmla="*/ 606356 w 622237"/>
                  <a:gd name="connsiteY12" fmla="*/ 945938 h 946308"/>
                  <a:gd name="connsiteX0" fmla="*/ 604693 w 618920"/>
                  <a:gd name="connsiteY0" fmla="*/ 946308 h 946308"/>
                  <a:gd name="connsiteX1" fmla="*/ 470907 w 618920"/>
                  <a:gd name="connsiteY1" fmla="*/ 788177 h 946308"/>
                  <a:gd name="connsiteX2" fmla="*/ 616951 w 618920"/>
                  <a:gd name="connsiteY2" fmla="*/ 614403 h 946308"/>
                  <a:gd name="connsiteX3" fmla="*/ 482362 w 618920"/>
                  <a:gd name="connsiteY3" fmla="*/ 480821 h 946308"/>
                  <a:gd name="connsiteX4" fmla="*/ 612655 w 618920"/>
                  <a:gd name="connsiteY4" fmla="*/ 277544 h 946308"/>
                  <a:gd name="connsiteX5" fmla="*/ 460886 w 618920"/>
                  <a:gd name="connsiteY5" fmla="*/ 155578 h 946308"/>
                  <a:gd name="connsiteX6" fmla="*/ 608504 w 618920"/>
                  <a:gd name="connsiteY6" fmla="*/ 26192 h 946308"/>
                  <a:gd name="connsiteX7" fmla="*/ 450053 w 618920"/>
                  <a:gd name="connsiteY7" fmla="*/ 10704 h 946308"/>
                  <a:gd name="connsiteX8" fmla="*/ 104 w 618920"/>
                  <a:gd name="connsiteY8" fmla="*/ 154487 h 946308"/>
                  <a:gd name="connsiteX9" fmla="*/ 492620 w 618920"/>
                  <a:gd name="connsiteY9" fmla="*/ 291596 h 946308"/>
                  <a:gd name="connsiteX10" fmla="*/ 72840 w 618920"/>
                  <a:gd name="connsiteY10" fmla="*/ 455823 h 946308"/>
                  <a:gd name="connsiteX11" fmla="*/ 526096 w 618920"/>
                  <a:gd name="connsiteY11" fmla="*/ 625372 h 946308"/>
                  <a:gd name="connsiteX12" fmla="*/ 34401 w 618920"/>
                  <a:gd name="connsiteY12" fmla="*/ 777941 h 946308"/>
                  <a:gd name="connsiteX13" fmla="*/ 606356 w 618920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482362 w 618268"/>
                  <a:gd name="connsiteY3" fmla="*/ 480821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460886 w 618268"/>
                  <a:gd name="connsiteY5" fmla="*/ 155578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  <a:gd name="connsiteX0" fmla="*/ 604693 w 618268"/>
                  <a:gd name="connsiteY0" fmla="*/ 946308 h 946308"/>
                  <a:gd name="connsiteX1" fmla="*/ 381563 w 618268"/>
                  <a:gd name="connsiteY1" fmla="*/ 782601 h 946308"/>
                  <a:gd name="connsiteX2" fmla="*/ 616951 w 618268"/>
                  <a:gd name="connsiteY2" fmla="*/ 614403 h 946308"/>
                  <a:gd name="connsiteX3" fmla="*/ 399891 w 618268"/>
                  <a:gd name="connsiteY3" fmla="*/ 451084 h 946308"/>
                  <a:gd name="connsiteX4" fmla="*/ 612655 w 618268"/>
                  <a:gd name="connsiteY4" fmla="*/ 277544 h 946308"/>
                  <a:gd name="connsiteX5" fmla="*/ 330306 w 618268"/>
                  <a:gd name="connsiteY5" fmla="*/ 144427 h 946308"/>
                  <a:gd name="connsiteX6" fmla="*/ 608504 w 618268"/>
                  <a:gd name="connsiteY6" fmla="*/ 26192 h 946308"/>
                  <a:gd name="connsiteX7" fmla="*/ 450053 w 618268"/>
                  <a:gd name="connsiteY7" fmla="*/ 10704 h 946308"/>
                  <a:gd name="connsiteX8" fmla="*/ 104 w 618268"/>
                  <a:gd name="connsiteY8" fmla="*/ 154487 h 946308"/>
                  <a:gd name="connsiteX9" fmla="*/ 492620 w 618268"/>
                  <a:gd name="connsiteY9" fmla="*/ 291596 h 946308"/>
                  <a:gd name="connsiteX10" fmla="*/ 72840 w 618268"/>
                  <a:gd name="connsiteY10" fmla="*/ 455823 h 946308"/>
                  <a:gd name="connsiteX11" fmla="*/ 526096 w 618268"/>
                  <a:gd name="connsiteY11" fmla="*/ 625372 h 946308"/>
                  <a:gd name="connsiteX12" fmla="*/ 34401 w 618268"/>
                  <a:gd name="connsiteY12" fmla="*/ 777941 h 946308"/>
                  <a:gd name="connsiteX13" fmla="*/ 606356 w 618268"/>
                  <a:gd name="connsiteY13" fmla="*/ 945938 h 946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268" h="946308">
                    <a:moveTo>
                      <a:pt x="604693" y="946308"/>
                    </a:moveTo>
                    <a:cubicBezTo>
                      <a:pt x="606068" y="919953"/>
                      <a:pt x="379520" y="837918"/>
                      <a:pt x="381563" y="782601"/>
                    </a:cubicBezTo>
                    <a:cubicBezTo>
                      <a:pt x="383606" y="727284"/>
                      <a:pt x="638714" y="665629"/>
                      <a:pt x="616951" y="614403"/>
                    </a:cubicBezTo>
                    <a:cubicBezTo>
                      <a:pt x="595188" y="563177"/>
                      <a:pt x="385096" y="516133"/>
                      <a:pt x="399891" y="451084"/>
                    </a:cubicBezTo>
                    <a:cubicBezTo>
                      <a:pt x="414686" y="386035"/>
                      <a:pt x="638427" y="331751"/>
                      <a:pt x="612655" y="277544"/>
                    </a:cubicBezTo>
                    <a:cubicBezTo>
                      <a:pt x="586883" y="223337"/>
                      <a:pt x="320975" y="191933"/>
                      <a:pt x="330306" y="144427"/>
                    </a:cubicBezTo>
                    <a:cubicBezTo>
                      <a:pt x="339637" y="96921"/>
                      <a:pt x="636559" y="49563"/>
                      <a:pt x="608504" y="26192"/>
                    </a:cubicBezTo>
                    <a:cubicBezTo>
                      <a:pt x="580449" y="2821"/>
                      <a:pt x="551453" y="-10678"/>
                      <a:pt x="450053" y="10704"/>
                    </a:cubicBezTo>
                    <a:cubicBezTo>
                      <a:pt x="348653" y="32086"/>
                      <a:pt x="-6990" y="107672"/>
                      <a:pt x="104" y="154487"/>
                    </a:cubicBezTo>
                    <a:cubicBezTo>
                      <a:pt x="7198" y="201302"/>
                      <a:pt x="480497" y="241373"/>
                      <a:pt x="492620" y="291596"/>
                    </a:cubicBezTo>
                    <a:cubicBezTo>
                      <a:pt x="504743" y="341819"/>
                      <a:pt x="67261" y="400194"/>
                      <a:pt x="72840" y="455823"/>
                    </a:cubicBezTo>
                    <a:cubicBezTo>
                      <a:pt x="78419" y="511452"/>
                      <a:pt x="532502" y="571686"/>
                      <a:pt x="526096" y="625372"/>
                    </a:cubicBezTo>
                    <a:cubicBezTo>
                      <a:pt x="519690" y="679058"/>
                      <a:pt x="21024" y="724513"/>
                      <a:pt x="34401" y="777941"/>
                    </a:cubicBezTo>
                    <a:cubicBezTo>
                      <a:pt x="47778" y="831369"/>
                      <a:pt x="335326" y="843760"/>
                      <a:pt x="606356" y="945938"/>
                    </a:cubicBezTo>
                  </a:path>
                </a:pathLst>
              </a:custGeom>
              <a:grpFill/>
              <a:ln>
                <a:solidFill>
                  <a:srgbClr val="3E3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7" name="TextBox 136"/>
          <p:cNvSpPr txBox="1"/>
          <p:nvPr/>
        </p:nvSpPr>
        <p:spPr>
          <a:xfrm>
            <a:off x="4298962" y="417287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327067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781488" y="4337631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718375" y="1864583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174" name="Group 173"/>
          <p:cNvGrpSpPr/>
          <p:nvPr/>
        </p:nvGrpSpPr>
        <p:grpSpPr>
          <a:xfrm flipH="1">
            <a:off x="5221677" y="2979179"/>
            <a:ext cx="241473" cy="941984"/>
            <a:chOff x="4933350" y="5359964"/>
            <a:chExt cx="241473" cy="941984"/>
          </a:xfrm>
        </p:grpSpPr>
        <p:sp>
          <p:nvSpPr>
            <p:cNvPr id="175" name="Rectangle 174"/>
            <p:cNvSpPr/>
            <p:nvPr/>
          </p:nvSpPr>
          <p:spPr>
            <a:xfrm>
              <a:off x="4973986" y="5359964"/>
              <a:ext cx="159865" cy="941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933350" y="5546883"/>
              <a:ext cx="241473" cy="610931"/>
            </a:xfrm>
            <a:custGeom>
              <a:avLst/>
              <a:gdLst>
                <a:gd name="connsiteX0" fmla="*/ 38100 w 243860"/>
                <a:gd name="connsiteY0" fmla="*/ 0 h 624840"/>
                <a:gd name="connsiteX1" fmla="*/ 236220 w 243860"/>
                <a:gd name="connsiteY1" fmla="*/ 129540 h 624840"/>
                <a:gd name="connsiteX2" fmla="*/ 15240 w 243860"/>
                <a:gd name="connsiteY2" fmla="*/ 259080 h 624840"/>
                <a:gd name="connsiteX3" fmla="*/ 243840 w 243860"/>
                <a:gd name="connsiteY3" fmla="*/ 441960 h 624840"/>
                <a:gd name="connsiteX4" fmla="*/ 0 w 243860"/>
                <a:gd name="connsiteY4" fmla="*/ 624840 h 624840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8058"/>
                <a:gd name="connsiteX1" fmla="*/ 236220 w 243860"/>
                <a:gd name="connsiteY1" fmla="*/ 122397 h 618058"/>
                <a:gd name="connsiteX2" fmla="*/ 15240 w 243860"/>
                <a:gd name="connsiteY2" fmla="*/ 251937 h 618058"/>
                <a:gd name="connsiteX3" fmla="*/ 243840 w 243860"/>
                <a:gd name="connsiteY3" fmla="*/ 434817 h 618058"/>
                <a:gd name="connsiteX4" fmla="*/ 0 w 243860"/>
                <a:gd name="connsiteY4" fmla="*/ 617697 h 618058"/>
                <a:gd name="connsiteX0" fmla="*/ 16669 w 243860"/>
                <a:gd name="connsiteY0" fmla="*/ 0 h 603805"/>
                <a:gd name="connsiteX1" fmla="*/ 236220 w 243860"/>
                <a:gd name="connsiteY1" fmla="*/ 122397 h 603805"/>
                <a:gd name="connsiteX2" fmla="*/ 15240 w 243860"/>
                <a:gd name="connsiteY2" fmla="*/ 251937 h 603805"/>
                <a:gd name="connsiteX3" fmla="*/ 243840 w 243860"/>
                <a:gd name="connsiteY3" fmla="*/ 434817 h 603805"/>
                <a:gd name="connsiteX4" fmla="*/ 0 w 243860"/>
                <a:gd name="connsiteY4" fmla="*/ 603410 h 603805"/>
                <a:gd name="connsiteX0" fmla="*/ 14288 w 241473"/>
                <a:gd name="connsiteY0" fmla="*/ 0 h 610931"/>
                <a:gd name="connsiteX1" fmla="*/ 233839 w 241473"/>
                <a:gd name="connsiteY1" fmla="*/ 122397 h 610931"/>
                <a:gd name="connsiteX2" fmla="*/ 12859 w 241473"/>
                <a:gd name="connsiteY2" fmla="*/ 251937 h 610931"/>
                <a:gd name="connsiteX3" fmla="*/ 241459 w 241473"/>
                <a:gd name="connsiteY3" fmla="*/ 434817 h 610931"/>
                <a:gd name="connsiteX4" fmla="*/ 0 w 241473"/>
                <a:gd name="connsiteY4" fmla="*/ 610554 h 61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73" h="610931">
                  <a:moveTo>
                    <a:pt x="14288" y="0"/>
                  </a:moveTo>
                  <a:cubicBezTo>
                    <a:pt x="139066" y="317"/>
                    <a:pt x="234077" y="80408"/>
                    <a:pt x="233839" y="122397"/>
                  </a:cubicBezTo>
                  <a:cubicBezTo>
                    <a:pt x="233601" y="164386"/>
                    <a:pt x="11589" y="199867"/>
                    <a:pt x="12859" y="251937"/>
                  </a:cubicBezTo>
                  <a:cubicBezTo>
                    <a:pt x="14129" y="304007"/>
                    <a:pt x="243602" y="375048"/>
                    <a:pt x="241459" y="434817"/>
                  </a:cubicBezTo>
                  <a:cubicBezTo>
                    <a:pt x="239316" y="494586"/>
                    <a:pt x="139701" y="618649"/>
                    <a:pt x="0" y="610554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8125" y="1484530"/>
            <a:ext cx="1266500" cy="707886"/>
            <a:chOff x="6778125" y="1484530"/>
            <a:chExt cx="1266500" cy="707886"/>
          </a:xfrm>
        </p:grpSpPr>
        <p:sp>
          <p:nvSpPr>
            <p:cNvPr id="446" name="Oval 445"/>
            <p:cNvSpPr/>
            <p:nvPr/>
          </p:nvSpPr>
          <p:spPr>
            <a:xfrm>
              <a:off x="6818695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778125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448" name="Oval 447"/>
            <p:cNvSpPr/>
            <p:nvPr/>
          </p:nvSpPr>
          <p:spPr>
            <a:xfrm>
              <a:off x="7241554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7200420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450" name="Oval 449"/>
            <p:cNvSpPr/>
            <p:nvPr/>
          </p:nvSpPr>
          <p:spPr>
            <a:xfrm>
              <a:off x="7664413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7622715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428" name="Oval 427"/>
          <p:cNvSpPr/>
          <p:nvPr/>
        </p:nvSpPr>
        <p:spPr>
          <a:xfrm>
            <a:off x="6789871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9" name="TextBox 428"/>
          <p:cNvSpPr txBox="1"/>
          <p:nvPr/>
        </p:nvSpPr>
        <p:spPr>
          <a:xfrm>
            <a:off x="6754659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00917" y="4932878"/>
            <a:ext cx="421910" cy="707886"/>
            <a:chOff x="7600917" y="4932878"/>
            <a:chExt cx="421910" cy="707886"/>
          </a:xfrm>
        </p:grpSpPr>
        <p:sp>
          <p:nvSpPr>
            <p:cNvPr id="432" name="Oval 431"/>
            <p:cNvSpPr/>
            <p:nvPr/>
          </p:nvSpPr>
          <p:spPr>
            <a:xfrm>
              <a:off x="7635589" y="5108324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600917" y="4932878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434" name="Oval 433"/>
          <p:cNvSpPr/>
          <p:nvPr/>
        </p:nvSpPr>
        <p:spPr>
          <a:xfrm>
            <a:off x="8062744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5" name="TextBox 434"/>
          <p:cNvSpPr txBox="1"/>
          <p:nvPr/>
        </p:nvSpPr>
        <p:spPr>
          <a:xfrm>
            <a:off x="8024046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44" name="Oval 443"/>
          <p:cNvSpPr/>
          <p:nvPr/>
        </p:nvSpPr>
        <p:spPr>
          <a:xfrm>
            <a:off x="6369151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5" name="TextBox 444"/>
          <p:cNvSpPr txBox="1"/>
          <p:nvPr/>
        </p:nvSpPr>
        <p:spPr>
          <a:xfrm>
            <a:off x="6331530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2" name="Freeform 41"/>
          <p:cNvSpPr/>
          <p:nvPr/>
        </p:nvSpPr>
        <p:spPr>
          <a:xfrm flipH="1">
            <a:off x="763979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70634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0781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8" name="TextBox 27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90947" y="5978783"/>
            <a:ext cx="489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passive movement</a:t>
            </a:r>
          </a:p>
        </p:txBody>
      </p:sp>
      <p:sp>
        <p:nvSpPr>
          <p:cNvPr id="106" name="Oval 105"/>
          <p:cNvSpPr/>
          <p:nvPr/>
        </p:nvSpPr>
        <p:spPr>
          <a:xfrm>
            <a:off x="6793987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758775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08" name="Oval 107"/>
          <p:cNvSpPr/>
          <p:nvPr/>
        </p:nvSpPr>
        <p:spPr>
          <a:xfrm>
            <a:off x="7216846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181904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10" name="Oval 109"/>
          <p:cNvSpPr/>
          <p:nvPr/>
        </p:nvSpPr>
        <p:spPr>
          <a:xfrm>
            <a:off x="7639705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605033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12" name="Oval 111"/>
          <p:cNvSpPr/>
          <p:nvPr/>
        </p:nvSpPr>
        <p:spPr>
          <a:xfrm>
            <a:off x="8066860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8028162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5272" y="4923353"/>
            <a:ext cx="3811055" cy="1154022"/>
            <a:chOff x="5485272" y="4923353"/>
            <a:chExt cx="3811055" cy="1154022"/>
          </a:xfrm>
        </p:grpSpPr>
        <p:grpSp>
          <p:nvGrpSpPr>
            <p:cNvPr id="10" name="Group 9"/>
            <p:cNvGrpSpPr/>
            <p:nvPr/>
          </p:nvGrpSpPr>
          <p:grpSpPr>
            <a:xfrm>
              <a:off x="8447175" y="4923353"/>
              <a:ext cx="849152" cy="1154022"/>
              <a:chOff x="8447175" y="4923353"/>
              <a:chExt cx="849152" cy="1154022"/>
            </a:xfrm>
          </p:grpSpPr>
          <p:sp>
            <p:nvSpPr>
              <p:cNvPr id="436" name="Oval 435"/>
              <p:cNvSpPr/>
              <p:nvPr/>
            </p:nvSpPr>
            <p:spPr>
              <a:xfrm>
                <a:off x="8485603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7" name="TextBox 436"/>
              <p:cNvSpPr txBox="1"/>
              <p:nvPr/>
            </p:nvSpPr>
            <p:spPr>
              <a:xfrm>
                <a:off x="8447175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8908462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9" name="TextBox 438"/>
              <p:cNvSpPr txBox="1"/>
              <p:nvPr/>
            </p:nvSpPr>
            <p:spPr>
              <a:xfrm>
                <a:off x="8870301" y="4923353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8489719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451291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8912578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874417" y="5359964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485272" y="4923353"/>
              <a:ext cx="849155" cy="1154022"/>
              <a:chOff x="5485272" y="4923353"/>
              <a:chExt cx="849155" cy="1154022"/>
            </a:xfrm>
          </p:grpSpPr>
          <p:sp>
            <p:nvSpPr>
              <p:cNvPr id="440" name="Oval 439"/>
              <p:cNvSpPr/>
              <p:nvPr/>
            </p:nvSpPr>
            <p:spPr>
              <a:xfrm>
                <a:off x="5523433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1" name="TextBox 440"/>
              <p:cNvSpPr txBox="1"/>
              <p:nvPr/>
            </p:nvSpPr>
            <p:spPr>
              <a:xfrm>
                <a:off x="5485272" y="4923353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5946292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3" name="TextBox 442"/>
              <p:cNvSpPr txBox="1"/>
              <p:nvPr/>
            </p:nvSpPr>
            <p:spPr>
              <a:xfrm>
                <a:off x="5908401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27549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489388" y="5359964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5950408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912517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sp>
        <p:nvSpPr>
          <p:cNvPr id="122" name="Oval 121"/>
          <p:cNvSpPr/>
          <p:nvPr/>
        </p:nvSpPr>
        <p:spPr>
          <a:xfrm>
            <a:off x="6373267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6335646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373267" y="1484530"/>
            <a:ext cx="2078941" cy="712002"/>
            <a:chOff x="6373267" y="1484530"/>
            <a:chExt cx="2078941" cy="712002"/>
          </a:xfrm>
        </p:grpSpPr>
        <p:grpSp>
          <p:nvGrpSpPr>
            <p:cNvPr id="15" name="Group 14"/>
            <p:cNvGrpSpPr/>
            <p:nvPr/>
          </p:nvGrpSpPr>
          <p:grpSpPr>
            <a:xfrm>
              <a:off x="8030298" y="1488646"/>
              <a:ext cx="421910" cy="707886"/>
              <a:chOff x="8030298" y="1488646"/>
              <a:chExt cx="421910" cy="707886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8070868" y="1673619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8030298" y="1488646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373267" y="1484530"/>
              <a:ext cx="421911" cy="707886"/>
              <a:chOff x="6348553" y="1484530"/>
              <a:chExt cx="421911" cy="707886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6390251" y="166950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6348553" y="1484530"/>
                <a:ext cx="4219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5166585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89269" y="1864583"/>
            <a:ext cx="5012173" cy="3242489"/>
            <a:chOff x="5189269" y="1864583"/>
            <a:chExt cx="5012173" cy="3242489"/>
          </a:xfrm>
        </p:grpSpPr>
        <p:grpSp>
          <p:nvGrpSpPr>
            <p:cNvPr id="140" name="Group 139"/>
            <p:cNvGrpSpPr/>
            <p:nvPr/>
          </p:nvGrpSpPr>
          <p:grpSpPr>
            <a:xfrm>
              <a:off x="5189269" y="4172874"/>
              <a:ext cx="4897492" cy="934198"/>
              <a:chOff x="5189269" y="4172874"/>
              <a:chExt cx="4897492" cy="934198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8342716" y="4337631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671795" y="4337631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9233024" y="4337631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8750497" y="4172874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5189269" y="4172874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6079576" y="4172874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9640805" y="4172874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5557893" y="1864583"/>
              <a:ext cx="4643549" cy="958912"/>
              <a:chOff x="5557893" y="1864583"/>
              <a:chExt cx="4643549" cy="958912"/>
            </a:xfrm>
          </p:grpSpPr>
          <p:sp>
            <p:nvSpPr>
              <p:cNvPr id="161" name="TextBox 160"/>
              <p:cNvSpPr txBox="1"/>
              <p:nvPr/>
            </p:nvSpPr>
            <p:spPr>
              <a:xfrm>
                <a:off x="5557893" y="1864583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6397411" y="1864583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7236929" y="1864583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8076447" y="1864583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8915965" y="1864583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9755486" y="1864583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6006103" y="2054054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6845621" y="2054054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7685139" y="2054054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8524657" y="2054054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9364178" y="2054054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 rot="3189989">
            <a:off x="9157749" y="-119187"/>
            <a:ext cx="2211850" cy="4177074"/>
            <a:chOff x="401968" y="1085802"/>
            <a:chExt cx="2211850" cy="4177074"/>
          </a:xfrm>
        </p:grpSpPr>
        <p:sp>
          <p:nvSpPr>
            <p:cNvPr id="20" name="Isosceles Triangle 19"/>
            <p:cNvSpPr/>
            <p:nvPr/>
          </p:nvSpPr>
          <p:spPr>
            <a:xfrm rot="9013478">
              <a:off x="1449166" y="1085802"/>
              <a:ext cx="1164652" cy="417707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9741790">
              <a:off x="401968" y="1164863"/>
              <a:ext cx="1169192" cy="3752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049550" y="1738153"/>
            <a:ext cx="3819445" cy="2352326"/>
            <a:chOff x="1049550" y="1738153"/>
            <a:chExt cx="3819445" cy="2352326"/>
          </a:xfrm>
        </p:grpSpPr>
        <p:cxnSp>
          <p:nvCxnSpPr>
            <p:cNvPr id="183" name="Straight Connector 182"/>
            <p:cNvCxnSpPr/>
            <p:nvPr/>
          </p:nvCxnSpPr>
          <p:spPr>
            <a:xfrm>
              <a:off x="1049550" y="4090479"/>
              <a:ext cx="3819445" cy="0"/>
            </a:xfrm>
            <a:prstGeom prst="line">
              <a:avLst/>
            </a:prstGeom>
            <a:ln w="28575">
              <a:solidFill>
                <a:srgbClr val="00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Freeform 183"/>
            <p:cNvSpPr/>
            <p:nvPr/>
          </p:nvSpPr>
          <p:spPr>
            <a:xfrm>
              <a:off x="1714500" y="2447925"/>
              <a:ext cx="668258" cy="1590675"/>
            </a:xfrm>
            <a:custGeom>
              <a:avLst/>
              <a:gdLst>
                <a:gd name="connsiteX0" fmla="*/ 609600 w 668258"/>
                <a:gd name="connsiteY0" fmla="*/ 0 h 1590675"/>
                <a:gd name="connsiteX1" fmla="*/ 609600 w 668258"/>
                <a:gd name="connsiteY1" fmla="*/ 781050 h 1590675"/>
                <a:gd name="connsiteX2" fmla="*/ 0 w 668258"/>
                <a:gd name="connsiteY2" fmla="*/ 1590675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8258" h="1590675">
                  <a:moveTo>
                    <a:pt x="609600" y="0"/>
                  </a:moveTo>
                  <a:cubicBezTo>
                    <a:pt x="660400" y="257969"/>
                    <a:pt x="711200" y="515938"/>
                    <a:pt x="609600" y="781050"/>
                  </a:cubicBezTo>
                  <a:cubicBezTo>
                    <a:pt x="508000" y="1046162"/>
                    <a:pt x="254000" y="1318418"/>
                    <a:pt x="0" y="1590675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1411376" y="1738153"/>
              <a:ext cx="2105027" cy="824643"/>
              <a:chOff x="1525676" y="1204753"/>
              <a:chExt cx="2105027" cy="824643"/>
            </a:xfrm>
          </p:grpSpPr>
          <p:sp>
            <p:nvSpPr>
              <p:cNvPr id="186" name="TextBox 185"/>
              <p:cNvSpPr txBox="1"/>
              <p:nvPr/>
            </p:nvSpPr>
            <p:spPr>
              <a:xfrm>
                <a:off x="1525676" y="1204753"/>
                <a:ext cx="21050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equilibrium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726106" y="1506176"/>
                <a:ext cx="16656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potential</a:t>
                </a: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7161211" y="4928303"/>
            <a:ext cx="421910" cy="707886"/>
            <a:chOff x="3084570" y="1540674"/>
            <a:chExt cx="421910" cy="707886"/>
          </a:xfrm>
        </p:grpSpPr>
        <p:sp>
          <p:nvSpPr>
            <p:cNvPr id="127" name="Oval 126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084570" y="154067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39413" y="806672"/>
            <a:ext cx="5475076" cy="533618"/>
            <a:chOff x="3739413" y="806672"/>
            <a:chExt cx="5475076" cy="533618"/>
          </a:xfrm>
        </p:grpSpPr>
        <p:sp>
          <p:nvSpPr>
            <p:cNvPr id="191" name="TextBox 190"/>
            <p:cNvSpPr txBox="1"/>
            <p:nvPr/>
          </p:nvSpPr>
          <p:spPr>
            <a:xfrm>
              <a:off x="6372826" y="817070"/>
              <a:ext cx="2841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equilibrium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739413" y="806672"/>
              <a:ext cx="2841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electrochemical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3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3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3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3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3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6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7606E-6 -3.9778E-7 L 0.00013 -0.41351 L 0.00117 -0.5037 " pathEditMode="relative" rAng="0" ptsTypes="FFF">
                                      <p:cBhvr>
                                        <p:cTn id="18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12266 0.00393 " pathEditMode="relative" rAng="0" ptsTypes="AA">
                                      <p:cBhvr>
                                        <p:cTn id="18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37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7606E-6 -3.9778E-7 L 0.00013 -0.41351 L 0.00117 -0.5037 " pathEditMode="relative" rAng="0" ptsTypes="FFF">
                                      <p:cBhvr>
                                        <p:cTn id="200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85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66 0.00393 L 0.26289 0.00486 " pathEditMode="relative" rAng="0" ptsTypes="AA">
                                      <p:cBhvr>
                                        <p:cTn id="205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3" grpId="0" animBg="1"/>
      <p:bldP spid="181" grpId="0" animBg="1"/>
      <p:bldP spid="46" grpId="0"/>
      <p:bldP spid="124" grpId="0"/>
      <p:bldP spid="125" grpId="0"/>
      <p:bldP spid="129" grpId="0"/>
      <p:bldP spid="130" grpId="0"/>
      <p:bldP spid="132" grpId="0"/>
      <p:bldP spid="133" grpId="0"/>
      <p:bldP spid="136" grpId="0"/>
      <p:bldP spid="149" grpId="0"/>
      <p:bldP spid="150" grpId="0"/>
      <p:bldP spid="151" grpId="0"/>
      <p:bldP spid="152" grpId="0"/>
      <p:bldP spid="154" grpId="0"/>
      <p:bldP spid="155" grpId="0"/>
      <p:bldP spid="157" grpId="0"/>
      <p:bldP spid="158" grpId="0"/>
      <p:bldP spid="137" grpId="0"/>
      <p:bldP spid="159" grpId="0"/>
      <p:bldP spid="131" grpId="0"/>
      <p:bldP spid="153" grpId="0"/>
      <p:bldP spid="1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roup 451"/>
          <p:cNvGrpSpPr/>
          <p:nvPr/>
        </p:nvGrpSpPr>
        <p:grpSpPr>
          <a:xfrm>
            <a:off x="66589" y="4082764"/>
            <a:ext cx="4802406" cy="1628588"/>
            <a:chOff x="66589" y="4082764"/>
            <a:chExt cx="4802406" cy="1628588"/>
          </a:xfrm>
        </p:grpSpPr>
        <p:sp>
          <p:nvSpPr>
            <p:cNvPr id="189" name="TextBox 188"/>
            <p:cNvSpPr txBox="1"/>
            <p:nvPr/>
          </p:nvSpPr>
          <p:spPr>
            <a:xfrm>
              <a:off x="66589" y="4941911"/>
              <a:ext cx="10214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Vm</a:t>
              </a:r>
              <a:endPara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1010803" y="4082764"/>
              <a:ext cx="3858192" cy="1236440"/>
            </a:xfrm>
            <a:custGeom>
              <a:avLst/>
              <a:gdLst>
                <a:gd name="connsiteX0" fmla="*/ 0 w 1965976"/>
                <a:gd name="connsiteY0" fmla="*/ 556362 h 607688"/>
                <a:gd name="connsiteX1" fmla="*/ 876300 w 1965976"/>
                <a:gd name="connsiteY1" fmla="*/ 556362 h 607688"/>
                <a:gd name="connsiteX2" fmla="*/ 952500 w 1965976"/>
                <a:gd name="connsiteY2" fmla="*/ 22962 h 607688"/>
                <a:gd name="connsiteX3" fmla="*/ 1905000 w 1965976"/>
                <a:gd name="connsiteY3" fmla="*/ 99162 h 607688"/>
                <a:gd name="connsiteX4" fmla="*/ 1790700 w 1965976"/>
                <a:gd name="connsiteY4" fmla="*/ 118212 h 607688"/>
                <a:gd name="connsiteX0" fmla="*/ 0 w 2016776"/>
                <a:gd name="connsiteY0" fmla="*/ 600812 h 632305"/>
                <a:gd name="connsiteX1" fmla="*/ 927100 w 2016776"/>
                <a:gd name="connsiteY1" fmla="*/ 556362 h 632305"/>
                <a:gd name="connsiteX2" fmla="*/ 1003300 w 2016776"/>
                <a:gd name="connsiteY2" fmla="*/ 22962 h 632305"/>
                <a:gd name="connsiteX3" fmla="*/ 1955800 w 2016776"/>
                <a:gd name="connsiteY3" fmla="*/ 99162 h 632305"/>
                <a:gd name="connsiteX4" fmla="*/ 1841500 w 2016776"/>
                <a:gd name="connsiteY4" fmla="*/ 118212 h 632305"/>
                <a:gd name="connsiteX0" fmla="*/ 0 w 2016776"/>
                <a:gd name="connsiteY0" fmla="*/ 501650 h 529285"/>
                <a:gd name="connsiteX1" fmla="*/ 927100 w 2016776"/>
                <a:gd name="connsiteY1" fmla="*/ 457200 h 529285"/>
                <a:gd name="connsiteX2" fmla="*/ 1955800 w 2016776"/>
                <a:gd name="connsiteY2" fmla="*/ 0 h 529285"/>
                <a:gd name="connsiteX3" fmla="*/ 1841500 w 2016776"/>
                <a:gd name="connsiteY3" fmla="*/ 19050 h 529285"/>
                <a:gd name="connsiteX0" fmla="*/ 0 w 2092152"/>
                <a:gd name="connsiteY0" fmla="*/ 503024 h 527749"/>
                <a:gd name="connsiteX1" fmla="*/ 927100 w 2092152"/>
                <a:gd name="connsiteY1" fmla="*/ 458574 h 527749"/>
                <a:gd name="connsiteX2" fmla="*/ 2025650 w 2092152"/>
                <a:gd name="connsiteY2" fmla="*/ 64874 h 527749"/>
                <a:gd name="connsiteX3" fmla="*/ 1955800 w 2092152"/>
                <a:gd name="connsiteY3" fmla="*/ 1374 h 527749"/>
                <a:gd name="connsiteX4" fmla="*/ 1841500 w 2092152"/>
                <a:gd name="connsiteY4" fmla="*/ 20424 h 527749"/>
                <a:gd name="connsiteX0" fmla="*/ 0 w 2092152"/>
                <a:gd name="connsiteY0" fmla="*/ 501650 h 526375"/>
                <a:gd name="connsiteX1" fmla="*/ 927100 w 2092152"/>
                <a:gd name="connsiteY1" fmla="*/ 457200 h 526375"/>
                <a:gd name="connsiteX2" fmla="*/ 2025650 w 2092152"/>
                <a:gd name="connsiteY2" fmla="*/ 63500 h 526375"/>
                <a:gd name="connsiteX3" fmla="*/ 1955800 w 2092152"/>
                <a:gd name="connsiteY3" fmla="*/ 0 h 526375"/>
                <a:gd name="connsiteX0" fmla="*/ 0 w 2025650"/>
                <a:gd name="connsiteY0" fmla="*/ 438150 h 462875"/>
                <a:gd name="connsiteX1" fmla="*/ 927100 w 2025650"/>
                <a:gd name="connsiteY1" fmla="*/ 393700 h 462875"/>
                <a:gd name="connsiteX2" fmla="*/ 2025650 w 2025650"/>
                <a:gd name="connsiteY2" fmla="*/ 0 h 462875"/>
                <a:gd name="connsiteX0" fmla="*/ 0 w 2025650"/>
                <a:gd name="connsiteY0" fmla="*/ 439479 h 464204"/>
                <a:gd name="connsiteX1" fmla="*/ 927100 w 2025650"/>
                <a:gd name="connsiteY1" fmla="*/ 395029 h 464204"/>
                <a:gd name="connsiteX2" fmla="*/ 2025650 w 2025650"/>
                <a:gd name="connsiteY2" fmla="*/ 1329 h 464204"/>
                <a:gd name="connsiteX0" fmla="*/ 0 w 2025650"/>
                <a:gd name="connsiteY0" fmla="*/ 439479 h 439479"/>
                <a:gd name="connsiteX1" fmla="*/ 927100 w 2025650"/>
                <a:gd name="connsiteY1" fmla="*/ 395029 h 439479"/>
                <a:gd name="connsiteX2" fmla="*/ 2025650 w 2025650"/>
                <a:gd name="connsiteY2" fmla="*/ 1329 h 439479"/>
                <a:gd name="connsiteX0" fmla="*/ 0 w 1911350"/>
                <a:gd name="connsiteY0" fmla="*/ 433126 h 436407"/>
                <a:gd name="connsiteX1" fmla="*/ 812800 w 1911350"/>
                <a:gd name="connsiteY1" fmla="*/ 395026 h 436407"/>
                <a:gd name="connsiteX2" fmla="*/ 1911350 w 1911350"/>
                <a:gd name="connsiteY2" fmla="*/ 1326 h 436407"/>
                <a:gd name="connsiteX0" fmla="*/ 0 w 1911350"/>
                <a:gd name="connsiteY0" fmla="*/ 433126 h 433126"/>
                <a:gd name="connsiteX1" fmla="*/ 812800 w 1911350"/>
                <a:gd name="connsiteY1" fmla="*/ 395026 h 433126"/>
                <a:gd name="connsiteX2" fmla="*/ 1911350 w 1911350"/>
                <a:gd name="connsiteY2" fmla="*/ 1326 h 433126"/>
                <a:gd name="connsiteX0" fmla="*/ 0 w 1882775"/>
                <a:gd name="connsiteY0" fmla="*/ 404534 h 426762"/>
                <a:gd name="connsiteX1" fmla="*/ 784225 w 1882775"/>
                <a:gd name="connsiteY1" fmla="*/ 395009 h 426762"/>
                <a:gd name="connsiteX2" fmla="*/ 1882775 w 1882775"/>
                <a:gd name="connsiteY2" fmla="*/ 1309 h 426762"/>
                <a:gd name="connsiteX0" fmla="*/ 7 w 1882782"/>
                <a:gd name="connsiteY0" fmla="*/ 404534 h 425243"/>
                <a:gd name="connsiteX1" fmla="*/ 784232 w 1882782"/>
                <a:gd name="connsiteY1" fmla="*/ 395009 h 425243"/>
                <a:gd name="connsiteX2" fmla="*/ 1882782 w 1882782"/>
                <a:gd name="connsiteY2" fmla="*/ 1309 h 425243"/>
                <a:gd name="connsiteX0" fmla="*/ 0 w 1882775"/>
                <a:gd name="connsiteY0" fmla="*/ 404534 h 404534"/>
                <a:gd name="connsiteX1" fmla="*/ 784225 w 1882775"/>
                <a:gd name="connsiteY1" fmla="*/ 395009 h 404534"/>
                <a:gd name="connsiteX2" fmla="*/ 1882775 w 1882775"/>
                <a:gd name="connsiteY2" fmla="*/ 1309 h 404534"/>
                <a:gd name="connsiteX0" fmla="*/ 0 w 1882775"/>
                <a:gd name="connsiteY0" fmla="*/ 391827 h 423354"/>
                <a:gd name="connsiteX1" fmla="*/ 784225 w 1882775"/>
                <a:gd name="connsiteY1" fmla="*/ 395002 h 423354"/>
                <a:gd name="connsiteX2" fmla="*/ 1882775 w 1882775"/>
                <a:gd name="connsiteY2" fmla="*/ 1302 h 423354"/>
                <a:gd name="connsiteX0" fmla="*/ 0 w 1882775"/>
                <a:gd name="connsiteY0" fmla="*/ 391827 h 395002"/>
                <a:gd name="connsiteX1" fmla="*/ 784225 w 1882775"/>
                <a:gd name="connsiteY1" fmla="*/ 395002 h 395002"/>
                <a:gd name="connsiteX2" fmla="*/ 1882775 w 1882775"/>
                <a:gd name="connsiteY2" fmla="*/ 1302 h 395002"/>
                <a:gd name="connsiteX0" fmla="*/ 0 w 2038350"/>
                <a:gd name="connsiteY0" fmla="*/ 537555 h 579897"/>
                <a:gd name="connsiteX1" fmla="*/ 784225 w 2038350"/>
                <a:gd name="connsiteY1" fmla="*/ 540730 h 579897"/>
                <a:gd name="connsiteX2" fmla="*/ 2038350 w 2038350"/>
                <a:gd name="connsiteY2" fmla="*/ 980 h 579897"/>
                <a:gd name="connsiteX0" fmla="*/ 0 w 2038350"/>
                <a:gd name="connsiteY0" fmla="*/ 537555 h 540730"/>
                <a:gd name="connsiteX1" fmla="*/ 784225 w 2038350"/>
                <a:gd name="connsiteY1" fmla="*/ 540730 h 540730"/>
                <a:gd name="connsiteX2" fmla="*/ 2038350 w 2038350"/>
                <a:gd name="connsiteY2" fmla="*/ 980 h 540730"/>
                <a:gd name="connsiteX0" fmla="*/ 0 w 2785671"/>
                <a:gd name="connsiteY0" fmla="*/ 548790 h 551965"/>
                <a:gd name="connsiteX1" fmla="*/ 784225 w 2785671"/>
                <a:gd name="connsiteY1" fmla="*/ 551965 h 551965"/>
                <a:gd name="connsiteX2" fmla="*/ 2785671 w 2785671"/>
                <a:gd name="connsiteY2" fmla="*/ 958 h 551965"/>
                <a:gd name="connsiteX0" fmla="*/ 0 w 2785671"/>
                <a:gd name="connsiteY0" fmla="*/ 549003 h 552178"/>
                <a:gd name="connsiteX1" fmla="*/ 784225 w 2785671"/>
                <a:gd name="connsiteY1" fmla="*/ 552178 h 552178"/>
                <a:gd name="connsiteX2" fmla="*/ 2785671 w 2785671"/>
                <a:gd name="connsiteY2" fmla="*/ 1171 h 552178"/>
                <a:gd name="connsiteX0" fmla="*/ 0 w 2785671"/>
                <a:gd name="connsiteY0" fmla="*/ 548998 h 554987"/>
                <a:gd name="connsiteX1" fmla="*/ 499968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23 h 549023"/>
                <a:gd name="connsiteX1" fmla="*/ 499968 w 2785671"/>
                <a:gd name="connsiteY1" fmla="*/ 543755 h 549023"/>
                <a:gd name="connsiteX2" fmla="*/ 2785671 w 2785671"/>
                <a:gd name="connsiteY2" fmla="*/ 1191 h 549023"/>
                <a:gd name="connsiteX0" fmla="*/ 0 w 2785671"/>
                <a:gd name="connsiteY0" fmla="*/ 548998 h 554987"/>
                <a:gd name="connsiteX1" fmla="*/ 431196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23 h 549023"/>
                <a:gd name="connsiteX1" fmla="*/ 435781 w 2785671"/>
                <a:gd name="connsiteY1" fmla="*/ 543755 h 549023"/>
                <a:gd name="connsiteX2" fmla="*/ 2785671 w 2785671"/>
                <a:gd name="connsiteY2" fmla="*/ 1191 h 549023"/>
                <a:gd name="connsiteX0" fmla="*/ 0 w 2785671"/>
                <a:gd name="connsiteY0" fmla="*/ 548998 h 554987"/>
                <a:gd name="connsiteX1" fmla="*/ 412857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14 h 549014"/>
                <a:gd name="connsiteX1" fmla="*/ 411138 w 2785671"/>
                <a:gd name="connsiteY1" fmla="*/ 547616 h 549014"/>
                <a:gd name="connsiteX2" fmla="*/ 2785671 w 2785671"/>
                <a:gd name="connsiteY2" fmla="*/ 1182 h 549014"/>
                <a:gd name="connsiteX0" fmla="*/ 0 w 2785671"/>
                <a:gd name="connsiteY0" fmla="*/ 547967 h 547967"/>
                <a:gd name="connsiteX1" fmla="*/ 411138 w 2785671"/>
                <a:gd name="connsiteY1" fmla="*/ 546569 h 547967"/>
                <a:gd name="connsiteX2" fmla="*/ 2785671 w 2785671"/>
                <a:gd name="connsiteY2" fmla="*/ 135 h 54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5671" h="547967">
                  <a:moveTo>
                    <a:pt x="0" y="547967"/>
                  </a:moveTo>
                  <a:lnTo>
                    <a:pt x="411138" y="546569"/>
                  </a:lnTo>
                  <a:cubicBezTo>
                    <a:pt x="750863" y="457140"/>
                    <a:pt x="457845" y="-9083"/>
                    <a:pt x="2785671" y="13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24072" y="3897689"/>
            <a:ext cx="3464851" cy="181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5363444" y="3175579"/>
            <a:ext cx="4604091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23890" y="3017733"/>
            <a:ext cx="1064032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2" name="Group 421"/>
          <p:cNvGrpSpPr/>
          <p:nvPr/>
        </p:nvGrpSpPr>
        <p:grpSpPr>
          <a:xfrm>
            <a:off x="7196860" y="1494468"/>
            <a:ext cx="421910" cy="707886"/>
            <a:chOff x="3084570" y="1540674"/>
            <a:chExt cx="421910" cy="707886"/>
          </a:xfrm>
        </p:grpSpPr>
        <p:sp>
          <p:nvSpPr>
            <p:cNvPr id="423" name="Oval 422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3084570" y="154067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8125" y="1484530"/>
            <a:ext cx="1266500" cy="707886"/>
            <a:chOff x="6778125" y="1484530"/>
            <a:chExt cx="1266500" cy="707886"/>
          </a:xfrm>
        </p:grpSpPr>
        <p:sp>
          <p:nvSpPr>
            <p:cNvPr id="446" name="Oval 445"/>
            <p:cNvSpPr/>
            <p:nvPr/>
          </p:nvSpPr>
          <p:spPr>
            <a:xfrm>
              <a:off x="6818695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778125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448" name="Oval 447"/>
            <p:cNvSpPr/>
            <p:nvPr/>
          </p:nvSpPr>
          <p:spPr>
            <a:xfrm>
              <a:off x="7241554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7200420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450" name="Oval 449"/>
            <p:cNvSpPr/>
            <p:nvPr/>
          </p:nvSpPr>
          <p:spPr>
            <a:xfrm>
              <a:off x="7664413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7622715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428" name="Oval 427"/>
          <p:cNvSpPr/>
          <p:nvPr/>
        </p:nvSpPr>
        <p:spPr>
          <a:xfrm>
            <a:off x="6789871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9" name="TextBox 428"/>
          <p:cNvSpPr txBox="1"/>
          <p:nvPr/>
        </p:nvSpPr>
        <p:spPr>
          <a:xfrm>
            <a:off x="6754659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32" name="Oval 431"/>
          <p:cNvSpPr/>
          <p:nvPr/>
        </p:nvSpPr>
        <p:spPr>
          <a:xfrm>
            <a:off x="7635589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3" name="TextBox 432"/>
          <p:cNvSpPr txBox="1"/>
          <p:nvPr/>
        </p:nvSpPr>
        <p:spPr>
          <a:xfrm>
            <a:off x="7600917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2" name="Freeform 41"/>
          <p:cNvSpPr/>
          <p:nvPr/>
        </p:nvSpPr>
        <p:spPr>
          <a:xfrm flipH="1">
            <a:off x="763979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70634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0781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8" name="TextBox 27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90947" y="5978783"/>
            <a:ext cx="429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passive movement</a:t>
            </a:r>
          </a:p>
        </p:txBody>
      </p:sp>
      <p:sp>
        <p:nvSpPr>
          <p:cNvPr id="106" name="Oval 105"/>
          <p:cNvSpPr/>
          <p:nvPr/>
        </p:nvSpPr>
        <p:spPr>
          <a:xfrm>
            <a:off x="6793987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758775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08" name="Oval 107"/>
          <p:cNvSpPr/>
          <p:nvPr/>
        </p:nvSpPr>
        <p:spPr>
          <a:xfrm>
            <a:off x="7216846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181904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10" name="Oval 109"/>
          <p:cNvSpPr/>
          <p:nvPr/>
        </p:nvSpPr>
        <p:spPr>
          <a:xfrm>
            <a:off x="7639705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605033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455" name="Group 454"/>
          <p:cNvGrpSpPr/>
          <p:nvPr/>
        </p:nvGrpSpPr>
        <p:grpSpPr>
          <a:xfrm>
            <a:off x="6331530" y="4932878"/>
            <a:ext cx="2118542" cy="1144497"/>
            <a:chOff x="6331530" y="4932878"/>
            <a:chExt cx="2118542" cy="1144497"/>
          </a:xfrm>
        </p:grpSpPr>
        <p:grpSp>
          <p:nvGrpSpPr>
            <p:cNvPr id="454" name="Group 453"/>
            <p:cNvGrpSpPr/>
            <p:nvPr/>
          </p:nvGrpSpPr>
          <p:grpSpPr>
            <a:xfrm>
              <a:off x="6331530" y="4932878"/>
              <a:ext cx="2114426" cy="1144497"/>
              <a:chOff x="6331530" y="4932878"/>
              <a:chExt cx="2114426" cy="1144497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8066860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8062744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8024046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6369151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5" name="TextBox 444"/>
              <p:cNvSpPr txBox="1"/>
              <p:nvPr/>
            </p:nvSpPr>
            <p:spPr>
              <a:xfrm>
                <a:off x="6331530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373267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335646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8028162" y="5369489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30298" y="1488646"/>
            <a:ext cx="421910" cy="707886"/>
            <a:chOff x="8030298" y="1488646"/>
            <a:chExt cx="421910" cy="707886"/>
          </a:xfrm>
        </p:grpSpPr>
        <p:sp>
          <p:nvSpPr>
            <p:cNvPr id="134" name="Oval 133"/>
            <p:cNvSpPr/>
            <p:nvPr/>
          </p:nvSpPr>
          <p:spPr>
            <a:xfrm>
              <a:off x="8070868" y="1673619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030298" y="1488646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73267" y="1484530"/>
            <a:ext cx="421911" cy="707886"/>
            <a:chOff x="6348553" y="1484530"/>
            <a:chExt cx="421911" cy="707886"/>
          </a:xfrm>
        </p:grpSpPr>
        <p:sp>
          <p:nvSpPr>
            <p:cNvPr id="138" name="Oval 137"/>
            <p:cNvSpPr/>
            <p:nvPr/>
          </p:nvSpPr>
          <p:spPr>
            <a:xfrm>
              <a:off x="6390251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348553" y="1484530"/>
              <a:ext cx="4219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189269" y="4172874"/>
            <a:ext cx="4897492" cy="934198"/>
            <a:chOff x="5189269" y="4172874"/>
            <a:chExt cx="4897492" cy="934198"/>
          </a:xfrm>
        </p:grpSpPr>
        <p:sp>
          <p:nvSpPr>
            <p:cNvPr id="141" name="TextBox 140"/>
            <p:cNvSpPr txBox="1"/>
            <p:nvPr/>
          </p:nvSpPr>
          <p:spPr>
            <a:xfrm>
              <a:off x="8342716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671795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9233024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750497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189269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079576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640805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7171095" y="4924255"/>
            <a:ext cx="421910" cy="707886"/>
            <a:chOff x="9238020" y="5133805"/>
            <a:chExt cx="421910" cy="707886"/>
          </a:xfrm>
        </p:grpSpPr>
        <p:sp>
          <p:nvSpPr>
            <p:cNvPr id="430" name="Oval 429"/>
            <p:cNvSpPr/>
            <p:nvPr/>
          </p:nvSpPr>
          <p:spPr>
            <a:xfrm>
              <a:off x="9282266" y="5326631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9238020" y="5133805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557893" y="1864583"/>
            <a:ext cx="4643549" cy="958912"/>
            <a:chOff x="5557893" y="1864583"/>
            <a:chExt cx="4643549" cy="958912"/>
          </a:xfrm>
        </p:grpSpPr>
        <p:sp>
          <p:nvSpPr>
            <p:cNvPr id="161" name="TextBox 160"/>
            <p:cNvSpPr txBox="1"/>
            <p:nvPr/>
          </p:nvSpPr>
          <p:spPr>
            <a:xfrm>
              <a:off x="5557893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397411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236929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76447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915965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755486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06103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845621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685139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524657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9364178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rot="3189989">
            <a:off x="9157749" y="-119187"/>
            <a:ext cx="2211850" cy="4177074"/>
            <a:chOff x="401968" y="1085802"/>
            <a:chExt cx="2211850" cy="4177074"/>
          </a:xfrm>
        </p:grpSpPr>
        <p:sp>
          <p:nvSpPr>
            <p:cNvPr id="20" name="Isosceles Triangle 19"/>
            <p:cNvSpPr/>
            <p:nvPr/>
          </p:nvSpPr>
          <p:spPr>
            <a:xfrm rot="9013478">
              <a:off x="1449166" y="1085802"/>
              <a:ext cx="1164652" cy="417707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9741790">
              <a:off x="401968" y="1164863"/>
              <a:ext cx="1169192" cy="3752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 flipH="1">
            <a:off x="5221677" y="2979179"/>
            <a:ext cx="241473" cy="941984"/>
            <a:chOff x="4933350" y="5359964"/>
            <a:chExt cx="241473" cy="941984"/>
          </a:xfrm>
        </p:grpSpPr>
        <p:sp>
          <p:nvSpPr>
            <p:cNvPr id="184" name="Rectangle 183"/>
            <p:cNvSpPr/>
            <p:nvPr/>
          </p:nvSpPr>
          <p:spPr>
            <a:xfrm>
              <a:off x="4973986" y="5359964"/>
              <a:ext cx="159865" cy="941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933350" y="5546883"/>
              <a:ext cx="241473" cy="610931"/>
            </a:xfrm>
            <a:custGeom>
              <a:avLst/>
              <a:gdLst>
                <a:gd name="connsiteX0" fmla="*/ 38100 w 243860"/>
                <a:gd name="connsiteY0" fmla="*/ 0 h 624840"/>
                <a:gd name="connsiteX1" fmla="*/ 236220 w 243860"/>
                <a:gd name="connsiteY1" fmla="*/ 129540 h 624840"/>
                <a:gd name="connsiteX2" fmla="*/ 15240 w 243860"/>
                <a:gd name="connsiteY2" fmla="*/ 259080 h 624840"/>
                <a:gd name="connsiteX3" fmla="*/ 243840 w 243860"/>
                <a:gd name="connsiteY3" fmla="*/ 441960 h 624840"/>
                <a:gd name="connsiteX4" fmla="*/ 0 w 243860"/>
                <a:gd name="connsiteY4" fmla="*/ 624840 h 624840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8058"/>
                <a:gd name="connsiteX1" fmla="*/ 236220 w 243860"/>
                <a:gd name="connsiteY1" fmla="*/ 122397 h 618058"/>
                <a:gd name="connsiteX2" fmla="*/ 15240 w 243860"/>
                <a:gd name="connsiteY2" fmla="*/ 251937 h 618058"/>
                <a:gd name="connsiteX3" fmla="*/ 243840 w 243860"/>
                <a:gd name="connsiteY3" fmla="*/ 434817 h 618058"/>
                <a:gd name="connsiteX4" fmla="*/ 0 w 243860"/>
                <a:gd name="connsiteY4" fmla="*/ 617697 h 618058"/>
                <a:gd name="connsiteX0" fmla="*/ 16669 w 243860"/>
                <a:gd name="connsiteY0" fmla="*/ 0 h 603805"/>
                <a:gd name="connsiteX1" fmla="*/ 236220 w 243860"/>
                <a:gd name="connsiteY1" fmla="*/ 122397 h 603805"/>
                <a:gd name="connsiteX2" fmla="*/ 15240 w 243860"/>
                <a:gd name="connsiteY2" fmla="*/ 251937 h 603805"/>
                <a:gd name="connsiteX3" fmla="*/ 243840 w 243860"/>
                <a:gd name="connsiteY3" fmla="*/ 434817 h 603805"/>
                <a:gd name="connsiteX4" fmla="*/ 0 w 243860"/>
                <a:gd name="connsiteY4" fmla="*/ 603410 h 603805"/>
                <a:gd name="connsiteX0" fmla="*/ 14288 w 241473"/>
                <a:gd name="connsiteY0" fmla="*/ 0 h 610931"/>
                <a:gd name="connsiteX1" fmla="*/ 233839 w 241473"/>
                <a:gd name="connsiteY1" fmla="*/ 122397 h 610931"/>
                <a:gd name="connsiteX2" fmla="*/ 12859 w 241473"/>
                <a:gd name="connsiteY2" fmla="*/ 251937 h 610931"/>
                <a:gd name="connsiteX3" fmla="*/ 241459 w 241473"/>
                <a:gd name="connsiteY3" fmla="*/ 434817 h 610931"/>
                <a:gd name="connsiteX4" fmla="*/ 0 w 241473"/>
                <a:gd name="connsiteY4" fmla="*/ 610554 h 61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73" h="610931">
                  <a:moveTo>
                    <a:pt x="14288" y="0"/>
                  </a:moveTo>
                  <a:cubicBezTo>
                    <a:pt x="139066" y="317"/>
                    <a:pt x="234077" y="80408"/>
                    <a:pt x="233839" y="122397"/>
                  </a:cubicBezTo>
                  <a:cubicBezTo>
                    <a:pt x="233601" y="164386"/>
                    <a:pt x="11589" y="199867"/>
                    <a:pt x="12859" y="251937"/>
                  </a:cubicBezTo>
                  <a:cubicBezTo>
                    <a:pt x="14129" y="304007"/>
                    <a:pt x="243602" y="375048"/>
                    <a:pt x="241459" y="434817"/>
                  </a:cubicBezTo>
                  <a:cubicBezTo>
                    <a:pt x="239316" y="494586"/>
                    <a:pt x="139701" y="618649"/>
                    <a:pt x="0" y="610554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49550" y="1738153"/>
            <a:ext cx="3819445" cy="2352326"/>
            <a:chOff x="1049550" y="1738153"/>
            <a:chExt cx="3819445" cy="235232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49550" y="4090479"/>
              <a:ext cx="3819445" cy="0"/>
            </a:xfrm>
            <a:prstGeom prst="line">
              <a:avLst/>
            </a:prstGeom>
            <a:ln w="28575">
              <a:solidFill>
                <a:srgbClr val="00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1714500" y="2447925"/>
              <a:ext cx="668258" cy="1590675"/>
            </a:xfrm>
            <a:custGeom>
              <a:avLst/>
              <a:gdLst>
                <a:gd name="connsiteX0" fmla="*/ 609600 w 668258"/>
                <a:gd name="connsiteY0" fmla="*/ 0 h 1590675"/>
                <a:gd name="connsiteX1" fmla="*/ 609600 w 668258"/>
                <a:gd name="connsiteY1" fmla="*/ 781050 h 1590675"/>
                <a:gd name="connsiteX2" fmla="*/ 0 w 668258"/>
                <a:gd name="connsiteY2" fmla="*/ 1590675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8258" h="1590675">
                  <a:moveTo>
                    <a:pt x="609600" y="0"/>
                  </a:moveTo>
                  <a:cubicBezTo>
                    <a:pt x="660400" y="257969"/>
                    <a:pt x="711200" y="515938"/>
                    <a:pt x="609600" y="781050"/>
                  </a:cubicBezTo>
                  <a:cubicBezTo>
                    <a:pt x="508000" y="1046162"/>
                    <a:pt x="254000" y="1318418"/>
                    <a:pt x="0" y="1590675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411377" y="1738153"/>
              <a:ext cx="2328036" cy="824643"/>
              <a:chOff x="1525677" y="1204753"/>
              <a:chExt cx="2328036" cy="824643"/>
            </a:xfrm>
          </p:grpSpPr>
          <p:sp>
            <p:nvSpPr>
              <p:cNvPr id="186" name="TextBox 185"/>
              <p:cNvSpPr txBox="1"/>
              <p:nvPr/>
            </p:nvSpPr>
            <p:spPr>
              <a:xfrm>
                <a:off x="1525677" y="1204753"/>
                <a:ext cx="2328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equilibrium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726106" y="1506176"/>
                <a:ext cx="184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potential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6589" y="2465374"/>
            <a:ext cx="4802406" cy="1625105"/>
            <a:chOff x="66589" y="2465374"/>
            <a:chExt cx="4802406" cy="1625105"/>
          </a:xfrm>
        </p:grpSpPr>
        <p:sp>
          <p:nvSpPr>
            <p:cNvPr id="11" name="TextBox 10"/>
            <p:cNvSpPr txBox="1"/>
            <p:nvPr/>
          </p:nvSpPr>
          <p:spPr>
            <a:xfrm>
              <a:off x="66589" y="2465374"/>
              <a:ext cx="10214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Vm</a:t>
              </a:r>
              <a:endPara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flipV="1">
              <a:off x="1010803" y="2854039"/>
              <a:ext cx="3858192" cy="1236440"/>
            </a:xfrm>
            <a:custGeom>
              <a:avLst/>
              <a:gdLst>
                <a:gd name="connsiteX0" fmla="*/ 0 w 1965976"/>
                <a:gd name="connsiteY0" fmla="*/ 556362 h 607688"/>
                <a:gd name="connsiteX1" fmla="*/ 876300 w 1965976"/>
                <a:gd name="connsiteY1" fmla="*/ 556362 h 607688"/>
                <a:gd name="connsiteX2" fmla="*/ 952500 w 1965976"/>
                <a:gd name="connsiteY2" fmla="*/ 22962 h 607688"/>
                <a:gd name="connsiteX3" fmla="*/ 1905000 w 1965976"/>
                <a:gd name="connsiteY3" fmla="*/ 99162 h 607688"/>
                <a:gd name="connsiteX4" fmla="*/ 1790700 w 1965976"/>
                <a:gd name="connsiteY4" fmla="*/ 118212 h 607688"/>
                <a:gd name="connsiteX0" fmla="*/ 0 w 2016776"/>
                <a:gd name="connsiteY0" fmla="*/ 600812 h 632305"/>
                <a:gd name="connsiteX1" fmla="*/ 927100 w 2016776"/>
                <a:gd name="connsiteY1" fmla="*/ 556362 h 632305"/>
                <a:gd name="connsiteX2" fmla="*/ 1003300 w 2016776"/>
                <a:gd name="connsiteY2" fmla="*/ 22962 h 632305"/>
                <a:gd name="connsiteX3" fmla="*/ 1955800 w 2016776"/>
                <a:gd name="connsiteY3" fmla="*/ 99162 h 632305"/>
                <a:gd name="connsiteX4" fmla="*/ 1841500 w 2016776"/>
                <a:gd name="connsiteY4" fmla="*/ 118212 h 632305"/>
                <a:gd name="connsiteX0" fmla="*/ 0 w 2016776"/>
                <a:gd name="connsiteY0" fmla="*/ 501650 h 529285"/>
                <a:gd name="connsiteX1" fmla="*/ 927100 w 2016776"/>
                <a:gd name="connsiteY1" fmla="*/ 457200 h 529285"/>
                <a:gd name="connsiteX2" fmla="*/ 1955800 w 2016776"/>
                <a:gd name="connsiteY2" fmla="*/ 0 h 529285"/>
                <a:gd name="connsiteX3" fmla="*/ 1841500 w 2016776"/>
                <a:gd name="connsiteY3" fmla="*/ 19050 h 529285"/>
                <a:gd name="connsiteX0" fmla="*/ 0 w 2092152"/>
                <a:gd name="connsiteY0" fmla="*/ 503024 h 527749"/>
                <a:gd name="connsiteX1" fmla="*/ 927100 w 2092152"/>
                <a:gd name="connsiteY1" fmla="*/ 458574 h 527749"/>
                <a:gd name="connsiteX2" fmla="*/ 2025650 w 2092152"/>
                <a:gd name="connsiteY2" fmla="*/ 64874 h 527749"/>
                <a:gd name="connsiteX3" fmla="*/ 1955800 w 2092152"/>
                <a:gd name="connsiteY3" fmla="*/ 1374 h 527749"/>
                <a:gd name="connsiteX4" fmla="*/ 1841500 w 2092152"/>
                <a:gd name="connsiteY4" fmla="*/ 20424 h 527749"/>
                <a:gd name="connsiteX0" fmla="*/ 0 w 2092152"/>
                <a:gd name="connsiteY0" fmla="*/ 501650 h 526375"/>
                <a:gd name="connsiteX1" fmla="*/ 927100 w 2092152"/>
                <a:gd name="connsiteY1" fmla="*/ 457200 h 526375"/>
                <a:gd name="connsiteX2" fmla="*/ 2025650 w 2092152"/>
                <a:gd name="connsiteY2" fmla="*/ 63500 h 526375"/>
                <a:gd name="connsiteX3" fmla="*/ 1955800 w 2092152"/>
                <a:gd name="connsiteY3" fmla="*/ 0 h 526375"/>
                <a:gd name="connsiteX0" fmla="*/ 0 w 2025650"/>
                <a:gd name="connsiteY0" fmla="*/ 438150 h 462875"/>
                <a:gd name="connsiteX1" fmla="*/ 927100 w 2025650"/>
                <a:gd name="connsiteY1" fmla="*/ 393700 h 462875"/>
                <a:gd name="connsiteX2" fmla="*/ 2025650 w 2025650"/>
                <a:gd name="connsiteY2" fmla="*/ 0 h 462875"/>
                <a:gd name="connsiteX0" fmla="*/ 0 w 2025650"/>
                <a:gd name="connsiteY0" fmla="*/ 439479 h 464204"/>
                <a:gd name="connsiteX1" fmla="*/ 927100 w 2025650"/>
                <a:gd name="connsiteY1" fmla="*/ 395029 h 464204"/>
                <a:gd name="connsiteX2" fmla="*/ 2025650 w 2025650"/>
                <a:gd name="connsiteY2" fmla="*/ 1329 h 464204"/>
                <a:gd name="connsiteX0" fmla="*/ 0 w 2025650"/>
                <a:gd name="connsiteY0" fmla="*/ 439479 h 439479"/>
                <a:gd name="connsiteX1" fmla="*/ 927100 w 2025650"/>
                <a:gd name="connsiteY1" fmla="*/ 395029 h 439479"/>
                <a:gd name="connsiteX2" fmla="*/ 2025650 w 2025650"/>
                <a:gd name="connsiteY2" fmla="*/ 1329 h 439479"/>
                <a:gd name="connsiteX0" fmla="*/ 0 w 1911350"/>
                <a:gd name="connsiteY0" fmla="*/ 433126 h 436407"/>
                <a:gd name="connsiteX1" fmla="*/ 812800 w 1911350"/>
                <a:gd name="connsiteY1" fmla="*/ 395026 h 436407"/>
                <a:gd name="connsiteX2" fmla="*/ 1911350 w 1911350"/>
                <a:gd name="connsiteY2" fmla="*/ 1326 h 436407"/>
                <a:gd name="connsiteX0" fmla="*/ 0 w 1911350"/>
                <a:gd name="connsiteY0" fmla="*/ 433126 h 433126"/>
                <a:gd name="connsiteX1" fmla="*/ 812800 w 1911350"/>
                <a:gd name="connsiteY1" fmla="*/ 395026 h 433126"/>
                <a:gd name="connsiteX2" fmla="*/ 1911350 w 1911350"/>
                <a:gd name="connsiteY2" fmla="*/ 1326 h 433126"/>
                <a:gd name="connsiteX0" fmla="*/ 0 w 1882775"/>
                <a:gd name="connsiteY0" fmla="*/ 404534 h 426762"/>
                <a:gd name="connsiteX1" fmla="*/ 784225 w 1882775"/>
                <a:gd name="connsiteY1" fmla="*/ 395009 h 426762"/>
                <a:gd name="connsiteX2" fmla="*/ 1882775 w 1882775"/>
                <a:gd name="connsiteY2" fmla="*/ 1309 h 426762"/>
                <a:gd name="connsiteX0" fmla="*/ 7 w 1882782"/>
                <a:gd name="connsiteY0" fmla="*/ 404534 h 425243"/>
                <a:gd name="connsiteX1" fmla="*/ 784232 w 1882782"/>
                <a:gd name="connsiteY1" fmla="*/ 395009 h 425243"/>
                <a:gd name="connsiteX2" fmla="*/ 1882782 w 1882782"/>
                <a:gd name="connsiteY2" fmla="*/ 1309 h 425243"/>
                <a:gd name="connsiteX0" fmla="*/ 0 w 1882775"/>
                <a:gd name="connsiteY0" fmla="*/ 404534 h 404534"/>
                <a:gd name="connsiteX1" fmla="*/ 784225 w 1882775"/>
                <a:gd name="connsiteY1" fmla="*/ 395009 h 404534"/>
                <a:gd name="connsiteX2" fmla="*/ 1882775 w 1882775"/>
                <a:gd name="connsiteY2" fmla="*/ 1309 h 404534"/>
                <a:gd name="connsiteX0" fmla="*/ 0 w 1882775"/>
                <a:gd name="connsiteY0" fmla="*/ 391827 h 423354"/>
                <a:gd name="connsiteX1" fmla="*/ 784225 w 1882775"/>
                <a:gd name="connsiteY1" fmla="*/ 395002 h 423354"/>
                <a:gd name="connsiteX2" fmla="*/ 1882775 w 1882775"/>
                <a:gd name="connsiteY2" fmla="*/ 1302 h 423354"/>
                <a:gd name="connsiteX0" fmla="*/ 0 w 1882775"/>
                <a:gd name="connsiteY0" fmla="*/ 391827 h 395002"/>
                <a:gd name="connsiteX1" fmla="*/ 784225 w 1882775"/>
                <a:gd name="connsiteY1" fmla="*/ 395002 h 395002"/>
                <a:gd name="connsiteX2" fmla="*/ 1882775 w 1882775"/>
                <a:gd name="connsiteY2" fmla="*/ 1302 h 395002"/>
                <a:gd name="connsiteX0" fmla="*/ 0 w 2038350"/>
                <a:gd name="connsiteY0" fmla="*/ 537555 h 579897"/>
                <a:gd name="connsiteX1" fmla="*/ 784225 w 2038350"/>
                <a:gd name="connsiteY1" fmla="*/ 540730 h 579897"/>
                <a:gd name="connsiteX2" fmla="*/ 2038350 w 2038350"/>
                <a:gd name="connsiteY2" fmla="*/ 980 h 579897"/>
                <a:gd name="connsiteX0" fmla="*/ 0 w 2038350"/>
                <a:gd name="connsiteY0" fmla="*/ 537555 h 540730"/>
                <a:gd name="connsiteX1" fmla="*/ 784225 w 2038350"/>
                <a:gd name="connsiteY1" fmla="*/ 540730 h 540730"/>
                <a:gd name="connsiteX2" fmla="*/ 2038350 w 2038350"/>
                <a:gd name="connsiteY2" fmla="*/ 980 h 540730"/>
                <a:gd name="connsiteX0" fmla="*/ 0 w 2785671"/>
                <a:gd name="connsiteY0" fmla="*/ 548790 h 551965"/>
                <a:gd name="connsiteX1" fmla="*/ 784225 w 2785671"/>
                <a:gd name="connsiteY1" fmla="*/ 551965 h 551965"/>
                <a:gd name="connsiteX2" fmla="*/ 2785671 w 2785671"/>
                <a:gd name="connsiteY2" fmla="*/ 958 h 551965"/>
                <a:gd name="connsiteX0" fmla="*/ 0 w 2785671"/>
                <a:gd name="connsiteY0" fmla="*/ 549003 h 552178"/>
                <a:gd name="connsiteX1" fmla="*/ 784225 w 2785671"/>
                <a:gd name="connsiteY1" fmla="*/ 552178 h 552178"/>
                <a:gd name="connsiteX2" fmla="*/ 2785671 w 2785671"/>
                <a:gd name="connsiteY2" fmla="*/ 1171 h 552178"/>
                <a:gd name="connsiteX0" fmla="*/ 0 w 2785671"/>
                <a:gd name="connsiteY0" fmla="*/ 548998 h 554987"/>
                <a:gd name="connsiteX1" fmla="*/ 499968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23 h 549023"/>
                <a:gd name="connsiteX1" fmla="*/ 499968 w 2785671"/>
                <a:gd name="connsiteY1" fmla="*/ 543755 h 549023"/>
                <a:gd name="connsiteX2" fmla="*/ 2785671 w 2785671"/>
                <a:gd name="connsiteY2" fmla="*/ 1191 h 549023"/>
                <a:gd name="connsiteX0" fmla="*/ 0 w 2785671"/>
                <a:gd name="connsiteY0" fmla="*/ 548998 h 554987"/>
                <a:gd name="connsiteX1" fmla="*/ 431196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23 h 549023"/>
                <a:gd name="connsiteX1" fmla="*/ 435781 w 2785671"/>
                <a:gd name="connsiteY1" fmla="*/ 543755 h 549023"/>
                <a:gd name="connsiteX2" fmla="*/ 2785671 w 2785671"/>
                <a:gd name="connsiteY2" fmla="*/ 1191 h 549023"/>
                <a:gd name="connsiteX0" fmla="*/ 0 w 2785671"/>
                <a:gd name="connsiteY0" fmla="*/ 548998 h 554987"/>
                <a:gd name="connsiteX1" fmla="*/ 412857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14 h 549014"/>
                <a:gd name="connsiteX1" fmla="*/ 411138 w 2785671"/>
                <a:gd name="connsiteY1" fmla="*/ 547616 h 549014"/>
                <a:gd name="connsiteX2" fmla="*/ 2785671 w 2785671"/>
                <a:gd name="connsiteY2" fmla="*/ 1182 h 549014"/>
                <a:gd name="connsiteX0" fmla="*/ 0 w 2785671"/>
                <a:gd name="connsiteY0" fmla="*/ 547967 h 547967"/>
                <a:gd name="connsiteX1" fmla="*/ 411138 w 2785671"/>
                <a:gd name="connsiteY1" fmla="*/ 546569 h 547967"/>
                <a:gd name="connsiteX2" fmla="*/ 2785671 w 2785671"/>
                <a:gd name="connsiteY2" fmla="*/ 135 h 54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5671" h="547967">
                  <a:moveTo>
                    <a:pt x="0" y="547967"/>
                  </a:moveTo>
                  <a:lnTo>
                    <a:pt x="411138" y="546569"/>
                  </a:lnTo>
                  <a:cubicBezTo>
                    <a:pt x="750863" y="457140"/>
                    <a:pt x="457845" y="-9083"/>
                    <a:pt x="2785671" y="13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7203938" y="1485353"/>
            <a:ext cx="421910" cy="707886"/>
            <a:chOff x="3084570" y="1540674"/>
            <a:chExt cx="421910" cy="707886"/>
          </a:xfrm>
        </p:grpSpPr>
        <p:sp>
          <p:nvSpPr>
            <p:cNvPr id="195" name="Oval 194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084570" y="154067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5940043" y="1482819"/>
            <a:ext cx="2941968" cy="712002"/>
            <a:chOff x="5940043" y="1482819"/>
            <a:chExt cx="2941968" cy="712002"/>
          </a:xfrm>
        </p:grpSpPr>
        <p:grpSp>
          <p:nvGrpSpPr>
            <p:cNvPr id="197" name="Group 196"/>
            <p:cNvGrpSpPr/>
            <p:nvPr/>
          </p:nvGrpSpPr>
          <p:grpSpPr>
            <a:xfrm>
              <a:off x="8460101" y="1486935"/>
              <a:ext cx="421910" cy="707886"/>
              <a:chOff x="8030298" y="1488646"/>
              <a:chExt cx="421910" cy="707886"/>
            </a:xfrm>
          </p:grpSpPr>
          <p:sp>
            <p:nvSpPr>
              <p:cNvPr id="198" name="Oval 197"/>
              <p:cNvSpPr/>
              <p:nvPr/>
            </p:nvSpPr>
            <p:spPr>
              <a:xfrm>
                <a:off x="8070868" y="1673619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8030298" y="1488646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5940043" y="1482819"/>
              <a:ext cx="421911" cy="707886"/>
              <a:chOff x="6348553" y="1484530"/>
              <a:chExt cx="421911" cy="707886"/>
            </a:xfrm>
          </p:grpSpPr>
          <p:sp>
            <p:nvSpPr>
              <p:cNvPr id="201" name="Oval 200"/>
              <p:cNvSpPr/>
              <p:nvPr/>
            </p:nvSpPr>
            <p:spPr>
              <a:xfrm>
                <a:off x="6390251" y="166950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6348553" y="1484530"/>
                <a:ext cx="4219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sp>
        <p:nvSpPr>
          <p:cNvPr id="104" name="TextBox 103"/>
          <p:cNvSpPr txBox="1"/>
          <p:nvPr/>
        </p:nvSpPr>
        <p:spPr>
          <a:xfrm>
            <a:off x="801701" y="5670408"/>
            <a:ext cx="399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“reversal” potential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1701" y="6060950"/>
            <a:ext cx="399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“Nernst” potential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166585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39413" y="806672"/>
            <a:ext cx="5475076" cy="533618"/>
            <a:chOff x="3739413" y="806672"/>
            <a:chExt cx="5475076" cy="533618"/>
          </a:xfrm>
        </p:grpSpPr>
        <p:sp>
          <p:nvSpPr>
            <p:cNvPr id="117" name="TextBox 116"/>
            <p:cNvSpPr txBox="1"/>
            <p:nvPr/>
          </p:nvSpPr>
          <p:spPr>
            <a:xfrm>
              <a:off x="6372826" y="817070"/>
              <a:ext cx="2841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equilibrium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739413" y="806672"/>
              <a:ext cx="2841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electrochemical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2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96296E-6 C -0.00065 0.05764 -0.00104 0.11597 -0.0013 0.17453 C -0.00117 0.14421 -0.00299 0.43055 -0.00234 0.50185 " pathEditMode="relative" rAng="0" ptsTypes="AAA">
                                      <p:cBhvr>
                                        <p:cTn id="2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12265 0.00393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44444E-6 L -0.00013 0.25556 C -2.08333E-6 0.22593 -0.00312 0.45278 -0.00234 0.50186 " pathEditMode="relative" rAng="0" ptsTypes="AAA">
                                      <p:cBhvr>
                                        <p:cTn id="42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50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65 0.00393 L 0.26289 0.00486 " pathEditMode="relative" rAng="0" ptsTypes="AA">
                                      <p:cBhvr>
                                        <p:cTn id="44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7" grpId="2" animBg="1"/>
      <p:bldP spid="104" grpId="0"/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778125" y="1484530"/>
            <a:ext cx="1266500" cy="707886"/>
            <a:chOff x="6778125" y="1484530"/>
            <a:chExt cx="1266500" cy="707886"/>
          </a:xfrm>
        </p:grpSpPr>
        <p:sp>
          <p:nvSpPr>
            <p:cNvPr id="446" name="Oval 445"/>
            <p:cNvSpPr/>
            <p:nvPr/>
          </p:nvSpPr>
          <p:spPr>
            <a:xfrm>
              <a:off x="6818695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778125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448" name="Oval 447"/>
            <p:cNvSpPr/>
            <p:nvPr/>
          </p:nvSpPr>
          <p:spPr>
            <a:xfrm>
              <a:off x="7241554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7200420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450" name="Oval 449"/>
            <p:cNvSpPr/>
            <p:nvPr/>
          </p:nvSpPr>
          <p:spPr>
            <a:xfrm>
              <a:off x="7664413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7622715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7171095" y="4924255"/>
            <a:ext cx="421910" cy="707886"/>
            <a:chOff x="9238020" y="5133805"/>
            <a:chExt cx="421910" cy="707886"/>
          </a:xfrm>
        </p:grpSpPr>
        <p:sp>
          <p:nvSpPr>
            <p:cNvPr id="430" name="Oval 429"/>
            <p:cNvSpPr/>
            <p:nvPr/>
          </p:nvSpPr>
          <p:spPr>
            <a:xfrm>
              <a:off x="9282266" y="5326631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9238020" y="5133805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2" name="Group 451"/>
          <p:cNvGrpSpPr/>
          <p:nvPr/>
        </p:nvGrpSpPr>
        <p:grpSpPr>
          <a:xfrm>
            <a:off x="66589" y="4082764"/>
            <a:ext cx="4802406" cy="1628588"/>
            <a:chOff x="66589" y="4082764"/>
            <a:chExt cx="4802406" cy="1628588"/>
          </a:xfrm>
        </p:grpSpPr>
        <p:sp>
          <p:nvSpPr>
            <p:cNvPr id="189" name="TextBox 188"/>
            <p:cNvSpPr txBox="1"/>
            <p:nvPr/>
          </p:nvSpPr>
          <p:spPr>
            <a:xfrm>
              <a:off x="66589" y="4941911"/>
              <a:ext cx="10214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Vm</a:t>
              </a:r>
              <a:endPara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1010803" y="4082764"/>
              <a:ext cx="3858192" cy="1236440"/>
            </a:xfrm>
            <a:custGeom>
              <a:avLst/>
              <a:gdLst>
                <a:gd name="connsiteX0" fmla="*/ 0 w 1965976"/>
                <a:gd name="connsiteY0" fmla="*/ 556362 h 607688"/>
                <a:gd name="connsiteX1" fmla="*/ 876300 w 1965976"/>
                <a:gd name="connsiteY1" fmla="*/ 556362 h 607688"/>
                <a:gd name="connsiteX2" fmla="*/ 952500 w 1965976"/>
                <a:gd name="connsiteY2" fmla="*/ 22962 h 607688"/>
                <a:gd name="connsiteX3" fmla="*/ 1905000 w 1965976"/>
                <a:gd name="connsiteY3" fmla="*/ 99162 h 607688"/>
                <a:gd name="connsiteX4" fmla="*/ 1790700 w 1965976"/>
                <a:gd name="connsiteY4" fmla="*/ 118212 h 607688"/>
                <a:gd name="connsiteX0" fmla="*/ 0 w 2016776"/>
                <a:gd name="connsiteY0" fmla="*/ 600812 h 632305"/>
                <a:gd name="connsiteX1" fmla="*/ 927100 w 2016776"/>
                <a:gd name="connsiteY1" fmla="*/ 556362 h 632305"/>
                <a:gd name="connsiteX2" fmla="*/ 1003300 w 2016776"/>
                <a:gd name="connsiteY2" fmla="*/ 22962 h 632305"/>
                <a:gd name="connsiteX3" fmla="*/ 1955800 w 2016776"/>
                <a:gd name="connsiteY3" fmla="*/ 99162 h 632305"/>
                <a:gd name="connsiteX4" fmla="*/ 1841500 w 2016776"/>
                <a:gd name="connsiteY4" fmla="*/ 118212 h 632305"/>
                <a:gd name="connsiteX0" fmla="*/ 0 w 2016776"/>
                <a:gd name="connsiteY0" fmla="*/ 501650 h 529285"/>
                <a:gd name="connsiteX1" fmla="*/ 927100 w 2016776"/>
                <a:gd name="connsiteY1" fmla="*/ 457200 h 529285"/>
                <a:gd name="connsiteX2" fmla="*/ 1955800 w 2016776"/>
                <a:gd name="connsiteY2" fmla="*/ 0 h 529285"/>
                <a:gd name="connsiteX3" fmla="*/ 1841500 w 2016776"/>
                <a:gd name="connsiteY3" fmla="*/ 19050 h 529285"/>
                <a:gd name="connsiteX0" fmla="*/ 0 w 2092152"/>
                <a:gd name="connsiteY0" fmla="*/ 503024 h 527749"/>
                <a:gd name="connsiteX1" fmla="*/ 927100 w 2092152"/>
                <a:gd name="connsiteY1" fmla="*/ 458574 h 527749"/>
                <a:gd name="connsiteX2" fmla="*/ 2025650 w 2092152"/>
                <a:gd name="connsiteY2" fmla="*/ 64874 h 527749"/>
                <a:gd name="connsiteX3" fmla="*/ 1955800 w 2092152"/>
                <a:gd name="connsiteY3" fmla="*/ 1374 h 527749"/>
                <a:gd name="connsiteX4" fmla="*/ 1841500 w 2092152"/>
                <a:gd name="connsiteY4" fmla="*/ 20424 h 527749"/>
                <a:gd name="connsiteX0" fmla="*/ 0 w 2092152"/>
                <a:gd name="connsiteY0" fmla="*/ 501650 h 526375"/>
                <a:gd name="connsiteX1" fmla="*/ 927100 w 2092152"/>
                <a:gd name="connsiteY1" fmla="*/ 457200 h 526375"/>
                <a:gd name="connsiteX2" fmla="*/ 2025650 w 2092152"/>
                <a:gd name="connsiteY2" fmla="*/ 63500 h 526375"/>
                <a:gd name="connsiteX3" fmla="*/ 1955800 w 2092152"/>
                <a:gd name="connsiteY3" fmla="*/ 0 h 526375"/>
                <a:gd name="connsiteX0" fmla="*/ 0 w 2025650"/>
                <a:gd name="connsiteY0" fmla="*/ 438150 h 462875"/>
                <a:gd name="connsiteX1" fmla="*/ 927100 w 2025650"/>
                <a:gd name="connsiteY1" fmla="*/ 393700 h 462875"/>
                <a:gd name="connsiteX2" fmla="*/ 2025650 w 2025650"/>
                <a:gd name="connsiteY2" fmla="*/ 0 h 462875"/>
                <a:gd name="connsiteX0" fmla="*/ 0 w 2025650"/>
                <a:gd name="connsiteY0" fmla="*/ 439479 h 464204"/>
                <a:gd name="connsiteX1" fmla="*/ 927100 w 2025650"/>
                <a:gd name="connsiteY1" fmla="*/ 395029 h 464204"/>
                <a:gd name="connsiteX2" fmla="*/ 2025650 w 2025650"/>
                <a:gd name="connsiteY2" fmla="*/ 1329 h 464204"/>
                <a:gd name="connsiteX0" fmla="*/ 0 w 2025650"/>
                <a:gd name="connsiteY0" fmla="*/ 439479 h 439479"/>
                <a:gd name="connsiteX1" fmla="*/ 927100 w 2025650"/>
                <a:gd name="connsiteY1" fmla="*/ 395029 h 439479"/>
                <a:gd name="connsiteX2" fmla="*/ 2025650 w 2025650"/>
                <a:gd name="connsiteY2" fmla="*/ 1329 h 439479"/>
                <a:gd name="connsiteX0" fmla="*/ 0 w 1911350"/>
                <a:gd name="connsiteY0" fmla="*/ 433126 h 436407"/>
                <a:gd name="connsiteX1" fmla="*/ 812800 w 1911350"/>
                <a:gd name="connsiteY1" fmla="*/ 395026 h 436407"/>
                <a:gd name="connsiteX2" fmla="*/ 1911350 w 1911350"/>
                <a:gd name="connsiteY2" fmla="*/ 1326 h 436407"/>
                <a:gd name="connsiteX0" fmla="*/ 0 w 1911350"/>
                <a:gd name="connsiteY0" fmla="*/ 433126 h 433126"/>
                <a:gd name="connsiteX1" fmla="*/ 812800 w 1911350"/>
                <a:gd name="connsiteY1" fmla="*/ 395026 h 433126"/>
                <a:gd name="connsiteX2" fmla="*/ 1911350 w 1911350"/>
                <a:gd name="connsiteY2" fmla="*/ 1326 h 433126"/>
                <a:gd name="connsiteX0" fmla="*/ 0 w 1882775"/>
                <a:gd name="connsiteY0" fmla="*/ 404534 h 426762"/>
                <a:gd name="connsiteX1" fmla="*/ 784225 w 1882775"/>
                <a:gd name="connsiteY1" fmla="*/ 395009 h 426762"/>
                <a:gd name="connsiteX2" fmla="*/ 1882775 w 1882775"/>
                <a:gd name="connsiteY2" fmla="*/ 1309 h 426762"/>
                <a:gd name="connsiteX0" fmla="*/ 7 w 1882782"/>
                <a:gd name="connsiteY0" fmla="*/ 404534 h 425243"/>
                <a:gd name="connsiteX1" fmla="*/ 784232 w 1882782"/>
                <a:gd name="connsiteY1" fmla="*/ 395009 h 425243"/>
                <a:gd name="connsiteX2" fmla="*/ 1882782 w 1882782"/>
                <a:gd name="connsiteY2" fmla="*/ 1309 h 425243"/>
                <a:gd name="connsiteX0" fmla="*/ 0 w 1882775"/>
                <a:gd name="connsiteY0" fmla="*/ 404534 h 404534"/>
                <a:gd name="connsiteX1" fmla="*/ 784225 w 1882775"/>
                <a:gd name="connsiteY1" fmla="*/ 395009 h 404534"/>
                <a:gd name="connsiteX2" fmla="*/ 1882775 w 1882775"/>
                <a:gd name="connsiteY2" fmla="*/ 1309 h 404534"/>
                <a:gd name="connsiteX0" fmla="*/ 0 w 1882775"/>
                <a:gd name="connsiteY0" fmla="*/ 391827 h 423354"/>
                <a:gd name="connsiteX1" fmla="*/ 784225 w 1882775"/>
                <a:gd name="connsiteY1" fmla="*/ 395002 h 423354"/>
                <a:gd name="connsiteX2" fmla="*/ 1882775 w 1882775"/>
                <a:gd name="connsiteY2" fmla="*/ 1302 h 423354"/>
                <a:gd name="connsiteX0" fmla="*/ 0 w 1882775"/>
                <a:gd name="connsiteY0" fmla="*/ 391827 h 395002"/>
                <a:gd name="connsiteX1" fmla="*/ 784225 w 1882775"/>
                <a:gd name="connsiteY1" fmla="*/ 395002 h 395002"/>
                <a:gd name="connsiteX2" fmla="*/ 1882775 w 1882775"/>
                <a:gd name="connsiteY2" fmla="*/ 1302 h 395002"/>
                <a:gd name="connsiteX0" fmla="*/ 0 w 2038350"/>
                <a:gd name="connsiteY0" fmla="*/ 537555 h 579897"/>
                <a:gd name="connsiteX1" fmla="*/ 784225 w 2038350"/>
                <a:gd name="connsiteY1" fmla="*/ 540730 h 579897"/>
                <a:gd name="connsiteX2" fmla="*/ 2038350 w 2038350"/>
                <a:gd name="connsiteY2" fmla="*/ 980 h 579897"/>
                <a:gd name="connsiteX0" fmla="*/ 0 w 2038350"/>
                <a:gd name="connsiteY0" fmla="*/ 537555 h 540730"/>
                <a:gd name="connsiteX1" fmla="*/ 784225 w 2038350"/>
                <a:gd name="connsiteY1" fmla="*/ 540730 h 540730"/>
                <a:gd name="connsiteX2" fmla="*/ 2038350 w 2038350"/>
                <a:gd name="connsiteY2" fmla="*/ 980 h 540730"/>
                <a:gd name="connsiteX0" fmla="*/ 0 w 2785671"/>
                <a:gd name="connsiteY0" fmla="*/ 548790 h 551965"/>
                <a:gd name="connsiteX1" fmla="*/ 784225 w 2785671"/>
                <a:gd name="connsiteY1" fmla="*/ 551965 h 551965"/>
                <a:gd name="connsiteX2" fmla="*/ 2785671 w 2785671"/>
                <a:gd name="connsiteY2" fmla="*/ 958 h 551965"/>
                <a:gd name="connsiteX0" fmla="*/ 0 w 2785671"/>
                <a:gd name="connsiteY0" fmla="*/ 549003 h 552178"/>
                <a:gd name="connsiteX1" fmla="*/ 784225 w 2785671"/>
                <a:gd name="connsiteY1" fmla="*/ 552178 h 552178"/>
                <a:gd name="connsiteX2" fmla="*/ 2785671 w 2785671"/>
                <a:gd name="connsiteY2" fmla="*/ 1171 h 552178"/>
                <a:gd name="connsiteX0" fmla="*/ 0 w 2785671"/>
                <a:gd name="connsiteY0" fmla="*/ 548998 h 554987"/>
                <a:gd name="connsiteX1" fmla="*/ 499968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23 h 549023"/>
                <a:gd name="connsiteX1" fmla="*/ 499968 w 2785671"/>
                <a:gd name="connsiteY1" fmla="*/ 543755 h 549023"/>
                <a:gd name="connsiteX2" fmla="*/ 2785671 w 2785671"/>
                <a:gd name="connsiteY2" fmla="*/ 1191 h 549023"/>
                <a:gd name="connsiteX0" fmla="*/ 0 w 2785671"/>
                <a:gd name="connsiteY0" fmla="*/ 548998 h 554987"/>
                <a:gd name="connsiteX1" fmla="*/ 431196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23 h 549023"/>
                <a:gd name="connsiteX1" fmla="*/ 435781 w 2785671"/>
                <a:gd name="connsiteY1" fmla="*/ 543755 h 549023"/>
                <a:gd name="connsiteX2" fmla="*/ 2785671 w 2785671"/>
                <a:gd name="connsiteY2" fmla="*/ 1191 h 549023"/>
                <a:gd name="connsiteX0" fmla="*/ 0 w 2785671"/>
                <a:gd name="connsiteY0" fmla="*/ 548998 h 554987"/>
                <a:gd name="connsiteX1" fmla="*/ 412857 w 2785671"/>
                <a:gd name="connsiteY1" fmla="*/ 554987 h 554987"/>
                <a:gd name="connsiteX2" fmla="*/ 2785671 w 2785671"/>
                <a:gd name="connsiteY2" fmla="*/ 1166 h 554987"/>
                <a:gd name="connsiteX0" fmla="*/ 0 w 2785671"/>
                <a:gd name="connsiteY0" fmla="*/ 549014 h 549014"/>
                <a:gd name="connsiteX1" fmla="*/ 411138 w 2785671"/>
                <a:gd name="connsiteY1" fmla="*/ 547616 h 549014"/>
                <a:gd name="connsiteX2" fmla="*/ 2785671 w 2785671"/>
                <a:gd name="connsiteY2" fmla="*/ 1182 h 549014"/>
                <a:gd name="connsiteX0" fmla="*/ 0 w 2785671"/>
                <a:gd name="connsiteY0" fmla="*/ 547967 h 547967"/>
                <a:gd name="connsiteX1" fmla="*/ 411138 w 2785671"/>
                <a:gd name="connsiteY1" fmla="*/ 546569 h 547967"/>
                <a:gd name="connsiteX2" fmla="*/ 2785671 w 2785671"/>
                <a:gd name="connsiteY2" fmla="*/ 135 h 54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5671" h="547967">
                  <a:moveTo>
                    <a:pt x="0" y="547967"/>
                  </a:moveTo>
                  <a:lnTo>
                    <a:pt x="411138" y="546569"/>
                  </a:lnTo>
                  <a:cubicBezTo>
                    <a:pt x="750863" y="457140"/>
                    <a:pt x="457845" y="-9083"/>
                    <a:pt x="2785671" y="135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5363444" y="3175579"/>
            <a:ext cx="4604091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23890" y="3017733"/>
            <a:ext cx="1064032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6789871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9" name="TextBox 428"/>
          <p:cNvSpPr txBox="1"/>
          <p:nvPr/>
        </p:nvSpPr>
        <p:spPr>
          <a:xfrm>
            <a:off x="6754659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32" name="Oval 431"/>
          <p:cNvSpPr/>
          <p:nvPr/>
        </p:nvSpPr>
        <p:spPr>
          <a:xfrm>
            <a:off x="7635589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3" name="TextBox 432"/>
          <p:cNvSpPr txBox="1"/>
          <p:nvPr/>
        </p:nvSpPr>
        <p:spPr>
          <a:xfrm>
            <a:off x="7600917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2" name="Freeform 41"/>
          <p:cNvSpPr/>
          <p:nvPr/>
        </p:nvSpPr>
        <p:spPr>
          <a:xfrm flipH="1">
            <a:off x="763979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70634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0781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8" name="TextBox 27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90947" y="5978783"/>
            <a:ext cx="461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passive movement</a:t>
            </a:r>
          </a:p>
        </p:txBody>
      </p:sp>
      <p:sp>
        <p:nvSpPr>
          <p:cNvPr id="106" name="Oval 105"/>
          <p:cNvSpPr/>
          <p:nvPr/>
        </p:nvSpPr>
        <p:spPr>
          <a:xfrm>
            <a:off x="6793987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758775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08" name="Oval 107"/>
          <p:cNvSpPr/>
          <p:nvPr/>
        </p:nvSpPr>
        <p:spPr>
          <a:xfrm>
            <a:off x="7216846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181904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10" name="Oval 109"/>
          <p:cNvSpPr/>
          <p:nvPr/>
        </p:nvSpPr>
        <p:spPr>
          <a:xfrm>
            <a:off x="7639705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605033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455" name="Group 454"/>
          <p:cNvGrpSpPr/>
          <p:nvPr/>
        </p:nvGrpSpPr>
        <p:grpSpPr>
          <a:xfrm>
            <a:off x="6331530" y="4932878"/>
            <a:ext cx="2118542" cy="1144497"/>
            <a:chOff x="6331530" y="4932878"/>
            <a:chExt cx="2118542" cy="1144497"/>
          </a:xfrm>
        </p:grpSpPr>
        <p:grpSp>
          <p:nvGrpSpPr>
            <p:cNvPr id="454" name="Group 453"/>
            <p:cNvGrpSpPr/>
            <p:nvPr/>
          </p:nvGrpSpPr>
          <p:grpSpPr>
            <a:xfrm>
              <a:off x="6331530" y="4932878"/>
              <a:ext cx="2114426" cy="1144497"/>
              <a:chOff x="6331530" y="4932878"/>
              <a:chExt cx="2114426" cy="1144497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8066860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8062744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8024046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6369151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5" name="TextBox 444"/>
              <p:cNvSpPr txBox="1"/>
              <p:nvPr/>
            </p:nvSpPr>
            <p:spPr>
              <a:xfrm>
                <a:off x="6331530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373267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335646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8028162" y="5369489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30298" y="1488646"/>
            <a:ext cx="421910" cy="707886"/>
            <a:chOff x="8030298" y="1488646"/>
            <a:chExt cx="421910" cy="707886"/>
          </a:xfrm>
        </p:grpSpPr>
        <p:sp>
          <p:nvSpPr>
            <p:cNvPr id="134" name="Oval 133"/>
            <p:cNvSpPr/>
            <p:nvPr/>
          </p:nvSpPr>
          <p:spPr>
            <a:xfrm>
              <a:off x="8070868" y="1673619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030298" y="1488646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73267" y="1484530"/>
            <a:ext cx="421911" cy="707886"/>
            <a:chOff x="6348553" y="1484530"/>
            <a:chExt cx="421911" cy="707886"/>
          </a:xfrm>
        </p:grpSpPr>
        <p:sp>
          <p:nvSpPr>
            <p:cNvPr id="138" name="Oval 137"/>
            <p:cNvSpPr/>
            <p:nvPr/>
          </p:nvSpPr>
          <p:spPr>
            <a:xfrm>
              <a:off x="6390251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348553" y="1484530"/>
              <a:ext cx="4219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189269" y="4172874"/>
            <a:ext cx="4897492" cy="934198"/>
            <a:chOff x="5189269" y="4172874"/>
            <a:chExt cx="4897492" cy="934198"/>
          </a:xfrm>
        </p:grpSpPr>
        <p:sp>
          <p:nvSpPr>
            <p:cNvPr id="141" name="TextBox 140"/>
            <p:cNvSpPr txBox="1"/>
            <p:nvPr/>
          </p:nvSpPr>
          <p:spPr>
            <a:xfrm>
              <a:off x="8342716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671795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9233024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750497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189269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079576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640805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557893" y="1864583"/>
            <a:ext cx="4643549" cy="958912"/>
            <a:chOff x="5557893" y="1864583"/>
            <a:chExt cx="4643549" cy="958912"/>
          </a:xfrm>
        </p:grpSpPr>
        <p:sp>
          <p:nvSpPr>
            <p:cNvPr id="161" name="TextBox 160"/>
            <p:cNvSpPr txBox="1"/>
            <p:nvPr/>
          </p:nvSpPr>
          <p:spPr>
            <a:xfrm>
              <a:off x="5557893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397411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236929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76447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915965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755486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06103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845621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685139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524657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9364178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rot="3189989">
            <a:off x="9157749" y="-119187"/>
            <a:ext cx="2211850" cy="4177074"/>
            <a:chOff x="401968" y="1085802"/>
            <a:chExt cx="2211850" cy="4177074"/>
          </a:xfrm>
        </p:grpSpPr>
        <p:sp>
          <p:nvSpPr>
            <p:cNvPr id="20" name="Isosceles Triangle 19"/>
            <p:cNvSpPr/>
            <p:nvPr/>
          </p:nvSpPr>
          <p:spPr>
            <a:xfrm rot="9013478">
              <a:off x="1449166" y="1085802"/>
              <a:ext cx="1164652" cy="417707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9741790">
              <a:off x="401968" y="1164863"/>
              <a:ext cx="1169192" cy="3752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 flipH="1">
            <a:off x="5221677" y="2979179"/>
            <a:ext cx="241473" cy="941984"/>
            <a:chOff x="4933350" y="5359964"/>
            <a:chExt cx="241473" cy="941984"/>
          </a:xfrm>
        </p:grpSpPr>
        <p:sp>
          <p:nvSpPr>
            <p:cNvPr id="184" name="Rectangle 183"/>
            <p:cNvSpPr/>
            <p:nvPr/>
          </p:nvSpPr>
          <p:spPr>
            <a:xfrm>
              <a:off x="4973986" y="5359964"/>
              <a:ext cx="159865" cy="941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933350" y="5546883"/>
              <a:ext cx="241473" cy="610931"/>
            </a:xfrm>
            <a:custGeom>
              <a:avLst/>
              <a:gdLst>
                <a:gd name="connsiteX0" fmla="*/ 38100 w 243860"/>
                <a:gd name="connsiteY0" fmla="*/ 0 h 624840"/>
                <a:gd name="connsiteX1" fmla="*/ 236220 w 243860"/>
                <a:gd name="connsiteY1" fmla="*/ 129540 h 624840"/>
                <a:gd name="connsiteX2" fmla="*/ 15240 w 243860"/>
                <a:gd name="connsiteY2" fmla="*/ 259080 h 624840"/>
                <a:gd name="connsiteX3" fmla="*/ 243840 w 243860"/>
                <a:gd name="connsiteY3" fmla="*/ 441960 h 624840"/>
                <a:gd name="connsiteX4" fmla="*/ 0 w 243860"/>
                <a:gd name="connsiteY4" fmla="*/ 624840 h 624840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8058"/>
                <a:gd name="connsiteX1" fmla="*/ 236220 w 243860"/>
                <a:gd name="connsiteY1" fmla="*/ 122397 h 618058"/>
                <a:gd name="connsiteX2" fmla="*/ 15240 w 243860"/>
                <a:gd name="connsiteY2" fmla="*/ 251937 h 618058"/>
                <a:gd name="connsiteX3" fmla="*/ 243840 w 243860"/>
                <a:gd name="connsiteY3" fmla="*/ 434817 h 618058"/>
                <a:gd name="connsiteX4" fmla="*/ 0 w 243860"/>
                <a:gd name="connsiteY4" fmla="*/ 617697 h 618058"/>
                <a:gd name="connsiteX0" fmla="*/ 16669 w 243860"/>
                <a:gd name="connsiteY0" fmla="*/ 0 h 603805"/>
                <a:gd name="connsiteX1" fmla="*/ 236220 w 243860"/>
                <a:gd name="connsiteY1" fmla="*/ 122397 h 603805"/>
                <a:gd name="connsiteX2" fmla="*/ 15240 w 243860"/>
                <a:gd name="connsiteY2" fmla="*/ 251937 h 603805"/>
                <a:gd name="connsiteX3" fmla="*/ 243840 w 243860"/>
                <a:gd name="connsiteY3" fmla="*/ 434817 h 603805"/>
                <a:gd name="connsiteX4" fmla="*/ 0 w 243860"/>
                <a:gd name="connsiteY4" fmla="*/ 603410 h 603805"/>
                <a:gd name="connsiteX0" fmla="*/ 14288 w 241473"/>
                <a:gd name="connsiteY0" fmla="*/ 0 h 610931"/>
                <a:gd name="connsiteX1" fmla="*/ 233839 w 241473"/>
                <a:gd name="connsiteY1" fmla="*/ 122397 h 610931"/>
                <a:gd name="connsiteX2" fmla="*/ 12859 w 241473"/>
                <a:gd name="connsiteY2" fmla="*/ 251937 h 610931"/>
                <a:gd name="connsiteX3" fmla="*/ 241459 w 241473"/>
                <a:gd name="connsiteY3" fmla="*/ 434817 h 610931"/>
                <a:gd name="connsiteX4" fmla="*/ 0 w 241473"/>
                <a:gd name="connsiteY4" fmla="*/ 610554 h 61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73" h="610931">
                  <a:moveTo>
                    <a:pt x="14288" y="0"/>
                  </a:moveTo>
                  <a:cubicBezTo>
                    <a:pt x="139066" y="317"/>
                    <a:pt x="234077" y="80408"/>
                    <a:pt x="233839" y="122397"/>
                  </a:cubicBezTo>
                  <a:cubicBezTo>
                    <a:pt x="233601" y="164386"/>
                    <a:pt x="11589" y="199867"/>
                    <a:pt x="12859" y="251937"/>
                  </a:cubicBezTo>
                  <a:cubicBezTo>
                    <a:pt x="14129" y="304007"/>
                    <a:pt x="243602" y="375048"/>
                    <a:pt x="241459" y="434817"/>
                  </a:cubicBezTo>
                  <a:cubicBezTo>
                    <a:pt x="239316" y="494586"/>
                    <a:pt x="139701" y="618649"/>
                    <a:pt x="0" y="610554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49550" y="1738153"/>
            <a:ext cx="4849685" cy="2352326"/>
            <a:chOff x="1049550" y="1738153"/>
            <a:chExt cx="4849685" cy="2352326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049550" y="4090479"/>
              <a:ext cx="3819445" cy="0"/>
            </a:xfrm>
            <a:prstGeom prst="line">
              <a:avLst/>
            </a:prstGeom>
            <a:ln w="28575">
              <a:solidFill>
                <a:srgbClr val="00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1714500" y="2447925"/>
              <a:ext cx="668258" cy="1590675"/>
            </a:xfrm>
            <a:custGeom>
              <a:avLst/>
              <a:gdLst>
                <a:gd name="connsiteX0" fmla="*/ 609600 w 668258"/>
                <a:gd name="connsiteY0" fmla="*/ 0 h 1590675"/>
                <a:gd name="connsiteX1" fmla="*/ 609600 w 668258"/>
                <a:gd name="connsiteY1" fmla="*/ 781050 h 1590675"/>
                <a:gd name="connsiteX2" fmla="*/ 0 w 668258"/>
                <a:gd name="connsiteY2" fmla="*/ 1590675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8258" h="1590675">
                  <a:moveTo>
                    <a:pt x="609600" y="0"/>
                  </a:moveTo>
                  <a:cubicBezTo>
                    <a:pt x="660400" y="257969"/>
                    <a:pt x="711200" y="515938"/>
                    <a:pt x="609600" y="781050"/>
                  </a:cubicBezTo>
                  <a:cubicBezTo>
                    <a:pt x="508000" y="1046162"/>
                    <a:pt x="254000" y="1318418"/>
                    <a:pt x="0" y="1590675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411376" y="1738153"/>
              <a:ext cx="4487859" cy="824643"/>
              <a:chOff x="1525676" y="1204753"/>
              <a:chExt cx="4487859" cy="824643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525676" y="1204753"/>
                <a:ext cx="44878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equilibrium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726106" y="1506176"/>
                <a:ext cx="3021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potential</a:t>
                </a:r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801701" y="5670408"/>
            <a:ext cx="406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“reversal” potential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01701" y="6060950"/>
            <a:ext cx="399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8288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“Nernst” potential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06549" y="4112194"/>
            <a:ext cx="4698722" cy="1721648"/>
            <a:chOff x="871425" y="4112194"/>
            <a:chExt cx="4698722" cy="1721648"/>
          </a:xfrm>
        </p:grpSpPr>
        <p:sp>
          <p:nvSpPr>
            <p:cNvPr id="104" name="TextBox 103"/>
            <p:cNvSpPr txBox="1"/>
            <p:nvPr/>
          </p:nvSpPr>
          <p:spPr>
            <a:xfrm>
              <a:off x="871425" y="4112194"/>
              <a:ext cx="36904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R = gas constant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71425" y="4536734"/>
              <a:ext cx="36118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T = temperature</a:t>
              </a:r>
              <a:endParaRPr lang="en-US" sz="32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71425" y="4892900"/>
              <a:ext cx="46057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Z = valence of the ion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71425" y="5249067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F = Faraday’s constant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029" y="1950840"/>
            <a:ext cx="5573008" cy="2221265"/>
            <a:chOff x="107029" y="1950840"/>
            <a:chExt cx="5573008" cy="2221265"/>
          </a:xfrm>
        </p:grpSpPr>
        <p:grpSp>
          <p:nvGrpSpPr>
            <p:cNvPr id="89" name="Group 88"/>
            <p:cNvGrpSpPr/>
            <p:nvPr/>
          </p:nvGrpSpPr>
          <p:grpSpPr>
            <a:xfrm>
              <a:off x="107029" y="1950840"/>
              <a:ext cx="5573008" cy="2131448"/>
              <a:chOff x="107029" y="1950840"/>
              <a:chExt cx="5573008" cy="2131448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107029" y="2819525"/>
                <a:ext cx="4766519" cy="1262763"/>
                <a:chOff x="-21612" y="2979179"/>
                <a:chExt cx="4766519" cy="1262763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-21612" y="3211195"/>
                  <a:ext cx="291137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err="1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V</a:t>
                  </a:r>
                  <a:r>
                    <a:rPr lang="en-US" sz="4400" baseline="-25000" dirty="0" err="1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equilibrium</a:t>
                  </a:r>
                  <a:r>
                    <a:rPr lang="en-US" sz="44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=</a:t>
                  </a:r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2662041" y="2979179"/>
                  <a:ext cx="702436" cy="1262763"/>
                  <a:chOff x="2662041" y="2979179"/>
                  <a:chExt cx="702436" cy="1262763"/>
                </a:xfrm>
              </p:grpSpPr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2662041" y="2979179"/>
                    <a:ext cx="702436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Andalus" panose="02020603050405020304" pitchFamily="18" charset="-78"/>
                      </a:rPr>
                      <a:t>RT</a:t>
                    </a: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2714940" y="3595611"/>
                    <a:ext cx="61908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 err="1"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Andalus" panose="02020603050405020304" pitchFamily="18" charset="-78"/>
                      </a:rPr>
                      <a:t>zF</a:t>
                    </a:r>
                    <a:endParaRPr lang="en-US" sz="36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endParaRPr>
                  </a:p>
                </p:txBody>
              </p:sp>
            </p:grpSp>
            <p:sp>
              <p:nvSpPr>
                <p:cNvPr id="94" name="TextBox 93"/>
                <p:cNvSpPr txBox="1"/>
                <p:nvPr/>
              </p:nvSpPr>
              <p:spPr>
                <a:xfrm>
                  <a:off x="3315896" y="3287395"/>
                  <a:ext cx="64793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ln</a:t>
                  </a: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3833496" y="2979179"/>
                  <a:ext cx="736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[X]</a:t>
                  </a:r>
                  <a:endParaRPr lang="en-US" sz="36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3833496" y="3595611"/>
                  <a:ext cx="7360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[X]</a:t>
                  </a:r>
                  <a:endParaRPr lang="en-US" sz="36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744609" y="3608501"/>
                  <a:ext cx="571287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3938709" y="3608501"/>
                  <a:ext cx="80619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TextBox 90"/>
              <p:cNvSpPr txBox="1"/>
              <p:nvPr/>
            </p:nvSpPr>
            <p:spPr>
              <a:xfrm>
                <a:off x="631583" y="1950840"/>
                <a:ext cx="50484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u="sng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Nernst Equation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550719" y="3017523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589992" y="3648885"/>
              <a:ext cx="282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endParaRPr lang="en-US" sz="28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5166585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739413" y="806672"/>
            <a:ext cx="5475076" cy="533618"/>
            <a:chOff x="3739413" y="806672"/>
            <a:chExt cx="5475076" cy="533618"/>
          </a:xfrm>
        </p:grpSpPr>
        <p:sp>
          <p:nvSpPr>
            <p:cNvPr id="120" name="TextBox 119"/>
            <p:cNvSpPr txBox="1"/>
            <p:nvPr/>
          </p:nvSpPr>
          <p:spPr>
            <a:xfrm>
              <a:off x="6372826" y="817070"/>
              <a:ext cx="2841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equilibrium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739413" y="806672"/>
              <a:ext cx="2841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electrochemical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9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07029" y="1950840"/>
            <a:ext cx="4766519" cy="2131448"/>
            <a:chOff x="107029" y="1950840"/>
            <a:chExt cx="4766519" cy="2131448"/>
          </a:xfrm>
        </p:grpSpPr>
        <p:grpSp>
          <p:nvGrpSpPr>
            <p:cNvPr id="90" name="Group 89"/>
            <p:cNvGrpSpPr/>
            <p:nvPr/>
          </p:nvGrpSpPr>
          <p:grpSpPr>
            <a:xfrm>
              <a:off x="107029" y="2819525"/>
              <a:ext cx="4766519" cy="1262763"/>
              <a:chOff x="-21612" y="2979179"/>
              <a:chExt cx="4766519" cy="1262763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-21612" y="3211195"/>
                <a:ext cx="291137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equilibrium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=</a:t>
                </a: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2662041" y="2979179"/>
                <a:ext cx="702436" cy="1262763"/>
                <a:chOff x="2662041" y="2979179"/>
                <a:chExt cx="702436" cy="1262763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>
                  <a:off x="2662041" y="2979179"/>
                  <a:ext cx="7024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RT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2714940" y="3595611"/>
                  <a:ext cx="61908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err="1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zF</a:t>
                  </a:r>
                  <a:endParaRPr lang="en-US" sz="36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endParaRPr>
                </a:p>
              </p:txBody>
            </p:sp>
          </p:grpSp>
          <p:sp>
            <p:nvSpPr>
              <p:cNvPr id="94" name="TextBox 93"/>
              <p:cNvSpPr txBox="1"/>
              <p:nvPr/>
            </p:nvSpPr>
            <p:spPr>
              <a:xfrm>
                <a:off x="3315896" y="3287395"/>
                <a:ext cx="6479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ln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33496" y="2979179"/>
                <a:ext cx="736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[X]</a:t>
                </a:r>
                <a:endParaRPr lang="en-US" sz="36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833496" y="3595611"/>
                <a:ext cx="7360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[X]</a:t>
                </a:r>
                <a:endParaRPr lang="en-US" sz="36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2744609" y="3608501"/>
                <a:ext cx="57128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938709" y="3608501"/>
                <a:ext cx="80619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631583" y="1950840"/>
              <a:ext cx="419858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u="sng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Nernst Equation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00420" y="1484530"/>
            <a:ext cx="421910" cy="707886"/>
            <a:chOff x="7200420" y="1484530"/>
            <a:chExt cx="421910" cy="707886"/>
          </a:xfrm>
        </p:grpSpPr>
        <p:sp>
          <p:nvSpPr>
            <p:cNvPr id="448" name="Oval 447"/>
            <p:cNvSpPr/>
            <p:nvPr/>
          </p:nvSpPr>
          <p:spPr>
            <a:xfrm>
              <a:off x="7241554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7200420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7171095" y="4924255"/>
            <a:ext cx="421910" cy="707886"/>
            <a:chOff x="9238020" y="5133805"/>
            <a:chExt cx="421910" cy="707886"/>
          </a:xfrm>
        </p:grpSpPr>
        <p:sp>
          <p:nvSpPr>
            <p:cNvPr id="430" name="Oval 429"/>
            <p:cNvSpPr/>
            <p:nvPr/>
          </p:nvSpPr>
          <p:spPr>
            <a:xfrm>
              <a:off x="9282266" y="5326631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9238020" y="5133805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5363444" y="3175579"/>
            <a:ext cx="4604091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954470" y="3017733"/>
            <a:ext cx="933451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6789871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9" name="TextBox 428"/>
          <p:cNvSpPr txBox="1"/>
          <p:nvPr/>
        </p:nvSpPr>
        <p:spPr>
          <a:xfrm>
            <a:off x="6754659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32" name="Oval 431"/>
          <p:cNvSpPr/>
          <p:nvPr/>
        </p:nvSpPr>
        <p:spPr>
          <a:xfrm>
            <a:off x="7635589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3" name="TextBox 432"/>
          <p:cNvSpPr txBox="1"/>
          <p:nvPr/>
        </p:nvSpPr>
        <p:spPr>
          <a:xfrm>
            <a:off x="7600917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2" name="Freeform 41"/>
          <p:cNvSpPr/>
          <p:nvPr/>
        </p:nvSpPr>
        <p:spPr>
          <a:xfrm flipH="1">
            <a:off x="763979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706346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0781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8" name="TextBox 27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90947" y="5978783"/>
            <a:ext cx="449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passive movement</a:t>
            </a:r>
          </a:p>
        </p:txBody>
      </p:sp>
      <p:sp>
        <p:nvSpPr>
          <p:cNvPr id="106" name="Oval 105"/>
          <p:cNvSpPr/>
          <p:nvPr/>
        </p:nvSpPr>
        <p:spPr>
          <a:xfrm>
            <a:off x="6793987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758775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08" name="Oval 107"/>
          <p:cNvSpPr/>
          <p:nvPr/>
        </p:nvSpPr>
        <p:spPr>
          <a:xfrm>
            <a:off x="7216846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181904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10" name="Oval 109"/>
          <p:cNvSpPr/>
          <p:nvPr/>
        </p:nvSpPr>
        <p:spPr>
          <a:xfrm>
            <a:off x="7639705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605033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44" name="Oval 443"/>
          <p:cNvSpPr/>
          <p:nvPr/>
        </p:nvSpPr>
        <p:spPr>
          <a:xfrm>
            <a:off x="6369151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5" name="TextBox 444"/>
          <p:cNvSpPr txBox="1"/>
          <p:nvPr/>
        </p:nvSpPr>
        <p:spPr>
          <a:xfrm>
            <a:off x="6331530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22" name="Oval 121"/>
          <p:cNvSpPr/>
          <p:nvPr/>
        </p:nvSpPr>
        <p:spPr>
          <a:xfrm>
            <a:off x="6373267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6335646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24046" y="4932878"/>
            <a:ext cx="426026" cy="1144497"/>
            <a:chOff x="8024046" y="4932878"/>
            <a:chExt cx="426026" cy="1144497"/>
          </a:xfrm>
        </p:grpSpPr>
        <p:sp>
          <p:nvSpPr>
            <p:cNvPr id="112" name="Oval 111"/>
            <p:cNvSpPr/>
            <p:nvPr/>
          </p:nvSpPr>
          <p:spPr>
            <a:xfrm>
              <a:off x="8066860" y="554493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/>
            <p:cNvSpPr/>
            <p:nvPr/>
          </p:nvSpPr>
          <p:spPr>
            <a:xfrm>
              <a:off x="8062744" y="5108324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8024046" y="4932878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028162" y="5369489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73267" y="1484530"/>
            <a:ext cx="2078941" cy="712002"/>
            <a:chOff x="6373267" y="1484530"/>
            <a:chExt cx="2078941" cy="712002"/>
          </a:xfrm>
        </p:grpSpPr>
        <p:grpSp>
          <p:nvGrpSpPr>
            <p:cNvPr id="5" name="Group 4"/>
            <p:cNvGrpSpPr/>
            <p:nvPr/>
          </p:nvGrpSpPr>
          <p:grpSpPr>
            <a:xfrm>
              <a:off x="6778125" y="1484530"/>
              <a:ext cx="421910" cy="707886"/>
              <a:chOff x="6778125" y="1484530"/>
              <a:chExt cx="421910" cy="707886"/>
            </a:xfrm>
          </p:grpSpPr>
          <p:sp>
            <p:nvSpPr>
              <p:cNvPr id="446" name="Oval 445"/>
              <p:cNvSpPr/>
              <p:nvPr/>
            </p:nvSpPr>
            <p:spPr>
              <a:xfrm>
                <a:off x="6818695" y="166950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7" name="TextBox 446"/>
              <p:cNvSpPr txBox="1"/>
              <p:nvPr/>
            </p:nvSpPr>
            <p:spPr>
              <a:xfrm>
                <a:off x="6778125" y="1484530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622715" y="1484530"/>
              <a:ext cx="421910" cy="707886"/>
              <a:chOff x="7622715" y="1484530"/>
              <a:chExt cx="421910" cy="707886"/>
            </a:xfrm>
          </p:grpSpPr>
          <p:sp>
            <p:nvSpPr>
              <p:cNvPr id="450" name="Oval 449"/>
              <p:cNvSpPr/>
              <p:nvPr/>
            </p:nvSpPr>
            <p:spPr>
              <a:xfrm>
                <a:off x="7664413" y="166950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1" name="TextBox 450"/>
              <p:cNvSpPr txBox="1"/>
              <p:nvPr/>
            </p:nvSpPr>
            <p:spPr>
              <a:xfrm>
                <a:off x="7622715" y="1484530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8030298" y="1488646"/>
              <a:ext cx="421910" cy="707886"/>
              <a:chOff x="8030298" y="1488646"/>
              <a:chExt cx="421910" cy="707886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8070868" y="1673619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8030298" y="1488646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373267" y="1484530"/>
              <a:ext cx="421911" cy="707886"/>
              <a:chOff x="6348553" y="1484530"/>
              <a:chExt cx="421911" cy="707886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6390251" y="1669503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6348553" y="1484530"/>
                <a:ext cx="4219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5189269" y="4172874"/>
            <a:ext cx="4897492" cy="934198"/>
            <a:chOff x="5189269" y="4172874"/>
            <a:chExt cx="4897492" cy="934198"/>
          </a:xfrm>
        </p:grpSpPr>
        <p:sp>
          <p:nvSpPr>
            <p:cNvPr id="141" name="TextBox 140"/>
            <p:cNvSpPr txBox="1"/>
            <p:nvPr/>
          </p:nvSpPr>
          <p:spPr>
            <a:xfrm>
              <a:off x="8342716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671795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9233024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750497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189269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079576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640805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557893" y="1864583"/>
            <a:ext cx="4643549" cy="958912"/>
            <a:chOff x="5557893" y="1864583"/>
            <a:chExt cx="4643549" cy="958912"/>
          </a:xfrm>
        </p:grpSpPr>
        <p:sp>
          <p:nvSpPr>
            <p:cNvPr id="161" name="TextBox 160"/>
            <p:cNvSpPr txBox="1"/>
            <p:nvPr/>
          </p:nvSpPr>
          <p:spPr>
            <a:xfrm>
              <a:off x="5557893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397411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236929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76447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915965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755486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06103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845621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685139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524657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9364178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rot="3189989">
            <a:off x="9157749" y="-119187"/>
            <a:ext cx="2211850" cy="4177074"/>
            <a:chOff x="401968" y="1085802"/>
            <a:chExt cx="2211850" cy="4177074"/>
          </a:xfrm>
        </p:grpSpPr>
        <p:sp>
          <p:nvSpPr>
            <p:cNvPr id="20" name="Isosceles Triangle 19"/>
            <p:cNvSpPr/>
            <p:nvPr/>
          </p:nvSpPr>
          <p:spPr>
            <a:xfrm rot="9013478">
              <a:off x="1449166" y="1085802"/>
              <a:ext cx="1164652" cy="417707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9741790">
              <a:off x="401968" y="1164863"/>
              <a:ext cx="1169192" cy="3752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 flipH="1">
            <a:off x="5221677" y="2979179"/>
            <a:ext cx="241473" cy="941984"/>
            <a:chOff x="4933350" y="5359964"/>
            <a:chExt cx="241473" cy="941984"/>
          </a:xfrm>
        </p:grpSpPr>
        <p:sp>
          <p:nvSpPr>
            <p:cNvPr id="184" name="Rectangle 183"/>
            <p:cNvSpPr/>
            <p:nvPr/>
          </p:nvSpPr>
          <p:spPr>
            <a:xfrm>
              <a:off x="4973986" y="5359964"/>
              <a:ext cx="159865" cy="941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933350" y="5546883"/>
              <a:ext cx="241473" cy="610931"/>
            </a:xfrm>
            <a:custGeom>
              <a:avLst/>
              <a:gdLst>
                <a:gd name="connsiteX0" fmla="*/ 38100 w 243860"/>
                <a:gd name="connsiteY0" fmla="*/ 0 h 624840"/>
                <a:gd name="connsiteX1" fmla="*/ 236220 w 243860"/>
                <a:gd name="connsiteY1" fmla="*/ 129540 h 624840"/>
                <a:gd name="connsiteX2" fmla="*/ 15240 w 243860"/>
                <a:gd name="connsiteY2" fmla="*/ 259080 h 624840"/>
                <a:gd name="connsiteX3" fmla="*/ 243840 w 243860"/>
                <a:gd name="connsiteY3" fmla="*/ 441960 h 624840"/>
                <a:gd name="connsiteX4" fmla="*/ 0 w 243860"/>
                <a:gd name="connsiteY4" fmla="*/ 624840 h 624840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8058"/>
                <a:gd name="connsiteX1" fmla="*/ 236220 w 243860"/>
                <a:gd name="connsiteY1" fmla="*/ 122397 h 618058"/>
                <a:gd name="connsiteX2" fmla="*/ 15240 w 243860"/>
                <a:gd name="connsiteY2" fmla="*/ 251937 h 618058"/>
                <a:gd name="connsiteX3" fmla="*/ 243840 w 243860"/>
                <a:gd name="connsiteY3" fmla="*/ 434817 h 618058"/>
                <a:gd name="connsiteX4" fmla="*/ 0 w 243860"/>
                <a:gd name="connsiteY4" fmla="*/ 617697 h 618058"/>
                <a:gd name="connsiteX0" fmla="*/ 16669 w 243860"/>
                <a:gd name="connsiteY0" fmla="*/ 0 h 603805"/>
                <a:gd name="connsiteX1" fmla="*/ 236220 w 243860"/>
                <a:gd name="connsiteY1" fmla="*/ 122397 h 603805"/>
                <a:gd name="connsiteX2" fmla="*/ 15240 w 243860"/>
                <a:gd name="connsiteY2" fmla="*/ 251937 h 603805"/>
                <a:gd name="connsiteX3" fmla="*/ 243840 w 243860"/>
                <a:gd name="connsiteY3" fmla="*/ 434817 h 603805"/>
                <a:gd name="connsiteX4" fmla="*/ 0 w 243860"/>
                <a:gd name="connsiteY4" fmla="*/ 603410 h 603805"/>
                <a:gd name="connsiteX0" fmla="*/ 14288 w 241473"/>
                <a:gd name="connsiteY0" fmla="*/ 0 h 610931"/>
                <a:gd name="connsiteX1" fmla="*/ 233839 w 241473"/>
                <a:gd name="connsiteY1" fmla="*/ 122397 h 610931"/>
                <a:gd name="connsiteX2" fmla="*/ 12859 w 241473"/>
                <a:gd name="connsiteY2" fmla="*/ 251937 h 610931"/>
                <a:gd name="connsiteX3" fmla="*/ 241459 w 241473"/>
                <a:gd name="connsiteY3" fmla="*/ 434817 h 610931"/>
                <a:gd name="connsiteX4" fmla="*/ 0 w 241473"/>
                <a:gd name="connsiteY4" fmla="*/ 610554 h 61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73" h="610931">
                  <a:moveTo>
                    <a:pt x="14288" y="0"/>
                  </a:moveTo>
                  <a:cubicBezTo>
                    <a:pt x="139066" y="317"/>
                    <a:pt x="234077" y="80408"/>
                    <a:pt x="233839" y="122397"/>
                  </a:cubicBezTo>
                  <a:cubicBezTo>
                    <a:pt x="233601" y="164386"/>
                    <a:pt x="11589" y="199867"/>
                    <a:pt x="12859" y="251937"/>
                  </a:cubicBezTo>
                  <a:cubicBezTo>
                    <a:pt x="14129" y="304007"/>
                    <a:pt x="243602" y="375048"/>
                    <a:pt x="241459" y="434817"/>
                  </a:cubicBezTo>
                  <a:cubicBezTo>
                    <a:pt x="239316" y="494586"/>
                    <a:pt x="139701" y="618649"/>
                    <a:pt x="0" y="610554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94606" y="4926046"/>
            <a:ext cx="3806186" cy="1155873"/>
            <a:chOff x="5494606" y="4926046"/>
            <a:chExt cx="3806186" cy="1155873"/>
          </a:xfrm>
        </p:grpSpPr>
        <p:grpSp>
          <p:nvGrpSpPr>
            <p:cNvPr id="116" name="Group 115"/>
            <p:cNvGrpSpPr/>
            <p:nvPr/>
          </p:nvGrpSpPr>
          <p:grpSpPr>
            <a:xfrm>
              <a:off x="8463054" y="4935150"/>
              <a:ext cx="426026" cy="1144497"/>
              <a:chOff x="8024046" y="4932878"/>
              <a:chExt cx="426026" cy="1144497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8066860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62744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8024046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8028162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8874766" y="4937422"/>
              <a:ext cx="426026" cy="1144497"/>
              <a:chOff x="8024046" y="4932878"/>
              <a:chExt cx="426026" cy="1144497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8066860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8062744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024046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028162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5901774" y="4926046"/>
              <a:ext cx="426026" cy="1144497"/>
              <a:chOff x="8024046" y="4932878"/>
              <a:chExt cx="426026" cy="1144497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8066860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8062744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024046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8028162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5494606" y="4928318"/>
              <a:ext cx="426026" cy="1144497"/>
              <a:chOff x="8024046" y="4932878"/>
              <a:chExt cx="426026" cy="1144497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8066860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062744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8024046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8028162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sp>
        <p:nvSpPr>
          <p:cNvPr id="151" name="TextBox 150"/>
          <p:cNvSpPr txBox="1"/>
          <p:nvPr/>
        </p:nvSpPr>
        <p:spPr>
          <a:xfrm>
            <a:off x="4550719" y="301752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589992" y="3648885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</a:t>
            </a:r>
            <a:endParaRPr lang="en-US" sz="2800" b="1" dirty="0"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166585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3739413" y="806672"/>
            <a:ext cx="5475076" cy="533618"/>
            <a:chOff x="3739413" y="806672"/>
            <a:chExt cx="5475076" cy="533618"/>
          </a:xfrm>
        </p:grpSpPr>
        <p:sp>
          <p:nvSpPr>
            <p:cNvPr id="156" name="TextBox 155"/>
            <p:cNvSpPr txBox="1"/>
            <p:nvPr/>
          </p:nvSpPr>
          <p:spPr>
            <a:xfrm>
              <a:off x="6372826" y="817070"/>
              <a:ext cx="2841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equilibrium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739413" y="806672"/>
              <a:ext cx="2841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electrochemical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06549" y="4112194"/>
            <a:ext cx="4698722" cy="1721648"/>
            <a:chOff x="871425" y="4112194"/>
            <a:chExt cx="4698722" cy="1721648"/>
          </a:xfrm>
        </p:grpSpPr>
        <p:sp>
          <p:nvSpPr>
            <p:cNvPr id="159" name="TextBox 158"/>
            <p:cNvSpPr txBox="1"/>
            <p:nvPr/>
          </p:nvSpPr>
          <p:spPr>
            <a:xfrm>
              <a:off x="871425" y="4112194"/>
              <a:ext cx="36904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R = gas constant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871425" y="4536734"/>
              <a:ext cx="36118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T = temperature</a:t>
              </a:r>
              <a:endParaRPr lang="en-US" sz="32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871425" y="4892900"/>
              <a:ext cx="46057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Z = valence of the ion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871425" y="5249067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F = Faraday’s constant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48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0937 0.00024 L -0.01914 0.00024 " pathEditMode="relative" rAng="0" ptsTypes="FFF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0834 -0.00069 L 0.01511 -0.00069 " pathEditMode="relative" rAng="0" ptsTypes="FFF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ounded Rectangle 180"/>
          <p:cNvSpPr/>
          <p:nvPr/>
        </p:nvSpPr>
        <p:spPr>
          <a:xfrm>
            <a:off x="5363444" y="3175579"/>
            <a:ext cx="4604091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954470" y="3017733"/>
            <a:ext cx="933451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7178887" y="4918134"/>
            <a:ext cx="421910" cy="707886"/>
            <a:chOff x="3084570" y="1540674"/>
            <a:chExt cx="421910" cy="707886"/>
          </a:xfrm>
        </p:grpSpPr>
        <p:sp>
          <p:nvSpPr>
            <p:cNvPr id="199" name="Oval 198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084570" y="154067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175712" y="4928867"/>
            <a:ext cx="421910" cy="707886"/>
            <a:chOff x="3084570" y="1540674"/>
            <a:chExt cx="421910" cy="707886"/>
          </a:xfrm>
        </p:grpSpPr>
        <p:sp>
          <p:nvSpPr>
            <p:cNvPr id="152" name="Oval 151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84570" y="154067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7171095" y="4924255"/>
            <a:ext cx="421910" cy="707886"/>
            <a:chOff x="9238020" y="5133805"/>
            <a:chExt cx="421910" cy="707886"/>
          </a:xfrm>
        </p:grpSpPr>
        <p:sp>
          <p:nvSpPr>
            <p:cNvPr id="430" name="Oval 429"/>
            <p:cNvSpPr/>
            <p:nvPr/>
          </p:nvSpPr>
          <p:spPr>
            <a:xfrm>
              <a:off x="9282266" y="5326631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9238020" y="5133805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7029" y="3051541"/>
            <a:ext cx="2422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V</a:t>
            </a:r>
            <a:r>
              <a:rPr lang="en-US" sz="4400" baseline="-250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equilibrium</a:t>
            </a:r>
            <a:endParaRPr lang="en-US" sz="4400" dirty="0"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790682" y="2819525"/>
            <a:ext cx="702436" cy="1262763"/>
            <a:chOff x="2662041" y="2979179"/>
            <a:chExt cx="702436" cy="1262763"/>
          </a:xfrm>
        </p:grpSpPr>
        <p:sp>
          <p:nvSpPr>
            <p:cNvPr id="101" name="TextBox 100"/>
            <p:cNvSpPr txBox="1"/>
            <p:nvPr/>
          </p:nvSpPr>
          <p:spPr>
            <a:xfrm>
              <a:off x="2662041" y="2979179"/>
              <a:ext cx="7024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RT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714940" y="3595611"/>
              <a:ext cx="6190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zF</a:t>
              </a:r>
              <a:endParaRPr lang="en-US" sz="3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444537" y="3127741"/>
            <a:ext cx="647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ln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962137" y="281952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[X]</a:t>
            </a:r>
            <a:endParaRPr lang="en-US" sz="3600" baseline="-25000" dirty="0"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962137" y="3435957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[X]</a:t>
            </a:r>
            <a:endParaRPr lang="en-US" sz="3600" baseline="-25000" dirty="0"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2873250" y="3448847"/>
            <a:ext cx="5712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067350" y="3448847"/>
            <a:ext cx="8061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31583" y="1950840"/>
            <a:ext cx="41985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Nernst Equation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00420" y="1501292"/>
            <a:ext cx="421910" cy="707886"/>
            <a:chOff x="7200420" y="1484530"/>
            <a:chExt cx="421910" cy="707886"/>
          </a:xfrm>
        </p:grpSpPr>
        <p:sp>
          <p:nvSpPr>
            <p:cNvPr id="448" name="Oval 447"/>
            <p:cNvSpPr/>
            <p:nvPr/>
          </p:nvSpPr>
          <p:spPr>
            <a:xfrm>
              <a:off x="7241554" y="1669503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7200420" y="148453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6789871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9" name="TextBox 428"/>
          <p:cNvSpPr txBox="1"/>
          <p:nvPr/>
        </p:nvSpPr>
        <p:spPr>
          <a:xfrm>
            <a:off x="6754659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32" name="Oval 431"/>
          <p:cNvSpPr/>
          <p:nvPr/>
        </p:nvSpPr>
        <p:spPr>
          <a:xfrm>
            <a:off x="7635589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3" name="TextBox 432"/>
          <p:cNvSpPr txBox="1"/>
          <p:nvPr/>
        </p:nvSpPr>
        <p:spPr>
          <a:xfrm>
            <a:off x="7600917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2" name="Freeform 41"/>
          <p:cNvSpPr/>
          <p:nvPr/>
        </p:nvSpPr>
        <p:spPr>
          <a:xfrm flipH="1">
            <a:off x="7407780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883770" y="2495215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0781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8" name="TextBox 27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90947" y="5978783"/>
            <a:ext cx="520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passive movement</a:t>
            </a:r>
          </a:p>
        </p:txBody>
      </p:sp>
      <p:sp>
        <p:nvSpPr>
          <p:cNvPr id="106" name="Oval 105"/>
          <p:cNvSpPr/>
          <p:nvPr/>
        </p:nvSpPr>
        <p:spPr>
          <a:xfrm>
            <a:off x="6793987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758775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08" name="Oval 107"/>
          <p:cNvSpPr/>
          <p:nvPr/>
        </p:nvSpPr>
        <p:spPr>
          <a:xfrm>
            <a:off x="7216846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181904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10" name="Oval 109"/>
          <p:cNvSpPr/>
          <p:nvPr/>
        </p:nvSpPr>
        <p:spPr>
          <a:xfrm>
            <a:off x="7639705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7605033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444" name="Oval 443"/>
          <p:cNvSpPr/>
          <p:nvPr/>
        </p:nvSpPr>
        <p:spPr>
          <a:xfrm>
            <a:off x="6369151" y="5108324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5" name="TextBox 444"/>
          <p:cNvSpPr txBox="1"/>
          <p:nvPr/>
        </p:nvSpPr>
        <p:spPr>
          <a:xfrm>
            <a:off x="6331530" y="493287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22" name="Oval 121"/>
          <p:cNvSpPr/>
          <p:nvPr/>
        </p:nvSpPr>
        <p:spPr>
          <a:xfrm>
            <a:off x="6373267" y="5544935"/>
            <a:ext cx="347472" cy="34747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6335646" y="5369489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24046" y="4932878"/>
            <a:ext cx="426026" cy="1144497"/>
            <a:chOff x="8024046" y="4932878"/>
            <a:chExt cx="426026" cy="1144497"/>
          </a:xfrm>
        </p:grpSpPr>
        <p:sp>
          <p:nvSpPr>
            <p:cNvPr id="112" name="Oval 111"/>
            <p:cNvSpPr/>
            <p:nvPr/>
          </p:nvSpPr>
          <p:spPr>
            <a:xfrm>
              <a:off x="8066860" y="554493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Oval 433"/>
            <p:cNvSpPr/>
            <p:nvPr/>
          </p:nvSpPr>
          <p:spPr>
            <a:xfrm>
              <a:off x="8062744" y="5108324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8024046" y="4932878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028162" y="5369489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189269" y="4172874"/>
            <a:ext cx="4897492" cy="934198"/>
            <a:chOff x="5189269" y="4172874"/>
            <a:chExt cx="4897492" cy="934198"/>
          </a:xfrm>
        </p:grpSpPr>
        <p:sp>
          <p:nvSpPr>
            <p:cNvPr id="141" name="TextBox 140"/>
            <p:cNvSpPr txBox="1"/>
            <p:nvPr/>
          </p:nvSpPr>
          <p:spPr>
            <a:xfrm>
              <a:off x="8342716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671795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9233024" y="4337631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750497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189269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079576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640805" y="417287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557893" y="1864583"/>
            <a:ext cx="4643549" cy="958912"/>
            <a:chOff x="5557893" y="1864583"/>
            <a:chExt cx="4643549" cy="958912"/>
          </a:xfrm>
        </p:grpSpPr>
        <p:sp>
          <p:nvSpPr>
            <p:cNvPr id="161" name="TextBox 160"/>
            <p:cNvSpPr txBox="1"/>
            <p:nvPr/>
          </p:nvSpPr>
          <p:spPr>
            <a:xfrm>
              <a:off x="5557893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397411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236929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76447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8915965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755486" y="1864583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06103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845621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685139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524657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9364178" y="2054054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rot="3189989">
            <a:off x="9157749" y="-119187"/>
            <a:ext cx="2211850" cy="4177074"/>
            <a:chOff x="401968" y="1085802"/>
            <a:chExt cx="2211850" cy="4177074"/>
          </a:xfrm>
        </p:grpSpPr>
        <p:sp>
          <p:nvSpPr>
            <p:cNvPr id="20" name="Isosceles Triangle 19"/>
            <p:cNvSpPr/>
            <p:nvPr/>
          </p:nvSpPr>
          <p:spPr>
            <a:xfrm rot="9013478">
              <a:off x="1449166" y="1085802"/>
              <a:ext cx="1164652" cy="417707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9741790">
              <a:off x="401968" y="1164863"/>
              <a:ext cx="1169192" cy="3752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 flipH="1">
            <a:off x="5221677" y="2979179"/>
            <a:ext cx="241473" cy="941984"/>
            <a:chOff x="4933350" y="5359964"/>
            <a:chExt cx="241473" cy="941984"/>
          </a:xfrm>
        </p:grpSpPr>
        <p:sp>
          <p:nvSpPr>
            <p:cNvPr id="184" name="Rectangle 183"/>
            <p:cNvSpPr/>
            <p:nvPr/>
          </p:nvSpPr>
          <p:spPr>
            <a:xfrm>
              <a:off x="4973986" y="5359964"/>
              <a:ext cx="159865" cy="941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933350" y="5546883"/>
              <a:ext cx="241473" cy="610931"/>
            </a:xfrm>
            <a:custGeom>
              <a:avLst/>
              <a:gdLst>
                <a:gd name="connsiteX0" fmla="*/ 38100 w 243860"/>
                <a:gd name="connsiteY0" fmla="*/ 0 h 624840"/>
                <a:gd name="connsiteX1" fmla="*/ 236220 w 243860"/>
                <a:gd name="connsiteY1" fmla="*/ 129540 h 624840"/>
                <a:gd name="connsiteX2" fmla="*/ 15240 w 243860"/>
                <a:gd name="connsiteY2" fmla="*/ 259080 h 624840"/>
                <a:gd name="connsiteX3" fmla="*/ 243840 w 243860"/>
                <a:gd name="connsiteY3" fmla="*/ 441960 h 624840"/>
                <a:gd name="connsiteX4" fmla="*/ 0 w 243860"/>
                <a:gd name="connsiteY4" fmla="*/ 624840 h 624840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7697"/>
                <a:gd name="connsiteX1" fmla="*/ 236220 w 243860"/>
                <a:gd name="connsiteY1" fmla="*/ 122397 h 617697"/>
                <a:gd name="connsiteX2" fmla="*/ 15240 w 243860"/>
                <a:gd name="connsiteY2" fmla="*/ 251937 h 617697"/>
                <a:gd name="connsiteX3" fmla="*/ 243840 w 243860"/>
                <a:gd name="connsiteY3" fmla="*/ 434817 h 617697"/>
                <a:gd name="connsiteX4" fmla="*/ 0 w 243860"/>
                <a:gd name="connsiteY4" fmla="*/ 617697 h 617697"/>
                <a:gd name="connsiteX0" fmla="*/ 16669 w 243860"/>
                <a:gd name="connsiteY0" fmla="*/ 0 h 618058"/>
                <a:gd name="connsiteX1" fmla="*/ 236220 w 243860"/>
                <a:gd name="connsiteY1" fmla="*/ 122397 h 618058"/>
                <a:gd name="connsiteX2" fmla="*/ 15240 w 243860"/>
                <a:gd name="connsiteY2" fmla="*/ 251937 h 618058"/>
                <a:gd name="connsiteX3" fmla="*/ 243840 w 243860"/>
                <a:gd name="connsiteY3" fmla="*/ 434817 h 618058"/>
                <a:gd name="connsiteX4" fmla="*/ 0 w 243860"/>
                <a:gd name="connsiteY4" fmla="*/ 617697 h 618058"/>
                <a:gd name="connsiteX0" fmla="*/ 16669 w 243860"/>
                <a:gd name="connsiteY0" fmla="*/ 0 h 603805"/>
                <a:gd name="connsiteX1" fmla="*/ 236220 w 243860"/>
                <a:gd name="connsiteY1" fmla="*/ 122397 h 603805"/>
                <a:gd name="connsiteX2" fmla="*/ 15240 w 243860"/>
                <a:gd name="connsiteY2" fmla="*/ 251937 h 603805"/>
                <a:gd name="connsiteX3" fmla="*/ 243840 w 243860"/>
                <a:gd name="connsiteY3" fmla="*/ 434817 h 603805"/>
                <a:gd name="connsiteX4" fmla="*/ 0 w 243860"/>
                <a:gd name="connsiteY4" fmla="*/ 603410 h 603805"/>
                <a:gd name="connsiteX0" fmla="*/ 14288 w 241473"/>
                <a:gd name="connsiteY0" fmla="*/ 0 h 610931"/>
                <a:gd name="connsiteX1" fmla="*/ 233839 w 241473"/>
                <a:gd name="connsiteY1" fmla="*/ 122397 h 610931"/>
                <a:gd name="connsiteX2" fmla="*/ 12859 w 241473"/>
                <a:gd name="connsiteY2" fmla="*/ 251937 h 610931"/>
                <a:gd name="connsiteX3" fmla="*/ 241459 w 241473"/>
                <a:gd name="connsiteY3" fmla="*/ 434817 h 610931"/>
                <a:gd name="connsiteX4" fmla="*/ 0 w 241473"/>
                <a:gd name="connsiteY4" fmla="*/ 610554 h 61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73" h="610931">
                  <a:moveTo>
                    <a:pt x="14288" y="0"/>
                  </a:moveTo>
                  <a:cubicBezTo>
                    <a:pt x="139066" y="317"/>
                    <a:pt x="234077" y="80408"/>
                    <a:pt x="233839" y="122397"/>
                  </a:cubicBezTo>
                  <a:cubicBezTo>
                    <a:pt x="233601" y="164386"/>
                    <a:pt x="11589" y="199867"/>
                    <a:pt x="12859" y="251937"/>
                  </a:cubicBezTo>
                  <a:cubicBezTo>
                    <a:pt x="14129" y="304007"/>
                    <a:pt x="243602" y="375048"/>
                    <a:pt x="241459" y="434817"/>
                  </a:cubicBezTo>
                  <a:cubicBezTo>
                    <a:pt x="239316" y="494586"/>
                    <a:pt x="139701" y="618649"/>
                    <a:pt x="0" y="610554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94606" y="4926046"/>
            <a:ext cx="3806186" cy="1155873"/>
            <a:chOff x="5494606" y="4926046"/>
            <a:chExt cx="3806186" cy="1155873"/>
          </a:xfrm>
        </p:grpSpPr>
        <p:grpSp>
          <p:nvGrpSpPr>
            <p:cNvPr id="116" name="Group 115"/>
            <p:cNvGrpSpPr/>
            <p:nvPr/>
          </p:nvGrpSpPr>
          <p:grpSpPr>
            <a:xfrm>
              <a:off x="8463054" y="4935150"/>
              <a:ext cx="426026" cy="1144497"/>
              <a:chOff x="8024046" y="4932878"/>
              <a:chExt cx="426026" cy="1144497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8066860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062744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8024046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8028162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8874766" y="4937422"/>
              <a:ext cx="426026" cy="1144497"/>
              <a:chOff x="8024046" y="4932878"/>
              <a:chExt cx="426026" cy="1144497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8066860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8062744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024046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028162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5901774" y="4926046"/>
              <a:ext cx="426026" cy="1144497"/>
              <a:chOff x="8024046" y="4932878"/>
              <a:chExt cx="426026" cy="1144497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8066860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8062744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024046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8028162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5494606" y="4928318"/>
              <a:ext cx="426026" cy="1144497"/>
              <a:chOff x="8024046" y="4932878"/>
              <a:chExt cx="426026" cy="1144497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8066860" y="5544935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062744" y="5108324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8024046" y="4932878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8028162" y="5369489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366517" y="1501292"/>
            <a:ext cx="2113233" cy="707886"/>
            <a:chOff x="6366517" y="1501292"/>
            <a:chExt cx="2113233" cy="707886"/>
          </a:xfrm>
        </p:grpSpPr>
        <p:grpSp>
          <p:nvGrpSpPr>
            <p:cNvPr id="7" name="Group 6"/>
            <p:cNvGrpSpPr/>
            <p:nvPr/>
          </p:nvGrpSpPr>
          <p:grpSpPr>
            <a:xfrm>
              <a:off x="8057840" y="1501292"/>
              <a:ext cx="421910" cy="707886"/>
              <a:chOff x="7721301" y="912281"/>
              <a:chExt cx="421910" cy="707886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7759999" y="1087727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7721301" y="912281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636517" y="1501292"/>
              <a:ext cx="421910" cy="707886"/>
              <a:chOff x="7725417" y="1348892"/>
              <a:chExt cx="421910" cy="707886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7764115" y="1524338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7725417" y="1348892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6787840" y="1501292"/>
              <a:ext cx="421910" cy="707886"/>
              <a:chOff x="7721301" y="912281"/>
              <a:chExt cx="421910" cy="707886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7759999" y="1087727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7721301" y="912281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6366517" y="1501292"/>
              <a:ext cx="421910" cy="707886"/>
              <a:chOff x="7725417" y="1348892"/>
              <a:chExt cx="421910" cy="707886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7764115" y="1524338"/>
                <a:ext cx="347472" cy="347472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7725417" y="1348892"/>
                <a:ext cx="4219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359790" y="3052750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</a:t>
            </a:r>
            <a:endParaRPr lang="en-US" sz="4400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4550719" y="301752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589992" y="3648885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</a:t>
            </a:r>
            <a:endParaRPr lang="en-US" sz="2800" b="1" dirty="0"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166585" y="20540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+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3739413" y="806672"/>
            <a:ext cx="5475076" cy="533618"/>
            <a:chOff x="3739413" y="806672"/>
            <a:chExt cx="5475076" cy="533618"/>
          </a:xfrm>
        </p:grpSpPr>
        <p:sp>
          <p:nvSpPr>
            <p:cNvPr id="139" name="TextBox 138"/>
            <p:cNvSpPr txBox="1"/>
            <p:nvPr/>
          </p:nvSpPr>
          <p:spPr>
            <a:xfrm>
              <a:off x="6372826" y="817070"/>
              <a:ext cx="2841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equilibrium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739413" y="806672"/>
              <a:ext cx="2841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electrochemical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06549" y="4112194"/>
            <a:ext cx="4698722" cy="1721648"/>
            <a:chOff x="871425" y="4112194"/>
            <a:chExt cx="4698722" cy="1721648"/>
          </a:xfrm>
        </p:grpSpPr>
        <p:sp>
          <p:nvSpPr>
            <p:cNvPr id="156" name="TextBox 155"/>
            <p:cNvSpPr txBox="1"/>
            <p:nvPr/>
          </p:nvSpPr>
          <p:spPr>
            <a:xfrm>
              <a:off x="871425" y="4112194"/>
              <a:ext cx="36904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R = gas constant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71425" y="4536734"/>
              <a:ext cx="36118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T = temperature</a:t>
              </a:r>
              <a:endParaRPr lang="en-US" sz="32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71425" y="4892900"/>
              <a:ext cx="46057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Z = valence of the ion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871425" y="5249067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182880"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F = Faraday’s constant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5731CED7-4DA0-4BF8-B3AB-08E9D5D392F4}"/>
              </a:ext>
            </a:extLst>
          </p:cNvPr>
          <p:cNvSpPr txBox="1"/>
          <p:nvPr/>
        </p:nvSpPr>
        <p:spPr>
          <a:xfrm>
            <a:off x="169491" y="4763909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r>
              <a:rPr lang="en-US" sz="2000" dirty="0"/>
              <a:t>The Na</a:t>
            </a:r>
            <a:r>
              <a:rPr lang="en-US" sz="2000" baseline="30000" dirty="0"/>
              <a:t>+</a:t>
            </a:r>
            <a:r>
              <a:rPr lang="en-US" sz="2000" dirty="0"/>
              <a:t>-K</a:t>
            </a:r>
            <a:r>
              <a:rPr lang="en-US" sz="2000" baseline="30000" dirty="0"/>
              <a:t>+</a:t>
            </a:r>
            <a:r>
              <a:rPr lang="en-US" sz="2000" dirty="0"/>
              <a:t> pump uses ATP to drive Na</a:t>
            </a:r>
            <a:r>
              <a:rPr lang="en-US" sz="2000" baseline="30000" dirty="0"/>
              <a:t>+</a:t>
            </a:r>
            <a:r>
              <a:rPr lang="en-US" sz="2000" dirty="0"/>
              <a:t> out of — and K</a:t>
            </a:r>
            <a:r>
              <a:rPr lang="en-US" sz="2000" baseline="30000" dirty="0"/>
              <a:t>+</a:t>
            </a:r>
            <a:r>
              <a:rPr lang="en-US" sz="2000" dirty="0"/>
              <a:t> into — a cell, thereby establishing strong Na</a:t>
            </a:r>
            <a:r>
              <a:rPr lang="en-US" sz="2000" baseline="30000" dirty="0"/>
              <a:t>+</a:t>
            </a:r>
            <a:r>
              <a:rPr lang="en-US" sz="2000" dirty="0"/>
              <a:t> and K</a:t>
            </a:r>
            <a:r>
              <a:rPr lang="en-US" sz="2000" baseline="30000" dirty="0"/>
              <a:t>+</a:t>
            </a:r>
            <a:r>
              <a:rPr lang="en-US" sz="2000" dirty="0"/>
              <a:t> gradients across the membrane.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D9BADAB-4708-4ACF-95A6-3D1BF4EC0D3B}"/>
              </a:ext>
            </a:extLst>
          </p:cNvPr>
          <p:cNvGrpSpPr/>
          <p:nvPr/>
        </p:nvGrpSpPr>
        <p:grpSpPr>
          <a:xfrm>
            <a:off x="4933822" y="4217725"/>
            <a:ext cx="1911971" cy="523220"/>
            <a:chOff x="5190997" y="4484425"/>
            <a:chExt cx="1911971" cy="523220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7BE2558-980D-430A-B18C-0510720BB9A1}"/>
                </a:ext>
              </a:extLst>
            </p:cNvPr>
            <p:cNvSpPr txBox="1"/>
            <p:nvPr/>
          </p:nvSpPr>
          <p:spPr>
            <a:xfrm>
              <a:off x="5234483" y="4484425"/>
              <a:ext cx="182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defRPr>
              </a:lvl1pPr>
            </a:lstStyle>
            <a:p>
              <a:r>
                <a:rPr lang="en-US" sz="2800" dirty="0"/>
                <a:t>Key Points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C2BBD95-F6E1-4138-802E-3D18FFD41723}"/>
                </a:ext>
              </a:extLst>
            </p:cNvPr>
            <p:cNvCxnSpPr/>
            <p:nvPr/>
          </p:nvCxnSpPr>
          <p:spPr>
            <a:xfrm>
              <a:off x="5190997" y="5007645"/>
              <a:ext cx="19119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BEA551A-E992-4B8C-AD62-894D08DA6A9C}"/>
              </a:ext>
            </a:extLst>
          </p:cNvPr>
          <p:cNvSpPr txBox="1"/>
          <p:nvPr/>
        </p:nvSpPr>
        <p:spPr>
          <a:xfrm>
            <a:off x="169491" y="5344920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2"/>
            </a:pPr>
            <a:r>
              <a:rPr lang="en-US" sz="2000" dirty="0"/>
              <a:t>When permitted, ionic species want to achieve equilibrium, a state that is defined both chemically and electrically.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F98627E-04A9-4CA8-A88C-5D5D6E99E0D9}"/>
              </a:ext>
            </a:extLst>
          </p:cNvPr>
          <p:cNvSpPr txBox="1"/>
          <p:nvPr/>
        </p:nvSpPr>
        <p:spPr>
          <a:xfrm>
            <a:off x="169491" y="5925931"/>
            <a:ext cx="118530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3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equilibrium set point of each ionic species is associated with a specific membrane voltage.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3DD3FE3-3090-4051-904D-A9FD9D06E7EA}"/>
              </a:ext>
            </a:extLst>
          </p:cNvPr>
          <p:cNvSpPr txBox="1"/>
          <p:nvPr/>
        </p:nvSpPr>
        <p:spPr>
          <a:xfrm>
            <a:off x="169491" y="6224813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4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Channels are activated by diverse mechanisms. When active, they transiently enable an ion to reach equilibrium. In doing so, channels can change the voltage of a cell.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091762F-29D4-4CFD-A939-C20254375798}"/>
              </a:ext>
            </a:extLst>
          </p:cNvPr>
          <p:cNvSpPr txBox="1"/>
          <p:nvPr/>
        </p:nvSpPr>
        <p:spPr>
          <a:xfrm>
            <a:off x="169491" y="5344920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2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When permitted, ionic species want to achieve equilibrium, a state that is defined both chemically and electrically.</a:t>
            </a:r>
          </a:p>
        </p:txBody>
      </p:sp>
    </p:spTree>
    <p:extLst>
      <p:ext uri="{BB962C8B-B14F-4D97-AF65-F5344CB8AC3E}">
        <p14:creationId xmlns:p14="http://schemas.microsoft.com/office/powerpoint/2010/main" val="6608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0.01277 0.00024 L 0.02279 0.00024 " pathEditMode="relative" rAng="0" ptsTypes="FFF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0099 0.00047 L -0.02058 0.00024 " pathEditMode="relative" rAng="0" ptsTypes="FFF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1432 0.00023 L -0.02188 0.00023 " pathEditMode="relative" rAng="0" ptsTypes="FFF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7606E-6 -3.9778E-7 L 0.00013 -0.41351 L 0.00117 -0.5037 " pathEditMode="relative" rAng="0" ptsTypes="FFF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7606E-6 -3.9778E-7 L 0.00013 -0.41351 L 0.00117 -0.5037 " pathEditMode="relative" rAng="0" ptsTypes="FFF">
                                      <p:cBhvr>
                                        <p:cTn id="24" dur="3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2" grpId="0"/>
      <p:bldP spid="92" grpId="1"/>
      <p:bldP spid="94" grpId="0"/>
      <p:bldP spid="95" grpId="0"/>
      <p:bldP spid="96" grpId="0"/>
      <p:bldP spid="91" grpId="0"/>
      <p:bldP spid="428" grpId="0" animBg="1"/>
      <p:bldP spid="429" grpId="0"/>
      <p:bldP spid="432" grpId="0" animBg="1"/>
      <p:bldP spid="433" grpId="0"/>
      <p:bldP spid="42" grpId="0" animBg="1"/>
      <p:bldP spid="42" grpId="1" animBg="1"/>
      <p:bldP spid="24" grpId="0" animBg="1"/>
      <p:bldP spid="24" grpId="1" animBg="1"/>
      <p:bldP spid="33" grpId="0"/>
      <p:bldP spid="33" grpId="1"/>
      <p:bldP spid="23" grpId="0"/>
      <p:bldP spid="106" grpId="0" animBg="1"/>
      <p:bldP spid="107" grpId="0"/>
      <p:bldP spid="108" grpId="0" animBg="1"/>
      <p:bldP spid="109" grpId="0"/>
      <p:bldP spid="110" grpId="0" animBg="1"/>
      <p:bldP spid="111" grpId="0"/>
      <p:bldP spid="444" grpId="0" animBg="1"/>
      <p:bldP spid="445" grpId="0"/>
      <p:bldP spid="122" grpId="0" animBg="1"/>
      <p:bldP spid="123" grpId="0"/>
      <p:bldP spid="13" grpId="0"/>
      <p:bldP spid="201" grpId="0"/>
      <p:bldP spid="202" grpId="0"/>
      <p:bldP spid="134" grpId="0"/>
      <p:bldP spid="143" grpId="0"/>
      <p:bldP spid="176" grpId="0"/>
      <p:bldP spid="177" grpId="0"/>
      <p:bldP spid="178" grpId="0"/>
      <p:bldP spid="179" grpId="0"/>
      <p:bldP spid="17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363444" y="3175579"/>
            <a:ext cx="4604091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1200" y="2878670"/>
            <a:ext cx="4760686" cy="1339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5336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947E-6 -4.44444E-6 L -0.58015 -4.44444E-6 " pathEditMode="relative" rAng="0" ptsTypes="AA">
                                      <p:cBhvr>
                                        <p:cTn id="10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7875523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27555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341724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31738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090514" y="1992325"/>
            <a:ext cx="521297" cy="377938"/>
            <a:chOff x="1114938" y="1698987"/>
            <a:chExt cx="521297" cy="377938"/>
          </a:xfrm>
        </p:grpSpPr>
        <p:sp>
          <p:nvSpPr>
            <p:cNvPr id="30" name="Oval 29"/>
            <p:cNvSpPr/>
            <p:nvPr/>
          </p:nvSpPr>
          <p:spPr>
            <a:xfrm>
              <a:off x="1186560" y="1698987"/>
              <a:ext cx="347472" cy="3474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14938" y="1707593"/>
              <a:ext cx="5212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45050" y="2792251"/>
            <a:ext cx="854361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080835" y="4430725"/>
            <a:ext cx="425116" cy="384288"/>
            <a:chOff x="4739342" y="1661125"/>
            <a:chExt cx="425116" cy="384288"/>
          </a:xfrm>
        </p:grpSpPr>
        <p:sp>
          <p:nvSpPr>
            <p:cNvPr id="33" name="Oval 32"/>
            <p:cNvSpPr/>
            <p:nvPr/>
          </p:nvSpPr>
          <p:spPr>
            <a:xfrm>
              <a:off x="4760164" y="1661125"/>
              <a:ext cx="347472" cy="347472"/>
            </a:xfrm>
            <a:prstGeom prst="ellipse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39342" y="1676081"/>
              <a:ext cx="4251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baseline="30000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800975" y="2792251"/>
            <a:ext cx="866775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986472" y="1992325"/>
            <a:ext cx="460382" cy="384288"/>
            <a:chOff x="7719567" y="1506925"/>
            <a:chExt cx="460382" cy="384288"/>
          </a:xfrm>
        </p:grpSpPr>
        <p:sp>
          <p:nvSpPr>
            <p:cNvPr id="36" name="Oval 35"/>
            <p:cNvSpPr/>
            <p:nvPr/>
          </p:nvSpPr>
          <p:spPr>
            <a:xfrm>
              <a:off x="7778489" y="1506925"/>
              <a:ext cx="347472" cy="347472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19567" y="1521881"/>
              <a:ext cx="460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Cl</a:t>
              </a:r>
              <a:r>
                <a:rPr lang="en-US" baseline="300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-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3198" y="4374721"/>
            <a:ext cx="1633781" cy="911343"/>
            <a:chOff x="481652" y="4327550"/>
            <a:chExt cx="1633781" cy="911343"/>
          </a:xfrm>
        </p:grpSpPr>
        <p:sp>
          <p:nvSpPr>
            <p:cNvPr id="9" name="TextBox 8"/>
            <p:cNvSpPr txBox="1"/>
            <p:nvPr/>
          </p:nvSpPr>
          <p:spPr>
            <a:xfrm>
              <a:off x="540162" y="4327550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sodium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1652" y="4654118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2281" y="4374721"/>
            <a:ext cx="2103461" cy="911343"/>
            <a:chOff x="3348397" y="4305782"/>
            <a:chExt cx="2103461" cy="911343"/>
          </a:xfrm>
        </p:grpSpPr>
        <p:sp>
          <p:nvSpPr>
            <p:cNvPr id="40" name="TextBox 39"/>
            <p:cNvSpPr txBox="1"/>
            <p:nvPr/>
          </p:nvSpPr>
          <p:spPr>
            <a:xfrm>
              <a:off x="3348397" y="4305782"/>
              <a:ext cx="21034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potassium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27933" y="463235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40714" y="4374721"/>
            <a:ext cx="1693092" cy="911343"/>
            <a:chOff x="6616480" y="4374721"/>
            <a:chExt cx="1693092" cy="911343"/>
          </a:xfrm>
        </p:grpSpPr>
        <p:sp>
          <p:nvSpPr>
            <p:cNvPr id="43" name="TextBox 42"/>
            <p:cNvSpPr txBox="1"/>
            <p:nvPr/>
          </p:nvSpPr>
          <p:spPr>
            <a:xfrm>
              <a:off x="6616480" y="4374721"/>
              <a:ext cx="1693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chloride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42128" y="4701289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sp>
        <p:nvSpPr>
          <p:cNvPr id="52" name="Freeform 51"/>
          <p:cNvSpPr/>
          <p:nvPr/>
        </p:nvSpPr>
        <p:spPr>
          <a:xfrm flipH="1">
            <a:off x="5278316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768330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>
            <a:off x="8226284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716298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1126943" y="1433528"/>
            <a:ext cx="2502467" cy="4152798"/>
            <a:chOff x="1126943" y="1433528"/>
            <a:chExt cx="2502467" cy="4152798"/>
          </a:xfrm>
        </p:grpSpPr>
        <p:grpSp>
          <p:nvGrpSpPr>
            <p:cNvPr id="89" name="Group 88"/>
            <p:cNvGrpSpPr/>
            <p:nvPr/>
          </p:nvGrpSpPr>
          <p:grpSpPr>
            <a:xfrm>
              <a:off x="1126943" y="1433528"/>
              <a:ext cx="2502467" cy="377938"/>
              <a:chOff x="1126943" y="1520612"/>
              <a:chExt cx="2502467" cy="37793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126943" y="1520612"/>
                <a:ext cx="521297" cy="377938"/>
                <a:chOff x="1114938" y="1698987"/>
                <a:chExt cx="521297" cy="377938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1787333" y="1520612"/>
                <a:ext cx="521297" cy="377938"/>
                <a:chOff x="1114938" y="1698987"/>
                <a:chExt cx="521297" cy="377938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447723" y="1520612"/>
                <a:ext cx="521297" cy="377938"/>
                <a:chOff x="1114938" y="1698987"/>
                <a:chExt cx="521297" cy="377938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3108113" y="1520612"/>
                <a:ext cx="521297" cy="377938"/>
                <a:chOff x="1114938" y="1698987"/>
                <a:chExt cx="521297" cy="377938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1787333" y="5208388"/>
              <a:ext cx="1181687" cy="377938"/>
              <a:chOff x="1707509" y="5228942"/>
              <a:chExt cx="1181687" cy="37793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1707509" y="5228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2367899" y="5228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165" name="Group 164"/>
          <p:cNvGrpSpPr/>
          <p:nvPr/>
        </p:nvGrpSpPr>
        <p:grpSpPr>
          <a:xfrm>
            <a:off x="4125570" y="1427178"/>
            <a:ext cx="2356605" cy="4165498"/>
            <a:chOff x="4125570" y="1427178"/>
            <a:chExt cx="2356605" cy="4165498"/>
          </a:xfrm>
        </p:grpSpPr>
        <p:grpSp>
          <p:nvGrpSpPr>
            <p:cNvPr id="117" name="Group 116"/>
            <p:cNvGrpSpPr/>
            <p:nvPr/>
          </p:nvGrpSpPr>
          <p:grpSpPr>
            <a:xfrm>
              <a:off x="5108947" y="1427178"/>
              <a:ext cx="389850" cy="384288"/>
              <a:chOff x="4739342" y="1661125"/>
              <a:chExt cx="389850" cy="384288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760164" y="1661125"/>
                <a:ext cx="347472" cy="347472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739342" y="1676081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baseline="300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4125570" y="5208388"/>
              <a:ext cx="2356605" cy="384288"/>
              <a:chOff x="4821530" y="5725775"/>
              <a:chExt cx="2356605" cy="384288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4821530" y="5725775"/>
                <a:ext cx="389850" cy="384288"/>
                <a:chOff x="4739342" y="1661125"/>
                <a:chExt cx="389850" cy="384288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4760164" y="1661125"/>
                  <a:ext cx="347472" cy="34747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4739342" y="1676081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5477115" y="5725775"/>
                <a:ext cx="389850" cy="384288"/>
                <a:chOff x="4739342" y="1661125"/>
                <a:chExt cx="389850" cy="384288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4760164" y="1661125"/>
                  <a:ext cx="347472" cy="34747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4739342" y="1676081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6132700" y="5725775"/>
                <a:ext cx="389850" cy="384288"/>
                <a:chOff x="4739342" y="1661125"/>
                <a:chExt cx="389850" cy="384288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4760164" y="1661125"/>
                  <a:ext cx="347472" cy="34747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739342" y="1676081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6788285" y="5725775"/>
                <a:ext cx="389850" cy="384288"/>
                <a:chOff x="4739342" y="1661125"/>
                <a:chExt cx="389850" cy="384288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4760164" y="1661125"/>
                  <a:ext cx="347472" cy="34747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739342" y="1676081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166" name="Group 165"/>
          <p:cNvGrpSpPr/>
          <p:nvPr/>
        </p:nvGrpSpPr>
        <p:grpSpPr>
          <a:xfrm>
            <a:off x="6763360" y="1427178"/>
            <a:ext cx="2941431" cy="4165498"/>
            <a:chOff x="6763360" y="1427178"/>
            <a:chExt cx="2941431" cy="4165498"/>
          </a:xfrm>
        </p:grpSpPr>
        <p:grpSp>
          <p:nvGrpSpPr>
            <p:cNvPr id="161" name="Group 160"/>
            <p:cNvGrpSpPr/>
            <p:nvPr/>
          </p:nvGrpSpPr>
          <p:grpSpPr>
            <a:xfrm>
              <a:off x="6763360" y="1427178"/>
              <a:ext cx="2941431" cy="384288"/>
              <a:chOff x="7340593" y="1121705"/>
              <a:chExt cx="2941431" cy="384288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7960855" y="1121705"/>
                <a:ext cx="460382" cy="384288"/>
                <a:chOff x="7719567" y="1506925"/>
                <a:chExt cx="460382" cy="384288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9201379" y="1121705"/>
                <a:ext cx="460382" cy="384288"/>
                <a:chOff x="7719567" y="1506925"/>
                <a:chExt cx="460382" cy="384288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8581117" y="1121705"/>
                <a:ext cx="460382" cy="384288"/>
                <a:chOff x="7719567" y="1506925"/>
                <a:chExt cx="460382" cy="384288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9821642" y="1121705"/>
                <a:ext cx="460382" cy="384288"/>
                <a:chOff x="7719567" y="1506925"/>
                <a:chExt cx="460382" cy="384288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7340593" y="1121705"/>
                <a:ext cx="460382" cy="384288"/>
                <a:chOff x="7719567" y="1506925"/>
                <a:chExt cx="460382" cy="384288"/>
              </a:xfrm>
            </p:grpSpPr>
            <p:sp>
              <p:nvSpPr>
                <p:cNvPr id="150" name="Oval 149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7365696" y="5208388"/>
              <a:ext cx="1736758" cy="384288"/>
              <a:chOff x="7250021" y="5164846"/>
              <a:chExt cx="1736758" cy="384288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7888209" y="5164846"/>
                <a:ext cx="460382" cy="384288"/>
                <a:chOff x="7719567" y="1506925"/>
                <a:chExt cx="460382" cy="384288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7250021" y="5164846"/>
                <a:ext cx="460382" cy="384288"/>
                <a:chOff x="7719567" y="1506925"/>
                <a:chExt cx="460382" cy="384288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8526397" y="5164846"/>
                <a:ext cx="460382" cy="384288"/>
                <a:chOff x="7719567" y="1506925"/>
                <a:chExt cx="460382" cy="384288"/>
              </a:xfrm>
            </p:grpSpPr>
            <p:sp>
              <p:nvSpPr>
                <p:cNvPr id="159" name="Oval 158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</p:grpSp>
      </p:grpSp>
      <p:sp>
        <p:nvSpPr>
          <p:cNvPr id="168" name="TextBox 167"/>
          <p:cNvSpPr txBox="1"/>
          <p:nvPr/>
        </p:nvSpPr>
        <p:spPr>
          <a:xfrm>
            <a:off x="1731606" y="5509741"/>
            <a:ext cx="1321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FF2F2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6600" baseline="-25000" dirty="0" err="1">
                <a:solidFill>
                  <a:srgbClr val="FF2F2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endParaRPr lang="en-US" sz="6600" baseline="-25000" dirty="0">
              <a:solidFill>
                <a:srgbClr val="FF2F2F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830536" y="5509741"/>
            <a:ext cx="939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66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667390" y="5509741"/>
            <a:ext cx="10887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33CC33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6600" baseline="-25000" dirty="0" err="1">
                <a:solidFill>
                  <a:srgbClr val="33CC33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endParaRPr lang="en-US" sz="6600" baseline="-25000" dirty="0">
              <a:solidFill>
                <a:srgbClr val="33CC33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773720" y="739123"/>
            <a:ext cx="9553072" cy="5986860"/>
            <a:chOff x="773720" y="739123"/>
            <a:chExt cx="9553072" cy="5986860"/>
          </a:xfrm>
        </p:grpSpPr>
        <p:grpSp>
          <p:nvGrpSpPr>
            <p:cNvPr id="107" name="Group 106"/>
            <p:cNvGrpSpPr/>
            <p:nvPr/>
          </p:nvGrpSpPr>
          <p:grpSpPr>
            <a:xfrm>
              <a:off x="773720" y="739123"/>
              <a:ext cx="9553072" cy="5986860"/>
              <a:chOff x="773720" y="739123"/>
              <a:chExt cx="9553072" cy="5986860"/>
            </a:xfrm>
          </p:grpSpPr>
          <p:sp>
            <p:nvSpPr>
              <p:cNvPr id="110" name="Explosion 2 109"/>
              <p:cNvSpPr/>
              <p:nvPr/>
            </p:nvSpPr>
            <p:spPr>
              <a:xfrm rot="786210">
                <a:off x="773720" y="739123"/>
                <a:ext cx="9553072" cy="5986860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2683651" y="2693398"/>
                <a:ext cx="4842719" cy="2131448"/>
                <a:chOff x="30829" y="1950840"/>
                <a:chExt cx="4842719" cy="2131448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30829" y="2819525"/>
                  <a:ext cx="4842719" cy="1262763"/>
                  <a:chOff x="-97812" y="2979179"/>
                  <a:chExt cx="4842719" cy="1262763"/>
                </a:xfrm>
              </p:grpSpPr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-97812" y="3198495"/>
                    <a:ext cx="291137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400" dirty="0" err="1"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Andalus" panose="02020603050405020304" pitchFamily="18" charset="-78"/>
                      </a:rPr>
                      <a:t>V</a:t>
                    </a:r>
                    <a:r>
                      <a:rPr lang="en-US" sz="4400" baseline="-25000" dirty="0" err="1"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Andalus" panose="02020603050405020304" pitchFamily="18" charset="-78"/>
                      </a:rPr>
                      <a:t>equilibrium</a:t>
                    </a:r>
                    <a:r>
                      <a:rPr lang="en-US" sz="4400" baseline="-25000" dirty="0"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Andalus" panose="02020603050405020304" pitchFamily="18" charset="-78"/>
                      </a:rPr>
                      <a:t> </a:t>
                    </a:r>
                    <a:r>
                      <a:rPr lang="en-US" sz="4400" dirty="0"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Andalus" panose="02020603050405020304" pitchFamily="18" charset="-78"/>
                      </a:rPr>
                      <a:t>=</a:t>
                    </a:r>
                  </a:p>
                </p:txBody>
              </p:sp>
              <p:grpSp>
                <p:nvGrpSpPr>
                  <p:cNvPr id="115" name="Group 114"/>
                  <p:cNvGrpSpPr/>
                  <p:nvPr/>
                </p:nvGrpSpPr>
                <p:grpSpPr>
                  <a:xfrm>
                    <a:off x="2662041" y="2979179"/>
                    <a:ext cx="702436" cy="1262763"/>
                    <a:chOff x="2662041" y="2979179"/>
                    <a:chExt cx="702436" cy="1262763"/>
                  </a:xfrm>
                </p:grpSpPr>
                <p:sp>
                  <p:nvSpPr>
                    <p:cNvPr id="164" name="TextBox 163"/>
                    <p:cNvSpPr txBox="1"/>
                    <p:nvPr/>
                  </p:nvSpPr>
                  <p:spPr>
                    <a:xfrm>
                      <a:off x="2662041" y="2979179"/>
                      <a:ext cx="7024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6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  <a:cs typeface="Andalus" panose="02020603050405020304" pitchFamily="18" charset="-78"/>
                        </a:rPr>
                        <a:t>RT</a:t>
                      </a:r>
                    </a:p>
                  </p:txBody>
                </p:sp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2714940" y="3595611"/>
                      <a:ext cx="646331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600" dirty="0" err="1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zF</a:t>
                      </a:r>
                      <a:endParaRPr lang="en-US" sz="36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p:txBody>
                </p:sp>
              </p:grp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3315896" y="3287395"/>
                    <a:ext cx="647934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400" dirty="0"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Andalus" panose="02020603050405020304" pitchFamily="18" charset="-78"/>
                      </a:rPr>
                      <a:t>ln</a:t>
                    </a: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3833496" y="2979179"/>
                    <a:ext cx="73609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Andalus" panose="02020603050405020304" pitchFamily="18" charset="-78"/>
                      </a:rPr>
                      <a:t>[X]</a:t>
                    </a:r>
                    <a:endParaRPr lang="en-US" sz="3600" baseline="-250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833496" y="3595611"/>
                    <a:ext cx="73609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Andalus" panose="02020603050405020304" pitchFamily="18" charset="-78"/>
                      </a:rPr>
                      <a:t>[X]</a:t>
                    </a:r>
                    <a:endParaRPr lang="en-US" sz="3600" baseline="-250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endParaRPr>
                  </a:p>
                </p:txBody>
              </p:sp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2744609" y="3608501"/>
                    <a:ext cx="571287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3938709" y="3608501"/>
                    <a:ext cx="806198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" name="TextBox 112"/>
                <p:cNvSpPr txBox="1"/>
                <p:nvPr/>
              </p:nvSpPr>
              <p:spPr>
                <a:xfrm>
                  <a:off x="631583" y="1950840"/>
                  <a:ext cx="4198585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u="sng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Nernst Equation</a:t>
                  </a:r>
                </a:p>
              </p:txBody>
            </p:sp>
          </p:grpSp>
        </p:grpSp>
        <p:sp>
          <p:nvSpPr>
            <p:cNvPr id="108" name="TextBox 107"/>
            <p:cNvSpPr txBox="1"/>
            <p:nvPr/>
          </p:nvSpPr>
          <p:spPr>
            <a:xfrm>
              <a:off x="7225775" y="375251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  <a:endPara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247549" y="4354844"/>
              <a:ext cx="2712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endPara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19384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33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6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6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00742 -0.00046 L 0.01602 -0.00092 " pathEditMode="relative" rAng="0" ptsTypes="FFF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01015 0.00023 L -0.01549 -0.00023 " pathEditMode="relative" rAng="0" ptsTypes="FFF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path" presetSubtype="0" repeatCount="indefinite" accel="50000" decel="50000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5833E-6 4.44444E-6 L -0.00104 0.35185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00742 -0.00046 L 0.01602 -0.00092 " pathEditMode="relative" rAng="0" ptsTypes="FFF"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01015 0.00023 L -0.01549 -0.00023 " pathEditMode="relative" rAng="0" ptsTypes="FFF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0.01135 L 0.00209 -0.36828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00742 -0.00046 L 0.01602 -0.00092 " pathEditMode="relative" rAng="0" ptsTypes="FFF">
                                      <p:cBhvr>
                                        <p:cTn id="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4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01015 0.00023 L -0.01549 -0.00023 " pathEditMode="relative" rAng="0" ptsTypes="FFF">
                                      <p:cBhvr>
                                        <p:cTn id="8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66667E-6 0.35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2" grpId="0" animBg="1"/>
      <p:bldP spid="53" grpId="0" animBg="1"/>
      <p:bldP spid="55" grpId="0" animBg="1"/>
      <p:bldP spid="56" grpId="0" animBg="1"/>
      <p:bldP spid="168" grpId="0"/>
      <p:bldP spid="170" grpId="0"/>
      <p:bldP spid="1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7875523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27555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559434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28542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45050" y="2792251"/>
            <a:ext cx="854361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00975" y="2792251"/>
            <a:ext cx="866775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986472" y="1992325"/>
            <a:ext cx="460382" cy="384288"/>
            <a:chOff x="7719567" y="1506925"/>
            <a:chExt cx="460382" cy="384288"/>
          </a:xfrm>
        </p:grpSpPr>
        <p:sp>
          <p:nvSpPr>
            <p:cNvPr id="36" name="Oval 35"/>
            <p:cNvSpPr/>
            <p:nvPr/>
          </p:nvSpPr>
          <p:spPr>
            <a:xfrm>
              <a:off x="7778489" y="1506925"/>
              <a:ext cx="347472" cy="347472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19567" y="1521881"/>
              <a:ext cx="460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baseline="30000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-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3198" y="4374721"/>
            <a:ext cx="1633781" cy="911343"/>
            <a:chOff x="481652" y="4327550"/>
            <a:chExt cx="1633781" cy="911343"/>
          </a:xfrm>
        </p:grpSpPr>
        <p:sp>
          <p:nvSpPr>
            <p:cNvPr id="9" name="TextBox 8"/>
            <p:cNvSpPr txBox="1"/>
            <p:nvPr/>
          </p:nvSpPr>
          <p:spPr>
            <a:xfrm>
              <a:off x="540162" y="4327550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sodium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1652" y="4654118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2281" y="4374721"/>
            <a:ext cx="2103461" cy="911343"/>
            <a:chOff x="3348397" y="4305782"/>
            <a:chExt cx="2103461" cy="911343"/>
          </a:xfrm>
        </p:grpSpPr>
        <p:sp>
          <p:nvSpPr>
            <p:cNvPr id="40" name="TextBox 39"/>
            <p:cNvSpPr txBox="1"/>
            <p:nvPr/>
          </p:nvSpPr>
          <p:spPr>
            <a:xfrm>
              <a:off x="3348397" y="4305782"/>
              <a:ext cx="21034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potassium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27933" y="463235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40714" y="4374721"/>
            <a:ext cx="1693092" cy="911343"/>
            <a:chOff x="6616480" y="4374721"/>
            <a:chExt cx="1693092" cy="911343"/>
          </a:xfrm>
        </p:grpSpPr>
        <p:sp>
          <p:nvSpPr>
            <p:cNvPr id="43" name="TextBox 42"/>
            <p:cNvSpPr txBox="1"/>
            <p:nvPr/>
          </p:nvSpPr>
          <p:spPr>
            <a:xfrm>
              <a:off x="6616480" y="4374721"/>
              <a:ext cx="1693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chloride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42128" y="4701289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sp>
        <p:nvSpPr>
          <p:cNvPr id="52" name="Freeform 51"/>
          <p:cNvSpPr/>
          <p:nvPr/>
        </p:nvSpPr>
        <p:spPr>
          <a:xfrm flipH="1">
            <a:off x="548151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565134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>
            <a:off x="8429480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51310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1126943" y="1433528"/>
            <a:ext cx="2502467" cy="4152798"/>
            <a:chOff x="1126943" y="1433528"/>
            <a:chExt cx="2502467" cy="4152798"/>
          </a:xfrm>
        </p:grpSpPr>
        <p:grpSp>
          <p:nvGrpSpPr>
            <p:cNvPr id="89" name="Group 88"/>
            <p:cNvGrpSpPr/>
            <p:nvPr/>
          </p:nvGrpSpPr>
          <p:grpSpPr>
            <a:xfrm>
              <a:off x="1126943" y="1433528"/>
              <a:ext cx="2502467" cy="377938"/>
              <a:chOff x="1126943" y="1520612"/>
              <a:chExt cx="2502467" cy="37793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126943" y="1520612"/>
                <a:ext cx="521297" cy="377938"/>
                <a:chOff x="1114938" y="1698987"/>
                <a:chExt cx="521297" cy="377938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1787333" y="1520612"/>
                <a:ext cx="521297" cy="377938"/>
                <a:chOff x="1114938" y="1698987"/>
                <a:chExt cx="521297" cy="377938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447723" y="1520612"/>
                <a:ext cx="521297" cy="377938"/>
                <a:chOff x="1114938" y="1698987"/>
                <a:chExt cx="521297" cy="377938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3108113" y="1520612"/>
                <a:ext cx="521297" cy="377938"/>
                <a:chOff x="1114938" y="1698987"/>
                <a:chExt cx="521297" cy="377938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1787333" y="5208388"/>
              <a:ext cx="1181687" cy="377938"/>
              <a:chOff x="1707509" y="5228942"/>
              <a:chExt cx="1181687" cy="37793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1707509" y="5228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2367899" y="5228942"/>
                <a:ext cx="521297" cy="377938"/>
                <a:chOff x="1114938" y="1698987"/>
                <a:chExt cx="521297" cy="377938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1186560" y="1698987"/>
                  <a:ext cx="347472" cy="347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1114938" y="1707593"/>
                  <a:ext cx="52129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165" name="Group 164"/>
          <p:cNvGrpSpPr/>
          <p:nvPr/>
        </p:nvGrpSpPr>
        <p:grpSpPr>
          <a:xfrm>
            <a:off x="4125570" y="1427178"/>
            <a:ext cx="2356605" cy="4165498"/>
            <a:chOff x="4125570" y="1427178"/>
            <a:chExt cx="2356605" cy="4165498"/>
          </a:xfrm>
        </p:grpSpPr>
        <p:grpSp>
          <p:nvGrpSpPr>
            <p:cNvPr id="117" name="Group 116"/>
            <p:cNvGrpSpPr/>
            <p:nvPr/>
          </p:nvGrpSpPr>
          <p:grpSpPr>
            <a:xfrm>
              <a:off x="5108947" y="1427178"/>
              <a:ext cx="389850" cy="384288"/>
              <a:chOff x="4739342" y="1661125"/>
              <a:chExt cx="389850" cy="384288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760164" y="1661125"/>
                <a:ext cx="347472" cy="347472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739342" y="1676081"/>
                <a:ext cx="38985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baseline="30000" dirty="0">
                    <a:solidFill>
                      <a:schemeClr val="bg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4125570" y="5208388"/>
              <a:ext cx="2356605" cy="384288"/>
              <a:chOff x="4821530" y="5725775"/>
              <a:chExt cx="2356605" cy="384288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4821530" y="5725775"/>
                <a:ext cx="389850" cy="384288"/>
                <a:chOff x="4739342" y="1661125"/>
                <a:chExt cx="389850" cy="384288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4760164" y="1661125"/>
                  <a:ext cx="347472" cy="34747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4739342" y="1676081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5477115" y="5725775"/>
                <a:ext cx="389850" cy="384288"/>
                <a:chOff x="4739342" y="1661125"/>
                <a:chExt cx="389850" cy="384288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4760164" y="1661125"/>
                  <a:ext cx="347472" cy="34747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4739342" y="1676081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6132700" y="5725775"/>
                <a:ext cx="389850" cy="384288"/>
                <a:chOff x="4739342" y="1661125"/>
                <a:chExt cx="389850" cy="384288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4760164" y="1661125"/>
                  <a:ext cx="347472" cy="34747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739342" y="1676081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6788285" y="5725775"/>
                <a:ext cx="389850" cy="384288"/>
                <a:chOff x="4739342" y="1661125"/>
                <a:chExt cx="389850" cy="384288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4760164" y="1661125"/>
                  <a:ext cx="347472" cy="34747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739342" y="1676081"/>
                  <a:ext cx="3898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K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166" name="Group 165"/>
          <p:cNvGrpSpPr/>
          <p:nvPr/>
        </p:nvGrpSpPr>
        <p:grpSpPr>
          <a:xfrm>
            <a:off x="6763360" y="1427178"/>
            <a:ext cx="2941431" cy="4165498"/>
            <a:chOff x="6763360" y="1427178"/>
            <a:chExt cx="2941431" cy="4165498"/>
          </a:xfrm>
        </p:grpSpPr>
        <p:grpSp>
          <p:nvGrpSpPr>
            <p:cNvPr id="161" name="Group 160"/>
            <p:cNvGrpSpPr/>
            <p:nvPr/>
          </p:nvGrpSpPr>
          <p:grpSpPr>
            <a:xfrm>
              <a:off x="6763360" y="1427178"/>
              <a:ext cx="2941431" cy="384288"/>
              <a:chOff x="7340593" y="1121705"/>
              <a:chExt cx="2941431" cy="384288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7960855" y="1121705"/>
                <a:ext cx="460382" cy="384288"/>
                <a:chOff x="7719567" y="1506925"/>
                <a:chExt cx="460382" cy="384288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9201379" y="1121705"/>
                <a:ext cx="460382" cy="384288"/>
                <a:chOff x="7719567" y="1506925"/>
                <a:chExt cx="460382" cy="384288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8581117" y="1121705"/>
                <a:ext cx="460382" cy="384288"/>
                <a:chOff x="7719567" y="1506925"/>
                <a:chExt cx="460382" cy="384288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9821642" y="1121705"/>
                <a:ext cx="460382" cy="384288"/>
                <a:chOff x="7719567" y="1506925"/>
                <a:chExt cx="460382" cy="384288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7340593" y="1121705"/>
                <a:ext cx="460382" cy="384288"/>
                <a:chOff x="7719567" y="1506925"/>
                <a:chExt cx="460382" cy="384288"/>
              </a:xfrm>
            </p:grpSpPr>
            <p:sp>
              <p:nvSpPr>
                <p:cNvPr id="150" name="Oval 149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7365696" y="5208388"/>
              <a:ext cx="1736758" cy="384288"/>
              <a:chOff x="7250021" y="5164846"/>
              <a:chExt cx="1736758" cy="384288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7888209" y="5164846"/>
                <a:ext cx="460382" cy="384288"/>
                <a:chOff x="7719567" y="1506925"/>
                <a:chExt cx="460382" cy="384288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7250021" y="5164846"/>
                <a:ext cx="460382" cy="384288"/>
                <a:chOff x="7719567" y="1506925"/>
                <a:chExt cx="460382" cy="384288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8526397" y="5164846"/>
                <a:ext cx="460382" cy="384288"/>
                <a:chOff x="7719567" y="1506925"/>
                <a:chExt cx="460382" cy="384288"/>
              </a:xfrm>
            </p:grpSpPr>
            <p:sp>
              <p:nvSpPr>
                <p:cNvPr id="159" name="Oval 158"/>
                <p:cNvSpPr/>
                <p:nvPr/>
              </p:nvSpPr>
              <p:spPr>
                <a:xfrm>
                  <a:off x="7778489" y="1506925"/>
                  <a:ext cx="347472" cy="34747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solidFill>
                    <a:srgbClr val="33CC33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7719567" y="1521881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Cl</a:t>
                  </a:r>
                  <a:r>
                    <a:rPr lang="en-US" baseline="300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</p:grpSp>
      </p:grpSp>
      <p:sp>
        <p:nvSpPr>
          <p:cNvPr id="168" name="TextBox 167"/>
          <p:cNvSpPr txBox="1"/>
          <p:nvPr/>
        </p:nvSpPr>
        <p:spPr>
          <a:xfrm>
            <a:off x="1731606" y="5509741"/>
            <a:ext cx="1321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FF2F2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6600" baseline="-25000" dirty="0" err="1">
                <a:solidFill>
                  <a:srgbClr val="FF2F2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endParaRPr lang="en-US" sz="6600" baseline="-25000" dirty="0">
              <a:solidFill>
                <a:srgbClr val="FF2F2F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830536" y="5509741"/>
            <a:ext cx="939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66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667390" y="5509741"/>
            <a:ext cx="10887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33CC33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6600" baseline="-25000" dirty="0" err="1">
                <a:solidFill>
                  <a:srgbClr val="33CC33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endParaRPr lang="en-US" sz="6600" baseline="-25000" dirty="0">
              <a:solidFill>
                <a:srgbClr val="33CC33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3036634" y="994348"/>
            <a:ext cx="4929530" cy="1303291"/>
            <a:chOff x="2635249" y="5472127"/>
            <a:chExt cx="4929530" cy="1303291"/>
          </a:xfrm>
        </p:grpSpPr>
        <p:sp>
          <p:nvSpPr>
            <p:cNvPr id="136" name="TextBox 135"/>
            <p:cNvSpPr txBox="1"/>
            <p:nvPr/>
          </p:nvSpPr>
          <p:spPr>
            <a:xfrm>
              <a:off x="2635249" y="5691443"/>
              <a:ext cx="29113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V</a:t>
              </a:r>
              <a:r>
                <a:rPr lang="en-US" sz="44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equilibrium</a:t>
              </a:r>
              <a:r>
                <a:rPr lang="en-US" sz="44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</a:t>
              </a:r>
              <a:r>
                <a:rPr lang="en-US" sz="44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=</a:t>
              </a: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5357002" y="5472127"/>
              <a:ext cx="702436" cy="1262763"/>
              <a:chOff x="2662041" y="2979179"/>
              <a:chExt cx="702436" cy="1262763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2662041" y="2979179"/>
                <a:ext cx="7024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RT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2714940" y="3595611"/>
                <a:ext cx="6190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zF</a:t>
                </a:r>
                <a:endParaRPr lang="en-US" sz="3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endParaRPr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6010857" y="5780343"/>
              <a:ext cx="647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ln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528457" y="5472127"/>
              <a:ext cx="8627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[X ]</a:t>
              </a:r>
              <a:endParaRPr lang="en-US" sz="36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28457" y="6088559"/>
              <a:ext cx="8627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[X ]</a:t>
              </a:r>
              <a:endParaRPr lang="en-US" sz="36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cxnSp>
          <p:nvCxnSpPr>
            <p:cNvPr id="189" name="Straight Connector 188"/>
            <p:cNvCxnSpPr/>
            <p:nvPr/>
          </p:nvCxnSpPr>
          <p:spPr>
            <a:xfrm>
              <a:off x="5439570" y="6101449"/>
              <a:ext cx="57128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6633670" y="6101449"/>
              <a:ext cx="80619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7170119" y="564259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  <a:endPara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208219" y="6252198"/>
              <a:ext cx="2712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endPara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669459" y="877824"/>
            <a:ext cx="9121889" cy="1520835"/>
            <a:chOff x="2545759" y="880566"/>
            <a:chExt cx="9121889" cy="1520835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3787980" y="1622427"/>
              <a:ext cx="57128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Group 196"/>
            <p:cNvGrpSpPr/>
            <p:nvPr/>
          </p:nvGrpSpPr>
          <p:grpSpPr>
            <a:xfrm>
              <a:off x="2545759" y="880566"/>
              <a:ext cx="9121889" cy="1520835"/>
              <a:chOff x="2545759" y="880566"/>
              <a:chExt cx="9121889" cy="1520835"/>
            </a:xfrm>
          </p:grpSpPr>
          <p:sp>
            <p:nvSpPr>
              <p:cNvPr id="198" name="TextBox 197"/>
              <p:cNvSpPr txBox="1"/>
              <p:nvPr/>
            </p:nvSpPr>
            <p:spPr>
              <a:xfrm>
                <a:off x="5034101" y="1631960"/>
                <a:ext cx="66335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Na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[Na]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+ P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K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[K]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+ </a:t>
                </a:r>
                <a:r>
                  <a:rPr lang="en-US" sz="44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Cl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[Cl]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5034101" y="880566"/>
                <a:ext cx="65582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Na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[Na]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+ P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K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[K]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+ </a:t>
                </a:r>
                <a:r>
                  <a:rPr lang="en-US" sz="44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Cl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[Cl]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endParaRPr lang="en-US" sz="44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2545759" y="1225121"/>
                <a:ext cx="134844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=</a:t>
                </a:r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3705412" y="993105"/>
                <a:ext cx="817853" cy="1385873"/>
                <a:chOff x="2662041" y="2979179"/>
                <a:chExt cx="817853" cy="1385873"/>
              </a:xfrm>
            </p:grpSpPr>
            <p:sp>
              <p:nvSpPr>
                <p:cNvPr id="204" name="TextBox 203"/>
                <p:cNvSpPr txBox="1"/>
                <p:nvPr/>
              </p:nvSpPr>
              <p:spPr>
                <a:xfrm>
                  <a:off x="2662041" y="2979179"/>
                  <a:ext cx="81785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RT</a:t>
                  </a:r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2789890" y="3595611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F</a:t>
                  </a:r>
                </a:p>
              </p:txBody>
            </p:sp>
          </p:grpSp>
          <p:sp>
            <p:nvSpPr>
              <p:cNvPr id="202" name="TextBox 201"/>
              <p:cNvSpPr txBox="1"/>
              <p:nvPr/>
            </p:nvSpPr>
            <p:spPr>
              <a:xfrm>
                <a:off x="4359267" y="1301321"/>
                <a:ext cx="6479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ln</a:t>
                </a:r>
              </a:p>
            </p:txBody>
          </p:sp>
          <p:cxnSp>
            <p:nvCxnSpPr>
              <p:cNvPr id="203" name="Straight Connector 202"/>
              <p:cNvCxnSpPr/>
              <p:nvPr/>
            </p:nvCxnSpPr>
            <p:spPr>
              <a:xfrm flipV="1">
                <a:off x="5033782" y="1712670"/>
                <a:ext cx="604470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2" name="TextBox 171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20472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66667E-6 0.3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70" grpId="0"/>
      <p:bldP spid="1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/>
          <p:cNvGrpSpPr/>
          <p:nvPr/>
        </p:nvGrpSpPr>
        <p:grpSpPr>
          <a:xfrm>
            <a:off x="1669459" y="880566"/>
            <a:ext cx="9121889" cy="1520835"/>
            <a:chOff x="2545759" y="880566"/>
            <a:chExt cx="9121889" cy="1520835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3787980" y="1622427"/>
              <a:ext cx="57128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Group 196"/>
            <p:cNvGrpSpPr/>
            <p:nvPr/>
          </p:nvGrpSpPr>
          <p:grpSpPr>
            <a:xfrm>
              <a:off x="2545759" y="880566"/>
              <a:ext cx="9121889" cy="1520835"/>
              <a:chOff x="2545759" y="880566"/>
              <a:chExt cx="9121889" cy="1520835"/>
            </a:xfrm>
          </p:grpSpPr>
          <p:sp>
            <p:nvSpPr>
              <p:cNvPr id="198" name="TextBox 197"/>
              <p:cNvSpPr txBox="1"/>
              <p:nvPr/>
            </p:nvSpPr>
            <p:spPr>
              <a:xfrm>
                <a:off x="5034101" y="1631960"/>
                <a:ext cx="66335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Na</a:t>
                </a:r>
                <a:r>
                  <a:rPr lang="en-US" sz="44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[Na]</a:t>
                </a:r>
                <a:r>
                  <a:rPr lang="en-US" sz="4400" baseline="-250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r>
                  <a:rPr lang="en-US" sz="4400" baseline="-250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+ 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K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[K]</a:t>
                </a:r>
                <a:r>
                  <a:rPr lang="en-US" sz="4400" baseline="-25000" dirty="0" err="1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+ </a:t>
                </a:r>
                <a:r>
                  <a:rPr lang="en-US" sz="44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Cl</a:t>
                </a:r>
                <a:r>
                  <a:rPr lang="en-US" sz="4400" dirty="0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[Cl]</a:t>
                </a:r>
                <a:r>
                  <a:rPr lang="en-US" sz="4400" baseline="-25000" dirty="0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5034101" y="880566"/>
                <a:ext cx="65582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Na</a:t>
                </a:r>
                <a:r>
                  <a:rPr lang="en-US" sz="44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[Na]</a:t>
                </a:r>
                <a:r>
                  <a:rPr lang="en-US" sz="4400" baseline="-250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+ 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K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[K]</a:t>
                </a:r>
                <a:r>
                  <a:rPr lang="en-US" sz="4400" baseline="-250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+ </a:t>
                </a:r>
                <a:r>
                  <a:rPr lang="en-US" sz="44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Cl</a:t>
                </a:r>
                <a:r>
                  <a:rPr lang="en-US" sz="4400" dirty="0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[Cl]</a:t>
                </a:r>
                <a:r>
                  <a:rPr lang="en-US" sz="4400" baseline="-250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endParaRPr lang="en-US" sz="4400" baseline="-25000" dirty="0">
                  <a:solidFill>
                    <a:srgbClr val="92D05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2545759" y="1225121"/>
                <a:ext cx="134844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=</a:t>
                </a:r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3705412" y="993105"/>
                <a:ext cx="817853" cy="1385873"/>
                <a:chOff x="2662041" y="2979179"/>
                <a:chExt cx="817853" cy="1385873"/>
              </a:xfrm>
            </p:grpSpPr>
            <p:sp>
              <p:nvSpPr>
                <p:cNvPr id="204" name="TextBox 203"/>
                <p:cNvSpPr txBox="1"/>
                <p:nvPr/>
              </p:nvSpPr>
              <p:spPr>
                <a:xfrm>
                  <a:off x="2662041" y="2979179"/>
                  <a:ext cx="81785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RT</a:t>
                  </a:r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2789890" y="3595611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F</a:t>
                  </a:r>
                </a:p>
              </p:txBody>
            </p:sp>
          </p:grpSp>
          <p:sp>
            <p:nvSpPr>
              <p:cNvPr id="202" name="TextBox 201"/>
              <p:cNvSpPr txBox="1"/>
              <p:nvPr/>
            </p:nvSpPr>
            <p:spPr>
              <a:xfrm>
                <a:off x="4359267" y="1301321"/>
                <a:ext cx="6479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ln</a:t>
                </a:r>
              </a:p>
            </p:txBody>
          </p:sp>
          <p:cxnSp>
            <p:nvCxnSpPr>
              <p:cNvPr id="203" name="Straight Connector 202"/>
              <p:cNvCxnSpPr/>
              <p:nvPr/>
            </p:nvCxnSpPr>
            <p:spPr>
              <a:xfrm flipV="1">
                <a:off x="5033782" y="1709928"/>
                <a:ext cx="604470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 53"/>
          <p:cNvSpPr/>
          <p:nvPr/>
        </p:nvSpPr>
        <p:spPr>
          <a:xfrm>
            <a:off x="7875523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27555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559434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28542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45050" y="2792251"/>
            <a:ext cx="854361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00975" y="2792251"/>
            <a:ext cx="866775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3198" y="4374721"/>
            <a:ext cx="1633781" cy="911343"/>
            <a:chOff x="481652" y="4327550"/>
            <a:chExt cx="1633781" cy="911343"/>
          </a:xfrm>
        </p:grpSpPr>
        <p:sp>
          <p:nvSpPr>
            <p:cNvPr id="9" name="TextBox 8"/>
            <p:cNvSpPr txBox="1"/>
            <p:nvPr/>
          </p:nvSpPr>
          <p:spPr>
            <a:xfrm>
              <a:off x="540162" y="4327550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sodium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1652" y="4654118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2281" y="4374721"/>
            <a:ext cx="2103461" cy="911343"/>
            <a:chOff x="3348397" y="4305782"/>
            <a:chExt cx="2103461" cy="911343"/>
          </a:xfrm>
        </p:grpSpPr>
        <p:sp>
          <p:nvSpPr>
            <p:cNvPr id="40" name="TextBox 39"/>
            <p:cNvSpPr txBox="1"/>
            <p:nvPr/>
          </p:nvSpPr>
          <p:spPr>
            <a:xfrm>
              <a:off x="3348397" y="4305782"/>
              <a:ext cx="21034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potassium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27933" y="463235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40714" y="4374721"/>
            <a:ext cx="1693092" cy="911343"/>
            <a:chOff x="6616480" y="4374721"/>
            <a:chExt cx="1693092" cy="911343"/>
          </a:xfrm>
        </p:grpSpPr>
        <p:sp>
          <p:nvSpPr>
            <p:cNvPr id="43" name="TextBox 42"/>
            <p:cNvSpPr txBox="1"/>
            <p:nvPr/>
          </p:nvSpPr>
          <p:spPr>
            <a:xfrm>
              <a:off x="6616480" y="4374721"/>
              <a:ext cx="1693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chloride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42128" y="4701289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sp>
        <p:nvSpPr>
          <p:cNvPr id="52" name="Freeform 51"/>
          <p:cNvSpPr/>
          <p:nvPr/>
        </p:nvSpPr>
        <p:spPr>
          <a:xfrm flipH="1">
            <a:off x="548151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565134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>
            <a:off x="8429480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51310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5763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7875523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27555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559434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28542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45050" y="2792251"/>
            <a:ext cx="854361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00975" y="2792251"/>
            <a:ext cx="866775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3198" y="4374721"/>
            <a:ext cx="1633781" cy="911343"/>
            <a:chOff x="481652" y="4327550"/>
            <a:chExt cx="1633781" cy="911343"/>
          </a:xfrm>
        </p:grpSpPr>
        <p:sp>
          <p:nvSpPr>
            <p:cNvPr id="9" name="TextBox 8"/>
            <p:cNvSpPr txBox="1"/>
            <p:nvPr/>
          </p:nvSpPr>
          <p:spPr>
            <a:xfrm>
              <a:off x="540162" y="4327550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sodium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1652" y="4654118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2281" y="4374721"/>
            <a:ext cx="2103461" cy="911343"/>
            <a:chOff x="3348397" y="4305782"/>
            <a:chExt cx="2103461" cy="911343"/>
          </a:xfrm>
        </p:grpSpPr>
        <p:sp>
          <p:nvSpPr>
            <p:cNvPr id="40" name="TextBox 39"/>
            <p:cNvSpPr txBox="1"/>
            <p:nvPr/>
          </p:nvSpPr>
          <p:spPr>
            <a:xfrm>
              <a:off x="3348397" y="4305782"/>
              <a:ext cx="21034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potassium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27933" y="463235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40714" y="4374721"/>
            <a:ext cx="1693092" cy="911343"/>
            <a:chOff x="6616480" y="4374721"/>
            <a:chExt cx="1693092" cy="911343"/>
          </a:xfrm>
        </p:grpSpPr>
        <p:sp>
          <p:nvSpPr>
            <p:cNvPr id="43" name="TextBox 42"/>
            <p:cNvSpPr txBox="1"/>
            <p:nvPr/>
          </p:nvSpPr>
          <p:spPr>
            <a:xfrm>
              <a:off x="6616480" y="4374721"/>
              <a:ext cx="1693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chloride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42128" y="4701289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sp>
        <p:nvSpPr>
          <p:cNvPr id="52" name="Freeform 51"/>
          <p:cNvSpPr/>
          <p:nvPr/>
        </p:nvSpPr>
        <p:spPr>
          <a:xfrm flipH="1">
            <a:off x="548151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565134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>
            <a:off x="8429480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51310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0296" y="869342"/>
            <a:ext cx="12380945" cy="2246014"/>
            <a:chOff x="851333" y="926492"/>
            <a:chExt cx="14560117" cy="2246014"/>
          </a:xfrm>
        </p:grpSpPr>
        <p:sp>
          <p:nvSpPr>
            <p:cNvPr id="2" name="TextBox 1"/>
            <p:cNvSpPr txBox="1"/>
            <p:nvPr/>
          </p:nvSpPr>
          <p:spPr>
            <a:xfrm>
              <a:off x="851334" y="926492"/>
              <a:ext cx="137995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Andalus" panose="02020603050405020304" pitchFamily="18" charset="-78"/>
                  <a:cs typeface="Andalus" panose="02020603050405020304" pitchFamily="18" charset="-78"/>
                </a:rPr>
                <a:t>per·me·a·bil·i·ty</a:t>
              </a:r>
              <a:r>
                <a:rPr lang="en-US" sz="4000" b="1" dirty="0">
                  <a:latin typeface="Andalus" panose="02020603050405020304" pitchFamily="18" charset="-78"/>
                  <a:cs typeface="Andalus" panose="02020603050405020304" pitchFamily="18" charset="-78"/>
                </a:rPr>
                <a:t>: </a:t>
              </a:r>
              <a:r>
                <a:rPr lang="en-US" sz="4000" i="1" dirty="0">
                  <a:latin typeface="Andalus" panose="02020603050405020304" pitchFamily="18" charset="-78"/>
                  <a:cs typeface="Andalus" panose="02020603050405020304" pitchFamily="18" charset="-78"/>
                </a:rPr>
                <a:t>the state or quality of a material</a:t>
              </a:r>
              <a:endParaRPr lang="en-US" sz="4000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1333" y="1387779"/>
              <a:ext cx="14560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latin typeface="Andalus" panose="02020603050405020304" pitchFamily="18" charset="-78"/>
                  <a:cs typeface="Andalus" panose="02020603050405020304" pitchFamily="18" charset="-78"/>
                </a:rPr>
                <a:t>or membrane that causes it to allow liquids or</a:t>
              </a:r>
              <a:endParaRPr lang="en-US" sz="4000" i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1334" y="1849067"/>
              <a:ext cx="86249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latin typeface="Andalus" panose="02020603050405020304" pitchFamily="18" charset="-78"/>
                  <a:cs typeface="Andalus" panose="02020603050405020304" pitchFamily="18" charset="-78"/>
                </a:rPr>
                <a:t>gases to pass through it.</a:t>
              </a:r>
              <a:endParaRPr lang="en-US" sz="4000" i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endParaRPr lang="en-US" sz="4000" i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8727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9653D0B-9589-4EAE-992A-4B8CCB828EEF}"/>
              </a:ext>
            </a:extLst>
          </p:cNvPr>
          <p:cNvSpPr txBox="1"/>
          <p:nvPr/>
        </p:nvSpPr>
        <p:spPr>
          <a:xfrm>
            <a:off x="1284325" y="-847"/>
            <a:ext cx="9692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A Three-Hour Lecture with Three Parts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F3B40-2436-40C7-A6F7-8907A3EB3738}"/>
              </a:ext>
            </a:extLst>
          </p:cNvPr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D7F1F-224D-4DA7-8FFF-7239BC71A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4403" r="7175" b="13489"/>
          <a:stretch/>
        </p:blipFill>
        <p:spPr>
          <a:xfrm>
            <a:off x="2888478" y="1914258"/>
            <a:ext cx="6076059" cy="37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2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7875523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27555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559434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28542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45050" y="2792251"/>
            <a:ext cx="854361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00975" y="2792251"/>
            <a:ext cx="866775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3198" y="4374721"/>
            <a:ext cx="1633781" cy="911343"/>
            <a:chOff x="481652" y="4327550"/>
            <a:chExt cx="1633781" cy="911343"/>
          </a:xfrm>
        </p:grpSpPr>
        <p:sp>
          <p:nvSpPr>
            <p:cNvPr id="9" name="TextBox 8"/>
            <p:cNvSpPr txBox="1"/>
            <p:nvPr/>
          </p:nvSpPr>
          <p:spPr>
            <a:xfrm>
              <a:off x="540162" y="4327550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sodium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1652" y="4654118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2281" y="4374721"/>
            <a:ext cx="2103461" cy="911343"/>
            <a:chOff x="3348397" y="4305782"/>
            <a:chExt cx="2103461" cy="911343"/>
          </a:xfrm>
        </p:grpSpPr>
        <p:sp>
          <p:nvSpPr>
            <p:cNvPr id="40" name="TextBox 39"/>
            <p:cNvSpPr txBox="1"/>
            <p:nvPr/>
          </p:nvSpPr>
          <p:spPr>
            <a:xfrm>
              <a:off x="3348397" y="4305782"/>
              <a:ext cx="21034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potassium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27933" y="463235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40714" y="4374721"/>
            <a:ext cx="1693092" cy="911343"/>
            <a:chOff x="6616480" y="4374721"/>
            <a:chExt cx="1693092" cy="911343"/>
          </a:xfrm>
        </p:grpSpPr>
        <p:sp>
          <p:nvSpPr>
            <p:cNvPr id="43" name="TextBox 42"/>
            <p:cNvSpPr txBox="1"/>
            <p:nvPr/>
          </p:nvSpPr>
          <p:spPr>
            <a:xfrm>
              <a:off x="6616480" y="4374721"/>
              <a:ext cx="1693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chloride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42128" y="4701289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sp>
        <p:nvSpPr>
          <p:cNvPr id="52" name="Freeform 51"/>
          <p:cNvSpPr/>
          <p:nvPr/>
        </p:nvSpPr>
        <p:spPr>
          <a:xfrm flipH="1">
            <a:off x="548151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565134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>
            <a:off x="8429480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51310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938" y="1330629"/>
            <a:ext cx="5170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Andalus" panose="02020603050405020304" pitchFamily="18" charset="-78"/>
                <a:cs typeface="Andalus" panose="02020603050405020304" pitchFamily="18" charset="-78"/>
              </a:rPr>
              <a:t>through the membrane.</a:t>
            </a:r>
            <a:endParaRPr lang="en-US" sz="4000" i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938" y="869342"/>
            <a:ext cx="1057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per·me·a·bil·i·ty</a:t>
            </a:r>
            <a:r>
              <a:rPr lang="en-US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sz="4000" i="1" dirty="0">
                <a:latin typeface="Andalus" panose="02020603050405020304" pitchFamily="18" charset="-78"/>
                <a:cs typeface="Andalus" panose="02020603050405020304" pitchFamily="18" charset="-78"/>
              </a:rPr>
              <a:t>the ability of an ion to pass</a:t>
            </a:r>
            <a:endParaRPr lang="en-US" sz="4000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30537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/>
          <p:cNvGrpSpPr/>
          <p:nvPr/>
        </p:nvGrpSpPr>
        <p:grpSpPr>
          <a:xfrm>
            <a:off x="1669459" y="880566"/>
            <a:ext cx="9121889" cy="1520835"/>
            <a:chOff x="2545759" y="880566"/>
            <a:chExt cx="9121889" cy="1520835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3787980" y="1622427"/>
              <a:ext cx="57128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Group 196"/>
            <p:cNvGrpSpPr/>
            <p:nvPr/>
          </p:nvGrpSpPr>
          <p:grpSpPr>
            <a:xfrm>
              <a:off x="2545759" y="880566"/>
              <a:ext cx="9121889" cy="1520835"/>
              <a:chOff x="2545759" y="880566"/>
              <a:chExt cx="9121889" cy="1520835"/>
            </a:xfrm>
          </p:grpSpPr>
          <p:sp>
            <p:nvSpPr>
              <p:cNvPr id="198" name="TextBox 197"/>
              <p:cNvSpPr txBox="1"/>
              <p:nvPr/>
            </p:nvSpPr>
            <p:spPr>
              <a:xfrm>
                <a:off x="5034101" y="1631960"/>
                <a:ext cx="66335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Na</a:t>
                </a:r>
                <a:r>
                  <a:rPr lang="en-US" sz="44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[Na]</a:t>
                </a:r>
                <a:r>
                  <a:rPr lang="en-US" sz="4400" baseline="-250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r>
                  <a:rPr lang="en-US" sz="4400" baseline="-250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+ 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K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[K]</a:t>
                </a:r>
                <a:r>
                  <a:rPr lang="en-US" sz="4400" baseline="-25000" dirty="0" err="1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+ </a:t>
                </a:r>
                <a:r>
                  <a:rPr lang="en-US" sz="44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Cl</a:t>
                </a:r>
                <a:r>
                  <a:rPr lang="en-US" sz="4400" dirty="0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[Cl]</a:t>
                </a:r>
                <a:r>
                  <a:rPr lang="en-US" sz="4400" baseline="-25000" dirty="0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5034101" y="880566"/>
                <a:ext cx="65582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Na</a:t>
                </a:r>
                <a:r>
                  <a:rPr lang="en-US" sz="44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[Na]</a:t>
                </a:r>
                <a:r>
                  <a:rPr lang="en-US" sz="4400" baseline="-250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+ 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K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[K]</a:t>
                </a:r>
                <a:r>
                  <a:rPr lang="en-US" sz="4400" baseline="-250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+ </a:t>
                </a:r>
                <a:r>
                  <a:rPr lang="en-US" sz="44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Cl</a:t>
                </a:r>
                <a:r>
                  <a:rPr lang="en-US" sz="4400" dirty="0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[Cl]</a:t>
                </a:r>
                <a:r>
                  <a:rPr lang="en-US" sz="4400" baseline="-250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endParaRPr lang="en-US" sz="4400" baseline="-25000" dirty="0">
                  <a:solidFill>
                    <a:srgbClr val="92D05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2545759" y="1225121"/>
                <a:ext cx="134844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=</a:t>
                </a:r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3705412" y="993105"/>
                <a:ext cx="817853" cy="1385873"/>
                <a:chOff x="2662041" y="2979179"/>
                <a:chExt cx="817853" cy="1385873"/>
              </a:xfrm>
            </p:grpSpPr>
            <p:sp>
              <p:nvSpPr>
                <p:cNvPr id="204" name="TextBox 203"/>
                <p:cNvSpPr txBox="1"/>
                <p:nvPr/>
              </p:nvSpPr>
              <p:spPr>
                <a:xfrm>
                  <a:off x="2662041" y="2979179"/>
                  <a:ext cx="81785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RT</a:t>
                  </a:r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2789890" y="3595611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F</a:t>
                  </a:r>
                </a:p>
              </p:txBody>
            </p:sp>
          </p:grpSp>
          <p:sp>
            <p:nvSpPr>
              <p:cNvPr id="202" name="TextBox 201"/>
              <p:cNvSpPr txBox="1"/>
              <p:nvPr/>
            </p:nvSpPr>
            <p:spPr>
              <a:xfrm>
                <a:off x="4359267" y="1301321"/>
                <a:ext cx="6479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ln</a:t>
                </a:r>
              </a:p>
            </p:txBody>
          </p:sp>
          <p:cxnSp>
            <p:nvCxnSpPr>
              <p:cNvPr id="203" name="Straight Connector 202"/>
              <p:cNvCxnSpPr/>
              <p:nvPr/>
            </p:nvCxnSpPr>
            <p:spPr>
              <a:xfrm flipV="1">
                <a:off x="5033782" y="1709928"/>
                <a:ext cx="604470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 53"/>
          <p:cNvSpPr/>
          <p:nvPr/>
        </p:nvSpPr>
        <p:spPr>
          <a:xfrm>
            <a:off x="7875523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27555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559434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28542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45050" y="2792251"/>
            <a:ext cx="854361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00975" y="2792251"/>
            <a:ext cx="866775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3198" y="4374721"/>
            <a:ext cx="1633781" cy="911343"/>
            <a:chOff x="481652" y="4327550"/>
            <a:chExt cx="1633781" cy="911343"/>
          </a:xfrm>
        </p:grpSpPr>
        <p:sp>
          <p:nvSpPr>
            <p:cNvPr id="9" name="TextBox 8"/>
            <p:cNvSpPr txBox="1"/>
            <p:nvPr/>
          </p:nvSpPr>
          <p:spPr>
            <a:xfrm>
              <a:off x="540162" y="4327550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sodium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1652" y="4654118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2281" y="4374721"/>
            <a:ext cx="2103461" cy="911343"/>
            <a:chOff x="3348397" y="4305782"/>
            <a:chExt cx="2103461" cy="911343"/>
          </a:xfrm>
        </p:grpSpPr>
        <p:sp>
          <p:nvSpPr>
            <p:cNvPr id="40" name="TextBox 39"/>
            <p:cNvSpPr txBox="1"/>
            <p:nvPr/>
          </p:nvSpPr>
          <p:spPr>
            <a:xfrm>
              <a:off x="3348397" y="4305782"/>
              <a:ext cx="21034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potassium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27933" y="4632350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40714" y="4374721"/>
            <a:ext cx="1693092" cy="911343"/>
            <a:chOff x="6616480" y="4374721"/>
            <a:chExt cx="1693092" cy="911343"/>
          </a:xfrm>
        </p:grpSpPr>
        <p:sp>
          <p:nvSpPr>
            <p:cNvPr id="43" name="TextBox 42"/>
            <p:cNvSpPr txBox="1"/>
            <p:nvPr/>
          </p:nvSpPr>
          <p:spPr>
            <a:xfrm>
              <a:off x="6616480" y="4374721"/>
              <a:ext cx="1693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chloride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42128" y="4701289"/>
              <a:ext cx="16337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33CC33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</a:t>
              </a:r>
            </a:p>
          </p:txBody>
        </p:sp>
      </p:grpSp>
      <p:sp>
        <p:nvSpPr>
          <p:cNvPr id="52" name="Freeform 51"/>
          <p:cNvSpPr/>
          <p:nvPr/>
        </p:nvSpPr>
        <p:spPr>
          <a:xfrm flipH="1">
            <a:off x="548151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565134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>
            <a:off x="8429480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51310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old car 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82" y="5369535"/>
            <a:ext cx="4111872" cy="13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102EEB-E975-47FC-8252-6CEA45CE47B9}"/>
              </a:ext>
            </a:extLst>
          </p:cNvPr>
          <p:cNvSpPr txBox="1"/>
          <p:nvPr/>
        </p:nvSpPr>
        <p:spPr>
          <a:xfrm>
            <a:off x="169491" y="4763909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r>
              <a:rPr lang="en-US" sz="2000" dirty="0"/>
              <a:t>The Na</a:t>
            </a:r>
            <a:r>
              <a:rPr lang="en-US" sz="2000" baseline="30000" dirty="0"/>
              <a:t>+</a:t>
            </a:r>
            <a:r>
              <a:rPr lang="en-US" sz="2000" dirty="0"/>
              <a:t>-K</a:t>
            </a:r>
            <a:r>
              <a:rPr lang="en-US" sz="2000" baseline="30000" dirty="0"/>
              <a:t>+</a:t>
            </a:r>
            <a:r>
              <a:rPr lang="en-US" sz="2000" dirty="0"/>
              <a:t> pump uses ATP to drive Na</a:t>
            </a:r>
            <a:r>
              <a:rPr lang="en-US" sz="2000" baseline="30000" dirty="0"/>
              <a:t>+</a:t>
            </a:r>
            <a:r>
              <a:rPr lang="en-US" sz="2000" dirty="0"/>
              <a:t> out of — and K</a:t>
            </a:r>
            <a:r>
              <a:rPr lang="en-US" sz="2000" baseline="30000" dirty="0"/>
              <a:t>+</a:t>
            </a:r>
            <a:r>
              <a:rPr lang="en-US" sz="2000" dirty="0"/>
              <a:t> into — a cell, thereby establishing strong Na</a:t>
            </a:r>
            <a:r>
              <a:rPr lang="en-US" sz="2000" baseline="30000" dirty="0"/>
              <a:t>+</a:t>
            </a:r>
            <a:r>
              <a:rPr lang="en-US" sz="2000" dirty="0"/>
              <a:t> and K</a:t>
            </a:r>
            <a:r>
              <a:rPr lang="en-US" sz="2000" baseline="30000" dirty="0"/>
              <a:t>+</a:t>
            </a:r>
            <a:r>
              <a:rPr lang="en-US" sz="2000" dirty="0"/>
              <a:t> gradients across the membrane.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755D041-DBD5-425F-AD05-4031A6D0EF63}"/>
              </a:ext>
            </a:extLst>
          </p:cNvPr>
          <p:cNvGrpSpPr/>
          <p:nvPr/>
        </p:nvGrpSpPr>
        <p:grpSpPr>
          <a:xfrm>
            <a:off x="4901108" y="4217725"/>
            <a:ext cx="1944685" cy="523220"/>
            <a:chOff x="5158283" y="4484425"/>
            <a:chExt cx="1944685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F28C93-431D-41DE-B108-875720144D8E}"/>
                </a:ext>
              </a:extLst>
            </p:cNvPr>
            <p:cNvSpPr txBox="1"/>
            <p:nvPr/>
          </p:nvSpPr>
          <p:spPr>
            <a:xfrm>
              <a:off x="5158283" y="4484425"/>
              <a:ext cx="182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defRPr>
              </a:lvl1pPr>
            </a:lstStyle>
            <a:p>
              <a:r>
                <a:rPr lang="en-US" sz="2800" dirty="0"/>
                <a:t>Key Points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759ED48-1959-498B-9441-CD662E65821E}"/>
                </a:ext>
              </a:extLst>
            </p:cNvPr>
            <p:cNvCxnSpPr/>
            <p:nvPr/>
          </p:nvCxnSpPr>
          <p:spPr>
            <a:xfrm>
              <a:off x="5190997" y="5007645"/>
              <a:ext cx="19119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43CC139-3843-4066-96E4-215A4F31623B}"/>
              </a:ext>
            </a:extLst>
          </p:cNvPr>
          <p:cNvSpPr txBox="1"/>
          <p:nvPr/>
        </p:nvSpPr>
        <p:spPr>
          <a:xfrm>
            <a:off x="169491" y="5344920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2"/>
            </a:pPr>
            <a:r>
              <a:rPr lang="en-US" sz="2000" dirty="0"/>
              <a:t>When permitted, ionic species want to achieve equilibrium, a state that is defined both chemically and electrically.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4057D2-D0D9-4F57-9A79-8B88F920944F}"/>
              </a:ext>
            </a:extLst>
          </p:cNvPr>
          <p:cNvSpPr txBox="1"/>
          <p:nvPr/>
        </p:nvSpPr>
        <p:spPr>
          <a:xfrm>
            <a:off x="169491" y="5925931"/>
            <a:ext cx="118530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3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equilibrium set point of each ionic species is associated with a specific membrane voltage.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5E55FC-F6DD-48F4-B301-6B053DB98B30}"/>
              </a:ext>
            </a:extLst>
          </p:cNvPr>
          <p:cNvSpPr txBox="1"/>
          <p:nvPr/>
        </p:nvSpPr>
        <p:spPr>
          <a:xfrm>
            <a:off x="169491" y="6224813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4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Channels are activated by diverse mechanisms. When active, they transiently enable an ion to reach equilibrium. In doing so, channels can change the voltage of a cell.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A905E2-7240-490C-8294-3D9FB4DE578A}"/>
              </a:ext>
            </a:extLst>
          </p:cNvPr>
          <p:cNvSpPr txBox="1"/>
          <p:nvPr/>
        </p:nvSpPr>
        <p:spPr>
          <a:xfrm>
            <a:off x="169491" y="5925931"/>
            <a:ext cx="118530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3"/>
            </a:pPr>
            <a:r>
              <a:rPr lang="en-US" sz="2000" dirty="0"/>
              <a:t>The equilibrium set point of each ionic species is associated with a specific membrane voltage.</a:t>
            </a:r>
          </a:p>
        </p:txBody>
      </p:sp>
    </p:spTree>
    <p:extLst>
      <p:ext uri="{BB962C8B-B14F-4D97-AF65-F5344CB8AC3E}">
        <p14:creationId xmlns:p14="http://schemas.microsoft.com/office/powerpoint/2010/main" val="33647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0" grpId="0"/>
      <p:bldP spid="50" grpId="1"/>
      <p:bldP spid="57" grpId="0"/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7875523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27555" y="2794523"/>
            <a:ext cx="687786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559434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28542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45050" y="2792251"/>
            <a:ext cx="854361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00975" y="2792251"/>
            <a:ext cx="866775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flipH="1">
            <a:off x="548151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565134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flipH="1">
            <a:off x="8429480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7513102" y="2439643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75434" y="869342"/>
            <a:ext cx="6971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what opens a channel?</a:t>
            </a:r>
            <a:endParaRPr lang="en-US" sz="4000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BF11B6-283D-4C28-A5FE-78FF0B064FBC}"/>
              </a:ext>
            </a:extLst>
          </p:cNvPr>
          <p:cNvSpPr txBox="1"/>
          <p:nvPr/>
        </p:nvSpPr>
        <p:spPr>
          <a:xfrm>
            <a:off x="169491" y="4763909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r>
              <a:rPr lang="en-US" sz="2000" dirty="0"/>
              <a:t>The Na</a:t>
            </a:r>
            <a:r>
              <a:rPr lang="en-US" sz="2000" baseline="30000" dirty="0"/>
              <a:t>+</a:t>
            </a:r>
            <a:r>
              <a:rPr lang="en-US" sz="2000" dirty="0"/>
              <a:t>-K</a:t>
            </a:r>
            <a:r>
              <a:rPr lang="en-US" sz="2000" baseline="30000" dirty="0"/>
              <a:t>+</a:t>
            </a:r>
            <a:r>
              <a:rPr lang="en-US" sz="2000" dirty="0"/>
              <a:t> pump uses ATP to drive Na</a:t>
            </a:r>
            <a:r>
              <a:rPr lang="en-US" sz="2000" baseline="30000" dirty="0"/>
              <a:t>+</a:t>
            </a:r>
            <a:r>
              <a:rPr lang="en-US" sz="2000" dirty="0"/>
              <a:t> out of — and K</a:t>
            </a:r>
            <a:r>
              <a:rPr lang="en-US" sz="2000" baseline="30000" dirty="0"/>
              <a:t>+</a:t>
            </a:r>
            <a:r>
              <a:rPr lang="en-US" sz="2000" dirty="0"/>
              <a:t> into — a cell, thereby establishing strong Na</a:t>
            </a:r>
            <a:r>
              <a:rPr lang="en-US" sz="2000" baseline="30000" dirty="0"/>
              <a:t>+</a:t>
            </a:r>
            <a:r>
              <a:rPr lang="en-US" sz="2000" dirty="0"/>
              <a:t> and K</a:t>
            </a:r>
            <a:r>
              <a:rPr lang="en-US" sz="2000" baseline="30000" dirty="0"/>
              <a:t>+</a:t>
            </a:r>
            <a:r>
              <a:rPr lang="en-US" sz="2000" dirty="0"/>
              <a:t> gradients across the membrane.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800E77-6026-4A20-83DE-915093F8C9C6}"/>
              </a:ext>
            </a:extLst>
          </p:cNvPr>
          <p:cNvGrpSpPr/>
          <p:nvPr/>
        </p:nvGrpSpPr>
        <p:grpSpPr>
          <a:xfrm>
            <a:off x="4901108" y="4217725"/>
            <a:ext cx="1944685" cy="523220"/>
            <a:chOff x="5158283" y="4484425"/>
            <a:chExt cx="1944685" cy="5232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A5FCB3-E71F-46DB-B662-1AAB88683C3D}"/>
                </a:ext>
              </a:extLst>
            </p:cNvPr>
            <p:cNvSpPr txBox="1"/>
            <p:nvPr/>
          </p:nvSpPr>
          <p:spPr>
            <a:xfrm>
              <a:off x="5158283" y="4484425"/>
              <a:ext cx="182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defRPr>
              </a:lvl1pPr>
            </a:lstStyle>
            <a:p>
              <a:r>
                <a:rPr lang="en-US" sz="2800" dirty="0"/>
                <a:t>Key Points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647FA18-C84D-4022-8EF7-1A32E060A97D}"/>
                </a:ext>
              </a:extLst>
            </p:cNvPr>
            <p:cNvCxnSpPr/>
            <p:nvPr/>
          </p:nvCxnSpPr>
          <p:spPr>
            <a:xfrm>
              <a:off x="5190997" y="5007645"/>
              <a:ext cx="19119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E35683B-6654-4C34-B7F9-F56E3594C21C}"/>
              </a:ext>
            </a:extLst>
          </p:cNvPr>
          <p:cNvSpPr txBox="1"/>
          <p:nvPr/>
        </p:nvSpPr>
        <p:spPr>
          <a:xfrm>
            <a:off x="169491" y="5344920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2"/>
            </a:pPr>
            <a:r>
              <a:rPr lang="en-US" sz="2000" dirty="0"/>
              <a:t>When permitted, ionic species want to achieve equilibrium, a state that is defined both chemically and electrically.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B31ACA-17E3-4290-9D98-747678B165CB}"/>
              </a:ext>
            </a:extLst>
          </p:cNvPr>
          <p:cNvSpPr txBox="1"/>
          <p:nvPr/>
        </p:nvSpPr>
        <p:spPr>
          <a:xfrm>
            <a:off x="169491" y="6224813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4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Channels are activated by diverse mechanisms. When active, they transiently enable an ion to reach equilibrium. In doing so, channels can change the voltage of a cell.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12A82F-3461-40F7-A710-CF9917E82AAA}"/>
              </a:ext>
            </a:extLst>
          </p:cNvPr>
          <p:cNvSpPr txBox="1"/>
          <p:nvPr/>
        </p:nvSpPr>
        <p:spPr>
          <a:xfrm>
            <a:off x="169491" y="5925931"/>
            <a:ext cx="118530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3"/>
            </a:pPr>
            <a:r>
              <a:rPr lang="en-US" sz="2000" dirty="0"/>
              <a:t>The equilibrium set point of each ionic species is associated with a specific membrane voltage.</a:t>
            </a:r>
          </a:p>
        </p:txBody>
      </p:sp>
    </p:spTree>
    <p:extLst>
      <p:ext uri="{BB962C8B-B14F-4D97-AF65-F5344CB8AC3E}">
        <p14:creationId xmlns:p14="http://schemas.microsoft.com/office/powerpoint/2010/main" val="16484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1" grpId="0" animBg="1"/>
      <p:bldP spid="3" grpId="0" animBg="1"/>
      <p:bldP spid="11" grpId="0" animBg="1"/>
      <p:bldP spid="12" grpId="0" animBg="1"/>
      <p:bldP spid="16" grpId="0" animBg="1"/>
      <p:bldP spid="26" grpId="0" animBg="1"/>
      <p:bldP spid="52" grpId="0" animBg="1"/>
      <p:bldP spid="53" grpId="0" animBg="1"/>
      <p:bldP spid="55" grpId="0" animBg="1"/>
      <p:bldP spid="56" grpId="0" animBg="1"/>
      <p:bldP spid="31" grpId="1"/>
      <p:bldP spid="36" grpId="1"/>
      <p:bldP spid="39" grpId="1"/>
      <p:bldP spid="4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559434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28542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75434" y="869342"/>
            <a:ext cx="634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what opens a channel?</a:t>
            </a:r>
            <a:endParaRPr lang="en-US" sz="4000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30302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559434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28542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75434" y="869342"/>
            <a:ext cx="634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what </a:t>
            </a:r>
            <a:r>
              <a:rPr lang="en-US" sz="4000" b="1" i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gates</a:t>
            </a:r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a channel?</a:t>
            </a:r>
            <a:endParaRPr lang="en-US" sz="4000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8016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387984" y="2446896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66667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0796" y="5358625"/>
            <a:ext cx="1739579" cy="987543"/>
            <a:chOff x="632453" y="4374721"/>
            <a:chExt cx="1739579" cy="987543"/>
          </a:xfrm>
        </p:grpSpPr>
        <p:sp>
          <p:nvSpPr>
            <p:cNvPr id="9" name="TextBox 8"/>
            <p:cNvSpPr txBox="1"/>
            <p:nvPr/>
          </p:nvSpPr>
          <p:spPr>
            <a:xfrm>
              <a:off x="632453" y="4374721"/>
              <a:ext cx="17395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voltage-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058" y="4777489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gated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175434" y="869342"/>
            <a:ext cx="622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what </a:t>
            </a:r>
            <a:r>
              <a:rPr lang="en-US" sz="4000" b="1" i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gates</a:t>
            </a:r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a channel?</a:t>
            </a:r>
            <a:endParaRPr lang="en-US" sz="4000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50804" y="2730293"/>
            <a:ext cx="1636581" cy="1245673"/>
            <a:chOff x="1550804" y="2501693"/>
            <a:chExt cx="1636581" cy="1245673"/>
          </a:xfrm>
        </p:grpSpPr>
        <p:grpSp>
          <p:nvGrpSpPr>
            <p:cNvPr id="15" name="Group 14"/>
            <p:cNvGrpSpPr/>
            <p:nvPr/>
          </p:nvGrpSpPr>
          <p:grpSpPr>
            <a:xfrm>
              <a:off x="1550804" y="2501693"/>
              <a:ext cx="445956" cy="1245673"/>
              <a:chOff x="1550804" y="2501693"/>
              <a:chExt cx="445956" cy="1245673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628542" y="2792252"/>
                <a:ext cx="289158" cy="68899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550804" y="2501693"/>
                <a:ext cx="445956" cy="1245673"/>
                <a:chOff x="1550804" y="2501693"/>
                <a:chExt cx="445956" cy="1245673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550804" y="2501693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550804" y="2742192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550804" y="2977925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2741429" y="2501693"/>
              <a:ext cx="445956" cy="1245673"/>
              <a:chOff x="1550804" y="2501693"/>
              <a:chExt cx="445956" cy="1245673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628542" y="2792252"/>
                <a:ext cx="289158" cy="68899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550804" y="2501693"/>
                <a:ext cx="445956" cy="1245673"/>
                <a:chOff x="1550804" y="2501693"/>
                <a:chExt cx="445956" cy="1245673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1550804" y="2501693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550804" y="2742192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550804" y="2977925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1244204" y="1866087"/>
            <a:ext cx="2243006" cy="3151719"/>
            <a:chOff x="1244204" y="1866087"/>
            <a:chExt cx="2243006" cy="3151719"/>
          </a:xfrm>
        </p:grpSpPr>
        <p:grpSp>
          <p:nvGrpSpPr>
            <p:cNvPr id="75" name="Group 74"/>
            <p:cNvGrpSpPr/>
            <p:nvPr/>
          </p:nvGrpSpPr>
          <p:grpSpPr>
            <a:xfrm>
              <a:off x="1308266" y="3725519"/>
              <a:ext cx="2082936" cy="1292287"/>
              <a:chOff x="1308266" y="3725519"/>
              <a:chExt cx="2082936" cy="1292287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308266" y="3725519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26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2675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36001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945246" y="3725519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4524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17511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244204" y="1866087"/>
              <a:ext cx="2243006" cy="1379041"/>
              <a:chOff x="1244204" y="1866087"/>
              <a:chExt cx="2243006" cy="137904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244204" y="2475687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41254" y="2475687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244204" y="1866087"/>
                <a:ext cx="2243006" cy="769441"/>
                <a:chOff x="1244204" y="1866087"/>
                <a:chExt cx="2243006" cy="769441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2442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6887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13955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5904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04125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81150" y="3308350"/>
            <a:ext cx="1493650" cy="1140833"/>
            <a:chOff x="81150" y="3308350"/>
            <a:chExt cx="1493650" cy="1140833"/>
          </a:xfrm>
        </p:grpSpPr>
        <p:grpSp>
          <p:nvGrpSpPr>
            <p:cNvPr id="72" name="Group 71"/>
            <p:cNvGrpSpPr/>
            <p:nvPr/>
          </p:nvGrpSpPr>
          <p:grpSpPr>
            <a:xfrm>
              <a:off x="81150" y="3624795"/>
              <a:ext cx="1401346" cy="824388"/>
              <a:chOff x="30350" y="3713695"/>
              <a:chExt cx="1401346" cy="824388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30350" y="3713695"/>
                <a:ext cx="1401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voltage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8860" y="4014863"/>
                <a:ext cx="1244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sensor</a:t>
                </a:r>
              </a:p>
            </p:txBody>
          </p:sp>
        </p:grpSp>
        <p:sp>
          <p:nvSpPr>
            <p:cNvPr id="73" name="Freeform 72"/>
            <p:cNvSpPr/>
            <p:nvPr/>
          </p:nvSpPr>
          <p:spPr>
            <a:xfrm>
              <a:off x="671925" y="3308350"/>
              <a:ext cx="902875" cy="311150"/>
            </a:xfrm>
            <a:custGeom>
              <a:avLst/>
              <a:gdLst>
                <a:gd name="connsiteX0" fmla="*/ 83099 w 946699"/>
                <a:gd name="connsiteY0" fmla="*/ 649394 h 649394"/>
                <a:gd name="connsiteX1" fmla="*/ 83099 w 946699"/>
                <a:gd name="connsiteY1" fmla="*/ 65194 h 649394"/>
                <a:gd name="connsiteX2" fmla="*/ 946699 w 946699"/>
                <a:gd name="connsiteY2" fmla="*/ 39794 h 649394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411 w 857661"/>
                <a:gd name="connsiteY0" fmla="*/ 336550 h 336550"/>
                <a:gd name="connsiteX1" fmla="*/ 857661 w 857661"/>
                <a:gd name="connsiteY1" fmla="*/ 0 h 3365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26575 w 902875"/>
                <a:gd name="connsiteY0" fmla="*/ 311150 h 311150"/>
                <a:gd name="connsiteX1" fmla="*/ 902875 w 902875"/>
                <a:gd name="connsiteY1" fmla="*/ 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2875" h="311150">
                  <a:moveTo>
                    <a:pt x="26575" y="311150"/>
                  </a:moveTo>
                  <a:cubicBezTo>
                    <a:pt x="-22108" y="141288"/>
                    <a:pt x="-113654" y="50800"/>
                    <a:pt x="902875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38758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052 -0.02315 L -0.00052 -0.0425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1244204" y="1866087"/>
            <a:ext cx="2243006" cy="3151719"/>
            <a:chOff x="1244204" y="1866087"/>
            <a:chExt cx="2243006" cy="3151719"/>
          </a:xfrm>
        </p:grpSpPr>
        <p:grpSp>
          <p:nvGrpSpPr>
            <p:cNvPr id="75" name="Group 74"/>
            <p:cNvGrpSpPr/>
            <p:nvPr/>
          </p:nvGrpSpPr>
          <p:grpSpPr>
            <a:xfrm>
              <a:off x="1308266" y="3725519"/>
              <a:ext cx="2082936" cy="1292287"/>
              <a:chOff x="1308266" y="3725519"/>
              <a:chExt cx="2082936" cy="1292287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308266" y="3725519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26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2675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36001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945246" y="3725519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4524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17511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244204" y="1866087"/>
              <a:ext cx="2243006" cy="1379041"/>
              <a:chOff x="1244204" y="1866087"/>
              <a:chExt cx="2243006" cy="137904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244204" y="2475687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41254" y="2475687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244204" y="1866087"/>
                <a:ext cx="2243006" cy="769441"/>
                <a:chOff x="1244204" y="1866087"/>
                <a:chExt cx="2243006" cy="769441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2442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6887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13955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5904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04125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</p:grpSp>
      </p:grpSp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0796" y="5358625"/>
            <a:ext cx="1739579" cy="987543"/>
            <a:chOff x="632453" y="4374721"/>
            <a:chExt cx="1739579" cy="987543"/>
          </a:xfrm>
        </p:grpSpPr>
        <p:sp>
          <p:nvSpPr>
            <p:cNvPr id="9" name="TextBox 8"/>
            <p:cNvSpPr txBox="1"/>
            <p:nvPr/>
          </p:nvSpPr>
          <p:spPr>
            <a:xfrm>
              <a:off x="632453" y="4374721"/>
              <a:ext cx="17395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voltage-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058" y="4777489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gated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175434" y="869342"/>
            <a:ext cx="622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what </a:t>
            </a:r>
            <a:r>
              <a:rPr lang="en-US" sz="4000" b="1" i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gates</a:t>
            </a:r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a channel?</a:t>
            </a:r>
            <a:endParaRPr lang="en-US" sz="4000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50804" y="2437371"/>
            <a:ext cx="812113" cy="1986581"/>
            <a:chOff x="1550804" y="2437371"/>
            <a:chExt cx="812113" cy="1986581"/>
          </a:xfrm>
        </p:grpSpPr>
        <p:sp>
          <p:nvSpPr>
            <p:cNvPr id="12" name="Freeform 11"/>
            <p:cNvSpPr/>
            <p:nvPr/>
          </p:nvSpPr>
          <p:spPr>
            <a:xfrm>
              <a:off x="1866667" y="2437371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50804" y="2439758"/>
              <a:ext cx="445956" cy="1245673"/>
              <a:chOff x="1550804" y="2501693"/>
              <a:chExt cx="445956" cy="1245673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628542" y="2792252"/>
                <a:ext cx="289158" cy="68899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550804" y="2501693"/>
                <a:ext cx="445956" cy="1245673"/>
                <a:chOff x="1550804" y="2501693"/>
                <a:chExt cx="445956" cy="1245673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550804" y="2501693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550804" y="2742192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550804" y="2977925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2387984" y="2439758"/>
            <a:ext cx="799401" cy="1993719"/>
            <a:chOff x="2387984" y="2439758"/>
            <a:chExt cx="799401" cy="1993719"/>
          </a:xfrm>
        </p:grpSpPr>
        <p:sp>
          <p:nvSpPr>
            <p:cNvPr id="11" name="Freeform 10"/>
            <p:cNvSpPr/>
            <p:nvPr/>
          </p:nvSpPr>
          <p:spPr>
            <a:xfrm flipH="1">
              <a:off x="2387984" y="2446896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741429" y="2439758"/>
              <a:ext cx="445956" cy="1245673"/>
              <a:chOff x="1550804" y="2501693"/>
              <a:chExt cx="445956" cy="1245673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628542" y="2792252"/>
                <a:ext cx="289158" cy="68899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550804" y="2501693"/>
                <a:ext cx="445956" cy="1245673"/>
                <a:chOff x="1550804" y="2501693"/>
                <a:chExt cx="445956" cy="1245673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1550804" y="2501693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550804" y="2737863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550804" y="2977925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81150" y="3308350"/>
            <a:ext cx="1493650" cy="1140833"/>
            <a:chOff x="81150" y="3308350"/>
            <a:chExt cx="1493650" cy="1140833"/>
          </a:xfrm>
        </p:grpSpPr>
        <p:grpSp>
          <p:nvGrpSpPr>
            <p:cNvPr id="72" name="Group 71"/>
            <p:cNvGrpSpPr/>
            <p:nvPr/>
          </p:nvGrpSpPr>
          <p:grpSpPr>
            <a:xfrm>
              <a:off x="81150" y="3624795"/>
              <a:ext cx="1401346" cy="824388"/>
              <a:chOff x="30350" y="3713695"/>
              <a:chExt cx="1401346" cy="824388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30350" y="3713695"/>
                <a:ext cx="1401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voltage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8860" y="4014863"/>
                <a:ext cx="1244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sensor</a:t>
                </a:r>
              </a:p>
            </p:txBody>
          </p:sp>
        </p:grpSp>
        <p:sp>
          <p:nvSpPr>
            <p:cNvPr id="73" name="Freeform 72"/>
            <p:cNvSpPr/>
            <p:nvPr/>
          </p:nvSpPr>
          <p:spPr>
            <a:xfrm>
              <a:off x="671925" y="3308350"/>
              <a:ext cx="902875" cy="311150"/>
            </a:xfrm>
            <a:custGeom>
              <a:avLst/>
              <a:gdLst>
                <a:gd name="connsiteX0" fmla="*/ 83099 w 946699"/>
                <a:gd name="connsiteY0" fmla="*/ 649394 h 649394"/>
                <a:gd name="connsiteX1" fmla="*/ 83099 w 946699"/>
                <a:gd name="connsiteY1" fmla="*/ 65194 h 649394"/>
                <a:gd name="connsiteX2" fmla="*/ 946699 w 946699"/>
                <a:gd name="connsiteY2" fmla="*/ 39794 h 649394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411 w 857661"/>
                <a:gd name="connsiteY0" fmla="*/ 336550 h 336550"/>
                <a:gd name="connsiteX1" fmla="*/ 857661 w 857661"/>
                <a:gd name="connsiteY1" fmla="*/ 0 h 3365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26575 w 902875"/>
                <a:gd name="connsiteY0" fmla="*/ 311150 h 311150"/>
                <a:gd name="connsiteX1" fmla="*/ 902875 w 902875"/>
                <a:gd name="connsiteY1" fmla="*/ 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2875" h="311150">
                  <a:moveTo>
                    <a:pt x="26575" y="311150"/>
                  </a:moveTo>
                  <a:cubicBezTo>
                    <a:pt x="-22108" y="141288"/>
                    <a:pt x="-113654" y="50800"/>
                    <a:pt x="902875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694476" y="2437371"/>
            <a:ext cx="1511952" cy="3908797"/>
            <a:chOff x="4694476" y="2437371"/>
            <a:chExt cx="1511952" cy="3908797"/>
          </a:xfrm>
        </p:grpSpPr>
        <p:grpSp>
          <p:nvGrpSpPr>
            <p:cNvPr id="78" name="Group 77"/>
            <p:cNvGrpSpPr/>
            <p:nvPr/>
          </p:nvGrpSpPr>
          <p:grpSpPr>
            <a:xfrm>
              <a:off x="4694476" y="5358625"/>
              <a:ext cx="1511952" cy="987543"/>
              <a:chOff x="632453" y="4374721"/>
              <a:chExt cx="1511952" cy="98754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632453" y="4374721"/>
                <a:ext cx="15119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FF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ligand-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94326" y="4777489"/>
                <a:ext cx="12602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FF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gated</a:t>
                </a:r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4994275" y="2906551"/>
              <a:ext cx="831849" cy="1108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flipH="1">
              <a:off x="5408369" y="2437371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4887052" y="2437371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59923" y="4004113"/>
            <a:ext cx="1626465" cy="1720060"/>
            <a:chOff x="5759923" y="4004113"/>
            <a:chExt cx="1626465" cy="1720060"/>
          </a:xfrm>
        </p:grpSpPr>
        <p:grpSp>
          <p:nvGrpSpPr>
            <p:cNvPr id="24" name="Group 23"/>
            <p:cNvGrpSpPr/>
            <p:nvPr/>
          </p:nvGrpSpPr>
          <p:grpSpPr>
            <a:xfrm>
              <a:off x="5943364" y="4633085"/>
              <a:ext cx="1443024" cy="1091088"/>
              <a:chOff x="7400205" y="4918028"/>
              <a:chExt cx="1443024" cy="1091088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7506805" y="4918028"/>
                <a:ext cx="1204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ligand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400205" y="5214662"/>
                <a:ext cx="1443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binding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726417" y="5485896"/>
                <a:ext cx="7553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site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759923" y="4004113"/>
              <a:ext cx="310957" cy="289281"/>
              <a:chOff x="5759923" y="4004113"/>
              <a:chExt cx="310957" cy="28928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760436" y="4004113"/>
                <a:ext cx="310444" cy="2878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5759923" y="4006957"/>
                <a:ext cx="147958" cy="286437"/>
              </a:xfrm>
              <a:custGeom>
                <a:avLst/>
                <a:gdLst>
                  <a:gd name="connsiteX0" fmla="*/ 135117 w 135117"/>
                  <a:gd name="connsiteY0" fmla="*/ 0 h 297657"/>
                  <a:gd name="connsiteX1" fmla="*/ 1767 w 135117"/>
                  <a:gd name="connsiteY1" fmla="*/ 54769 h 297657"/>
                  <a:gd name="connsiteX2" fmla="*/ 70823 w 135117"/>
                  <a:gd name="connsiteY2" fmla="*/ 297657 h 297657"/>
                  <a:gd name="connsiteX0" fmla="*/ 193683 w 193683"/>
                  <a:gd name="connsiteY0" fmla="*/ 0 h 297657"/>
                  <a:gd name="connsiteX1" fmla="*/ 802 w 193683"/>
                  <a:gd name="connsiteY1" fmla="*/ 130969 h 297657"/>
                  <a:gd name="connsiteX2" fmla="*/ 129389 w 193683"/>
                  <a:gd name="connsiteY2" fmla="*/ 297657 h 297657"/>
                  <a:gd name="connsiteX0" fmla="*/ 142921 w 142921"/>
                  <a:gd name="connsiteY0" fmla="*/ 0 h 297657"/>
                  <a:gd name="connsiteX1" fmla="*/ 46 w 142921"/>
                  <a:gd name="connsiteY1" fmla="*/ 130969 h 297657"/>
                  <a:gd name="connsiteX2" fmla="*/ 128633 w 142921"/>
                  <a:gd name="connsiteY2" fmla="*/ 297657 h 297657"/>
                  <a:gd name="connsiteX0" fmla="*/ 143198 w 143198"/>
                  <a:gd name="connsiteY0" fmla="*/ 0 h 297657"/>
                  <a:gd name="connsiteX1" fmla="*/ 323 w 143198"/>
                  <a:gd name="connsiteY1" fmla="*/ 130969 h 297657"/>
                  <a:gd name="connsiteX2" fmla="*/ 128910 w 143198"/>
                  <a:gd name="connsiteY2" fmla="*/ 297657 h 297657"/>
                  <a:gd name="connsiteX0" fmla="*/ 143198 w 143198"/>
                  <a:gd name="connsiteY0" fmla="*/ 0 h 297657"/>
                  <a:gd name="connsiteX1" fmla="*/ 323 w 143198"/>
                  <a:gd name="connsiteY1" fmla="*/ 130969 h 297657"/>
                  <a:gd name="connsiteX2" fmla="*/ 128910 w 143198"/>
                  <a:gd name="connsiteY2" fmla="*/ 297657 h 297657"/>
                  <a:gd name="connsiteX0" fmla="*/ 143198 w 143198"/>
                  <a:gd name="connsiteY0" fmla="*/ 0 h 297657"/>
                  <a:gd name="connsiteX1" fmla="*/ 323 w 143198"/>
                  <a:gd name="connsiteY1" fmla="*/ 130969 h 297657"/>
                  <a:gd name="connsiteX2" fmla="*/ 128910 w 143198"/>
                  <a:gd name="connsiteY2" fmla="*/ 297657 h 297657"/>
                  <a:gd name="connsiteX0" fmla="*/ 155578 w 155578"/>
                  <a:gd name="connsiteY0" fmla="*/ 0 h 292894"/>
                  <a:gd name="connsiteX1" fmla="*/ 797 w 155578"/>
                  <a:gd name="connsiteY1" fmla="*/ 126206 h 292894"/>
                  <a:gd name="connsiteX2" fmla="*/ 129384 w 155578"/>
                  <a:gd name="connsiteY2" fmla="*/ 292894 h 292894"/>
                  <a:gd name="connsiteX0" fmla="*/ 155578 w 155578"/>
                  <a:gd name="connsiteY0" fmla="*/ 695 h 293589"/>
                  <a:gd name="connsiteX1" fmla="*/ 797 w 155578"/>
                  <a:gd name="connsiteY1" fmla="*/ 126901 h 293589"/>
                  <a:gd name="connsiteX2" fmla="*/ 129384 w 155578"/>
                  <a:gd name="connsiteY2" fmla="*/ 293589 h 293589"/>
                  <a:gd name="connsiteX0" fmla="*/ 148137 w 148137"/>
                  <a:gd name="connsiteY0" fmla="*/ 695 h 293589"/>
                  <a:gd name="connsiteX1" fmla="*/ 500 w 148137"/>
                  <a:gd name="connsiteY1" fmla="*/ 126901 h 293589"/>
                  <a:gd name="connsiteX2" fmla="*/ 129087 w 148137"/>
                  <a:gd name="connsiteY2" fmla="*/ 293589 h 293589"/>
                  <a:gd name="connsiteX0" fmla="*/ 148278 w 148278"/>
                  <a:gd name="connsiteY0" fmla="*/ 695 h 293589"/>
                  <a:gd name="connsiteX1" fmla="*/ 641 w 148278"/>
                  <a:gd name="connsiteY1" fmla="*/ 126901 h 293589"/>
                  <a:gd name="connsiteX2" fmla="*/ 129228 w 148278"/>
                  <a:gd name="connsiteY2" fmla="*/ 293589 h 293589"/>
                  <a:gd name="connsiteX0" fmla="*/ 147958 w 147958"/>
                  <a:gd name="connsiteY0" fmla="*/ 687 h 286437"/>
                  <a:gd name="connsiteX1" fmla="*/ 321 w 147958"/>
                  <a:gd name="connsiteY1" fmla="*/ 126893 h 286437"/>
                  <a:gd name="connsiteX2" fmla="*/ 133670 w 147958"/>
                  <a:gd name="connsiteY2" fmla="*/ 286437 h 28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958" h="286437">
                    <a:moveTo>
                      <a:pt x="147958" y="687"/>
                    </a:moveTo>
                    <a:cubicBezTo>
                      <a:pt x="43779" y="-8639"/>
                      <a:pt x="2702" y="79268"/>
                      <a:pt x="321" y="126893"/>
                    </a:cubicBezTo>
                    <a:cubicBezTo>
                      <a:pt x="-2060" y="174518"/>
                      <a:pt x="5678" y="275521"/>
                      <a:pt x="133670" y="286437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>
              <a:off x="5959460" y="4315572"/>
              <a:ext cx="638298" cy="392113"/>
            </a:xfrm>
            <a:custGeom>
              <a:avLst/>
              <a:gdLst>
                <a:gd name="connsiteX0" fmla="*/ 83099 w 946699"/>
                <a:gd name="connsiteY0" fmla="*/ 649394 h 649394"/>
                <a:gd name="connsiteX1" fmla="*/ 83099 w 946699"/>
                <a:gd name="connsiteY1" fmla="*/ 65194 h 649394"/>
                <a:gd name="connsiteX2" fmla="*/ 946699 w 946699"/>
                <a:gd name="connsiteY2" fmla="*/ 39794 h 649394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411 w 857661"/>
                <a:gd name="connsiteY0" fmla="*/ 336550 h 336550"/>
                <a:gd name="connsiteX1" fmla="*/ 857661 w 857661"/>
                <a:gd name="connsiteY1" fmla="*/ 0 h 3365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26575 w 902875"/>
                <a:gd name="connsiteY0" fmla="*/ 311150 h 311150"/>
                <a:gd name="connsiteX1" fmla="*/ 902875 w 902875"/>
                <a:gd name="connsiteY1" fmla="*/ 0 h 311150"/>
                <a:gd name="connsiteX0" fmla="*/ 790536 w 790536"/>
                <a:gd name="connsiteY0" fmla="*/ 482600 h 482600"/>
                <a:gd name="connsiteX1" fmla="*/ 371436 w 790536"/>
                <a:gd name="connsiteY1" fmla="*/ 0 h 482600"/>
                <a:gd name="connsiteX0" fmla="*/ 419100 w 419100"/>
                <a:gd name="connsiteY0" fmla="*/ 482600 h 482600"/>
                <a:gd name="connsiteX1" fmla="*/ 0 w 419100"/>
                <a:gd name="connsiteY1" fmla="*/ 0 h 482600"/>
                <a:gd name="connsiteX0" fmla="*/ 728662 w 728662"/>
                <a:gd name="connsiteY0" fmla="*/ 539750 h 539750"/>
                <a:gd name="connsiteX1" fmla="*/ 0 w 728662"/>
                <a:gd name="connsiteY1" fmla="*/ 0 h 539750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298"/>
                <a:gd name="connsiteY0" fmla="*/ 392113 h 392113"/>
                <a:gd name="connsiteX1" fmla="*/ 0 w 638298"/>
                <a:gd name="connsiteY1" fmla="*/ 0 h 3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298" h="392113">
                  <a:moveTo>
                    <a:pt x="638174" y="392113"/>
                  </a:moveTo>
                  <a:cubicBezTo>
                    <a:pt x="646641" y="136526"/>
                    <a:pt x="221721" y="365124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6942413" y="4154368"/>
            <a:ext cx="328559" cy="3265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 flipH="1">
            <a:off x="4850938" y="4161789"/>
            <a:ext cx="2154962" cy="1884024"/>
          </a:xfrm>
          <a:custGeom>
            <a:avLst/>
            <a:gdLst>
              <a:gd name="connsiteX0" fmla="*/ 0 w 2228850"/>
              <a:gd name="connsiteY0" fmla="*/ 1524000 h 1529542"/>
              <a:gd name="connsiteX1" fmla="*/ 1314450 w 2228850"/>
              <a:gd name="connsiteY1" fmla="*/ 1295400 h 1529542"/>
              <a:gd name="connsiteX2" fmla="*/ 2228850 w 2228850"/>
              <a:gd name="connsiteY2" fmla="*/ 0 h 1529542"/>
              <a:gd name="connsiteX0" fmla="*/ 0 w 2228850"/>
              <a:gd name="connsiteY0" fmla="*/ 1524000 h 1524000"/>
              <a:gd name="connsiteX1" fmla="*/ 2228850 w 2228850"/>
              <a:gd name="connsiteY1" fmla="*/ 0 h 1524000"/>
              <a:gd name="connsiteX0" fmla="*/ 0 w 2457450"/>
              <a:gd name="connsiteY0" fmla="*/ 1695450 h 1695450"/>
              <a:gd name="connsiteX1" fmla="*/ 2457450 w 2457450"/>
              <a:gd name="connsiteY1" fmla="*/ 0 h 1695450"/>
              <a:gd name="connsiteX0" fmla="*/ 0 w 2457450"/>
              <a:gd name="connsiteY0" fmla="*/ 1695450 h 1695450"/>
              <a:gd name="connsiteX1" fmla="*/ 2457450 w 2457450"/>
              <a:gd name="connsiteY1" fmla="*/ 0 h 1695450"/>
              <a:gd name="connsiteX0" fmla="*/ 0 w 2457450"/>
              <a:gd name="connsiteY0" fmla="*/ 1711057 h 1711057"/>
              <a:gd name="connsiteX1" fmla="*/ 2457450 w 2457450"/>
              <a:gd name="connsiteY1" fmla="*/ 15607 h 1711057"/>
              <a:gd name="connsiteX0" fmla="*/ 0 w 2457450"/>
              <a:gd name="connsiteY0" fmla="*/ 1697298 h 1697298"/>
              <a:gd name="connsiteX1" fmla="*/ 2457450 w 2457450"/>
              <a:gd name="connsiteY1" fmla="*/ 1848 h 1697298"/>
              <a:gd name="connsiteX0" fmla="*/ 0 w 3048000"/>
              <a:gd name="connsiteY0" fmla="*/ 1735355 h 1735355"/>
              <a:gd name="connsiteX1" fmla="*/ 3048000 w 3048000"/>
              <a:gd name="connsiteY1" fmla="*/ 1805 h 1735355"/>
              <a:gd name="connsiteX0" fmla="*/ 0 w 3241675"/>
              <a:gd name="connsiteY0" fmla="*/ 1732183 h 1732183"/>
              <a:gd name="connsiteX1" fmla="*/ 3241675 w 3241675"/>
              <a:gd name="connsiteY1" fmla="*/ 1808 h 1732183"/>
              <a:gd name="connsiteX0" fmla="*/ 0 w 3241675"/>
              <a:gd name="connsiteY0" fmla="*/ 1732170 h 1732170"/>
              <a:gd name="connsiteX1" fmla="*/ 3241675 w 3241675"/>
              <a:gd name="connsiteY1" fmla="*/ 1795 h 1732170"/>
              <a:gd name="connsiteX0" fmla="*/ 0 w 3232150"/>
              <a:gd name="connsiteY0" fmla="*/ 1719483 h 1719483"/>
              <a:gd name="connsiteX1" fmla="*/ 3232150 w 3232150"/>
              <a:gd name="connsiteY1" fmla="*/ 1808 h 1719483"/>
              <a:gd name="connsiteX0" fmla="*/ 0 w 3232150"/>
              <a:gd name="connsiteY0" fmla="*/ 1718848 h 1718848"/>
              <a:gd name="connsiteX1" fmla="*/ 3232150 w 3232150"/>
              <a:gd name="connsiteY1" fmla="*/ 1173 h 1718848"/>
              <a:gd name="connsiteX0" fmla="*/ 0 w 3232150"/>
              <a:gd name="connsiteY0" fmla="*/ 1718848 h 1718848"/>
              <a:gd name="connsiteX1" fmla="*/ 3232150 w 3232150"/>
              <a:gd name="connsiteY1" fmla="*/ 1173 h 1718848"/>
              <a:gd name="connsiteX0" fmla="*/ 0 w 3232150"/>
              <a:gd name="connsiteY0" fmla="*/ 1718947 h 1718947"/>
              <a:gd name="connsiteX1" fmla="*/ 3232150 w 3232150"/>
              <a:gd name="connsiteY1" fmla="*/ 1272 h 1718947"/>
              <a:gd name="connsiteX0" fmla="*/ 0 w 3232150"/>
              <a:gd name="connsiteY0" fmla="*/ 1718902 h 1718902"/>
              <a:gd name="connsiteX1" fmla="*/ 3232150 w 3232150"/>
              <a:gd name="connsiteY1" fmla="*/ 1227 h 1718902"/>
              <a:gd name="connsiteX0" fmla="*/ 0 w 3232150"/>
              <a:gd name="connsiteY0" fmla="*/ 1718902 h 1718902"/>
              <a:gd name="connsiteX1" fmla="*/ 3232150 w 3232150"/>
              <a:gd name="connsiteY1" fmla="*/ 1227 h 1718902"/>
              <a:gd name="connsiteX0" fmla="*/ 0 w 3232150"/>
              <a:gd name="connsiteY0" fmla="*/ 1718745 h 1718767"/>
              <a:gd name="connsiteX1" fmla="*/ 3232150 w 3232150"/>
              <a:gd name="connsiteY1" fmla="*/ 1070 h 1718767"/>
              <a:gd name="connsiteX0" fmla="*/ 0 w 3217635"/>
              <a:gd name="connsiteY0" fmla="*/ 1849301 h 1849321"/>
              <a:gd name="connsiteX1" fmla="*/ 3217635 w 3217635"/>
              <a:gd name="connsiteY1" fmla="*/ 997 h 1849321"/>
              <a:gd name="connsiteX0" fmla="*/ 0 w 3319235"/>
              <a:gd name="connsiteY0" fmla="*/ 1849301 h 1849321"/>
              <a:gd name="connsiteX1" fmla="*/ 3319235 w 3319235"/>
              <a:gd name="connsiteY1" fmla="*/ 997 h 1849321"/>
              <a:gd name="connsiteX0" fmla="*/ 0 w 2816315"/>
              <a:gd name="connsiteY0" fmla="*/ 1849301 h 1849321"/>
              <a:gd name="connsiteX1" fmla="*/ 2816315 w 2816315"/>
              <a:gd name="connsiteY1" fmla="*/ 997 h 1849321"/>
              <a:gd name="connsiteX0" fmla="*/ 0 w 2816315"/>
              <a:gd name="connsiteY0" fmla="*/ 1848800 h 1848820"/>
              <a:gd name="connsiteX1" fmla="*/ 2816315 w 2816315"/>
              <a:gd name="connsiteY1" fmla="*/ 496 h 1848820"/>
              <a:gd name="connsiteX0" fmla="*/ 0 w 2839175"/>
              <a:gd name="connsiteY0" fmla="*/ 1825946 h 1825967"/>
              <a:gd name="connsiteX1" fmla="*/ 2839175 w 2839175"/>
              <a:gd name="connsiteY1" fmla="*/ 502 h 1825967"/>
              <a:gd name="connsiteX0" fmla="*/ 0 w 2786787"/>
              <a:gd name="connsiteY0" fmla="*/ 1823565 h 1823586"/>
              <a:gd name="connsiteX1" fmla="*/ 2786787 w 2786787"/>
              <a:gd name="connsiteY1" fmla="*/ 502 h 1823586"/>
              <a:gd name="connsiteX0" fmla="*/ 0 w 2786787"/>
              <a:gd name="connsiteY0" fmla="*/ 1830707 h 1830728"/>
              <a:gd name="connsiteX1" fmla="*/ 2786787 w 2786787"/>
              <a:gd name="connsiteY1" fmla="*/ 500 h 1830728"/>
              <a:gd name="connsiteX0" fmla="*/ 0 w 2786787"/>
              <a:gd name="connsiteY0" fmla="*/ 1823565 h 1823586"/>
              <a:gd name="connsiteX1" fmla="*/ 2786787 w 2786787"/>
              <a:gd name="connsiteY1" fmla="*/ 502 h 1823586"/>
              <a:gd name="connsiteX0" fmla="*/ 0 w 2050187"/>
              <a:gd name="connsiteY0" fmla="*/ 1874352 h 1874372"/>
              <a:gd name="connsiteX1" fmla="*/ 2050187 w 2050187"/>
              <a:gd name="connsiteY1" fmla="*/ 489 h 1874372"/>
              <a:gd name="connsiteX0" fmla="*/ 0 w 2050187"/>
              <a:gd name="connsiteY0" fmla="*/ 1874349 h 1874502"/>
              <a:gd name="connsiteX1" fmla="*/ 2050187 w 2050187"/>
              <a:gd name="connsiteY1" fmla="*/ 486 h 1874502"/>
              <a:gd name="connsiteX0" fmla="*/ 0 w 2154962"/>
              <a:gd name="connsiteY0" fmla="*/ 1883871 h 1884024"/>
              <a:gd name="connsiteX1" fmla="*/ 2154962 w 2154962"/>
              <a:gd name="connsiteY1" fmla="*/ 483 h 188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4962" h="1884024">
                <a:moveTo>
                  <a:pt x="0" y="1883871"/>
                </a:moveTo>
                <a:cubicBezTo>
                  <a:pt x="1313996" y="1903828"/>
                  <a:pt x="710610" y="-35077"/>
                  <a:pt x="2154962" y="483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Freeform 120"/>
          <p:cNvSpPr/>
          <p:nvPr/>
        </p:nvSpPr>
        <p:spPr>
          <a:xfrm>
            <a:off x="5412913" y="4183993"/>
            <a:ext cx="2786787" cy="1823586"/>
          </a:xfrm>
          <a:custGeom>
            <a:avLst/>
            <a:gdLst>
              <a:gd name="connsiteX0" fmla="*/ 0 w 2228850"/>
              <a:gd name="connsiteY0" fmla="*/ 1524000 h 1529542"/>
              <a:gd name="connsiteX1" fmla="*/ 1314450 w 2228850"/>
              <a:gd name="connsiteY1" fmla="*/ 1295400 h 1529542"/>
              <a:gd name="connsiteX2" fmla="*/ 2228850 w 2228850"/>
              <a:gd name="connsiteY2" fmla="*/ 0 h 1529542"/>
              <a:gd name="connsiteX0" fmla="*/ 0 w 2228850"/>
              <a:gd name="connsiteY0" fmla="*/ 1524000 h 1524000"/>
              <a:gd name="connsiteX1" fmla="*/ 2228850 w 2228850"/>
              <a:gd name="connsiteY1" fmla="*/ 0 h 1524000"/>
              <a:gd name="connsiteX0" fmla="*/ 0 w 2457450"/>
              <a:gd name="connsiteY0" fmla="*/ 1695450 h 1695450"/>
              <a:gd name="connsiteX1" fmla="*/ 2457450 w 2457450"/>
              <a:gd name="connsiteY1" fmla="*/ 0 h 1695450"/>
              <a:gd name="connsiteX0" fmla="*/ 0 w 2457450"/>
              <a:gd name="connsiteY0" fmla="*/ 1695450 h 1695450"/>
              <a:gd name="connsiteX1" fmla="*/ 2457450 w 2457450"/>
              <a:gd name="connsiteY1" fmla="*/ 0 h 1695450"/>
              <a:gd name="connsiteX0" fmla="*/ 0 w 2457450"/>
              <a:gd name="connsiteY0" fmla="*/ 1711057 h 1711057"/>
              <a:gd name="connsiteX1" fmla="*/ 2457450 w 2457450"/>
              <a:gd name="connsiteY1" fmla="*/ 15607 h 1711057"/>
              <a:gd name="connsiteX0" fmla="*/ 0 w 2457450"/>
              <a:gd name="connsiteY0" fmla="*/ 1697298 h 1697298"/>
              <a:gd name="connsiteX1" fmla="*/ 2457450 w 2457450"/>
              <a:gd name="connsiteY1" fmla="*/ 1848 h 1697298"/>
              <a:gd name="connsiteX0" fmla="*/ 0 w 3048000"/>
              <a:gd name="connsiteY0" fmla="*/ 1735355 h 1735355"/>
              <a:gd name="connsiteX1" fmla="*/ 3048000 w 3048000"/>
              <a:gd name="connsiteY1" fmla="*/ 1805 h 1735355"/>
              <a:gd name="connsiteX0" fmla="*/ 0 w 3241675"/>
              <a:gd name="connsiteY0" fmla="*/ 1732183 h 1732183"/>
              <a:gd name="connsiteX1" fmla="*/ 3241675 w 3241675"/>
              <a:gd name="connsiteY1" fmla="*/ 1808 h 1732183"/>
              <a:gd name="connsiteX0" fmla="*/ 0 w 3241675"/>
              <a:gd name="connsiteY0" fmla="*/ 1732170 h 1732170"/>
              <a:gd name="connsiteX1" fmla="*/ 3241675 w 3241675"/>
              <a:gd name="connsiteY1" fmla="*/ 1795 h 1732170"/>
              <a:gd name="connsiteX0" fmla="*/ 0 w 3232150"/>
              <a:gd name="connsiteY0" fmla="*/ 1719483 h 1719483"/>
              <a:gd name="connsiteX1" fmla="*/ 3232150 w 3232150"/>
              <a:gd name="connsiteY1" fmla="*/ 1808 h 1719483"/>
              <a:gd name="connsiteX0" fmla="*/ 0 w 3232150"/>
              <a:gd name="connsiteY0" fmla="*/ 1718848 h 1718848"/>
              <a:gd name="connsiteX1" fmla="*/ 3232150 w 3232150"/>
              <a:gd name="connsiteY1" fmla="*/ 1173 h 1718848"/>
              <a:gd name="connsiteX0" fmla="*/ 0 w 3232150"/>
              <a:gd name="connsiteY0" fmla="*/ 1718848 h 1718848"/>
              <a:gd name="connsiteX1" fmla="*/ 3232150 w 3232150"/>
              <a:gd name="connsiteY1" fmla="*/ 1173 h 1718848"/>
              <a:gd name="connsiteX0" fmla="*/ 0 w 3232150"/>
              <a:gd name="connsiteY0" fmla="*/ 1718947 h 1718947"/>
              <a:gd name="connsiteX1" fmla="*/ 3232150 w 3232150"/>
              <a:gd name="connsiteY1" fmla="*/ 1272 h 1718947"/>
              <a:gd name="connsiteX0" fmla="*/ 0 w 3232150"/>
              <a:gd name="connsiteY0" fmla="*/ 1718902 h 1718902"/>
              <a:gd name="connsiteX1" fmla="*/ 3232150 w 3232150"/>
              <a:gd name="connsiteY1" fmla="*/ 1227 h 1718902"/>
              <a:gd name="connsiteX0" fmla="*/ 0 w 3232150"/>
              <a:gd name="connsiteY0" fmla="*/ 1718902 h 1718902"/>
              <a:gd name="connsiteX1" fmla="*/ 3232150 w 3232150"/>
              <a:gd name="connsiteY1" fmla="*/ 1227 h 1718902"/>
              <a:gd name="connsiteX0" fmla="*/ 0 w 3232150"/>
              <a:gd name="connsiteY0" fmla="*/ 1718745 h 1718767"/>
              <a:gd name="connsiteX1" fmla="*/ 3232150 w 3232150"/>
              <a:gd name="connsiteY1" fmla="*/ 1070 h 1718767"/>
              <a:gd name="connsiteX0" fmla="*/ 0 w 3217635"/>
              <a:gd name="connsiteY0" fmla="*/ 1849301 h 1849321"/>
              <a:gd name="connsiteX1" fmla="*/ 3217635 w 3217635"/>
              <a:gd name="connsiteY1" fmla="*/ 997 h 1849321"/>
              <a:gd name="connsiteX0" fmla="*/ 0 w 3319235"/>
              <a:gd name="connsiteY0" fmla="*/ 1849301 h 1849321"/>
              <a:gd name="connsiteX1" fmla="*/ 3319235 w 3319235"/>
              <a:gd name="connsiteY1" fmla="*/ 997 h 1849321"/>
              <a:gd name="connsiteX0" fmla="*/ 0 w 2816315"/>
              <a:gd name="connsiteY0" fmla="*/ 1849301 h 1849321"/>
              <a:gd name="connsiteX1" fmla="*/ 2816315 w 2816315"/>
              <a:gd name="connsiteY1" fmla="*/ 997 h 1849321"/>
              <a:gd name="connsiteX0" fmla="*/ 0 w 2816315"/>
              <a:gd name="connsiteY0" fmla="*/ 1848800 h 1848820"/>
              <a:gd name="connsiteX1" fmla="*/ 2816315 w 2816315"/>
              <a:gd name="connsiteY1" fmla="*/ 496 h 1848820"/>
              <a:gd name="connsiteX0" fmla="*/ 0 w 2839175"/>
              <a:gd name="connsiteY0" fmla="*/ 1825946 h 1825967"/>
              <a:gd name="connsiteX1" fmla="*/ 2839175 w 2839175"/>
              <a:gd name="connsiteY1" fmla="*/ 502 h 1825967"/>
              <a:gd name="connsiteX0" fmla="*/ 0 w 2786787"/>
              <a:gd name="connsiteY0" fmla="*/ 1823565 h 1823586"/>
              <a:gd name="connsiteX1" fmla="*/ 2786787 w 2786787"/>
              <a:gd name="connsiteY1" fmla="*/ 502 h 1823586"/>
              <a:gd name="connsiteX0" fmla="*/ 0 w 2786787"/>
              <a:gd name="connsiteY0" fmla="*/ 1830707 h 1830728"/>
              <a:gd name="connsiteX1" fmla="*/ 2786787 w 2786787"/>
              <a:gd name="connsiteY1" fmla="*/ 500 h 1830728"/>
              <a:gd name="connsiteX0" fmla="*/ 0 w 2786787"/>
              <a:gd name="connsiteY0" fmla="*/ 1823565 h 1823586"/>
              <a:gd name="connsiteX1" fmla="*/ 2786787 w 2786787"/>
              <a:gd name="connsiteY1" fmla="*/ 502 h 182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6787" h="1823586">
                <a:moveTo>
                  <a:pt x="0" y="1823565"/>
                </a:moveTo>
                <a:cubicBezTo>
                  <a:pt x="2190296" y="1830822"/>
                  <a:pt x="1342435" y="-35058"/>
                  <a:pt x="2786787" y="502"/>
                </a:cubicBezTo>
              </a:path>
            </a:pathLst>
          </a:cu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Freeform 121"/>
          <p:cNvSpPr/>
          <p:nvPr/>
        </p:nvSpPr>
        <p:spPr>
          <a:xfrm>
            <a:off x="4883149" y="4180023"/>
            <a:ext cx="3319235" cy="1849321"/>
          </a:xfrm>
          <a:custGeom>
            <a:avLst/>
            <a:gdLst>
              <a:gd name="connsiteX0" fmla="*/ 0 w 2228850"/>
              <a:gd name="connsiteY0" fmla="*/ 1524000 h 1529542"/>
              <a:gd name="connsiteX1" fmla="*/ 1314450 w 2228850"/>
              <a:gd name="connsiteY1" fmla="*/ 1295400 h 1529542"/>
              <a:gd name="connsiteX2" fmla="*/ 2228850 w 2228850"/>
              <a:gd name="connsiteY2" fmla="*/ 0 h 1529542"/>
              <a:gd name="connsiteX0" fmla="*/ 0 w 2228850"/>
              <a:gd name="connsiteY0" fmla="*/ 1524000 h 1524000"/>
              <a:gd name="connsiteX1" fmla="*/ 2228850 w 2228850"/>
              <a:gd name="connsiteY1" fmla="*/ 0 h 1524000"/>
              <a:gd name="connsiteX0" fmla="*/ 0 w 2457450"/>
              <a:gd name="connsiteY0" fmla="*/ 1695450 h 1695450"/>
              <a:gd name="connsiteX1" fmla="*/ 2457450 w 2457450"/>
              <a:gd name="connsiteY1" fmla="*/ 0 h 1695450"/>
              <a:gd name="connsiteX0" fmla="*/ 0 w 2457450"/>
              <a:gd name="connsiteY0" fmla="*/ 1695450 h 1695450"/>
              <a:gd name="connsiteX1" fmla="*/ 2457450 w 2457450"/>
              <a:gd name="connsiteY1" fmla="*/ 0 h 1695450"/>
              <a:gd name="connsiteX0" fmla="*/ 0 w 2457450"/>
              <a:gd name="connsiteY0" fmla="*/ 1711057 h 1711057"/>
              <a:gd name="connsiteX1" fmla="*/ 2457450 w 2457450"/>
              <a:gd name="connsiteY1" fmla="*/ 15607 h 1711057"/>
              <a:gd name="connsiteX0" fmla="*/ 0 w 2457450"/>
              <a:gd name="connsiteY0" fmla="*/ 1697298 h 1697298"/>
              <a:gd name="connsiteX1" fmla="*/ 2457450 w 2457450"/>
              <a:gd name="connsiteY1" fmla="*/ 1848 h 1697298"/>
              <a:gd name="connsiteX0" fmla="*/ 0 w 3048000"/>
              <a:gd name="connsiteY0" fmla="*/ 1735355 h 1735355"/>
              <a:gd name="connsiteX1" fmla="*/ 3048000 w 3048000"/>
              <a:gd name="connsiteY1" fmla="*/ 1805 h 1735355"/>
              <a:gd name="connsiteX0" fmla="*/ 0 w 3241675"/>
              <a:gd name="connsiteY0" fmla="*/ 1732183 h 1732183"/>
              <a:gd name="connsiteX1" fmla="*/ 3241675 w 3241675"/>
              <a:gd name="connsiteY1" fmla="*/ 1808 h 1732183"/>
              <a:gd name="connsiteX0" fmla="*/ 0 w 3241675"/>
              <a:gd name="connsiteY0" fmla="*/ 1732170 h 1732170"/>
              <a:gd name="connsiteX1" fmla="*/ 3241675 w 3241675"/>
              <a:gd name="connsiteY1" fmla="*/ 1795 h 1732170"/>
              <a:gd name="connsiteX0" fmla="*/ 0 w 3232150"/>
              <a:gd name="connsiteY0" fmla="*/ 1719483 h 1719483"/>
              <a:gd name="connsiteX1" fmla="*/ 3232150 w 3232150"/>
              <a:gd name="connsiteY1" fmla="*/ 1808 h 1719483"/>
              <a:gd name="connsiteX0" fmla="*/ 0 w 3232150"/>
              <a:gd name="connsiteY0" fmla="*/ 1718848 h 1718848"/>
              <a:gd name="connsiteX1" fmla="*/ 3232150 w 3232150"/>
              <a:gd name="connsiteY1" fmla="*/ 1173 h 1718848"/>
              <a:gd name="connsiteX0" fmla="*/ 0 w 3232150"/>
              <a:gd name="connsiteY0" fmla="*/ 1718848 h 1718848"/>
              <a:gd name="connsiteX1" fmla="*/ 3232150 w 3232150"/>
              <a:gd name="connsiteY1" fmla="*/ 1173 h 1718848"/>
              <a:gd name="connsiteX0" fmla="*/ 0 w 3232150"/>
              <a:gd name="connsiteY0" fmla="*/ 1718947 h 1718947"/>
              <a:gd name="connsiteX1" fmla="*/ 3232150 w 3232150"/>
              <a:gd name="connsiteY1" fmla="*/ 1272 h 1718947"/>
              <a:gd name="connsiteX0" fmla="*/ 0 w 3232150"/>
              <a:gd name="connsiteY0" fmla="*/ 1718902 h 1718902"/>
              <a:gd name="connsiteX1" fmla="*/ 3232150 w 3232150"/>
              <a:gd name="connsiteY1" fmla="*/ 1227 h 1718902"/>
              <a:gd name="connsiteX0" fmla="*/ 0 w 3232150"/>
              <a:gd name="connsiteY0" fmla="*/ 1718902 h 1718902"/>
              <a:gd name="connsiteX1" fmla="*/ 3232150 w 3232150"/>
              <a:gd name="connsiteY1" fmla="*/ 1227 h 1718902"/>
              <a:gd name="connsiteX0" fmla="*/ 0 w 3232150"/>
              <a:gd name="connsiteY0" fmla="*/ 1718745 h 1718767"/>
              <a:gd name="connsiteX1" fmla="*/ 3232150 w 3232150"/>
              <a:gd name="connsiteY1" fmla="*/ 1070 h 1718767"/>
              <a:gd name="connsiteX0" fmla="*/ 0 w 3217635"/>
              <a:gd name="connsiteY0" fmla="*/ 1849301 h 1849321"/>
              <a:gd name="connsiteX1" fmla="*/ 3217635 w 3217635"/>
              <a:gd name="connsiteY1" fmla="*/ 997 h 1849321"/>
              <a:gd name="connsiteX0" fmla="*/ 0 w 3319235"/>
              <a:gd name="connsiteY0" fmla="*/ 1849301 h 1849321"/>
              <a:gd name="connsiteX1" fmla="*/ 3319235 w 3319235"/>
              <a:gd name="connsiteY1" fmla="*/ 997 h 18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19235" h="1849321">
                <a:moveTo>
                  <a:pt x="0" y="1849301"/>
                </a:moveTo>
                <a:cubicBezTo>
                  <a:pt x="2190296" y="1856558"/>
                  <a:pt x="907143" y="-49803"/>
                  <a:pt x="3319235" y="997"/>
                </a:cubicBezTo>
              </a:path>
            </a:pathLst>
          </a:custGeom>
          <a:noFill/>
          <a:ln w="76200">
            <a:solidFill>
              <a:srgbClr val="FF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3649199" y="3885614"/>
            <a:ext cx="4719266" cy="2950175"/>
            <a:chOff x="3649199" y="3885614"/>
            <a:chExt cx="4719266" cy="2950175"/>
          </a:xfrm>
        </p:grpSpPr>
        <p:grpSp>
          <p:nvGrpSpPr>
            <p:cNvPr id="124" name="Group 123"/>
            <p:cNvGrpSpPr/>
            <p:nvPr/>
          </p:nvGrpSpPr>
          <p:grpSpPr>
            <a:xfrm>
              <a:off x="4327807" y="4110239"/>
              <a:ext cx="4040658" cy="2725550"/>
              <a:chOff x="3660163" y="4110239"/>
              <a:chExt cx="4040658" cy="2725550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3660163" y="6085935"/>
                <a:ext cx="774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6161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-100</a:t>
                </a:r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4170874" y="4110239"/>
                <a:ext cx="3529947" cy="2725550"/>
                <a:chOff x="4156360" y="4110239"/>
                <a:chExt cx="3529947" cy="2725550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4156360" y="4110239"/>
                  <a:ext cx="3380510" cy="1943541"/>
                  <a:chOff x="4156360" y="4110239"/>
                  <a:chExt cx="3380510" cy="2235929"/>
                </a:xfrm>
              </p:grpSpPr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4184070" y="4110239"/>
                    <a:ext cx="0" cy="223592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4156360" y="6346168"/>
                    <a:ext cx="338051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5" name="TextBox 134"/>
                <p:cNvSpPr txBox="1"/>
                <p:nvPr/>
              </p:nvSpPr>
              <p:spPr>
                <a:xfrm>
                  <a:off x="5428502" y="6085935"/>
                  <a:ext cx="6671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6161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-50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6272162" y="6085935"/>
                  <a:ext cx="6671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6161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-25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7331723" y="6085935"/>
                  <a:ext cx="3545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6161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0</a:t>
                  </a: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4591192" y="6085935"/>
                  <a:ext cx="6671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6161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-75</a:t>
                  </a: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 flipV="1">
                  <a:off x="4184070" y="6030339"/>
                  <a:ext cx="0" cy="11038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V="1">
                  <a:off x="5017508" y="6030339"/>
                  <a:ext cx="0" cy="11038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V="1">
                  <a:off x="5850946" y="6030339"/>
                  <a:ext cx="0" cy="11038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flipV="1">
                  <a:off x="6684384" y="6030339"/>
                  <a:ext cx="0" cy="11038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V="1">
                  <a:off x="7517820" y="6030339"/>
                  <a:ext cx="0" cy="11038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TextBox 143"/>
                <p:cNvSpPr txBox="1"/>
                <p:nvPr/>
              </p:nvSpPr>
              <p:spPr>
                <a:xfrm>
                  <a:off x="4944938" y="6374124"/>
                  <a:ext cx="19848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6161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voltage (mV)</a:t>
                  </a:r>
                </a:p>
              </p:txBody>
            </p:sp>
          </p:grpSp>
        </p:grpSp>
        <p:sp>
          <p:nvSpPr>
            <p:cNvPr id="125" name="TextBox 124"/>
            <p:cNvSpPr txBox="1"/>
            <p:nvPr/>
          </p:nvSpPr>
          <p:spPr>
            <a:xfrm rot="16200000">
              <a:off x="2626323" y="4908490"/>
              <a:ext cx="2507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open probability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052615" y="5846457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0.0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052615" y="4903050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0.5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052615" y="3959643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1.0</a:t>
              </a: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4695834" y="6054156"/>
              <a:ext cx="18288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695834" y="5097814"/>
              <a:ext cx="18288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695834" y="4141388"/>
              <a:ext cx="18288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3222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0494 2.59259E-6 L 0.01354 2.59259E-6 " pathEditMode="relative" rAng="0" ptsTypes="FFF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00795 -0.00023 L -0.01524 -0.00023 " pathEditMode="relative" rAng="0" ptsTypes="FFF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C -0.0056 -0.00116 -0.0181 -0.01065 -0.02578 -0.01227 C -0.03346 -0.01389 -0.03945 -0.00718 -0.04648 -0.00949 C -0.05351 -0.01181 -0.06002 -0.02315 -0.06836 -0.02569 C -0.08515 -0.02986 -0.09179 -0.02384 -0.09687 -0.02546 " pathEditMode="relative" rAng="0" ptsTypes="faasf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1244204" y="1866087"/>
            <a:ext cx="2243006" cy="3151719"/>
            <a:chOff x="1244204" y="1866087"/>
            <a:chExt cx="2243006" cy="3151719"/>
          </a:xfrm>
        </p:grpSpPr>
        <p:grpSp>
          <p:nvGrpSpPr>
            <p:cNvPr id="75" name="Group 74"/>
            <p:cNvGrpSpPr/>
            <p:nvPr/>
          </p:nvGrpSpPr>
          <p:grpSpPr>
            <a:xfrm>
              <a:off x="1308266" y="3725519"/>
              <a:ext cx="2082936" cy="1292287"/>
              <a:chOff x="1308266" y="3725519"/>
              <a:chExt cx="2082936" cy="1292287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308266" y="3725519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26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2675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36001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945246" y="3725519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4524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17511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244204" y="1866087"/>
              <a:ext cx="2243006" cy="1379041"/>
              <a:chOff x="1244204" y="1866087"/>
              <a:chExt cx="2243006" cy="137904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244204" y="2475687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41254" y="2475687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244204" y="1866087"/>
                <a:ext cx="2243006" cy="769441"/>
                <a:chOff x="1244204" y="1866087"/>
                <a:chExt cx="2243006" cy="769441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2442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6887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13955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5904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04125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</p:grpSp>
      </p:grpSp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0796" y="5358625"/>
            <a:ext cx="1739579" cy="987543"/>
            <a:chOff x="632453" y="4374721"/>
            <a:chExt cx="1739579" cy="987543"/>
          </a:xfrm>
        </p:grpSpPr>
        <p:sp>
          <p:nvSpPr>
            <p:cNvPr id="9" name="TextBox 8"/>
            <p:cNvSpPr txBox="1"/>
            <p:nvPr/>
          </p:nvSpPr>
          <p:spPr>
            <a:xfrm>
              <a:off x="632453" y="4374721"/>
              <a:ext cx="17395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voltage-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058" y="4777489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gated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175434" y="869342"/>
            <a:ext cx="586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what </a:t>
            </a:r>
            <a:r>
              <a:rPr lang="en-US" sz="4000" b="1" i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gates</a:t>
            </a:r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a channel?</a:t>
            </a:r>
            <a:endParaRPr lang="en-US" sz="4000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60304" y="2437371"/>
            <a:ext cx="812113" cy="1986581"/>
            <a:chOff x="1550804" y="2437371"/>
            <a:chExt cx="812113" cy="1986581"/>
          </a:xfrm>
        </p:grpSpPr>
        <p:sp>
          <p:nvSpPr>
            <p:cNvPr id="12" name="Freeform 11"/>
            <p:cNvSpPr/>
            <p:nvPr/>
          </p:nvSpPr>
          <p:spPr>
            <a:xfrm>
              <a:off x="1866667" y="2437371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50804" y="2439758"/>
              <a:ext cx="445956" cy="1245673"/>
              <a:chOff x="1550804" y="2501693"/>
              <a:chExt cx="445956" cy="1245673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628542" y="2792252"/>
                <a:ext cx="289158" cy="68899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550804" y="2501693"/>
                <a:ext cx="445956" cy="1245673"/>
                <a:chOff x="1550804" y="2501693"/>
                <a:chExt cx="445956" cy="1245673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550804" y="2501693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550804" y="2742192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550804" y="2977925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2553084" y="2439758"/>
            <a:ext cx="799401" cy="1993719"/>
            <a:chOff x="2387984" y="2439758"/>
            <a:chExt cx="799401" cy="1993719"/>
          </a:xfrm>
        </p:grpSpPr>
        <p:sp>
          <p:nvSpPr>
            <p:cNvPr id="11" name="Freeform 10"/>
            <p:cNvSpPr/>
            <p:nvPr/>
          </p:nvSpPr>
          <p:spPr>
            <a:xfrm flipH="1">
              <a:off x="2387984" y="2446896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741429" y="2439758"/>
              <a:ext cx="445956" cy="1245673"/>
              <a:chOff x="1550804" y="2501693"/>
              <a:chExt cx="445956" cy="1245673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628542" y="2792252"/>
                <a:ext cx="289158" cy="68899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550804" y="2501693"/>
                <a:ext cx="445956" cy="1245673"/>
                <a:chOff x="1550804" y="2501693"/>
                <a:chExt cx="445956" cy="1245673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1550804" y="2501693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550804" y="2737863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550804" y="2977925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81150" y="3308350"/>
            <a:ext cx="1493650" cy="1140833"/>
            <a:chOff x="81150" y="3308350"/>
            <a:chExt cx="1493650" cy="1140833"/>
          </a:xfrm>
        </p:grpSpPr>
        <p:grpSp>
          <p:nvGrpSpPr>
            <p:cNvPr id="72" name="Group 71"/>
            <p:cNvGrpSpPr/>
            <p:nvPr/>
          </p:nvGrpSpPr>
          <p:grpSpPr>
            <a:xfrm>
              <a:off x="81150" y="3624795"/>
              <a:ext cx="1401346" cy="824388"/>
              <a:chOff x="30350" y="3713695"/>
              <a:chExt cx="1401346" cy="824388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30350" y="3713695"/>
                <a:ext cx="1401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voltage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8860" y="4014863"/>
                <a:ext cx="1244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sensor</a:t>
                </a:r>
              </a:p>
            </p:txBody>
          </p:sp>
        </p:grpSp>
        <p:sp>
          <p:nvSpPr>
            <p:cNvPr id="73" name="Freeform 72"/>
            <p:cNvSpPr/>
            <p:nvPr/>
          </p:nvSpPr>
          <p:spPr>
            <a:xfrm>
              <a:off x="671925" y="3308350"/>
              <a:ext cx="902875" cy="311150"/>
            </a:xfrm>
            <a:custGeom>
              <a:avLst/>
              <a:gdLst>
                <a:gd name="connsiteX0" fmla="*/ 83099 w 946699"/>
                <a:gd name="connsiteY0" fmla="*/ 649394 h 649394"/>
                <a:gd name="connsiteX1" fmla="*/ 83099 w 946699"/>
                <a:gd name="connsiteY1" fmla="*/ 65194 h 649394"/>
                <a:gd name="connsiteX2" fmla="*/ 946699 w 946699"/>
                <a:gd name="connsiteY2" fmla="*/ 39794 h 649394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411 w 857661"/>
                <a:gd name="connsiteY0" fmla="*/ 336550 h 336550"/>
                <a:gd name="connsiteX1" fmla="*/ 857661 w 857661"/>
                <a:gd name="connsiteY1" fmla="*/ 0 h 3365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26575 w 902875"/>
                <a:gd name="connsiteY0" fmla="*/ 311150 h 311150"/>
                <a:gd name="connsiteX1" fmla="*/ 902875 w 902875"/>
                <a:gd name="connsiteY1" fmla="*/ 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2875" h="311150">
                  <a:moveTo>
                    <a:pt x="26575" y="311150"/>
                  </a:moveTo>
                  <a:cubicBezTo>
                    <a:pt x="-22108" y="141288"/>
                    <a:pt x="-113654" y="50800"/>
                    <a:pt x="902875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94476" y="5358625"/>
            <a:ext cx="1511952" cy="987543"/>
            <a:chOff x="632453" y="4374721"/>
            <a:chExt cx="1511952" cy="987543"/>
          </a:xfrm>
        </p:grpSpPr>
        <p:sp>
          <p:nvSpPr>
            <p:cNvPr id="79" name="TextBox 78"/>
            <p:cNvSpPr txBox="1"/>
            <p:nvPr/>
          </p:nvSpPr>
          <p:spPr>
            <a:xfrm>
              <a:off x="632453" y="4374721"/>
              <a:ext cx="15119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ligand-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94326" y="4777489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gated</a:t>
              </a: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4994275" y="29065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887052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760436" y="4004113"/>
            <a:ext cx="1625952" cy="1720060"/>
            <a:chOff x="5760436" y="4004113"/>
            <a:chExt cx="1625952" cy="1720060"/>
          </a:xfrm>
        </p:grpSpPr>
        <p:grpSp>
          <p:nvGrpSpPr>
            <p:cNvPr id="24" name="Group 23"/>
            <p:cNvGrpSpPr/>
            <p:nvPr/>
          </p:nvGrpSpPr>
          <p:grpSpPr>
            <a:xfrm>
              <a:off x="5943364" y="4633085"/>
              <a:ext cx="1443024" cy="1091088"/>
              <a:chOff x="7400205" y="4918028"/>
              <a:chExt cx="1443024" cy="1091088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7506805" y="4918028"/>
                <a:ext cx="1204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ligand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400205" y="5214662"/>
                <a:ext cx="1443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binding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726417" y="5485896"/>
                <a:ext cx="7553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site</a:t>
                </a: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5760436" y="4004113"/>
              <a:ext cx="310444" cy="2878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959460" y="4315572"/>
              <a:ext cx="638298" cy="392113"/>
            </a:xfrm>
            <a:custGeom>
              <a:avLst/>
              <a:gdLst>
                <a:gd name="connsiteX0" fmla="*/ 83099 w 946699"/>
                <a:gd name="connsiteY0" fmla="*/ 649394 h 649394"/>
                <a:gd name="connsiteX1" fmla="*/ 83099 w 946699"/>
                <a:gd name="connsiteY1" fmla="*/ 65194 h 649394"/>
                <a:gd name="connsiteX2" fmla="*/ 946699 w 946699"/>
                <a:gd name="connsiteY2" fmla="*/ 39794 h 649394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411 w 857661"/>
                <a:gd name="connsiteY0" fmla="*/ 336550 h 336550"/>
                <a:gd name="connsiteX1" fmla="*/ 857661 w 857661"/>
                <a:gd name="connsiteY1" fmla="*/ 0 h 3365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26575 w 902875"/>
                <a:gd name="connsiteY0" fmla="*/ 311150 h 311150"/>
                <a:gd name="connsiteX1" fmla="*/ 902875 w 902875"/>
                <a:gd name="connsiteY1" fmla="*/ 0 h 311150"/>
                <a:gd name="connsiteX0" fmla="*/ 790536 w 790536"/>
                <a:gd name="connsiteY0" fmla="*/ 482600 h 482600"/>
                <a:gd name="connsiteX1" fmla="*/ 371436 w 790536"/>
                <a:gd name="connsiteY1" fmla="*/ 0 h 482600"/>
                <a:gd name="connsiteX0" fmla="*/ 419100 w 419100"/>
                <a:gd name="connsiteY0" fmla="*/ 482600 h 482600"/>
                <a:gd name="connsiteX1" fmla="*/ 0 w 419100"/>
                <a:gd name="connsiteY1" fmla="*/ 0 h 482600"/>
                <a:gd name="connsiteX0" fmla="*/ 728662 w 728662"/>
                <a:gd name="connsiteY0" fmla="*/ 539750 h 539750"/>
                <a:gd name="connsiteX1" fmla="*/ 0 w 728662"/>
                <a:gd name="connsiteY1" fmla="*/ 0 h 539750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298"/>
                <a:gd name="connsiteY0" fmla="*/ 392113 h 392113"/>
                <a:gd name="connsiteX1" fmla="*/ 0 w 638298"/>
                <a:gd name="connsiteY1" fmla="*/ 0 h 3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298" h="392113">
                  <a:moveTo>
                    <a:pt x="638174" y="392113"/>
                  </a:moveTo>
                  <a:cubicBezTo>
                    <a:pt x="646641" y="136526"/>
                    <a:pt x="221721" y="365124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08369" y="2437371"/>
            <a:ext cx="684985" cy="1986581"/>
            <a:chOff x="5408369" y="2437371"/>
            <a:chExt cx="684985" cy="1986581"/>
          </a:xfrm>
        </p:grpSpPr>
        <p:grpSp>
          <p:nvGrpSpPr>
            <p:cNvPr id="2" name="Group 1"/>
            <p:cNvGrpSpPr/>
            <p:nvPr/>
          </p:nvGrpSpPr>
          <p:grpSpPr>
            <a:xfrm>
              <a:off x="5408369" y="2437371"/>
              <a:ext cx="684985" cy="1986581"/>
              <a:chOff x="5408369" y="2437371"/>
              <a:chExt cx="684985" cy="1986581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5408369" y="2437371"/>
                <a:ext cx="496250" cy="1986581"/>
              </a:xfrm>
              <a:custGeom>
                <a:avLst/>
                <a:gdLst>
                  <a:gd name="connsiteX0" fmla="*/ 809857 w 1103512"/>
                  <a:gd name="connsiteY0" fmla="*/ 572045 h 5060705"/>
                  <a:gd name="connsiteX1" fmla="*/ 174857 w 1103512"/>
                  <a:gd name="connsiteY1" fmla="*/ 267245 h 5060705"/>
                  <a:gd name="connsiteX2" fmla="*/ 60557 w 1103512"/>
                  <a:gd name="connsiteY2" fmla="*/ 4877345 h 5060705"/>
                  <a:gd name="connsiteX3" fmla="*/ 1013057 w 1103512"/>
                  <a:gd name="connsiteY3" fmla="*/ 3810545 h 5060705"/>
                  <a:gd name="connsiteX4" fmla="*/ 1038457 w 1103512"/>
                  <a:gd name="connsiteY4" fmla="*/ 724445 h 5060705"/>
                  <a:gd name="connsiteX5" fmla="*/ 809857 w 1103512"/>
                  <a:gd name="connsiteY5" fmla="*/ 572045 h 5060705"/>
                  <a:gd name="connsiteX0" fmla="*/ 862357 w 1101425"/>
                  <a:gd name="connsiteY0" fmla="*/ 258855 h 5217415"/>
                  <a:gd name="connsiteX1" fmla="*/ 176557 w 1101425"/>
                  <a:gd name="connsiteY1" fmla="*/ 423955 h 5217415"/>
                  <a:gd name="connsiteX2" fmla="*/ 62257 w 1101425"/>
                  <a:gd name="connsiteY2" fmla="*/ 5034055 h 5217415"/>
                  <a:gd name="connsiteX3" fmla="*/ 1014757 w 1101425"/>
                  <a:gd name="connsiteY3" fmla="*/ 3967255 h 5217415"/>
                  <a:gd name="connsiteX4" fmla="*/ 1040157 w 1101425"/>
                  <a:gd name="connsiteY4" fmla="*/ 881155 h 5217415"/>
                  <a:gd name="connsiteX5" fmla="*/ 862357 w 1101425"/>
                  <a:gd name="connsiteY5" fmla="*/ 258855 h 5217415"/>
                  <a:gd name="connsiteX0" fmla="*/ 1040157 w 1141197"/>
                  <a:gd name="connsiteY0" fmla="*/ 777558 h 5113818"/>
                  <a:gd name="connsiteX1" fmla="*/ 176557 w 1141197"/>
                  <a:gd name="connsiteY1" fmla="*/ 320358 h 5113818"/>
                  <a:gd name="connsiteX2" fmla="*/ 62257 w 1141197"/>
                  <a:gd name="connsiteY2" fmla="*/ 4930458 h 5113818"/>
                  <a:gd name="connsiteX3" fmla="*/ 1014757 w 1141197"/>
                  <a:gd name="connsiteY3" fmla="*/ 3863658 h 5113818"/>
                  <a:gd name="connsiteX4" fmla="*/ 1040157 w 1141197"/>
                  <a:gd name="connsiteY4" fmla="*/ 777558 h 5113818"/>
                  <a:gd name="connsiteX0" fmla="*/ 1404321 w 1436887"/>
                  <a:gd name="connsiteY0" fmla="*/ 1055590 h 5010850"/>
                  <a:gd name="connsiteX1" fmla="*/ 197821 w 1436887"/>
                  <a:gd name="connsiteY1" fmla="*/ 217390 h 5010850"/>
                  <a:gd name="connsiteX2" fmla="*/ 83521 w 1436887"/>
                  <a:gd name="connsiteY2" fmla="*/ 4827490 h 5010850"/>
                  <a:gd name="connsiteX3" fmla="*/ 1036021 w 1436887"/>
                  <a:gd name="connsiteY3" fmla="*/ 3760690 h 5010850"/>
                  <a:gd name="connsiteX4" fmla="*/ 1404321 w 1436887"/>
                  <a:gd name="connsiteY4" fmla="*/ 1055590 h 5010850"/>
                  <a:gd name="connsiteX0" fmla="*/ 1404321 w 1443299"/>
                  <a:gd name="connsiteY0" fmla="*/ 1030908 h 4947809"/>
                  <a:gd name="connsiteX1" fmla="*/ 197821 w 1443299"/>
                  <a:gd name="connsiteY1" fmla="*/ 192708 h 4947809"/>
                  <a:gd name="connsiteX2" fmla="*/ 83521 w 1443299"/>
                  <a:gd name="connsiteY2" fmla="*/ 4802808 h 4947809"/>
                  <a:gd name="connsiteX3" fmla="*/ 1036021 w 1443299"/>
                  <a:gd name="connsiteY3" fmla="*/ 3736008 h 4947809"/>
                  <a:gd name="connsiteX4" fmla="*/ 1137622 w 1443299"/>
                  <a:gd name="connsiteY4" fmla="*/ 2529507 h 4947809"/>
                  <a:gd name="connsiteX5" fmla="*/ 1404321 w 1443299"/>
                  <a:gd name="connsiteY5" fmla="*/ 1030908 h 4947809"/>
                  <a:gd name="connsiteX0" fmla="*/ 1404321 w 1441547"/>
                  <a:gd name="connsiteY0" fmla="*/ 1027895 h 4944796"/>
                  <a:gd name="connsiteX1" fmla="*/ 197821 w 1441547"/>
                  <a:gd name="connsiteY1" fmla="*/ 189695 h 4944796"/>
                  <a:gd name="connsiteX2" fmla="*/ 83521 w 1441547"/>
                  <a:gd name="connsiteY2" fmla="*/ 4799795 h 4944796"/>
                  <a:gd name="connsiteX3" fmla="*/ 1036021 w 1441547"/>
                  <a:gd name="connsiteY3" fmla="*/ 3732995 h 4944796"/>
                  <a:gd name="connsiteX4" fmla="*/ 1124922 w 1441547"/>
                  <a:gd name="connsiteY4" fmla="*/ 2361394 h 4944796"/>
                  <a:gd name="connsiteX5" fmla="*/ 1404321 w 1441547"/>
                  <a:gd name="connsiteY5" fmla="*/ 1027895 h 4944796"/>
                  <a:gd name="connsiteX0" fmla="*/ 1324575 w 1368675"/>
                  <a:gd name="connsiteY0" fmla="*/ 976453 h 4956854"/>
                  <a:gd name="connsiteX1" fmla="*/ 194275 w 1368675"/>
                  <a:gd name="connsiteY1" fmla="*/ 201753 h 4956854"/>
                  <a:gd name="connsiteX2" fmla="*/ 79975 w 1368675"/>
                  <a:gd name="connsiteY2" fmla="*/ 4811853 h 4956854"/>
                  <a:gd name="connsiteX3" fmla="*/ 1032475 w 1368675"/>
                  <a:gd name="connsiteY3" fmla="*/ 3745053 h 4956854"/>
                  <a:gd name="connsiteX4" fmla="*/ 1121376 w 1368675"/>
                  <a:gd name="connsiteY4" fmla="*/ 2373452 h 4956854"/>
                  <a:gd name="connsiteX5" fmla="*/ 1324575 w 1368675"/>
                  <a:gd name="connsiteY5" fmla="*/ 976453 h 4956854"/>
                  <a:gd name="connsiteX0" fmla="*/ 1328275 w 1372375"/>
                  <a:gd name="connsiteY0" fmla="*/ 976453 h 4973536"/>
                  <a:gd name="connsiteX1" fmla="*/ 197975 w 1372375"/>
                  <a:gd name="connsiteY1" fmla="*/ 201753 h 4973536"/>
                  <a:gd name="connsiteX2" fmla="*/ 83675 w 1372375"/>
                  <a:gd name="connsiteY2" fmla="*/ 4811853 h 4973536"/>
                  <a:gd name="connsiteX3" fmla="*/ 1086975 w 1372375"/>
                  <a:gd name="connsiteY3" fmla="*/ 3859353 h 4973536"/>
                  <a:gd name="connsiteX4" fmla="*/ 1125076 w 1372375"/>
                  <a:gd name="connsiteY4" fmla="*/ 2373452 h 4973536"/>
                  <a:gd name="connsiteX5" fmla="*/ 1328275 w 1372375"/>
                  <a:gd name="connsiteY5" fmla="*/ 976453 h 4973536"/>
                  <a:gd name="connsiteX0" fmla="*/ 1328275 w 1341247"/>
                  <a:gd name="connsiteY0" fmla="*/ 980923 h 4978006"/>
                  <a:gd name="connsiteX1" fmla="*/ 197975 w 1341247"/>
                  <a:gd name="connsiteY1" fmla="*/ 206223 h 4978006"/>
                  <a:gd name="connsiteX2" fmla="*/ 83675 w 1341247"/>
                  <a:gd name="connsiteY2" fmla="*/ 4816323 h 4978006"/>
                  <a:gd name="connsiteX3" fmla="*/ 1086975 w 1341247"/>
                  <a:gd name="connsiteY3" fmla="*/ 3863823 h 4978006"/>
                  <a:gd name="connsiteX4" fmla="*/ 820251 w 1341247"/>
                  <a:gd name="connsiteY4" fmla="*/ 2602585 h 4978006"/>
                  <a:gd name="connsiteX5" fmla="*/ 1328275 w 1341247"/>
                  <a:gd name="connsiteY5" fmla="*/ 980923 h 4978006"/>
                  <a:gd name="connsiteX0" fmla="*/ 1328275 w 1407023"/>
                  <a:gd name="connsiteY0" fmla="*/ 965065 h 4962148"/>
                  <a:gd name="connsiteX1" fmla="*/ 197975 w 1407023"/>
                  <a:gd name="connsiteY1" fmla="*/ 190365 h 4962148"/>
                  <a:gd name="connsiteX2" fmla="*/ 83675 w 1407023"/>
                  <a:gd name="connsiteY2" fmla="*/ 4800465 h 4962148"/>
                  <a:gd name="connsiteX3" fmla="*/ 1086975 w 1407023"/>
                  <a:gd name="connsiteY3" fmla="*/ 3847965 h 4962148"/>
                  <a:gd name="connsiteX4" fmla="*/ 820251 w 1407023"/>
                  <a:gd name="connsiteY4" fmla="*/ 2586727 h 4962148"/>
                  <a:gd name="connsiteX5" fmla="*/ 1256755 w 1407023"/>
                  <a:gd name="connsiteY5" fmla="*/ 1749588 h 4962148"/>
                  <a:gd name="connsiteX6" fmla="*/ 1328275 w 1407023"/>
                  <a:gd name="connsiteY6" fmla="*/ 965065 h 4962148"/>
                  <a:gd name="connsiteX0" fmla="*/ 1328275 w 1339439"/>
                  <a:gd name="connsiteY0" fmla="*/ 981522 h 4978605"/>
                  <a:gd name="connsiteX1" fmla="*/ 197975 w 1339439"/>
                  <a:gd name="connsiteY1" fmla="*/ 206822 h 4978605"/>
                  <a:gd name="connsiteX2" fmla="*/ 83675 w 1339439"/>
                  <a:gd name="connsiteY2" fmla="*/ 4816922 h 4978605"/>
                  <a:gd name="connsiteX3" fmla="*/ 1086975 w 1339439"/>
                  <a:gd name="connsiteY3" fmla="*/ 3864422 h 4978605"/>
                  <a:gd name="connsiteX4" fmla="*/ 820251 w 1339439"/>
                  <a:gd name="connsiteY4" fmla="*/ 2603184 h 4978605"/>
                  <a:gd name="connsiteX5" fmla="*/ 1256755 w 1339439"/>
                  <a:gd name="connsiteY5" fmla="*/ 1766045 h 4978605"/>
                  <a:gd name="connsiteX6" fmla="*/ 1328275 w 1339439"/>
                  <a:gd name="connsiteY6" fmla="*/ 981522 h 4978605"/>
                  <a:gd name="connsiteX0" fmla="*/ 1312282 w 1323446"/>
                  <a:gd name="connsiteY0" fmla="*/ 981522 h 5020343"/>
                  <a:gd name="connsiteX1" fmla="*/ 181982 w 1323446"/>
                  <a:gd name="connsiteY1" fmla="*/ 206822 h 5020343"/>
                  <a:gd name="connsiteX2" fmla="*/ 67682 w 1323446"/>
                  <a:gd name="connsiteY2" fmla="*/ 4816922 h 5020343"/>
                  <a:gd name="connsiteX3" fmla="*/ 850830 w 1323446"/>
                  <a:gd name="connsiteY3" fmla="*/ 4105131 h 5020343"/>
                  <a:gd name="connsiteX4" fmla="*/ 804258 w 1323446"/>
                  <a:gd name="connsiteY4" fmla="*/ 2603184 h 5020343"/>
                  <a:gd name="connsiteX5" fmla="*/ 1240762 w 1323446"/>
                  <a:gd name="connsiteY5" fmla="*/ 1766045 h 5020343"/>
                  <a:gd name="connsiteX6" fmla="*/ 1312282 w 1323446"/>
                  <a:gd name="connsiteY6" fmla="*/ 981522 h 502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3446" h="5020343">
                    <a:moveTo>
                      <a:pt x="1312282" y="981522"/>
                    </a:moveTo>
                    <a:cubicBezTo>
                      <a:pt x="1288232" y="577228"/>
                      <a:pt x="389415" y="-432411"/>
                      <a:pt x="181982" y="206822"/>
                    </a:cubicBezTo>
                    <a:cubicBezTo>
                      <a:pt x="-25451" y="846055"/>
                      <a:pt x="-43793" y="4167204"/>
                      <a:pt x="67682" y="4816922"/>
                    </a:cubicBezTo>
                    <a:cubicBezTo>
                      <a:pt x="179157" y="5466640"/>
                      <a:pt x="670913" y="4376065"/>
                      <a:pt x="850830" y="4105131"/>
                    </a:cubicBezTo>
                    <a:cubicBezTo>
                      <a:pt x="1030747" y="3834197"/>
                      <a:pt x="739269" y="2993032"/>
                      <a:pt x="804258" y="2603184"/>
                    </a:cubicBezTo>
                    <a:cubicBezTo>
                      <a:pt x="869247" y="2213336"/>
                      <a:pt x="1156091" y="2036322"/>
                      <a:pt x="1240762" y="1766045"/>
                    </a:cubicBezTo>
                    <a:cubicBezTo>
                      <a:pt x="1325433" y="1495768"/>
                      <a:pt x="1336332" y="1385816"/>
                      <a:pt x="1312282" y="98152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764795" y="3981124"/>
                <a:ext cx="328559" cy="32655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5759923" y="4006957"/>
              <a:ext cx="147958" cy="286437"/>
            </a:xfrm>
            <a:custGeom>
              <a:avLst/>
              <a:gdLst>
                <a:gd name="connsiteX0" fmla="*/ 135117 w 135117"/>
                <a:gd name="connsiteY0" fmla="*/ 0 h 297657"/>
                <a:gd name="connsiteX1" fmla="*/ 1767 w 135117"/>
                <a:gd name="connsiteY1" fmla="*/ 54769 h 297657"/>
                <a:gd name="connsiteX2" fmla="*/ 70823 w 135117"/>
                <a:gd name="connsiteY2" fmla="*/ 297657 h 297657"/>
                <a:gd name="connsiteX0" fmla="*/ 193683 w 193683"/>
                <a:gd name="connsiteY0" fmla="*/ 0 h 297657"/>
                <a:gd name="connsiteX1" fmla="*/ 802 w 193683"/>
                <a:gd name="connsiteY1" fmla="*/ 130969 h 297657"/>
                <a:gd name="connsiteX2" fmla="*/ 129389 w 193683"/>
                <a:gd name="connsiteY2" fmla="*/ 297657 h 297657"/>
                <a:gd name="connsiteX0" fmla="*/ 142921 w 142921"/>
                <a:gd name="connsiteY0" fmla="*/ 0 h 297657"/>
                <a:gd name="connsiteX1" fmla="*/ 46 w 142921"/>
                <a:gd name="connsiteY1" fmla="*/ 130969 h 297657"/>
                <a:gd name="connsiteX2" fmla="*/ 128633 w 142921"/>
                <a:gd name="connsiteY2" fmla="*/ 297657 h 297657"/>
                <a:gd name="connsiteX0" fmla="*/ 143198 w 143198"/>
                <a:gd name="connsiteY0" fmla="*/ 0 h 297657"/>
                <a:gd name="connsiteX1" fmla="*/ 323 w 143198"/>
                <a:gd name="connsiteY1" fmla="*/ 130969 h 297657"/>
                <a:gd name="connsiteX2" fmla="*/ 128910 w 143198"/>
                <a:gd name="connsiteY2" fmla="*/ 297657 h 297657"/>
                <a:gd name="connsiteX0" fmla="*/ 143198 w 143198"/>
                <a:gd name="connsiteY0" fmla="*/ 0 h 297657"/>
                <a:gd name="connsiteX1" fmla="*/ 323 w 143198"/>
                <a:gd name="connsiteY1" fmla="*/ 130969 h 297657"/>
                <a:gd name="connsiteX2" fmla="*/ 128910 w 143198"/>
                <a:gd name="connsiteY2" fmla="*/ 297657 h 297657"/>
                <a:gd name="connsiteX0" fmla="*/ 143198 w 143198"/>
                <a:gd name="connsiteY0" fmla="*/ 0 h 297657"/>
                <a:gd name="connsiteX1" fmla="*/ 323 w 143198"/>
                <a:gd name="connsiteY1" fmla="*/ 130969 h 297657"/>
                <a:gd name="connsiteX2" fmla="*/ 128910 w 143198"/>
                <a:gd name="connsiteY2" fmla="*/ 297657 h 297657"/>
                <a:gd name="connsiteX0" fmla="*/ 155578 w 155578"/>
                <a:gd name="connsiteY0" fmla="*/ 0 h 292894"/>
                <a:gd name="connsiteX1" fmla="*/ 797 w 155578"/>
                <a:gd name="connsiteY1" fmla="*/ 126206 h 292894"/>
                <a:gd name="connsiteX2" fmla="*/ 129384 w 155578"/>
                <a:gd name="connsiteY2" fmla="*/ 292894 h 292894"/>
                <a:gd name="connsiteX0" fmla="*/ 155578 w 155578"/>
                <a:gd name="connsiteY0" fmla="*/ 695 h 293589"/>
                <a:gd name="connsiteX1" fmla="*/ 797 w 155578"/>
                <a:gd name="connsiteY1" fmla="*/ 126901 h 293589"/>
                <a:gd name="connsiteX2" fmla="*/ 129384 w 155578"/>
                <a:gd name="connsiteY2" fmla="*/ 293589 h 293589"/>
                <a:gd name="connsiteX0" fmla="*/ 148137 w 148137"/>
                <a:gd name="connsiteY0" fmla="*/ 695 h 293589"/>
                <a:gd name="connsiteX1" fmla="*/ 500 w 148137"/>
                <a:gd name="connsiteY1" fmla="*/ 126901 h 293589"/>
                <a:gd name="connsiteX2" fmla="*/ 129087 w 148137"/>
                <a:gd name="connsiteY2" fmla="*/ 293589 h 293589"/>
                <a:gd name="connsiteX0" fmla="*/ 148278 w 148278"/>
                <a:gd name="connsiteY0" fmla="*/ 695 h 293589"/>
                <a:gd name="connsiteX1" fmla="*/ 641 w 148278"/>
                <a:gd name="connsiteY1" fmla="*/ 126901 h 293589"/>
                <a:gd name="connsiteX2" fmla="*/ 129228 w 148278"/>
                <a:gd name="connsiteY2" fmla="*/ 293589 h 293589"/>
                <a:gd name="connsiteX0" fmla="*/ 147958 w 147958"/>
                <a:gd name="connsiteY0" fmla="*/ 687 h 286437"/>
                <a:gd name="connsiteX1" fmla="*/ 321 w 147958"/>
                <a:gd name="connsiteY1" fmla="*/ 126893 h 286437"/>
                <a:gd name="connsiteX2" fmla="*/ 133670 w 147958"/>
                <a:gd name="connsiteY2" fmla="*/ 286437 h 28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958" h="286437">
                  <a:moveTo>
                    <a:pt x="147958" y="687"/>
                  </a:moveTo>
                  <a:cubicBezTo>
                    <a:pt x="43779" y="-8639"/>
                    <a:pt x="2702" y="79268"/>
                    <a:pt x="321" y="126893"/>
                  </a:cubicBezTo>
                  <a:cubicBezTo>
                    <a:pt x="-2060" y="174518"/>
                    <a:pt x="5678" y="275521"/>
                    <a:pt x="133670" y="28643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 26"/>
          <p:cNvSpPr/>
          <p:nvPr/>
        </p:nvSpPr>
        <p:spPr>
          <a:xfrm rot="17344550">
            <a:off x="8298235" y="2090261"/>
            <a:ext cx="678734" cy="238644"/>
          </a:xfrm>
          <a:custGeom>
            <a:avLst/>
            <a:gdLst>
              <a:gd name="connsiteX0" fmla="*/ 0 w 812800"/>
              <a:gd name="connsiteY0" fmla="*/ 370190 h 509890"/>
              <a:gd name="connsiteX1" fmla="*/ 508000 w 812800"/>
              <a:gd name="connsiteY1" fmla="*/ 1890 h 509890"/>
              <a:gd name="connsiteX2" fmla="*/ 812800 w 812800"/>
              <a:gd name="connsiteY2" fmla="*/ 509890 h 509890"/>
              <a:gd name="connsiteX0" fmla="*/ 0 w 812800"/>
              <a:gd name="connsiteY0" fmla="*/ 155192 h 294892"/>
              <a:gd name="connsiteX1" fmla="*/ 467216 w 812800"/>
              <a:gd name="connsiteY1" fmla="*/ 18690 h 294892"/>
              <a:gd name="connsiteX2" fmla="*/ 812800 w 812800"/>
              <a:gd name="connsiteY2" fmla="*/ 294892 h 294892"/>
              <a:gd name="connsiteX0" fmla="*/ 0 w 812800"/>
              <a:gd name="connsiteY0" fmla="*/ 0 h 139700"/>
              <a:gd name="connsiteX1" fmla="*/ 812800 w 812800"/>
              <a:gd name="connsiteY1" fmla="*/ 139700 h 139700"/>
              <a:gd name="connsiteX0" fmla="*/ 0 w 812800"/>
              <a:gd name="connsiteY0" fmla="*/ 61204 h 200904"/>
              <a:gd name="connsiteX1" fmla="*/ 812800 w 812800"/>
              <a:gd name="connsiteY1" fmla="*/ 200904 h 200904"/>
              <a:gd name="connsiteX0" fmla="*/ 0 w 738089"/>
              <a:gd name="connsiteY0" fmla="*/ 220210 h 223277"/>
              <a:gd name="connsiteX1" fmla="*/ 738089 w 738089"/>
              <a:gd name="connsiteY1" fmla="*/ 143863 h 223277"/>
              <a:gd name="connsiteX0" fmla="*/ 0 w 738089"/>
              <a:gd name="connsiteY0" fmla="*/ 131682 h 136703"/>
              <a:gd name="connsiteX1" fmla="*/ 738089 w 738089"/>
              <a:gd name="connsiteY1" fmla="*/ 55335 h 136703"/>
              <a:gd name="connsiteX0" fmla="*/ 0 w 925405"/>
              <a:gd name="connsiteY0" fmla="*/ 207108 h 211076"/>
              <a:gd name="connsiteX1" fmla="*/ 925405 w 925405"/>
              <a:gd name="connsiteY1" fmla="*/ 45829 h 211076"/>
              <a:gd name="connsiteX0" fmla="*/ 0 w 925405"/>
              <a:gd name="connsiteY0" fmla="*/ 227198 h 227198"/>
              <a:gd name="connsiteX1" fmla="*/ 925405 w 925405"/>
              <a:gd name="connsiteY1" fmla="*/ 65919 h 227198"/>
              <a:gd name="connsiteX0" fmla="*/ 0 w 813764"/>
              <a:gd name="connsiteY0" fmla="*/ 241126 h 241126"/>
              <a:gd name="connsiteX1" fmla="*/ 813764 w 813764"/>
              <a:gd name="connsiteY1" fmla="*/ 63022 h 241126"/>
              <a:gd name="connsiteX0" fmla="*/ 0 w 813764"/>
              <a:gd name="connsiteY0" fmla="*/ 253269 h 253269"/>
              <a:gd name="connsiteX1" fmla="*/ 813764 w 813764"/>
              <a:gd name="connsiteY1" fmla="*/ 75165 h 253269"/>
              <a:gd name="connsiteX0" fmla="*/ 0 w 701239"/>
              <a:gd name="connsiteY0" fmla="*/ 223830 h 223830"/>
              <a:gd name="connsiteX1" fmla="*/ 701239 w 701239"/>
              <a:gd name="connsiteY1" fmla="*/ 84638 h 223830"/>
              <a:gd name="connsiteX0" fmla="*/ 0 w 701239"/>
              <a:gd name="connsiteY0" fmla="*/ 243661 h 243661"/>
              <a:gd name="connsiteX1" fmla="*/ 701239 w 701239"/>
              <a:gd name="connsiteY1" fmla="*/ 104469 h 243661"/>
              <a:gd name="connsiteX0" fmla="*/ 0 w 678734"/>
              <a:gd name="connsiteY0" fmla="*/ 238644 h 238644"/>
              <a:gd name="connsiteX1" fmla="*/ 678734 w 678734"/>
              <a:gd name="connsiteY1" fmla="*/ 107235 h 23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734" h="238644">
                <a:moveTo>
                  <a:pt x="0" y="238644"/>
                </a:moveTo>
                <a:cubicBezTo>
                  <a:pt x="564083" y="-32849"/>
                  <a:pt x="403963" y="-67007"/>
                  <a:pt x="678734" y="107235"/>
                </a:cubicBezTo>
              </a:path>
            </a:pathLst>
          </a:custGeom>
          <a:noFill/>
          <a:ln w="76200"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952836" y="2437371"/>
            <a:ext cx="2754280" cy="3908797"/>
            <a:chOff x="6952836" y="2437371"/>
            <a:chExt cx="2754280" cy="3908797"/>
          </a:xfrm>
        </p:grpSpPr>
        <p:sp>
          <p:nvSpPr>
            <p:cNvPr id="82" name="Rectangle 81"/>
            <p:cNvSpPr/>
            <p:nvPr/>
          </p:nvSpPr>
          <p:spPr>
            <a:xfrm>
              <a:off x="7813675" y="2995451"/>
              <a:ext cx="831849" cy="1108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flipH="1">
              <a:off x="8248639" y="2437371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7727322" y="2437371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952836" y="5358625"/>
              <a:ext cx="2754280" cy="987543"/>
              <a:chOff x="632453" y="4374721"/>
              <a:chExt cx="2754280" cy="987543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32453" y="4374721"/>
                <a:ext cx="27542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FF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mechanically-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345511" y="4777489"/>
                <a:ext cx="12602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FF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gated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8867407" y="1761866"/>
            <a:ext cx="2383057" cy="914062"/>
            <a:chOff x="8867407" y="1761866"/>
            <a:chExt cx="2383057" cy="914062"/>
          </a:xfrm>
        </p:grpSpPr>
        <p:grpSp>
          <p:nvGrpSpPr>
            <p:cNvPr id="47" name="Group 46"/>
            <p:cNvGrpSpPr/>
            <p:nvPr/>
          </p:nvGrpSpPr>
          <p:grpSpPr>
            <a:xfrm>
              <a:off x="9238375" y="1939204"/>
              <a:ext cx="2012089" cy="736724"/>
              <a:chOff x="9319381" y="1316261"/>
              <a:chExt cx="2012089" cy="736724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9319381" y="1316261"/>
                <a:ext cx="2012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mechanical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9698491" y="1529765"/>
                <a:ext cx="1244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sensor</a:t>
                </a:r>
              </a:p>
            </p:txBody>
          </p:sp>
        </p:grpSp>
        <p:sp>
          <p:nvSpPr>
            <p:cNvPr id="90" name="Freeform 89"/>
            <p:cNvSpPr/>
            <p:nvPr/>
          </p:nvSpPr>
          <p:spPr>
            <a:xfrm>
              <a:off x="8867407" y="1761866"/>
              <a:ext cx="419098" cy="426506"/>
            </a:xfrm>
            <a:custGeom>
              <a:avLst/>
              <a:gdLst>
                <a:gd name="connsiteX0" fmla="*/ 83099 w 946699"/>
                <a:gd name="connsiteY0" fmla="*/ 649394 h 649394"/>
                <a:gd name="connsiteX1" fmla="*/ 83099 w 946699"/>
                <a:gd name="connsiteY1" fmla="*/ 65194 h 649394"/>
                <a:gd name="connsiteX2" fmla="*/ 946699 w 946699"/>
                <a:gd name="connsiteY2" fmla="*/ 39794 h 649394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411 w 857661"/>
                <a:gd name="connsiteY0" fmla="*/ 336550 h 336550"/>
                <a:gd name="connsiteX1" fmla="*/ 857661 w 857661"/>
                <a:gd name="connsiteY1" fmla="*/ 0 h 3365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26575 w 902875"/>
                <a:gd name="connsiteY0" fmla="*/ 311150 h 311150"/>
                <a:gd name="connsiteX1" fmla="*/ 902875 w 902875"/>
                <a:gd name="connsiteY1" fmla="*/ 0 h 311150"/>
                <a:gd name="connsiteX0" fmla="*/ 790536 w 790536"/>
                <a:gd name="connsiteY0" fmla="*/ 482600 h 482600"/>
                <a:gd name="connsiteX1" fmla="*/ 371436 w 790536"/>
                <a:gd name="connsiteY1" fmla="*/ 0 h 482600"/>
                <a:gd name="connsiteX0" fmla="*/ 419100 w 419100"/>
                <a:gd name="connsiteY0" fmla="*/ 482600 h 482600"/>
                <a:gd name="connsiteX1" fmla="*/ 0 w 419100"/>
                <a:gd name="connsiteY1" fmla="*/ 0 h 482600"/>
                <a:gd name="connsiteX0" fmla="*/ 728662 w 728662"/>
                <a:gd name="connsiteY0" fmla="*/ 539750 h 539750"/>
                <a:gd name="connsiteX1" fmla="*/ 0 w 728662"/>
                <a:gd name="connsiteY1" fmla="*/ 0 h 539750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298"/>
                <a:gd name="connsiteY0" fmla="*/ 392113 h 392113"/>
                <a:gd name="connsiteX1" fmla="*/ 0 w 638298"/>
                <a:gd name="connsiteY1" fmla="*/ 0 h 392113"/>
                <a:gd name="connsiteX0" fmla="*/ 642936 w 643059"/>
                <a:gd name="connsiteY0" fmla="*/ 87313 h 132473"/>
                <a:gd name="connsiteX1" fmla="*/ 0 w 643059"/>
                <a:gd name="connsiteY1" fmla="*/ 0 h 132473"/>
                <a:gd name="connsiteX0" fmla="*/ 642936 w 643176"/>
                <a:gd name="connsiteY0" fmla="*/ 181408 h 181408"/>
                <a:gd name="connsiteX1" fmla="*/ 0 w 643176"/>
                <a:gd name="connsiteY1" fmla="*/ 94095 h 181408"/>
                <a:gd name="connsiteX0" fmla="*/ 471486 w 472380"/>
                <a:gd name="connsiteY0" fmla="*/ 259236 h 259236"/>
                <a:gd name="connsiteX1" fmla="*/ 0 w 472380"/>
                <a:gd name="connsiteY1" fmla="*/ 52860 h 259236"/>
                <a:gd name="connsiteX0" fmla="*/ 471486 w 471486"/>
                <a:gd name="connsiteY0" fmla="*/ 228609 h 229958"/>
                <a:gd name="connsiteX1" fmla="*/ 0 w 471486"/>
                <a:gd name="connsiteY1" fmla="*/ 22233 h 229958"/>
                <a:gd name="connsiteX0" fmla="*/ 419098 w 419098"/>
                <a:gd name="connsiteY0" fmla="*/ 398209 h 399113"/>
                <a:gd name="connsiteX1" fmla="*/ 0 w 419098"/>
                <a:gd name="connsiteY1" fmla="*/ 15620 h 399113"/>
                <a:gd name="connsiteX0" fmla="*/ 419098 w 419098"/>
                <a:gd name="connsiteY0" fmla="*/ 422056 h 422835"/>
                <a:gd name="connsiteX1" fmla="*/ 0 w 419098"/>
                <a:gd name="connsiteY1" fmla="*/ 39467 h 422835"/>
                <a:gd name="connsiteX0" fmla="*/ 419098 w 419098"/>
                <a:gd name="connsiteY0" fmla="*/ 419341 h 426506"/>
                <a:gd name="connsiteX1" fmla="*/ 0 w 419098"/>
                <a:gd name="connsiteY1" fmla="*/ 36752 h 42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098" h="426506">
                  <a:moveTo>
                    <a:pt x="419098" y="419341"/>
                  </a:moveTo>
                  <a:cubicBezTo>
                    <a:pt x="208491" y="501892"/>
                    <a:pt x="350309" y="-160099"/>
                    <a:pt x="0" y="3675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 rot="4255450" flipH="1">
            <a:off x="7502798" y="2090261"/>
            <a:ext cx="678734" cy="238644"/>
          </a:xfrm>
          <a:custGeom>
            <a:avLst/>
            <a:gdLst>
              <a:gd name="connsiteX0" fmla="*/ 0 w 812800"/>
              <a:gd name="connsiteY0" fmla="*/ 370190 h 509890"/>
              <a:gd name="connsiteX1" fmla="*/ 508000 w 812800"/>
              <a:gd name="connsiteY1" fmla="*/ 1890 h 509890"/>
              <a:gd name="connsiteX2" fmla="*/ 812800 w 812800"/>
              <a:gd name="connsiteY2" fmla="*/ 509890 h 509890"/>
              <a:gd name="connsiteX0" fmla="*/ 0 w 812800"/>
              <a:gd name="connsiteY0" fmla="*/ 155192 h 294892"/>
              <a:gd name="connsiteX1" fmla="*/ 467216 w 812800"/>
              <a:gd name="connsiteY1" fmla="*/ 18690 h 294892"/>
              <a:gd name="connsiteX2" fmla="*/ 812800 w 812800"/>
              <a:gd name="connsiteY2" fmla="*/ 294892 h 294892"/>
              <a:gd name="connsiteX0" fmla="*/ 0 w 812800"/>
              <a:gd name="connsiteY0" fmla="*/ 0 h 139700"/>
              <a:gd name="connsiteX1" fmla="*/ 812800 w 812800"/>
              <a:gd name="connsiteY1" fmla="*/ 139700 h 139700"/>
              <a:gd name="connsiteX0" fmla="*/ 0 w 812800"/>
              <a:gd name="connsiteY0" fmla="*/ 61204 h 200904"/>
              <a:gd name="connsiteX1" fmla="*/ 812800 w 812800"/>
              <a:gd name="connsiteY1" fmla="*/ 200904 h 200904"/>
              <a:gd name="connsiteX0" fmla="*/ 0 w 738089"/>
              <a:gd name="connsiteY0" fmla="*/ 220210 h 223277"/>
              <a:gd name="connsiteX1" fmla="*/ 738089 w 738089"/>
              <a:gd name="connsiteY1" fmla="*/ 143863 h 223277"/>
              <a:gd name="connsiteX0" fmla="*/ 0 w 738089"/>
              <a:gd name="connsiteY0" fmla="*/ 131682 h 136703"/>
              <a:gd name="connsiteX1" fmla="*/ 738089 w 738089"/>
              <a:gd name="connsiteY1" fmla="*/ 55335 h 136703"/>
              <a:gd name="connsiteX0" fmla="*/ 0 w 925405"/>
              <a:gd name="connsiteY0" fmla="*/ 207108 h 211076"/>
              <a:gd name="connsiteX1" fmla="*/ 925405 w 925405"/>
              <a:gd name="connsiteY1" fmla="*/ 45829 h 211076"/>
              <a:gd name="connsiteX0" fmla="*/ 0 w 925405"/>
              <a:gd name="connsiteY0" fmla="*/ 227198 h 227198"/>
              <a:gd name="connsiteX1" fmla="*/ 925405 w 925405"/>
              <a:gd name="connsiteY1" fmla="*/ 65919 h 227198"/>
              <a:gd name="connsiteX0" fmla="*/ 0 w 813764"/>
              <a:gd name="connsiteY0" fmla="*/ 241126 h 241126"/>
              <a:gd name="connsiteX1" fmla="*/ 813764 w 813764"/>
              <a:gd name="connsiteY1" fmla="*/ 63022 h 241126"/>
              <a:gd name="connsiteX0" fmla="*/ 0 w 813764"/>
              <a:gd name="connsiteY0" fmla="*/ 253269 h 253269"/>
              <a:gd name="connsiteX1" fmla="*/ 813764 w 813764"/>
              <a:gd name="connsiteY1" fmla="*/ 75165 h 253269"/>
              <a:gd name="connsiteX0" fmla="*/ 0 w 701239"/>
              <a:gd name="connsiteY0" fmla="*/ 223830 h 223830"/>
              <a:gd name="connsiteX1" fmla="*/ 701239 w 701239"/>
              <a:gd name="connsiteY1" fmla="*/ 84638 h 223830"/>
              <a:gd name="connsiteX0" fmla="*/ 0 w 701239"/>
              <a:gd name="connsiteY0" fmla="*/ 243661 h 243661"/>
              <a:gd name="connsiteX1" fmla="*/ 701239 w 701239"/>
              <a:gd name="connsiteY1" fmla="*/ 104469 h 243661"/>
              <a:gd name="connsiteX0" fmla="*/ 0 w 678734"/>
              <a:gd name="connsiteY0" fmla="*/ 238644 h 238644"/>
              <a:gd name="connsiteX1" fmla="*/ 678734 w 678734"/>
              <a:gd name="connsiteY1" fmla="*/ 107235 h 23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734" h="238644">
                <a:moveTo>
                  <a:pt x="0" y="238644"/>
                </a:moveTo>
                <a:cubicBezTo>
                  <a:pt x="564083" y="-32849"/>
                  <a:pt x="403963" y="-67007"/>
                  <a:pt x="678734" y="107235"/>
                </a:cubicBezTo>
              </a:path>
            </a:pathLst>
          </a:custGeom>
          <a:noFill/>
          <a:ln w="76200"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42908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00911 0.0007 L -0.01679 0.00093 " pathEditMode="relative" rAng="0" ptsTypes="FFF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0612 0.00023 L 0.01472 0.00023 " pathEditMode="relative" rAng="0" ptsTypes="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7" grpId="0" animBg="1"/>
      <p:bldP spid="27" grpId="1" animBg="1"/>
      <p:bldP spid="94" grpId="0" animBg="1"/>
      <p:bldP spid="9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1244204" y="1866087"/>
            <a:ext cx="2243006" cy="3151719"/>
            <a:chOff x="1244204" y="1866087"/>
            <a:chExt cx="2243006" cy="3151719"/>
          </a:xfrm>
        </p:grpSpPr>
        <p:grpSp>
          <p:nvGrpSpPr>
            <p:cNvPr id="75" name="Group 74"/>
            <p:cNvGrpSpPr/>
            <p:nvPr/>
          </p:nvGrpSpPr>
          <p:grpSpPr>
            <a:xfrm>
              <a:off x="1308266" y="3725519"/>
              <a:ext cx="2082936" cy="1292287"/>
              <a:chOff x="1308266" y="3725519"/>
              <a:chExt cx="2082936" cy="1292287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308266" y="3725519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26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2675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36001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945246" y="3725519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45246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17511" y="4248365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244204" y="1866087"/>
              <a:ext cx="2243006" cy="1379041"/>
              <a:chOff x="1244204" y="1866087"/>
              <a:chExt cx="2243006" cy="137904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244204" y="2475687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41254" y="2475687"/>
                <a:ext cx="4459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244204" y="1866087"/>
                <a:ext cx="2243006" cy="769441"/>
                <a:chOff x="1244204" y="1866087"/>
                <a:chExt cx="2243006" cy="769441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12442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6887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213955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59040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041254" y="1866087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-</a:t>
                  </a:r>
                </a:p>
              </p:txBody>
            </p:sp>
          </p:grpSp>
        </p:grpSp>
      </p:grpSp>
      <p:sp>
        <p:nvSpPr>
          <p:cNvPr id="23" name="Rounded Rectangle 22"/>
          <p:cNvSpPr/>
          <p:nvPr/>
        </p:nvSpPr>
        <p:spPr>
          <a:xfrm>
            <a:off x="1342568" y="3175579"/>
            <a:ext cx="8624967" cy="6113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69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970875" y="2773895"/>
            <a:ext cx="1024639" cy="1416110"/>
            <a:chOff x="8970875" y="2773895"/>
            <a:chExt cx="1024639" cy="1416110"/>
          </a:xfrm>
        </p:grpSpPr>
        <p:sp>
          <p:nvSpPr>
            <p:cNvPr id="21" name="TextBox 20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70875" y="2773895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17700" y="27922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0796" y="5358625"/>
            <a:ext cx="1739579" cy="987543"/>
            <a:chOff x="632453" y="4374721"/>
            <a:chExt cx="1739579" cy="987543"/>
          </a:xfrm>
        </p:grpSpPr>
        <p:sp>
          <p:nvSpPr>
            <p:cNvPr id="9" name="TextBox 8"/>
            <p:cNvSpPr txBox="1"/>
            <p:nvPr/>
          </p:nvSpPr>
          <p:spPr>
            <a:xfrm>
              <a:off x="632453" y="4374721"/>
              <a:ext cx="17395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voltage-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058" y="4777489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gated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175434" y="869342"/>
            <a:ext cx="586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what </a:t>
            </a:r>
            <a:r>
              <a:rPr lang="en-US" sz="4000" b="1" i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gates</a:t>
            </a:r>
            <a:r>
              <a:rPr lang="en-US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a channel?</a:t>
            </a:r>
            <a:endParaRPr lang="en-US" sz="4000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60304" y="2437371"/>
            <a:ext cx="812113" cy="1986581"/>
            <a:chOff x="1550804" y="2437371"/>
            <a:chExt cx="812113" cy="1986581"/>
          </a:xfrm>
        </p:grpSpPr>
        <p:sp>
          <p:nvSpPr>
            <p:cNvPr id="12" name="Freeform 11"/>
            <p:cNvSpPr/>
            <p:nvPr/>
          </p:nvSpPr>
          <p:spPr>
            <a:xfrm>
              <a:off x="1866667" y="2437371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50804" y="2439758"/>
              <a:ext cx="445956" cy="1245673"/>
              <a:chOff x="1550804" y="2501693"/>
              <a:chExt cx="445956" cy="1245673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628542" y="2792252"/>
                <a:ext cx="289158" cy="68899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550804" y="2501693"/>
                <a:ext cx="445956" cy="1245673"/>
                <a:chOff x="1550804" y="2501693"/>
                <a:chExt cx="445956" cy="1245673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550804" y="2501693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550804" y="2742192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550804" y="2977925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2553084" y="2439758"/>
            <a:ext cx="799401" cy="1993719"/>
            <a:chOff x="2387984" y="2439758"/>
            <a:chExt cx="799401" cy="1993719"/>
          </a:xfrm>
        </p:grpSpPr>
        <p:sp>
          <p:nvSpPr>
            <p:cNvPr id="11" name="Freeform 10"/>
            <p:cNvSpPr/>
            <p:nvPr/>
          </p:nvSpPr>
          <p:spPr>
            <a:xfrm flipH="1">
              <a:off x="2387984" y="2446896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741429" y="2439758"/>
              <a:ext cx="445956" cy="1245673"/>
              <a:chOff x="1550804" y="2501693"/>
              <a:chExt cx="445956" cy="1245673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628542" y="2792252"/>
                <a:ext cx="289158" cy="68899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550804" y="2501693"/>
                <a:ext cx="445956" cy="1245673"/>
                <a:chOff x="1550804" y="2501693"/>
                <a:chExt cx="445956" cy="1245673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1550804" y="2501693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550804" y="2737863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550804" y="2977925"/>
                  <a:ext cx="44595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81150" y="3308350"/>
            <a:ext cx="1493650" cy="1140833"/>
            <a:chOff x="81150" y="3308350"/>
            <a:chExt cx="1493650" cy="1140833"/>
          </a:xfrm>
        </p:grpSpPr>
        <p:grpSp>
          <p:nvGrpSpPr>
            <p:cNvPr id="72" name="Group 71"/>
            <p:cNvGrpSpPr/>
            <p:nvPr/>
          </p:nvGrpSpPr>
          <p:grpSpPr>
            <a:xfrm>
              <a:off x="81150" y="3624795"/>
              <a:ext cx="1401346" cy="824388"/>
              <a:chOff x="30350" y="3713695"/>
              <a:chExt cx="1401346" cy="824388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30350" y="3713695"/>
                <a:ext cx="1401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voltage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8860" y="4014863"/>
                <a:ext cx="1244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sensor</a:t>
                </a:r>
              </a:p>
            </p:txBody>
          </p:sp>
        </p:grpSp>
        <p:sp>
          <p:nvSpPr>
            <p:cNvPr id="73" name="Freeform 72"/>
            <p:cNvSpPr/>
            <p:nvPr/>
          </p:nvSpPr>
          <p:spPr>
            <a:xfrm>
              <a:off x="671925" y="3308350"/>
              <a:ext cx="902875" cy="311150"/>
            </a:xfrm>
            <a:custGeom>
              <a:avLst/>
              <a:gdLst>
                <a:gd name="connsiteX0" fmla="*/ 83099 w 946699"/>
                <a:gd name="connsiteY0" fmla="*/ 649394 h 649394"/>
                <a:gd name="connsiteX1" fmla="*/ 83099 w 946699"/>
                <a:gd name="connsiteY1" fmla="*/ 65194 h 649394"/>
                <a:gd name="connsiteX2" fmla="*/ 946699 w 946699"/>
                <a:gd name="connsiteY2" fmla="*/ 39794 h 649394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411 w 857661"/>
                <a:gd name="connsiteY0" fmla="*/ 336550 h 336550"/>
                <a:gd name="connsiteX1" fmla="*/ 857661 w 857661"/>
                <a:gd name="connsiteY1" fmla="*/ 0 h 3365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26575 w 902875"/>
                <a:gd name="connsiteY0" fmla="*/ 311150 h 311150"/>
                <a:gd name="connsiteX1" fmla="*/ 902875 w 902875"/>
                <a:gd name="connsiteY1" fmla="*/ 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2875" h="311150">
                  <a:moveTo>
                    <a:pt x="26575" y="311150"/>
                  </a:moveTo>
                  <a:cubicBezTo>
                    <a:pt x="-22108" y="141288"/>
                    <a:pt x="-113654" y="50800"/>
                    <a:pt x="902875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94476" y="5358625"/>
            <a:ext cx="1511952" cy="987543"/>
            <a:chOff x="632453" y="4374721"/>
            <a:chExt cx="1511952" cy="987543"/>
          </a:xfrm>
        </p:grpSpPr>
        <p:sp>
          <p:nvSpPr>
            <p:cNvPr id="79" name="TextBox 78"/>
            <p:cNvSpPr txBox="1"/>
            <p:nvPr/>
          </p:nvSpPr>
          <p:spPr>
            <a:xfrm>
              <a:off x="632453" y="4374721"/>
              <a:ext cx="15119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ligand-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94326" y="4777489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gated</a:t>
              </a: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4994275" y="29065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683852" y="2437371"/>
            <a:ext cx="496250" cy="1986581"/>
          </a:xfrm>
          <a:custGeom>
            <a:avLst/>
            <a:gdLst>
              <a:gd name="connsiteX0" fmla="*/ 809857 w 1103512"/>
              <a:gd name="connsiteY0" fmla="*/ 572045 h 5060705"/>
              <a:gd name="connsiteX1" fmla="*/ 174857 w 1103512"/>
              <a:gd name="connsiteY1" fmla="*/ 267245 h 5060705"/>
              <a:gd name="connsiteX2" fmla="*/ 60557 w 1103512"/>
              <a:gd name="connsiteY2" fmla="*/ 4877345 h 5060705"/>
              <a:gd name="connsiteX3" fmla="*/ 1013057 w 1103512"/>
              <a:gd name="connsiteY3" fmla="*/ 3810545 h 5060705"/>
              <a:gd name="connsiteX4" fmla="*/ 1038457 w 1103512"/>
              <a:gd name="connsiteY4" fmla="*/ 724445 h 5060705"/>
              <a:gd name="connsiteX5" fmla="*/ 809857 w 1103512"/>
              <a:gd name="connsiteY5" fmla="*/ 572045 h 5060705"/>
              <a:gd name="connsiteX0" fmla="*/ 862357 w 1101425"/>
              <a:gd name="connsiteY0" fmla="*/ 258855 h 5217415"/>
              <a:gd name="connsiteX1" fmla="*/ 176557 w 1101425"/>
              <a:gd name="connsiteY1" fmla="*/ 423955 h 5217415"/>
              <a:gd name="connsiteX2" fmla="*/ 62257 w 1101425"/>
              <a:gd name="connsiteY2" fmla="*/ 5034055 h 5217415"/>
              <a:gd name="connsiteX3" fmla="*/ 1014757 w 1101425"/>
              <a:gd name="connsiteY3" fmla="*/ 3967255 h 5217415"/>
              <a:gd name="connsiteX4" fmla="*/ 1040157 w 1101425"/>
              <a:gd name="connsiteY4" fmla="*/ 881155 h 5217415"/>
              <a:gd name="connsiteX5" fmla="*/ 862357 w 1101425"/>
              <a:gd name="connsiteY5" fmla="*/ 258855 h 5217415"/>
              <a:gd name="connsiteX0" fmla="*/ 1040157 w 1141197"/>
              <a:gd name="connsiteY0" fmla="*/ 777558 h 5113818"/>
              <a:gd name="connsiteX1" fmla="*/ 176557 w 1141197"/>
              <a:gd name="connsiteY1" fmla="*/ 320358 h 5113818"/>
              <a:gd name="connsiteX2" fmla="*/ 62257 w 1141197"/>
              <a:gd name="connsiteY2" fmla="*/ 4930458 h 5113818"/>
              <a:gd name="connsiteX3" fmla="*/ 1014757 w 1141197"/>
              <a:gd name="connsiteY3" fmla="*/ 3863658 h 5113818"/>
              <a:gd name="connsiteX4" fmla="*/ 1040157 w 1141197"/>
              <a:gd name="connsiteY4" fmla="*/ 777558 h 5113818"/>
              <a:gd name="connsiteX0" fmla="*/ 1404321 w 1436887"/>
              <a:gd name="connsiteY0" fmla="*/ 1055590 h 5010850"/>
              <a:gd name="connsiteX1" fmla="*/ 197821 w 1436887"/>
              <a:gd name="connsiteY1" fmla="*/ 217390 h 5010850"/>
              <a:gd name="connsiteX2" fmla="*/ 83521 w 1436887"/>
              <a:gd name="connsiteY2" fmla="*/ 4827490 h 5010850"/>
              <a:gd name="connsiteX3" fmla="*/ 1036021 w 1436887"/>
              <a:gd name="connsiteY3" fmla="*/ 3760690 h 5010850"/>
              <a:gd name="connsiteX4" fmla="*/ 1404321 w 1436887"/>
              <a:gd name="connsiteY4" fmla="*/ 1055590 h 5010850"/>
              <a:gd name="connsiteX0" fmla="*/ 1404321 w 1443299"/>
              <a:gd name="connsiteY0" fmla="*/ 1030908 h 4947809"/>
              <a:gd name="connsiteX1" fmla="*/ 197821 w 1443299"/>
              <a:gd name="connsiteY1" fmla="*/ 192708 h 4947809"/>
              <a:gd name="connsiteX2" fmla="*/ 83521 w 1443299"/>
              <a:gd name="connsiteY2" fmla="*/ 4802808 h 4947809"/>
              <a:gd name="connsiteX3" fmla="*/ 1036021 w 1443299"/>
              <a:gd name="connsiteY3" fmla="*/ 3736008 h 4947809"/>
              <a:gd name="connsiteX4" fmla="*/ 1137622 w 1443299"/>
              <a:gd name="connsiteY4" fmla="*/ 2529507 h 4947809"/>
              <a:gd name="connsiteX5" fmla="*/ 1404321 w 1443299"/>
              <a:gd name="connsiteY5" fmla="*/ 1030908 h 4947809"/>
              <a:gd name="connsiteX0" fmla="*/ 1404321 w 1441547"/>
              <a:gd name="connsiteY0" fmla="*/ 1027895 h 4944796"/>
              <a:gd name="connsiteX1" fmla="*/ 197821 w 1441547"/>
              <a:gd name="connsiteY1" fmla="*/ 189695 h 4944796"/>
              <a:gd name="connsiteX2" fmla="*/ 83521 w 1441547"/>
              <a:gd name="connsiteY2" fmla="*/ 4799795 h 4944796"/>
              <a:gd name="connsiteX3" fmla="*/ 1036021 w 1441547"/>
              <a:gd name="connsiteY3" fmla="*/ 3732995 h 4944796"/>
              <a:gd name="connsiteX4" fmla="*/ 1124922 w 1441547"/>
              <a:gd name="connsiteY4" fmla="*/ 2361394 h 4944796"/>
              <a:gd name="connsiteX5" fmla="*/ 1404321 w 1441547"/>
              <a:gd name="connsiteY5" fmla="*/ 1027895 h 4944796"/>
              <a:gd name="connsiteX0" fmla="*/ 1324575 w 1368675"/>
              <a:gd name="connsiteY0" fmla="*/ 976453 h 4956854"/>
              <a:gd name="connsiteX1" fmla="*/ 194275 w 1368675"/>
              <a:gd name="connsiteY1" fmla="*/ 201753 h 4956854"/>
              <a:gd name="connsiteX2" fmla="*/ 79975 w 1368675"/>
              <a:gd name="connsiteY2" fmla="*/ 4811853 h 4956854"/>
              <a:gd name="connsiteX3" fmla="*/ 1032475 w 1368675"/>
              <a:gd name="connsiteY3" fmla="*/ 3745053 h 4956854"/>
              <a:gd name="connsiteX4" fmla="*/ 1121376 w 1368675"/>
              <a:gd name="connsiteY4" fmla="*/ 2373452 h 4956854"/>
              <a:gd name="connsiteX5" fmla="*/ 1324575 w 1368675"/>
              <a:gd name="connsiteY5" fmla="*/ 976453 h 4956854"/>
              <a:gd name="connsiteX0" fmla="*/ 1328275 w 1372375"/>
              <a:gd name="connsiteY0" fmla="*/ 976453 h 4973536"/>
              <a:gd name="connsiteX1" fmla="*/ 197975 w 1372375"/>
              <a:gd name="connsiteY1" fmla="*/ 201753 h 4973536"/>
              <a:gd name="connsiteX2" fmla="*/ 83675 w 1372375"/>
              <a:gd name="connsiteY2" fmla="*/ 4811853 h 4973536"/>
              <a:gd name="connsiteX3" fmla="*/ 1086975 w 1372375"/>
              <a:gd name="connsiteY3" fmla="*/ 3859353 h 4973536"/>
              <a:gd name="connsiteX4" fmla="*/ 1125076 w 1372375"/>
              <a:gd name="connsiteY4" fmla="*/ 2373452 h 4973536"/>
              <a:gd name="connsiteX5" fmla="*/ 1328275 w 1372375"/>
              <a:gd name="connsiteY5" fmla="*/ 976453 h 4973536"/>
              <a:gd name="connsiteX0" fmla="*/ 1328275 w 1341247"/>
              <a:gd name="connsiteY0" fmla="*/ 980923 h 4978006"/>
              <a:gd name="connsiteX1" fmla="*/ 197975 w 1341247"/>
              <a:gd name="connsiteY1" fmla="*/ 206223 h 4978006"/>
              <a:gd name="connsiteX2" fmla="*/ 83675 w 1341247"/>
              <a:gd name="connsiteY2" fmla="*/ 4816323 h 4978006"/>
              <a:gd name="connsiteX3" fmla="*/ 1086975 w 1341247"/>
              <a:gd name="connsiteY3" fmla="*/ 3863823 h 4978006"/>
              <a:gd name="connsiteX4" fmla="*/ 820251 w 1341247"/>
              <a:gd name="connsiteY4" fmla="*/ 2602585 h 4978006"/>
              <a:gd name="connsiteX5" fmla="*/ 1328275 w 1341247"/>
              <a:gd name="connsiteY5" fmla="*/ 980923 h 4978006"/>
              <a:gd name="connsiteX0" fmla="*/ 1328275 w 1407023"/>
              <a:gd name="connsiteY0" fmla="*/ 965065 h 4962148"/>
              <a:gd name="connsiteX1" fmla="*/ 197975 w 1407023"/>
              <a:gd name="connsiteY1" fmla="*/ 190365 h 4962148"/>
              <a:gd name="connsiteX2" fmla="*/ 83675 w 1407023"/>
              <a:gd name="connsiteY2" fmla="*/ 4800465 h 4962148"/>
              <a:gd name="connsiteX3" fmla="*/ 1086975 w 1407023"/>
              <a:gd name="connsiteY3" fmla="*/ 3847965 h 4962148"/>
              <a:gd name="connsiteX4" fmla="*/ 820251 w 1407023"/>
              <a:gd name="connsiteY4" fmla="*/ 2586727 h 4962148"/>
              <a:gd name="connsiteX5" fmla="*/ 1256755 w 1407023"/>
              <a:gd name="connsiteY5" fmla="*/ 1749588 h 4962148"/>
              <a:gd name="connsiteX6" fmla="*/ 1328275 w 1407023"/>
              <a:gd name="connsiteY6" fmla="*/ 965065 h 4962148"/>
              <a:gd name="connsiteX0" fmla="*/ 1328275 w 1339439"/>
              <a:gd name="connsiteY0" fmla="*/ 981522 h 4978605"/>
              <a:gd name="connsiteX1" fmla="*/ 197975 w 1339439"/>
              <a:gd name="connsiteY1" fmla="*/ 206822 h 4978605"/>
              <a:gd name="connsiteX2" fmla="*/ 83675 w 1339439"/>
              <a:gd name="connsiteY2" fmla="*/ 4816922 h 4978605"/>
              <a:gd name="connsiteX3" fmla="*/ 1086975 w 1339439"/>
              <a:gd name="connsiteY3" fmla="*/ 3864422 h 4978605"/>
              <a:gd name="connsiteX4" fmla="*/ 820251 w 1339439"/>
              <a:gd name="connsiteY4" fmla="*/ 2603184 h 4978605"/>
              <a:gd name="connsiteX5" fmla="*/ 1256755 w 1339439"/>
              <a:gd name="connsiteY5" fmla="*/ 1766045 h 4978605"/>
              <a:gd name="connsiteX6" fmla="*/ 1328275 w 1339439"/>
              <a:gd name="connsiteY6" fmla="*/ 981522 h 4978605"/>
              <a:gd name="connsiteX0" fmla="*/ 1312282 w 1323446"/>
              <a:gd name="connsiteY0" fmla="*/ 981522 h 5020343"/>
              <a:gd name="connsiteX1" fmla="*/ 181982 w 1323446"/>
              <a:gd name="connsiteY1" fmla="*/ 206822 h 5020343"/>
              <a:gd name="connsiteX2" fmla="*/ 67682 w 1323446"/>
              <a:gd name="connsiteY2" fmla="*/ 4816922 h 5020343"/>
              <a:gd name="connsiteX3" fmla="*/ 850830 w 1323446"/>
              <a:gd name="connsiteY3" fmla="*/ 4105131 h 5020343"/>
              <a:gd name="connsiteX4" fmla="*/ 804258 w 1323446"/>
              <a:gd name="connsiteY4" fmla="*/ 2603184 h 5020343"/>
              <a:gd name="connsiteX5" fmla="*/ 1240762 w 1323446"/>
              <a:gd name="connsiteY5" fmla="*/ 1766045 h 5020343"/>
              <a:gd name="connsiteX6" fmla="*/ 1312282 w 1323446"/>
              <a:gd name="connsiteY6" fmla="*/ 981522 h 50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46" h="5020343">
                <a:moveTo>
                  <a:pt x="1312282" y="981522"/>
                </a:moveTo>
                <a:cubicBezTo>
                  <a:pt x="1288232" y="577228"/>
                  <a:pt x="389415" y="-432411"/>
                  <a:pt x="181982" y="206822"/>
                </a:cubicBezTo>
                <a:cubicBezTo>
                  <a:pt x="-25451" y="846055"/>
                  <a:pt x="-43793" y="4167204"/>
                  <a:pt x="67682" y="4816922"/>
                </a:cubicBezTo>
                <a:cubicBezTo>
                  <a:pt x="179157" y="5466640"/>
                  <a:pt x="670913" y="4376065"/>
                  <a:pt x="850830" y="4105131"/>
                </a:cubicBezTo>
                <a:cubicBezTo>
                  <a:pt x="1030747" y="3834197"/>
                  <a:pt x="739269" y="2993032"/>
                  <a:pt x="804258" y="2603184"/>
                </a:cubicBezTo>
                <a:cubicBezTo>
                  <a:pt x="869247" y="2213336"/>
                  <a:pt x="1156091" y="2036322"/>
                  <a:pt x="1240762" y="1766045"/>
                </a:cubicBezTo>
                <a:cubicBezTo>
                  <a:pt x="1325433" y="1495768"/>
                  <a:pt x="1336332" y="1385816"/>
                  <a:pt x="1312282" y="98152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760436" y="4004113"/>
            <a:ext cx="1625952" cy="1720060"/>
            <a:chOff x="5760436" y="4004113"/>
            <a:chExt cx="1625952" cy="1720060"/>
          </a:xfrm>
        </p:grpSpPr>
        <p:grpSp>
          <p:nvGrpSpPr>
            <p:cNvPr id="24" name="Group 23"/>
            <p:cNvGrpSpPr/>
            <p:nvPr/>
          </p:nvGrpSpPr>
          <p:grpSpPr>
            <a:xfrm>
              <a:off x="5943364" y="4633085"/>
              <a:ext cx="1443024" cy="1091088"/>
              <a:chOff x="7400205" y="4918028"/>
              <a:chExt cx="1443024" cy="1091088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7506805" y="4918028"/>
                <a:ext cx="1204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ligand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400205" y="5214662"/>
                <a:ext cx="1443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binding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726417" y="5485896"/>
                <a:ext cx="7553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site</a:t>
                </a: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5760436" y="4004113"/>
              <a:ext cx="310444" cy="2878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959460" y="4315572"/>
              <a:ext cx="638298" cy="392113"/>
            </a:xfrm>
            <a:custGeom>
              <a:avLst/>
              <a:gdLst>
                <a:gd name="connsiteX0" fmla="*/ 83099 w 946699"/>
                <a:gd name="connsiteY0" fmla="*/ 649394 h 649394"/>
                <a:gd name="connsiteX1" fmla="*/ 83099 w 946699"/>
                <a:gd name="connsiteY1" fmla="*/ 65194 h 649394"/>
                <a:gd name="connsiteX2" fmla="*/ 946699 w 946699"/>
                <a:gd name="connsiteY2" fmla="*/ 39794 h 649394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411 w 857661"/>
                <a:gd name="connsiteY0" fmla="*/ 336550 h 336550"/>
                <a:gd name="connsiteX1" fmla="*/ 857661 w 857661"/>
                <a:gd name="connsiteY1" fmla="*/ 0 h 3365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26575 w 902875"/>
                <a:gd name="connsiteY0" fmla="*/ 311150 h 311150"/>
                <a:gd name="connsiteX1" fmla="*/ 902875 w 902875"/>
                <a:gd name="connsiteY1" fmla="*/ 0 h 311150"/>
                <a:gd name="connsiteX0" fmla="*/ 790536 w 790536"/>
                <a:gd name="connsiteY0" fmla="*/ 482600 h 482600"/>
                <a:gd name="connsiteX1" fmla="*/ 371436 w 790536"/>
                <a:gd name="connsiteY1" fmla="*/ 0 h 482600"/>
                <a:gd name="connsiteX0" fmla="*/ 419100 w 419100"/>
                <a:gd name="connsiteY0" fmla="*/ 482600 h 482600"/>
                <a:gd name="connsiteX1" fmla="*/ 0 w 419100"/>
                <a:gd name="connsiteY1" fmla="*/ 0 h 482600"/>
                <a:gd name="connsiteX0" fmla="*/ 728662 w 728662"/>
                <a:gd name="connsiteY0" fmla="*/ 539750 h 539750"/>
                <a:gd name="connsiteX1" fmla="*/ 0 w 728662"/>
                <a:gd name="connsiteY1" fmla="*/ 0 h 539750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298"/>
                <a:gd name="connsiteY0" fmla="*/ 392113 h 392113"/>
                <a:gd name="connsiteX1" fmla="*/ 0 w 638298"/>
                <a:gd name="connsiteY1" fmla="*/ 0 h 3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298" h="392113">
                  <a:moveTo>
                    <a:pt x="638174" y="392113"/>
                  </a:moveTo>
                  <a:cubicBezTo>
                    <a:pt x="646641" y="136526"/>
                    <a:pt x="221721" y="365124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86169" y="2437371"/>
            <a:ext cx="684985" cy="1986581"/>
            <a:chOff x="5408369" y="2437371"/>
            <a:chExt cx="684985" cy="1986581"/>
          </a:xfrm>
        </p:grpSpPr>
        <p:grpSp>
          <p:nvGrpSpPr>
            <p:cNvPr id="2" name="Group 1"/>
            <p:cNvGrpSpPr/>
            <p:nvPr/>
          </p:nvGrpSpPr>
          <p:grpSpPr>
            <a:xfrm>
              <a:off x="5408369" y="2437371"/>
              <a:ext cx="684985" cy="1986581"/>
              <a:chOff x="5408369" y="2437371"/>
              <a:chExt cx="684985" cy="1986581"/>
            </a:xfrm>
          </p:grpSpPr>
          <p:sp>
            <p:nvSpPr>
              <p:cNvPr id="56" name="Freeform 55"/>
              <p:cNvSpPr/>
              <p:nvPr/>
            </p:nvSpPr>
            <p:spPr>
              <a:xfrm flipH="1">
                <a:off x="5408369" y="2437371"/>
                <a:ext cx="496250" cy="1986581"/>
              </a:xfrm>
              <a:custGeom>
                <a:avLst/>
                <a:gdLst>
                  <a:gd name="connsiteX0" fmla="*/ 809857 w 1103512"/>
                  <a:gd name="connsiteY0" fmla="*/ 572045 h 5060705"/>
                  <a:gd name="connsiteX1" fmla="*/ 174857 w 1103512"/>
                  <a:gd name="connsiteY1" fmla="*/ 267245 h 5060705"/>
                  <a:gd name="connsiteX2" fmla="*/ 60557 w 1103512"/>
                  <a:gd name="connsiteY2" fmla="*/ 4877345 h 5060705"/>
                  <a:gd name="connsiteX3" fmla="*/ 1013057 w 1103512"/>
                  <a:gd name="connsiteY3" fmla="*/ 3810545 h 5060705"/>
                  <a:gd name="connsiteX4" fmla="*/ 1038457 w 1103512"/>
                  <a:gd name="connsiteY4" fmla="*/ 724445 h 5060705"/>
                  <a:gd name="connsiteX5" fmla="*/ 809857 w 1103512"/>
                  <a:gd name="connsiteY5" fmla="*/ 572045 h 5060705"/>
                  <a:gd name="connsiteX0" fmla="*/ 862357 w 1101425"/>
                  <a:gd name="connsiteY0" fmla="*/ 258855 h 5217415"/>
                  <a:gd name="connsiteX1" fmla="*/ 176557 w 1101425"/>
                  <a:gd name="connsiteY1" fmla="*/ 423955 h 5217415"/>
                  <a:gd name="connsiteX2" fmla="*/ 62257 w 1101425"/>
                  <a:gd name="connsiteY2" fmla="*/ 5034055 h 5217415"/>
                  <a:gd name="connsiteX3" fmla="*/ 1014757 w 1101425"/>
                  <a:gd name="connsiteY3" fmla="*/ 3967255 h 5217415"/>
                  <a:gd name="connsiteX4" fmla="*/ 1040157 w 1101425"/>
                  <a:gd name="connsiteY4" fmla="*/ 881155 h 5217415"/>
                  <a:gd name="connsiteX5" fmla="*/ 862357 w 1101425"/>
                  <a:gd name="connsiteY5" fmla="*/ 258855 h 5217415"/>
                  <a:gd name="connsiteX0" fmla="*/ 1040157 w 1141197"/>
                  <a:gd name="connsiteY0" fmla="*/ 777558 h 5113818"/>
                  <a:gd name="connsiteX1" fmla="*/ 176557 w 1141197"/>
                  <a:gd name="connsiteY1" fmla="*/ 320358 h 5113818"/>
                  <a:gd name="connsiteX2" fmla="*/ 62257 w 1141197"/>
                  <a:gd name="connsiteY2" fmla="*/ 4930458 h 5113818"/>
                  <a:gd name="connsiteX3" fmla="*/ 1014757 w 1141197"/>
                  <a:gd name="connsiteY3" fmla="*/ 3863658 h 5113818"/>
                  <a:gd name="connsiteX4" fmla="*/ 1040157 w 1141197"/>
                  <a:gd name="connsiteY4" fmla="*/ 777558 h 5113818"/>
                  <a:gd name="connsiteX0" fmla="*/ 1404321 w 1436887"/>
                  <a:gd name="connsiteY0" fmla="*/ 1055590 h 5010850"/>
                  <a:gd name="connsiteX1" fmla="*/ 197821 w 1436887"/>
                  <a:gd name="connsiteY1" fmla="*/ 217390 h 5010850"/>
                  <a:gd name="connsiteX2" fmla="*/ 83521 w 1436887"/>
                  <a:gd name="connsiteY2" fmla="*/ 4827490 h 5010850"/>
                  <a:gd name="connsiteX3" fmla="*/ 1036021 w 1436887"/>
                  <a:gd name="connsiteY3" fmla="*/ 3760690 h 5010850"/>
                  <a:gd name="connsiteX4" fmla="*/ 1404321 w 1436887"/>
                  <a:gd name="connsiteY4" fmla="*/ 1055590 h 5010850"/>
                  <a:gd name="connsiteX0" fmla="*/ 1404321 w 1443299"/>
                  <a:gd name="connsiteY0" fmla="*/ 1030908 h 4947809"/>
                  <a:gd name="connsiteX1" fmla="*/ 197821 w 1443299"/>
                  <a:gd name="connsiteY1" fmla="*/ 192708 h 4947809"/>
                  <a:gd name="connsiteX2" fmla="*/ 83521 w 1443299"/>
                  <a:gd name="connsiteY2" fmla="*/ 4802808 h 4947809"/>
                  <a:gd name="connsiteX3" fmla="*/ 1036021 w 1443299"/>
                  <a:gd name="connsiteY3" fmla="*/ 3736008 h 4947809"/>
                  <a:gd name="connsiteX4" fmla="*/ 1137622 w 1443299"/>
                  <a:gd name="connsiteY4" fmla="*/ 2529507 h 4947809"/>
                  <a:gd name="connsiteX5" fmla="*/ 1404321 w 1443299"/>
                  <a:gd name="connsiteY5" fmla="*/ 1030908 h 4947809"/>
                  <a:gd name="connsiteX0" fmla="*/ 1404321 w 1441547"/>
                  <a:gd name="connsiteY0" fmla="*/ 1027895 h 4944796"/>
                  <a:gd name="connsiteX1" fmla="*/ 197821 w 1441547"/>
                  <a:gd name="connsiteY1" fmla="*/ 189695 h 4944796"/>
                  <a:gd name="connsiteX2" fmla="*/ 83521 w 1441547"/>
                  <a:gd name="connsiteY2" fmla="*/ 4799795 h 4944796"/>
                  <a:gd name="connsiteX3" fmla="*/ 1036021 w 1441547"/>
                  <a:gd name="connsiteY3" fmla="*/ 3732995 h 4944796"/>
                  <a:gd name="connsiteX4" fmla="*/ 1124922 w 1441547"/>
                  <a:gd name="connsiteY4" fmla="*/ 2361394 h 4944796"/>
                  <a:gd name="connsiteX5" fmla="*/ 1404321 w 1441547"/>
                  <a:gd name="connsiteY5" fmla="*/ 1027895 h 4944796"/>
                  <a:gd name="connsiteX0" fmla="*/ 1324575 w 1368675"/>
                  <a:gd name="connsiteY0" fmla="*/ 976453 h 4956854"/>
                  <a:gd name="connsiteX1" fmla="*/ 194275 w 1368675"/>
                  <a:gd name="connsiteY1" fmla="*/ 201753 h 4956854"/>
                  <a:gd name="connsiteX2" fmla="*/ 79975 w 1368675"/>
                  <a:gd name="connsiteY2" fmla="*/ 4811853 h 4956854"/>
                  <a:gd name="connsiteX3" fmla="*/ 1032475 w 1368675"/>
                  <a:gd name="connsiteY3" fmla="*/ 3745053 h 4956854"/>
                  <a:gd name="connsiteX4" fmla="*/ 1121376 w 1368675"/>
                  <a:gd name="connsiteY4" fmla="*/ 2373452 h 4956854"/>
                  <a:gd name="connsiteX5" fmla="*/ 1324575 w 1368675"/>
                  <a:gd name="connsiteY5" fmla="*/ 976453 h 4956854"/>
                  <a:gd name="connsiteX0" fmla="*/ 1328275 w 1372375"/>
                  <a:gd name="connsiteY0" fmla="*/ 976453 h 4973536"/>
                  <a:gd name="connsiteX1" fmla="*/ 197975 w 1372375"/>
                  <a:gd name="connsiteY1" fmla="*/ 201753 h 4973536"/>
                  <a:gd name="connsiteX2" fmla="*/ 83675 w 1372375"/>
                  <a:gd name="connsiteY2" fmla="*/ 4811853 h 4973536"/>
                  <a:gd name="connsiteX3" fmla="*/ 1086975 w 1372375"/>
                  <a:gd name="connsiteY3" fmla="*/ 3859353 h 4973536"/>
                  <a:gd name="connsiteX4" fmla="*/ 1125076 w 1372375"/>
                  <a:gd name="connsiteY4" fmla="*/ 2373452 h 4973536"/>
                  <a:gd name="connsiteX5" fmla="*/ 1328275 w 1372375"/>
                  <a:gd name="connsiteY5" fmla="*/ 976453 h 4973536"/>
                  <a:gd name="connsiteX0" fmla="*/ 1328275 w 1341247"/>
                  <a:gd name="connsiteY0" fmla="*/ 980923 h 4978006"/>
                  <a:gd name="connsiteX1" fmla="*/ 197975 w 1341247"/>
                  <a:gd name="connsiteY1" fmla="*/ 206223 h 4978006"/>
                  <a:gd name="connsiteX2" fmla="*/ 83675 w 1341247"/>
                  <a:gd name="connsiteY2" fmla="*/ 4816323 h 4978006"/>
                  <a:gd name="connsiteX3" fmla="*/ 1086975 w 1341247"/>
                  <a:gd name="connsiteY3" fmla="*/ 3863823 h 4978006"/>
                  <a:gd name="connsiteX4" fmla="*/ 820251 w 1341247"/>
                  <a:gd name="connsiteY4" fmla="*/ 2602585 h 4978006"/>
                  <a:gd name="connsiteX5" fmla="*/ 1328275 w 1341247"/>
                  <a:gd name="connsiteY5" fmla="*/ 980923 h 4978006"/>
                  <a:gd name="connsiteX0" fmla="*/ 1328275 w 1407023"/>
                  <a:gd name="connsiteY0" fmla="*/ 965065 h 4962148"/>
                  <a:gd name="connsiteX1" fmla="*/ 197975 w 1407023"/>
                  <a:gd name="connsiteY1" fmla="*/ 190365 h 4962148"/>
                  <a:gd name="connsiteX2" fmla="*/ 83675 w 1407023"/>
                  <a:gd name="connsiteY2" fmla="*/ 4800465 h 4962148"/>
                  <a:gd name="connsiteX3" fmla="*/ 1086975 w 1407023"/>
                  <a:gd name="connsiteY3" fmla="*/ 3847965 h 4962148"/>
                  <a:gd name="connsiteX4" fmla="*/ 820251 w 1407023"/>
                  <a:gd name="connsiteY4" fmla="*/ 2586727 h 4962148"/>
                  <a:gd name="connsiteX5" fmla="*/ 1256755 w 1407023"/>
                  <a:gd name="connsiteY5" fmla="*/ 1749588 h 4962148"/>
                  <a:gd name="connsiteX6" fmla="*/ 1328275 w 1407023"/>
                  <a:gd name="connsiteY6" fmla="*/ 965065 h 4962148"/>
                  <a:gd name="connsiteX0" fmla="*/ 1328275 w 1339439"/>
                  <a:gd name="connsiteY0" fmla="*/ 981522 h 4978605"/>
                  <a:gd name="connsiteX1" fmla="*/ 197975 w 1339439"/>
                  <a:gd name="connsiteY1" fmla="*/ 206822 h 4978605"/>
                  <a:gd name="connsiteX2" fmla="*/ 83675 w 1339439"/>
                  <a:gd name="connsiteY2" fmla="*/ 4816922 h 4978605"/>
                  <a:gd name="connsiteX3" fmla="*/ 1086975 w 1339439"/>
                  <a:gd name="connsiteY3" fmla="*/ 3864422 h 4978605"/>
                  <a:gd name="connsiteX4" fmla="*/ 820251 w 1339439"/>
                  <a:gd name="connsiteY4" fmla="*/ 2603184 h 4978605"/>
                  <a:gd name="connsiteX5" fmla="*/ 1256755 w 1339439"/>
                  <a:gd name="connsiteY5" fmla="*/ 1766045 h 4978605"/>
                  <a:gd name="connsiteX6" fmla="*/ 1328275 w 1339439"/>
                  <a:gd name="connsiteY6" fmla="*/ 981522 h 4978605"/>
                  <a:gd name="connsiteX0" fmla="*/ 1312282 w 1323446"/>
                  <a:gd name="connsiteY0" fmla="*/ 981522 h 5020343"/>
                  <a:gd name="connsiteX1" fmla="*/ 181982 w 1323446"/>
                  <a:gd name="connsiteY1" fmla="*/ 206822 h 5020343"/>
                  <a:gd name="connsiteX2" fmla="*/ 67682 w 1323446"/>
                  <a:gd name="connsiteY2" fmla="*/ 4816922 h 5020343"/>
                  <a:gd name="connsiteX3" fmla="*/ 850830 w 1323446"/>
                  <a:gd name="connsiteY3" fmla="*/ 4105131 h 5020343"/>
                  <a:gd name="connsiteX4" fmla="*/ 804258 w 1323446"/>
                  <a:gd name="connsiteY4" fmla="*/ 2603184 h 5020343"/>
                  <a:gd name="connsiteX5" fmla="*/ 1240762 w 1323446"/>
                  <a:gd name="connsiteY5" fmla="*/ 1766045 h 5020343"/>
                  <a:gd name="connsiteX6" fmla="*/ 1312282 w 1323446"/>
                  <a:gd name="connsiteY6" fmla="*/ 981522 h 502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3446" h="5020343">
                    <a:moveTo>
                      <a:pt x="1312282" y="981522"/>
                    </a:moveTo>
                    <a:cubicBezTo>
                      <a:pt x="1288232" y="577228"/>
                      <a:pt x="389415" y="-432411"/>
                      <a:pt x="181982" y="206822"/>
                    </a:cubicBezTo>
                    <a:cubicBezTo>
                      <a:pt x="-25451" y="846055"/>
                      <a:pt x="-43793" y="4167204"/>
                      <a:pt x="67682" y="4816922"/>
                    </a:cubicBezTo>
                    <a:cubicBezTo>
                      <a:pt x="179157" y="5466640"/>
                      <a:pt x="670913" y="4376065"/>
                      <a:pt x="850830" y="4105131"/>
                    </a:cubicBezTo>
                    <a:cubicBezTo>
                      <a:pt x="1030747" y="3834197"/>
                      <a:pt x="739269" y="2993032"/>
                      <a:pt x="804258" y="2603184"/>
                    </a:cubicBezTo>
                    <a:cubicBezTo>
                      <a:pt x="869247" y="2213336"/>
                      <a:pt x="1156091" y="2036322"/>
                      <a:pt x="1240762" y="1766045"/>
                    </a:cubicBezTo>
                    <a:cubicBezTo>
                      <a:pt x="1325433" y="1495768"/>
                      <a:pt x="1336332" y="1385816"/>
                      <a:pt x="1312282" y="98152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764795" y="3981124"/>
                <a:ext cx="328559" cy="32655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5759923" y="4006957"/>
              <a:ext cx="147958" cy="286437"/>
            </a:xfrm>
            <a:custGeom>
              <a:avLst/>
              <a:gdLst>
                <a:gd name="connsiteX0" fmla="*/ 135117 w 135117"/>
                <a:gd name="connsiteY0" fmla="*/ 0 h 297657"/>
                <a:gd name="connsiteX1" fmla="*/ 1767 w 135117"/>
                <a:gd name="connsiteY1" fmla="*/ 54769 h 297657"/>
                <a:gd name="connsiteX2" fmla="*/ 70823 w 135117"/>
                <a:gd name="connsiteY2" fmla="*/ 297657 h 297657"/>
                <a:gd name="connsiteX0" fmla="*/ 193683 w 193683"/>
                <a:gd name="connsiteY0" fmla="*/ 0 h 297657"/>
                <a:gd name="connsiteX1" fmla="*/ 802 w 193683"/>
                <a:gd name="connsiteY1" fmla="*/ 130969 h 297657"/>
                <a:gd name="connsiteX2" fmla="*/ 129389 w 193683"/>
                <a:gd name="connsiteY2" fmla="*/ 297657 h 297657"/>
                <a:gd name="connsiteX0" fmla="*/ 142921 w 142921"/>
                <a:gd name="connsiteY0" fmla="*/ 0 h 297657"/>
                <a:gd name="connsiteX1" fmla="*/ 46 w 142921"/>
                <a:gd name="connsiteY1" fmla="*/ 130969 h 297657"/>
                <a:gd name="connsiteX2" fmla="*/ 128633 w 142921"/>
                <a:gd name="connsiteY2" fmla="*/ 297657 h 297657"/>
                <a:gd name="connsiteX0" fmla="*/ 143198 w 143198"/>
                <a:gd name="connsiteY0" fmla="*/ 0 h 297657"/>
                <a:gd name="connsiteX1" fmla="*/ 323 w 143198"/>
                <a:gd name="connsiteY1" fmla="*/ 130969 h 297657"/>
                <a:gd name="connsiteX2" fmla="*/ 128910 w 143198"/>
                <a:gd name="connsiteY2" fmla="*/ 297657 h 297657"/>
                <a:gd name="connsiteX0" fmla="*/ 143198 w 143198"/>
                <a:gd name="connsiteY0" fmla="*/ 0 h 297657"/>
                <a:gd name="connsiteX1" fmla="*/ 323 w 143198"/>
                <a:gd name="connsiteY1" fmla="*/ 130969 h 297657"/>
                <a:gd name="connsiteX2" fmla="*/ 128910 w 143198"/>
                <a:gd name="connsiteY2" fmla="*/ 297657 h 297657"/>
                <a:gd name="connsiteX0" fmla="*/ 143198 w 143198"/>
                <a:gd name="connsiteY0" fmla="*/ 0 h 297657"/>
                <a:gd name="connsiteX1" fmla="*/ 323 w 143198"/>
                <a:gd name="connsiteY1" fmla="*/ 130969 h 297657"/>
                <a:gd name="connsiteX2" fmla="*/ 128910 w 143198"/>
                <a:gd name="connsiteY2" fmla="*/ 297657 h 297657"/>
                <a:gd name="connsiteX0" fmla="*/ 155578 w 155578"/>
                <a:gd name="connsiteY0" fmla="*/ 0 h 292894"/>
                <a:gd name="connsiteX1" fmla="*/ 797 w 155578"/>
                <a:gd name="connsiteY1" fmla="*/ 126206 h 292894"/>
                <a:gd name="connsiteX2" fmla="*/ 129384 w 155578"/>
                <a:gd name="connsiteY2" fmla="*/ 292894 h 292894"/>
                <a:gd name="connsiteX0" fmla="*/ 155578 w 155578"/>
                <a:gd name="connsiteY0" fmla="*/ 695 h 293589"/>
                <a:gd name="connsiteX1" fmla="*/ 797 w 155578"/>
                <a:gd name="connsiteY1" fmla="*/ 126901 h 293589"/>
                <a:gd name="connsiteX2" fmla="*/ 129384 w 155578"/>
                <a:gd name="connsiteY2" fmla="*/ 293589 h 293589"/>
                <a:gd name="connsiteX0" fmla="*/ 148137 w 148137"/>
                <a:gd name="connsiteY0" fmla="*/ 695 h 293589"/>
                <a:gd name="connsiteX1" fmla="*/ 500 w 148137"/>
                <a:gd name="connsiteY1" fmla="*/ 126901 h 293589"/>
                <a:gd name="connsiteX2" fmla="*/ 129087 w 148137"/>
                <a:gd name="connsiteY2" fmla="*/ 293589 h 293589"/>
                <a:gd name="connsiteX0" fmla="*/ 148278 w 148278"/>
                <a:gd name="connsiteY0" fmla="*/ 695 h 293589"/>
                <a:gd name="connsiteX1" fmla="*/ 641 w 148278"/>
                <a:gd name="connsiteY1" fmla="*/ 126901 h 293589"/>
                <a:gd name="connsiteX2" fmla="*/ 129228 w 148278"/>
                <a:gd name="connsiteY2" fmla="*/ 293589 h 293589"/>
                <a:gd name="connsiteX0" fmla="*/ 147958 w 147958"/>
                <a:gd name="connsiteY0" fmla="*/ 687 h 286437"/>
                <a:gd name="connsiteX1" fmla="*/ 321 w 147958"/>
                <a:gd name="connsiteY1" fmla="*/ 126893 h 286437"/>
                <a:gd name="connsiteX2" fmla="*/ 133670 w 147958"/>
                <a:gd name="connsiteY2" fmla="*/ 286437 h 28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958" h="286437">
                  <a:moveTo>
                    <a:pt x="147958" y="687"/>
                  </a:moveTo>
                  <a:cubicBezTo>
                    <a:pt x="43779" y="-8639"/>
                    <a:pt x="2702" y="79268"/>
                    <a:pt x="321" y="126893"/>
                  </a:cubicBezTo>
                  <a:cubicBezTo>
                    <a:pt x="-2060" y="174518"/>
                    <a:pt x="5678" y="275521"/>
                    <a:pt x="133670" y="28643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7813675" y="2995451"/>
            <a:ext cx="831849" cy="1108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8248639" y="1870216"/>
            <a:ext cx="508285" cy="2553736"/>
            <a:chOff x="8248639" y="1870216"/>
            <a:chExt cx="508285" cy="2553736"/>
          </a:xfrm>
        </p:grpSpPr>
        <p:sp>
          <p:nvSpPr>
            <p:cNvPr id="27" name="Freeform 26"/>
            <p:cNvSpPr/>
            <p:nvPr/>
          </p:nvSpPr>
          <p:spPr>
            <a:xfrm rot="18540000">
              <a:off x="8298235" y="2090261"/>
              <a:ext cx="678734" cy="238644"/>
            </a:xfrm>
            <a:custGeom>
              <a:avLst/>
              <a:gdLst>
                <a:gd name="connsiteX0" fmla="*/ 0 w 812800"/>
                <a:gd name="connsiteY0" fmla="*/ 370190 h 509890"/>
                <a:gd name="connsiteX1" fmla="*/ 508000 w 812800"/>
                <a:gd name="connsiteY1" fmla="*/ 1890 h 509890"/>
                <a:gd name="connsiteX2" fmla="*/ 812800 w 812800"/>
                <a:gd name="connsiteY2" fmla="*/ 509890 h 509890"/>
                <a:gd name="connsiteX0" fmla="*/ 0 w 812800"/>
                <a:gd name="connsiteY0" fmla="*/ 155192 h 294892"/>
                <a:gd name="connsiteX1" fmla="*/ 467216 w 812800"/>
                <a:gd name="connsiteY1" fmla="*/ 18690 h 294892"/>
                <a:gd name="connsiteX2" fmla="*/ 812800 w 812800"/>
                <a:gd name="connsiteY2" fmla="*/ 294892 h 294892"/>
                <a:gd name="connsiteX0" fmla="*/ 0 w 812800"/>
                <a:gd name="connsiteY0" fmla="*/ 0 h 139700"/>
                <a:gd name="connsiteX1" fmla="*/ 812800 w 812800"/>
                <a:gd name="connsiteY1" fmla="*/ 139700 h 139700"/>
                <a:gd name="connsiteX0" fmla="*/ 0 w 812800"/>
                <a:gd name="connsiteY0" fmla="*/ 61204 h 200904"/>
                <a:gd name="connsiteX1" fmla="*/ 812800 w 812800"/>
                <a:gd name="connsiteY1" fmla="*/ 200904 h 200904"/>
                <a:gd name="connsiteX0" fmla="*/ 0 w 738089"/>
                <a:gd name="connsiteY0" fmla="*/ 220210 h 223277"/>
                <a:gd name="connsiteX1" fmla="*/ 738089 w 738089"/>
                <a:gd name="connsiteY1" fmla="*/ 143863 h 223277"/>
                <a:gd name="connsiteX0" fmla="*/ 0 w 738089"/>
                <a:gd name="connsiteY0" fmla="*/ 131682 h 136703"/>
                <a:gd name="connsiteX1" fmla="*/ 738089 w 738089"/>
                <a:gd name="connsiteY1" fmla="*/ 55335 h 136703"/>
                <a:gd name="connsiteX0" fmla="*/ 0 w 925405"/>
                <a:gd name="connsiteY0" fmla="*/ 207108 h 211076"/>
                <a:gd name="connsiteX1" fmla="*/ 925405 w 925405"/>
                <a:gd name="connsiteY1" fmla="*/ 45829 h 211076"/>
                <a:gd name="connsiteX0" fmla="*/ 0 w 925405"/>
                <a:gd name="connsiteY0" fmla="*/ 227198 h 227198"/>
                <a:gd name="connsiteX1" fmla="*/ 925405 w 925405"/>
                <a:gd name="connsiteY1" fmla="*/ 65919 h 227198"/>
                <a:gd name="connsiteX0" fmla="*/ 0 w 813764"/>
                <a:gd name="connsiteY0" fmla="*/ 241126 h 241126"/>
                <a:gd name="connsiteX1" fmla="*/ 813764 w 813764"/>
                <a:gd name="connsiteY1" fmla="*/ 63022 h 241126"/>
                <a:gd name="connsiteX0" fmla="*/ 0 w 813764"/>
                <a:gd name="connsiteY0" fmla="*/ 253269 h 253269"/>
                <a:gd name="connsiteX1" fmla="*/ 813764 w 813764"/>
                <a:gd name="connsiteY1" fmla="*/ 75165 h 253269"/>
                <a:gd name="connsiteX0" fmla="*/ 0 w 701239"/>
                <a:gd name="connsiteY0" fmla="*/ 223830 h 223830"/>
                <a:gd name="connsiteX1" fmla="*/ 701239 w 701239"/>
                <a:gd name="connsiteY1" fmla="*/ 84638 h 223830"/>
                <a:gd name="connsiteX0" fmla="*/ 0 w 701239"/>
                <a:gd name="connsiteY0" fmla="*/ 243661 h 243661"/>
                <a:gd name="connsiteX1" fmla="*/ 701239 w 701239"/>
                <a:gd name="connsiteY1" fmla="*/ 104469 h 243661"/>
                <a:gd name="connsiteX0" fmla="*/ 0 w 678734"/>
                <a:gd name="connsiteY0" fmla="*/ 238644 h 238644"/>
                <a:gd name="connsiteX1" fmla="*/ 678734 w 678734"/>
                <a:gd name="connsiteY1" fmla="*/ 107235 h 23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734" h="238644">
                  <a:moveTo>
                    <a:pt x="0" y="238644"/>
                  </a:moveTo>
                  <a:cubicBezTo>
                    <a:pt x="564083" y="-32849"/>
                    <a:pt x="403963" y="-67007"/>
                    <a:pt x="678734" y="107235"/>
                  </a:cubicBezTo>
                </a:path>
              </a:pathLst>
            </a:custGeom>
            <a:noFill/>
            <a:ln w="76200">
              <a:gradFill flip="none"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flipH="1">
              <a:off x="8248639" y="2437371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52836" y="5358625"/>
            <a:ext cx="2754280" cy="987543"/>
            <a:chOff x="632453" y="4374721"/>
            <a:chExt cx="2754280" cy="987543"/>
          </a:xfrm>
        </p:grpSpPr>
        <p:sp>
          <p:nvSpPr>
            <p:cNvPr id="85" name="TextBox 84"/>
            <p:cNvSpPr txBox="1"/>
            <p:nvPr/>
          </p:nvSpPr>
          <p:spPr>
            <a:xfrm>
              <a:off x="632453" y="4374721"/>
              <a:ext cx="27542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mechanically-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345511" y="4777489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gated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867407" y="1761866"/>
            <a:ext cx="2383057" cy="914062"/>
            <a:chOff x="8867407" y="1761866"/>
            <a:chExt cx="2383057" cy="914062"/>
          </a:xfrm>
        </p:grpSpPr>
        <p:grpSp>
          <p:nvGrpSpPr>
            <p:cNvPr id="47" name="Group 46"/>
            <p:cNvGrpSpPr/>
            <p:nvPr/>
          </p:nvGrpSpPr>
          <p:grpSpPr>
            <a:xfrm>
              <a:off x="9238375" y="1939204"/>
              <a:ext cx="2012089" cy="736724"/>
              <a:chOff x="9319381" y="1316261"/>
              <a:chExt cx="2012089" cy="736724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9319381" y="1316261"/>
                <a:ext cx="2012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mechanical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9698491" y="1529765"/>
                <a:ext cx="1244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sensor</a:t>
                </a:r>
              </a:p>
            </p:txBody>
          </p:sp>
        </p:grpSp>
        <p:sp>
          <p:nvSpPr>
            <p:cNvPr id="90" name="Freeform 89"/>
            <p:cNvSpPr/>
            <p:nvPr/>
          </p:nvSpPr>
          <p:spPr>
            <a:xfrm>
              <a:off x="8867407" y="1761866"/>
              <a:ext cx="419098" cy="426506"/>
            </a:xfrm>
            <a:custGeom>
              <a:avLst/>
              <a:gdLst>
                <a:gd name="connsiteX0" fmla="*/ 83099 w 946699"/>
                <a:gd name="connsiteY0" fmla="*/ 649394 h 649394"/>
                <a:gd name="connsiteX1" fmla="*/ 83099 w 946699"/>
                <a:gd name="connsiteY1" fmla="*/ 65194 h 649394"/>
                <a:gd name="connsiteX2" fmla="*/ 946699 w 946699"/>
                <a:gd name="connsiteY2" fmla="*/ 39794 h 649394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0 w 863600"/>
                <a:gd name="connsiteY0" fmla="*/ 609600 h 609600"/>
                <a:gd name="connsiteX1" fmla="*/ 863600 w 863600"/>
                <a:gd name="connsiteY1" fmla="*/ 0 h 609600"/>
                <a:gd name="connsiteX0" fmla="*/ 411 w 857661"/>
                <a:gd name="connsiteY0" fmla="*/ 336550 h 336550"/>
                <a:gd name="connsiteX1" fmla="*/ 857661 w 857661"/>
                <a:gd name="connsiteY1" fmla="*/ 0 h 3365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0 w 876300"/>
                <a:gd name="connsiteY0" fmla="*/ 311150 h 311150"/>
                <a:gd name="connsiteX1" fmla="*/ 876300 w 876300"/>
                <a:gd name="connsiteY1" fmla="*/ 0 h 311150"/>
                <a:gd name="connsiteX0" fmla="*/ 26575 w 902875"/>
                <a:gd name="connsiteY0" fmla="*/ 311150 h 311150"/>
                <a:gd name="connsiteX1" fmla="*/ 902875 w 902875"/>
                <a:gd name="connsiteY1" fmla="*/ 0 h 311150"/>
                <a:gd name="connsiteX0" fmla="*/ 790536 w 790536"/>
                <a:gd name="connsiteY0" fmla="*/ 482600 h 482600"/>
                <a:gd name="connsiteX1" fmla="*/ 371436 w 790536"/>
                <a:gd name="connsiteY1" fmla="*/ 0 h 482600"/>
                <a:gd name="connsiteX0" fmla="*/ 419100 w 419100"/>
                <a:gd name="connsiteY0" fmla="*/ 482600 h 482600"/>
                <a:gd name="connsiteX1" fmla="*/ 0 w 419100"/>
                <a:gd name="connsiteY1" fmla="*/ 0 h 482600"/>
                <a:gd name="connsiteX0" fmla="*/ 728662 w 728662"/>
                <a:gd name="connsiteY0" fmla="*/ 539750 h 539750"/>
                <a:gd name="connsiteX1" fmla="*/ 0 w 728662"/>
                <a:gd name="connsiteY1" fmla="*/ 0 h 539750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174"/>
                <a:gd name="connsiteY0" fmla="*/ 392113 h 392113"/>
                <a:gd name="connsiteX1" fmla="*/ 0 w 638174"/>
                <a:gd name="connsiteY1" fmla="*/ 0 h 392113"/>
                <a:gd name="connsiteX0" fmla="*/ 638174 w 638298"/>
                <a:gd name="connsiteY0" fmla="*/ 392113 h 392113"/>
                <a:gd name="connsiteX1" fmla="*/ 0 w 638298"/>
                <a:gd name="connsiteY1" fmla="*/ 0 h 392113"/>
                <a:gd name="connsiteX0" fmla="*/ 642936 w 643059"/>
                <a:gd name="connsiteY0" fmla="*/ 87313 h 132473"/>
                <a:gd name="connsiteX1" fmla="*/ 0 w 643059"/>
                <a:gd name="connsiteY1" fmla="*/ 0 h 132473"/>
                <a:gd name="connsiteX0" fmla="*/ 642936 w 643176"/>
                <a:gd name="connsiteY0" fmla="*/ 181408 h 181408"/>
                <a:gd name="connsiteX1" fmla="*/ 0 w 643176"/>
                <a:gd name="connsiteY1" fmla="*/ 94095 h 181408"/>
                <a:gd name="connsiteX0" fmla="*/ 471486 w 472380"/>
                <a:gd name="connsiteY0" fmla="*/ 259236 h 259236"/>
                <a:gd name="connsiteX1" fmla="*/ 0 w 472380"/>
                <a:gd name="connsiteY1" fmla="*/ 52860 h 259236"/>
                <a:gd name="connsiteX0" fmla="*/ 471486 w 471486"/>
                <a:gd name="connsiteY0" fmla="*/ 228609 h 229958"/>
                <a:gd name="connsiteX1" fmla="*/ 0 w 471486"/>
                <a:gd name="connsiteY1" fmla="*/ 22233 h 229958"/>
                <a:gd name="connsiteX0" fmla="*/ 419098 w 419098"/>
                <a:gd name="connsiteY0" fmla="*/ 398209 h 399113"/>
                <a:gd name="connsiteX1" fmla="*/ 0 w 419098"/>
                <a:gd name="connsiteY1" fmla="*/ 15620 h 399113"/>
                <a:gd name="connsiteX0" fmla="*/ 419098 w 419098"/>
                <a:gd name="connsiteY0" fmla="*/ 422056 h 422835"/>
                <a:gd name="connsiteX1" fmla="*/ 0 w 419098"/>
                <a:gd name="connsiteY1" fmla="*/ 39467 h 422835"/>
                <a:gd name="connsiteX0" fmla="*/ 419098 w 419098"/>
                <a:gd name="connsiteY0" fmla="*/ 419341 h 426506"/>
                <a:gd name="connsiteX1" fmla="*/ 0 w 419098"/>
                <a:gd name="connsiteY1" fmla="*/ 36752 h 42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098" h="426506">
                  <a:moveTo>
                    <a:pt x="419098" y="419341"/>
                  </a:moveTo>
                  <a:cubicBezTo>
                    <a:pt x="208491" y="501892"/>
                    <a:pt x="350309" y="-160099"/>
                    <a:pt x="0" y="3675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22843" y="1870216"/>
            <a:ext cx="500729" cy="2553736"/>
            <a:chOff x="7722843" y="1870216"/>
            <a:chExt cx="500729" cy="2553736"/>
          </a:xfrm>
        </p:grpSpPr>
        <p:sp>
          <p:nvSpPr>
            <p:cNvPr id="81" name="Freeform 80"/>
            <p:cNvSpPr/>
            <p:nvPr/>
          </p:nvSpPr>
          <p:spPr>
            <a:xfrm>
              <a:off x="7727322" y="2437371"/>
              <a:ext cx="496250" cy="1986581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  <a:gd name="connsiteX0" fmla="*/ 1328275 w 1341247"/>
                <a:gd name="connsiteY0" fmla="*/ 980923 h 4978006"/>
                <a:gd name="connsiteX1" fmla="*/ 197975 w 1341247"/>
                <a:gd name="connsiteY1" fmla="*/ 206223 h 4978006"/>
                <a:gd name="connsiteX2" fmla="*/ 83675 w 1341247"/>
                <a:gd name="connsiteY2" fmla="*/ 4816323 h 4978006"/>
                <a:gd name="connsiteX3" fmla="*/ 1086975 w 1341247"/>
                <a:gd name="connsiteY3" fmla="*/ 3863823 h 4978006"/>
                <a:gd name="connsiteX4" fmla="*/ 820251 w 1341247"/>
                <a:gd name="connsiteY4" fmla="*/ 2602585 h 4978006"/>
                <a:gd name="connsiteX5" fmla="*/ 1328275 w 1341247"/>
                <a:gd name="connsiteY5" fmla="*/ 980923 h 4978006"/>
                <a:gd name="connsiteX0" fmla="*/ 1328275 w 1407023"/>
                <a:gd name="connsiteY0" fmla="*/ 965065 h 4962148"/>
                <a:gd name="connsiteX1" fmla="*/ 197975 w 1407023"/>
                <a:gd name="connsiteY1" fmla="*/ 190365 h 4962148"/>
                <a:gd name="connsiteX2" fmla="*/ 83675 w 1407023"/>
                <a:gd name="connsiteY2" fmla="*/ 4800465 h 4962148"/>
                <a:gd name="connsiteX3" fmla="*/ 1086975 w 1407023"/>
                <a:gd name="connsiteY3" fmla="*/ 3847965 h 4962148"/>
                <a:gd name="connsiteX4" fmla="*/ 820251 w 1407023"/>
                <a:gd name="connsiteY4" fmla="*/ 2586727 h 4962148"/>
                <a:gd name="connsiteX5" fmla="*/ 1256755 w 1407023"/>
                <a:gd name="connsiteY5" fmla="*/ 1749588 h 4962148"/>
                <a:gd name="connsiteX6" fmla="*/ 1328275 w 1407023"/>
                <a:gd name="connsiteY6" fmla="*/ 965065 h 4962148"/>
                <a:gd name="connsiteX0" fmla="*/ 1328275 w 1339439"/>
                <a:gd name="connsiteY0" fmla="*/ 981522 h 4978605"/>
                <a:gd name="connsiteX1" fmla="*/ 197975 w 1339439"/>
                <a:gd name="connsiteY1" fmla="*/ 206822 h 4978605"/>
                <a:gd name="connsiteX2" fmla="*/ 83675 w 1339439"/>
                <a:gd name="connsiteY2" fmla="*/ 4816922 h 4978605"/>
                <a:gd name="connsiteX3" fmla="*/ 1086975 w 1339439"/>
                <a:gd name="connsiteY3" fmla="*/ 3864422 h 4978605"/>
                <a:gd name="connsiteX4" fmla="*/ 820251 w 1339439"/>
                <a:gd name="connsiteY4" fmla="*/ 2603184 h 4978605"/>
                <a:gd name="connsiteX5" fmla="*/ 1256755 w 1339439"/>
                <a:gd name="connsiteY5" fmla="*/ 1766045 h 4978605"/>
                <a:gd name="connsiteX6" fmla="*/ 1328275 w 1339439"/>
                <a:gd name="connsiteY6" fmla="*/ 981522 h 4978605"/>
                <a:gd name="connsiteX0" fmla="*/ 1312282 w 1323446"/>
                <a:gd name="connsiteY0" fmla="*/ 981522 h 5020343"/>
                <a:gd name="connsiteX1" fmla="*/ 181982 w 1323446"/>
                <a:gd name="connsiteY1" fmla="*/ 206822 h 5020343"/>
                <a:gd name="connsiteX2" fmla="*/ 67682 w 1323446"/>
                <a:gd name="connsiteY2" fmla="*/ 4816922 h 5020343"/>
                <a:gd name="connsiteX3" fmla="*/ 850830 w 1323446"/>
                <a:gd name="connsiteY3" fmla="*/ 4105131 h 5020343"/>
                <a:gd name="connsiteX4" fmla="*/ 804258 w 1323446"/>
                <a:gd name="connsiteY4" fmla="*/ 2603184 h 5020343"/>
                <a:gd name="connsiteX5" fmla="*/ 1240762 w 1323446"/>
                <a:gd name="connsiteY5" fmla="*/ 1766045 h 5020343"/>
                <a:gd name="connsiteX6" fmla="*/ 1312282 w 1323446"/>
                <a:gd name="connsiteY6" fmla="*/ 981522 h 502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446" h="5020343">
                  <a:moveTo>
                    <a:pt x="1312282" y="981522"/>
                  </a:moveTo>
                  <a:cubicBezTo>
                    <a:pt x="1288232" y="577228"/>
                    <a:pt x="389415" y="-432411"/>
                    <a:pt x="181982" y="206822"/>
                  </a:cubicBezTo>
                  <a:cubicBezTo>
                    <a:pt x="-25451" y="846055"/>
                    <a:pt x="-43793" y="4167204"/>
                    <a:pt x="67682" y="4816922"/>
                  </a:cubicBezTo>
                  <a:cubicBezTo>
                    <a:pt x="179157" y="5466640"/>
                    <a:pt x="670913" y="4376065"/>
                    <a:pt x="850830" y="4105131"/>
                  </a:cubicBezTo>
                  <a:cubicBezTo>
                    <a:pt x="1030747" y="3834197"/>
                    <a:pt x="739269" y="2993032"/>
                    <a:pt x="804258" y="2603184"/>
                  </a:cubicBezTo>
                  <a:cubicBezTo>
                    <a:pt x="869247" y="2213336"/>
                    <a:pt x="1156091" y="2036322"/>
                    <a:pt x="1240762" y="1766045"/>
                  </a:cubicBezTo>
                  <a:cubicBezTo>
                    <a:pt x="1325433" y="1495768"/>
                    <a:pt x="1336332" y="1385816"/>
                    <a:pt x="1312282" y="9815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 rot="3060000" flipH="1">
              <a:off x="7502798" y="2090261"/>
              <a:ext cx="678734" cy="238644"/>
            </a:xfrm>
            <a:custGeom>
              <a:avLst/>
              <a:gdLst>
                <a:gd name="connsiteX0" fmla="*/ 0 w 812800"/>
                <a:gd name="connsiteY0" fmla="*/ 370190 h 509890"/>
                <a:gd name="connsiteX1" fmla="*/ 508000 w 812800"/>
                <a:gd name="connsiteY1" fmla="*/ 1890 h 509890"/>
                <a:gd name="connsiteX2" fmla="*/ 812800 w 812800"/>
                <a:gd name="connsiteY2" fmla="*/ 509890 h 509890"/>
                <a:gd name="connsiteX0" fmla="*/ 0 w 812800"/>
                <a:gd name="connsiteY0" fmla="*/ 155192 h 294892"/>
                <a:gd name="connsiteX1" fmla="*/ 467216 w 812800"/>
                <a:gd name="connsiteY1" fmla="*/ 18690 h 294892"/>
                <a:gd name="connsiteX2" fmla="*/ 812800 w 812800"/>
                <a:gd name="connsiteY2" fmla="*/ 294892 h 294892"/>
                <a:gd name="connsiteX0" fmla="*/ 0 w 812800"/>
                <a:gd name="connsiteY0" fmla="*/ 0 h 139700"/>
                <a:gd name="connsiteX1" fmla="*/ 812800 w 812800"/>
                <a:gd name="connsiteY1" fmla="*/ 139700 h 139700"/>
                <a:gd name="connsiteX0" fmla="*/ 0 w 812800"/>
                <a:gd name="connsiteY0" fmla="*/ 61204 h 200904"/>
                <a:gd name="connsiteX1" fmla="*/ 812800 w 812800"/>
                <a:gd name="connsiteY1" fmla="*/ 200904 h 200904"/>
                <a:gd name="connsiteX0" fmla="*/ 0 w 738089"/>
                <a:gd name="connsiteY0" fmla="*/ 220210 h 223277"/>
                <a:gd name="connsiteX1" fmla="*/ 738089 w 738089"/>
                <a:gd name="connsiteY1" fmla="*/ 143863 h 223277"/>
                <a:gd name="connsiteX0" fmla="*/ 0 w 738089"/>
                <a:gd name="connsiteY0" fmla="*/ 131682 h 136703"/>
                <a:gd name="connsiteX1" fmla="*/ 738089 w 738089"/>
                <a:gd name="connsiteY1" fmla="*/ 55335 h 136703"/>
                <a:gd name="connsiteX0" fmla="*/ 0 w 925405"/>
                <a:gd name="connsiteY0" fmla="*/ 207108 h 211076"/>
                <a:gd name="connsiteX1" fmla="*/ 925405 w 925405"/>
                <a:gd name="connsiteY1" fmla="*/ 45829 h 211076"/>
                <a:gd name="connsiteX0" fmla="*/ 0 w 925405"/>
                <a:gd name="connsiteY0" fmla="*/ 227198 h 227198"/>
                <a:gd name="connsiteX1" fmla="*/ 925405 w 925405"/>
                <a:gd name="connsiteY1" fmla="*/ 65919 h 227198"/>
                <a:gd name="connsiteX0" fmla="*/ 0 w 813764"/>
                <a:gd name="connsiteY0" fmla="*/ 241126 h 241126"/>
                <a:gd name="connsiteX1" fmla="*/ 813764 w 813764"/>
                <a:gd name="connsiteY1" fmla="*/ 63022 h 241126"/>
                <a:gd name="connsiteX0" fmla="*/ 0 w 813764"/>
                <a:gd name="connsiteY0" fmla="*/ 253269 h 253269"/>
                <a:gd name="connsiteX1" fmla="*/ 813764 w 813764"/>
                <a:gd name="connsiteY1" fmla="*/ 75165 h 253269"/>
                <a:gd name="connsiteX0" fmla="*/ 0 w 701239"/>
                <a:gd name="connsiteY0" fmla="*/ 223830 h 223830"/>
                <a:gd name="connsiteX1" fmla="*/ 701239 w 701239"/>
                <a:gd name="connsiteY1" fmla="*/ 84638 h 223830"/>
                <a:gd name="connsiteX0" fmla="*/ 0 w 701239"/>
                <a:gd name="connsiteY0" fmla="*/ 243661 h 243661"/>
                <a:gd name="connsiteX1" fmla="*/ 701239 w 701239"/>
                <a:gd name="connsiteY1" fmla="*/ 104469 h 243661"/>
                <a:gd name="connsiteX0" fmla="*/ 0 w 678734"/>
                <a:gd name="connsiteY0" fmla="*/ 238644 h 238644"/>
                <a:gd name="connsiteX1" fmla="*/ 678734 w 678734"/>
                <a:gd name="connsiteY1" fmla="*/ 107235 h 23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8734" h="238644">
                  <a:moveTo>
                    <a:pt x="0" y="238644"/>
                  </a:moveTo>
                  <a:cubicBezTo>
                    <a:pt x="564083" y="-32849"/>
                    <a:pt x="403963" y="-67007"/>
                    <a:pt x="678734" y="107235"/>
                  </a:cubicBezTo>
                </a:path>
              </a:pathLst>
            </a:custGeom>
            <a:noFill/>
            <a:ln w="76200">
              <a:gradFill flip="none"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C0C495E-026A-4DFF-AADB-379CF1645B73}"/>
              </a:ext>
            </a:extLst>
          </p:cNvPr>
          <p:cNvSpPr txBox="1"/>
          <p:nvPr/>
        </p:nvSpPr>
        <p:spPr>
          <a:xfrm>
            <a:off x="169491" y="4763909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r>
              <a:rPr lang="en-US" sz="2000" dirty="0"/>
              <a:t>The Na</a:t>
            </a:r>
            <a:r>
              <a:rPr lang="en-US" sz="2000" baseline="30000" dirty="0"/>
              <a:t>+</a:t>
            </a:r>
            <a:r>
              <a:rPr lang="en-US" sz="2000" dirty="0"/>
              <a:t>-K</a:t>
            </a:r>
            <a:r>
              <a:rPr lang="en-US" sz="2000" baseline="30000" dirty="0"/>
              <a:t>+</a:t>
            </a:r>
            <a:r>
              <a:rPr lang="en-US" sz="2000" dirty="0"/>
              <a:t> pump uses ATP to drive Na</a:t>
            </a:r>
            <a:r>
              <a:rPr lang="en-US" sz="2000" baseline="30000" dirty="0"/>
              <a:t>+</a:t>
            </a:r>
            <a:r>
              <a:rPr lang="en-US" sz="2000" dirty="0"/>
              <a:t> out of — and K</a:t>
            </a:r>
            <a:r>
              <a:rPr lang="en-US" sz="2000" baseline="30000" dirty="0"/>
              <a:t>+</a:t>
            </a:r>
            <a:r>
              <a:rPr lang="en-US" sz="2000" dirty="0"/>
              <a:t> into — a cell, thereby establishing strong Na</a:t>
            </a:r>
            <a:r>
              <a:rPr lang="en-US" sz="2000" baseline="30000" dirty="0"/>
              <a:t>+</a:t>
            </a:r>
            <a:r>
              <a:rPr lang="en-US" sz="2000" dirty="0"/>
              <a:t> and K</a:t>
            </a:r>
            <a:r>
              <a:rPr lang="en-US" sz="2000" baseline="30000" dirty="0"/>
              <a:t>+</a:t>
            </a:r>
            <a:r>
              <a:rPr lang="en-US" sz="2000" dirty="0"/>
              <a:t> gradients across the membrane.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25C934D-820C-49A2-98FA-F3C3DCF0234D}"/>
              </a:ext>
            </a:extLst>
          </p:cNvPr>
          <p:cNvSpPr txBox="1"/>
          <p:nvPr/>
        </p:nvSpPr>
        <p:spPr>
          <a:xfrm>
            <a:off x="169491" y="5344920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2"/>
            </a:pPr>
            <a:r>
              <a:rPr lang="en-US" sz="2000" dirty="0"/>
              <a:t>When permitted, ionic species want to achieve equilibrium, a state that is defined both chemically and electrically.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156FF0-8B9A-4000-9EB8-269F9614231E}"/>
              </a:ext>
            </a:extLst>
          </p:cNvPr>
          <p:cNvSpPr txBox="1"/>
          <p:nvPr/>
        </p:nvSpPr>
        <p:spPr>
          <a:xfrm>
            <a:off x="169491" y="6224813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4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Channels are activated by diverse mechanisms. When active, they transiently enable an ion to reach equilibrium. In doing so, channels can change the voltage of a cell.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F7999AA-A5C7-4783-8FBF-713F509863EF}"/>
              </a:ext>
            </a:extLst>
          </p:cNvPr>
          <p:cNvSpPr txBox="1"/>
          <p:nvPr/>
        </p:nvSpPr>
        <p:spPr>
          <a:xfrm>
            <a:off x="169491" y="5925931"/>
            <a:ext cx="118530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3"/>
            </a:pPr>
            <a:r>
              <a:rPr lang="en-US" sz="2000" dirty="0"/>
              <a:t>The equilibrium set point of each ionic species is associated with a specific membrane voltage.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9D4F95E-6E5E-4684-8D07-450F677B275E}"/>
              </a:ext>
            </a:extLst>
          </p:cNvPr>
          <p:cNvGrpSpPr/>
          <p:nvPr/>
        </p:nvGrpSpPr>
        <p:grpSpPr>
          <a:xfrm>
            <a:off x="4901108" y="4217725"/>
            <a:ext cx="1944685" cy="523220"/>
            <a:chOff x="5158283" y="4484425"/>
            <a:chExt cx="1944685" cy="523220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410E6C8-60F7-4749-A458-0F98D1E2BAFA}"/>
                </a:ext>
              </a:extLst>
            </p:cNvPr>
            <p:cNvSpPr txBox="1"/>
            <p:nvPr/>
          </p:nvSpPr>
          <p:spPr>
            <a:xfrm>
              <a:off x="5158283" y="4484425"/>
              <a:ext cx="182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defRPr>
              </a:lvl1pPr>
            </a:lstStyle>
            <a:p>
              <a:r>
                <a:rPr lang="en-US" sz="2800" dirty="0"/>
                <a:t>Key Points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3D73A08-C034-4D53-8D76-C02A28543DAF}"/>
                </a:ext>
              </a:extLst>
            </p:cNvPr>
            <p:cNvCxnSpPr/>
            <p:nvPr/>
          </p:nvCxnSpPr>
          <p:spPr>
            <a:xfrm>
              <a:off x="5190997" y="5007645"/>
              <a:ext cx="19119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70F8FC86-2D22-4FBE-9315-D3E60FBB6C6A}"/>
              </a:ext>
            </a:extLst>
          </p:cNvPr>
          <p:cNvSpPr txBox="1"/>
          <p:nvPr/>
        </p:nvSpPr>
        <p:spPr>
          <a:xfrm>
            <a:off x="169491" y="6224813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4"/>
            </a:pPr>
            <a:r>
              <a:rPr lang="en-US" sz="2000" dirty="0"/>
              <a:t>Channels are activated by diverse mechanisms. When active, they transiently enable an ion to reach equilibrium. In doing so, channels can change the voltage of a cell.</a:t>
            </a:r>
          </a:p>
        </p:txBody>
      </p:sp>
    </p:spTree>
    <p:extLst>
      <p:ext uri="{BB962C8B-B14F-4D97-AF65-F5344CB8AC3E}">
        <p14:creationId xmlns:p14="http://schemas.microsoft.com/office/powerpoint/2010/main" val="26045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01119 0.00023 L 0.01862 0.00023 " pathEditMode="relative" rAng="0" ptsTypes="FFF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0782 0.00023 L -0.01641 0.00023 " pathEditMode="relative" rAng="0" ptsTypes="FFF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3" grpId="0"/>
      <p:bldP spid="93" grpId="1"/>
      <p:bldP spid="95" grpId="0"/>
      <p:bldP spid="1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/>
          <p:cNvGrpSpPr/>
          <p:nvPr/>
        </p:nvGrpSpPr>
        <p:grpSpPr>
          <a:xfrm>
            <a:off x="1669459" y="2252166"/>
            <a:ext cx="9121889" cy="1520835"/>
            <a:chOff x="2545759" y="880566"/>
            <a:chExt cx="9121889" cy="1520835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3787980" y="1622427"/>
              <a:ext cx="57128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Group 196"/>
            <p:cNvGrpSpPr/>
            <p:nvPr/>
          </p:nvGrpSpPr>
          <p:grpSpPr>
            <a:xfrm>
              <a:off x="2545759" y="880566"/>
              <a:ext cx="9121889" cy="1520835"/>
              <a:chOff x="2545759" y="880566"/>
              <a:chExt cx="9121889" cy="1520835"/>
            </a:xfrm>
          </p:grpSpPr>
          <p:sp>
            <p:nvSpPr>
              <p:cNvPr id="198" name="TextBox 197"/>
              <p:cNvSpPr txBox="1"/>
              <p:nvPr/>
            </p:nvSpPr>
            <p:spPr>
              <a:xfrm>
                <a:off x="5034101" y="1631960"/>
                <a:ext cx="66335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Na</a:t>
                </a:r>
                <a:r>
                  <a:rPr lang="en-US" sz="44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[Na]</a:t>
                </a:r>
                <a:r>
                  <a:rPr lang="en-US" sz="4400" baseline="-250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r>
                  <a:rPr lang="en-US" sz="4400" baseline="-250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+ 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K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[K]</a:t>
                </a:r>
                <a:r>
                  <a:rPr lang="en-US" sz="4400" baseline="-25000" dirty="0" err="1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+ </a:t>
                </a:r>
                <a:r>
                  <a:rPr lang="en-US" sz="44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Cl</a:t>
                </a:r>
                <a:r>
                  <a:rPr lang="en-US" sz="4400" dirty="0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[Cl]</a:t>
                </a:r>
                <a:r>
                  <a:rPr lang="en-US" sz="4400" baseline="-25000" dirty="0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5034101" y="880566"/>
                <a:ext cx="65582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Na</a:t>
                </a:r>
                <a:r>
                  <a:rPr lang="en-US" sz="44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[Na]</a:t>
                </a:r>
                <a:r>
                  <a:rPr lang="en-US" sz="4400" baseline="-25000" dirty="0">
                    <a:solidFill>
                      <a:srgbClr val="FF00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+ 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K</a:t>
                </a:r>
                <a:r>
                  <a:rPr lang="en-US" sz="44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[K]</a:t>
                </a:r>
                <a:r>
                  <a:rPr lang="en-US" sz="4400" baseline="-250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o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+ </a:t>
                </a:r>
                <a:r>
                  <a:rPr lang="en-US" sz="44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</a:t>
                </a:r>
                <a:r>
                  <a:rPr lang="en-US" sz="4400" baseline="-250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Cl</a:t>
                </a:r>
                <a:r>
                  <a:rPr lang="en-US" sz="4400" dirty="0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[Cl]</a:t>
                </a:r>
                <a:r>
                  <a:rPr lang="en-US" sz="4400" baseline="-25000" dirty="0" err="1">
                    <a:solidFill>
                      <a:srgbClr val="92D05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i</a:t>
                </a:r>
                <a:endParaRPr lang="en-US" sz="4400" baseline="-25000" dirty="0">
                  <a:solidFill>
                    <a:srgbClr val="92D05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2545759" y="1225121"/>
                <a:ext cx="134844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</a:t>
                </a:r>
                <a:r>
                  <a:rPr lang="en-US" sz="4400" baseline="-25000" dirty="0" err="1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</a:t>
                </a:r>
                <a:r>
                  <a:rPr lang="en-US" sz="44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 </a:t>
                </a:r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=</a:t>
                </a:r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3705412" y="993105"/>
                <a:ext cx="817853" cy="1385873"/>
                <a:chOff x="2662041" y="2979179"/>
                <a:chExt cx="817853" cy="1385873"/>
              </a:xfrm>
            </p:grpSpPr>
            <p:sp>
              <p:nvSpPr>
                <p:cNvPr id="204" name="TextBox 203"/>
                <p:cNvSpPr txBox="1"/>
                <p:nvPr/>
              </p:nvSpPr>
              <p:spPr>
                <a:xfrm>
                  <a:off x="2662041" y="2979179"/>
                  <a:ext cx="81785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RT</a:t>
                  </a:r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2804880" y="3595611"/>
                  <a:ext cx="460382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F</a:t>
                  </a:r>
                </a:p>
              </p:txBody>
            </p:sp>
          </p:grpSp>
          <p:sp>
            <p:nvSpPr>
              <p:cNvPr id="202" name="TextBox 201"/>
              <p:cNvSpPr txBox="1"/>
              <p:nvPr/>
            </p:nvSpPr>
            <p:spPr>
              <a:xfrm>
                <a:off x="4359267" y="1301321"/>
                <a:ext cx="6479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ln</a:t>
                </a:r>
              </a:p>
            </p:txBody>
          </p:sp>
          <p:cxnSp>
            <p:nvCxnSpPr>
              <p:cNvPr id="203" name="Straight Connector 202"/>
              <p:cNvCxnSpPr/>
              <p:nvPr/>
            </p:nvCxnSpPr>
            <p:spPr>
              <a:xfrm flipV="1">
                <a:off x="5033782" y="1709928"/>
                <a:ext cx="604470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A179EB-C002-43E5-955C-B7B6BBF8B5A6}"/>
              </a:ext>
            </a:extLst>
          </p:cNvPr>
          <p:cNvSpPr txBox="1"/>
          <p:nvPr/>
        </p:nvSpPr>
        <p:spPr>
          <a:xfrm>
            <a:off x="169491" y="4763909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r>
              <a:rPr lang="en-US" sz="2000" dirty="0"/>
              <a:t>The Na</a:t>
            </a:r>
            <a:r>
              <a:rPr lang="en-US" sz="2000" baseline="30000" dirty="0"/>
              <a:t>+</a:t>
            </a:r>
            <a:r>
              <a:rPr lang="en-US" sz="2000" dirty="0"/>
              <a:t>-K</a:t>
            </a:r>
            <a:r>
              <a:rPr lang="en-US" sz="2000" baseline="30000" dirty="0"/>
              <a:t>+</a:t>
            </a:r>
            <a:r>
              <a:rPr lang="en-US" sz="2000" dirty="0"/>
              <a:t> pump uses ATP to drive Na</a:t>
            </a:r>
            <a:r>
              <a:rPr lang="en-US" sz="2000" baseline="30000" dirty="0"/>
              <a:t>+</a:t>
            </a:r>
            <a:r>
              <a:rPr lang="en-US" sz="2000" dirty="0"/>
              <a:t> out of — and K</a:t>
            </a:r>
            <a:r>
              <a:rPr lang="en-US" sz="2000" baseline="30000" dirty="0"/>
              <a:t>+</a:t>
            </a:r>
            <a:r>
              <a:rPr lang="en-US" sz="2000" dirty="0"/>
              <a:t> into — a cell, thereby establishing strong Na</a:t>
            </a:r>
            <a:r>
              <a:rPr lang="en-US" sz="2000" baseline="30000" dirty="0"/>
              <a:t>+</a:t>
            </a:r>
            <a:r>
              <a:rPr lang="en-US" sz="2000" dirty="0"/>
              <a:t> and K</a:t>
            </a:r>
            <a:r>
              <a:rPr lang="en-US" sz="2000" baseline="30000" dirty="0"/>
              <a:t>+</a:t>
            </a:r>
            <a:r>
              <a:rPr lang="en-US" sz="2000" dirty="0"/>
              <a:t> gradients across the membrane.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0D3B2E-D61B-4B06-A7D5-C19A94AA6CEE}"/>
              </a:ext>
            </a:extLst>
          </p:cNvPr>
          <p:cNvSpPr txBox="1"/>
          <p:nvPr/>
        </p:nvSpPr>
        <p:spPr>
          <a:xfrm>
            <a:off x="169491" y="5344920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2"/>
            </a:pPr>
            <a:r>
              <a:rPr lang="en-US" sz="2000" dirty="0"/>
              <a:t>When permitted, ionic species want to achieve equilibrium, a state that is defined both chemically and electrically.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BE89D5-20B9-4A79-A76E-8C253CFC2C19}"/>
              </a:ext>
            </a:extLst>
          </p:cNvPr>
          <p:cNvSpPr txBox="1"/>
          <p:nvPr/>
        </p:nvSpPr>
        <p:spPr>
          <a:xfrm>
            <a:off x="169491" y="5925931"/>
            <a:ext cx="118530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3"/>
            </a:pPr>
            <a:r>
              <a:rPr lang="en-US" sz="2000" dirty="0"/>
              <a:t>The equilibrium set point of each ionic species is associated with a specific membrane voltage.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3C0A398-A17B-4753-97ED-A84944D6708B}"/>
              </a:ext>
            </a:extLst>
          </p:cNvPr>
          <p:cNvGrpSpPr/>
          <p:nvPr/>
        </p:nvGrpSpPr>
        <p:grpSpPr>
          <a:xfrm>
            <a:off x="4901108" y="4217725"/>
            <a:ext cx="1944685" cy="523220"/>
            <a:chOff x="5158283" y="4484425"/>
            <a:chExt cx="1944685" cy="52322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3401D3-1AE6-4929-8035-CBAF62346887}"/>
                </a:ext>
              </a:extLst>
            </p:cNvPr>
            <p:cNvSpPr txBox="1"/>
            <p:nvPr/>
          </p:nvSpPr>
          <p:spPr>
            <a:xfrm>
              <a:off x="5158283" y="4484425"/>
              <a:ext cx="182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defRPr>
              </a:lvl1pPr>
            </a:lstStyle>
            <a:p>
              <a:r>
                <a:rPr lang="en-US" sz="2800" dirty="0"/>
                <a:t>Key Points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77D21BA-11BE-4EBB-B499-6F75AD714FA8}"/>
                </a:ext>
              </a:extLst>
            </p:cNvPr>
            <p:cNvCxnSpPr/>
            <p:nvPr/>
          </p:nvCxnSpPr>
          <p:spPr>
            <a:xfrm>
              <a:off x="5190997" y="5007645"/>
              <a:ext cx="19119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6474C45-D6CC-49EA-9CF1-91AF722C5FD3}"/>
              </a:ext>
            </a:extLst>
          </p:cNvPr>
          <p:cNvSpPr txBox="1"/>
          <p:nvPr/>
        </p:nvSpPr>
        <p:spPr>
          <a:xfrm>
            <a:off x="169491" y="6224813"/>
            <a:ext cx="118530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200"/>
              </a:lnSpc>
              <a:buFont typeface="+mj-lt"/>
              <a:buAutoNum type="arabicPeriod" startAt="4"/>
            </a:pPr>
            <a:r>
              <a:rPr lang="en-US" sz="2000" dirty="0"/>
              <a:t>Channels are activated by diverse mechanisms. When active, they transiently enable an ion to reach equilibrium. In doing so, channels can change the voltage of a cell.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02890-A6C7-45BC-A935-D8ECE4BE975F}"/>
              </a:ext>
            </a:extLst>
          </p:cNvPr>
          <p:cNvSpPr txBox="1"/>
          <p:nvPr/>
        </p:nvSpPr>
        <p:spPr>
          <a:xfrm>
            <a:off x="331416" y="1592742"/>
            <a:ext cx="11272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This equation defines the voltage across the membrane (</a:t>
            </a:r>
            <a:r>
              <a:rPr lang="en-US" sz="3200" u="sng" dirty="0" err="1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Vm</a:t>
            </a:r>
            <a:r>
              <a:rPr lang="en-US" sz="3200" u="sng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0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7986" y="111788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Mark Beenhakker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5901" y="1536980"/>
            <a:ext cx="394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markbeen@virginia.edu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8890550" y="2424087"/>
            <a:ext cx="3234984" cy="3162617"/>
            <a:chOff x="8890550" y="3398349"/>
            <a:chExt cx="3234984" cy="3162617"/>
          </a:xfrm>
        </p:grpSpPr>
        <p:sp>
          <p:nvSpPr>
            <p:cNvPr id="25" name="TextBox 24"/>
            <p:cNvSpPr txBox="1"/>
            <p:nvPr/>
          </p:nvSpPr>
          <p:spPr>
            <a:xfrm>
              <a:off x="8890550" y="5441104"/>
              <a:ext cx="1984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electrical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09360" y="5914635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signals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9027733" y="3398349"/>
              <a:ext cx="1769564" cy="1804860"/>
            </a:xfrm>
            <a:custGeom>
              <a:avLst/>
              <a:gdLst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46499 h 2591868"/>
                <a:gd name="connsiteX1" fmla="*/ 946298 w 2296633"/>
                <a:gd name="connsiteY1" fmla="*/ 1754083 h 2591868"/>
                <a:gd name="connsiteX2" fmla="*/ 1120655 w 2296633"/>
                <a:gd name="connsiteY2" fmla="*/ 7295 h 2591868"/>
                <a:gd name="connsiteX3" fmla="*/ 1212112 w 2296633"/>
                <a:gd name="connsiteY3" fmla="*/ 2519627 h 2591868"/>
                <a:gd name="connsiteX4" fmla="*/ 1360968 w 2296633"/>
                <a:gd name="connsiteY4" fmla="*/ 1902939 h 2591868"/>
                <a:gd name="connsiteX5" fmla="*/ 2296633 w 2296633"/>
                <a:gd name="connsiteY5" fmla="*/ 1817879 h 2591868"/>
                <a:gd name="connsiteX0" fmla="*/ 0 w 2296633"/>
                <a:gd name="connsiteY0" fmla="*/ 1746019 h 2565652"/>
                <a:gd name="connsiteX1" fmla="*/ 946298 w 2296633"/>
                <a:gd name="connsiteY1" fmla="*/ 1753603 h 2565652"/>
                <a:gd name="connsiteX2" fmla="*/ 1120655 w 2296633"/>
                <a:gd name="connsiteY2" fmla="*/ 6815 h 2565652"/>
                <a:gd name="connsiteX3" fmla="*/ 1198750 w 2296633"/>
                <a:gd name="connsiteY3" fmla="*/ 2491784 h 2565652"/>
                <a:gd name="connsiteX4" fmla="*/ 1360968 w 2296633"/>
                <a:gd name="connsiteY4" fmla="*/ 1902459 h 2565652"/>
                <a:gd name="connsiteX5" fmla="*/ 2296633 w 2296633"/>
                <a:gd name="connsiteY5" fmla="*/ 1817399 h 2565652"/>
                <a:gd name="connsiteX0" fmla="*/ 0 w 2296633"/>
                <a:gd name="connsiteY0" fmla="*/ 1746019 h 2563901"/>
                <a:gd name="connsiteX1" fmla="*/ 946298 w 2296633"/>
                <a:gd name="connsiteY1" fmla="*/ 1753603 h 2563901"/>
                <a:gd name="connsiteX2" fmla="*/ 1120655 w 2296633"/>
                <a:gd name="connsiteY2" fmla="*/ 6815 h 2563901"/>
                <a:gd name="connsiteX3" fmla="*/ 1198750 w 2296633"/>
                <a:gd name="connsiteY3" fmla="*/ 2491784 h 2563901"/>
                <a:gd name="connsiteX4" fmla="*/ 1588112 w 2296633"/>
                <a:gd name="connsiteY4" fmla="*/ 1888777 h 2563901"/>
                <a:gd name="connsiteX5" fmla="*/ 2296633 w 2296633"/>
                <a:gd name="connsiteY5" fmla="*/ 1817399 h 2563901"/>
                <a:gd name="connsiteX0" fmla="*/ 0 w 2296633"/>
                <a:gd name="connsiteY0" fmla="*/ 1746019 h 2556989"/>
                <a:gd name="connsiteX1" fmla="*/ 946298 w 2296633"/>
                <a:gd name="connsiteY1" fmla="*/ 1753603 h 2556989"/>
                <a:gd name="connsiteX2" fmla="*/ 1120655 w 2296633"/>
                <a:gd name="connsiteY2" fmla="*/ 6815 h 2556989"/>
                <a:gd name="connsiteX3" fmla="*/ 1198750 w 2296633"/>
                <a:gd name="connsiteY3" fmla="*/ 2491784 h 2556989"/>
                <a:gd name="connsiteX4" fmla="*/ 2296633 w 2296633"/>
                <a:gd name="connsiteY4" fmla="*/ 1817399 h 2556989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1358 h 2229528"/>
                <a:gd name="connsiteX1" fmla="*/ 946298 w 2296633"/>
                <a:gd name="connsiteY1" fmla="*/ 1748942 h 2229528"/>
                <a:gd name="connsiteX2" fmla="*/ 1120655 w 2296633"/>
                <a:gd name="connsiteY2" fmla="*/ 2154 h 2229528"/>
                <a:gd name="connsiteX3" fmla="*/ 1339046 w 2296633"/>
                <a:gd name="connsiteY3" fmla="*/ 2151933 h 2229528"/>
                <a:gd name="connsiteX4" fmla="*/ 2296633 w 2296633"/>
                <a:gd name="connsiteY4" fmla="*/ 1812738 h 2229528"/>
                <a:gd name="connsiteX0" fmla="*/ 0 w 2296633"/>
                <a:gd name="connsiteY0" fmla="*/ 1741358 h 2183282"/>
                <a:gd name="connsiteX1" fmla="*/ 946298 w 2296633"/>
                <a:gd name="connsiteY1" fmla="*/ 1748942 h 2183282"/>
                <a:gd name="connsiteX2" fmla="*/ 1120655 w 2296633"/>
                <a:gd name="connsiteY2" fmla="*/ 2154 h 2183282"/>
                <a:gd name="connsiteX3" fmla="*/ 1339046 w 2296633"/>
                <a:gd name="connsiteY3" fmla="*/ 2151933 h 2183282"/>
                <a:gd name="connsiteX4" fmla="*/ 2296633 w 2296633"/>
                <a:gd name="connsiteY4" fmla="*/ 1812738 h 2183282"/>
                <a:gd name="connsiteX0" fmla="*/ 0 w 2296633"/>
                <a:gd name="connsiteY0" fmla="*/ 1741358 h 2187524"/>
                <a:gd name="connsiteX1" fmla="*/ 946298 w 2296633"/>
                <a:gd name="connsiteY1" fmla="*/ 1748942 h 2187524"/>
                <a:gd name="connsiteX2" fmla="*/ 1120655 w 2296633"/>
                <a:gd name="connsiteY2" fmla="*/ 2154 h 2187524"/>
                <a:gd name="connsiteX3" fmla="*/ 1339046 w 2296633"/>
                <a:gd name="connsiteY3" fmla="*/ 2151933 h 2187524"/>
                <a:gd name="connsiteX4" fmla="*/ 2296633 w 2296633"/>
                <a:gd name="connsiteY4" fmla="*/ 1812738 h 2187524"/>
                <a:gd name="connsiteX0" fmla="*/ 0 w 2016043"/>
                <a:gd name="connsiteY0" fmla="*/ 1755040 h 2187525"/>
                <a:gd name="connsiteX1" fmla="*/ 665708 w 2016043"/>
                <a:gd name="connsiteY1" fmla="*/ 1748943 h 2187525"/>
                <a:gd name="connsiteX2" fmla="*/ 840065 w 2016043"/>
                <a:gd name="connsiteY2" fmla="*/ 2155 h 2187525"/>
                <a:gd name="connsiteX3" fmla="*/ 1058456 w 2016043"/>
                <a:gd name="connsiteY3" fmla="*/ 2151934 h 2187525"/>
                <a:gd name="connsiteX4" fmla="*/ 2016043 w 2016043"/>
                <a:gd name="connsiteY4" fmla="*/ 1812739 h 2187525"/>
                <a:gd name="connsiteX0" fmla="*/ 0 w 2016043"/>
                <a:gd name="connsiteY0" fmla="*/ 1755041 h 2187526"/>
                <a:gd name="connsiteX1" fmla="*/ 665708 w 2016043"/>
                <a:gd name="connsiteY1" fmla="*/ 1748944 h 2187526"/>
                <a:gd name="connsiteX2" fmla="*/ 840065 w 2016043"/>
                <a:gd name="connsiteY2" fmla="*/ 2156 h 2187526"/>
                <a:gd name="connsiteX3" fmla="*/ 1058456 w 2016043"/>
                <a:gd name="connsiteY3" fmla="*/ 2151935 h 2187526"/>
                <a:gd name="connsiteX4" fmla="*/ 2016043 w 2016043"/>
                <a:gd name="connsiteY4" fmla="*/ 1812740 h 21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43" h="2187526">
                  <a:moveTo>
                    <a:pt x="0" y="1755041"/>
                  </a:moveTo>
                  <a:lnTo>
                    <a:pt x="665708" y="1748944"/>
                  </a:lnTo>
                  <a:cubicBezTo>
                    <a:pt x="805719" y="1456797"/>
                    <a:pt x="774607" y="-65009"/>
                    <a:pt x="840065" y="2156"/>
                  </a:cubicBezTo>
                  <a:cubicBezTo>
                    <a:pt x="905523" y="69321"/>
                    <a:pt x="902544" y="1986984"/>
                    <a:pt x="1058456" y="2151935"/>
                  </a:cubicBezTo>
                  <a:cubicBezTo>
                    <a:pt x="1214368" y="2316886"/>
                    <a:pt x="1152652" y="1857467"/>
                    <a:pt x="2016043" y="1812740"/>
                  </a:cubicBezTo>
                </a:path>
              </a:pathLst>
            </a:custGeom>
            <a:noFill/>
            <a:ln w="28575">
              <a:solidFill>
                <a:srgbClr val="FF2F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807271" y="4186166"/>
              <a:ext cx="2318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2F2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action potential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8120" y="2808824"/>
            <a:ext cx="2407181" cy="2768548"/>
            <a:chOff x="628120" y="2808824"/>
            <a:chExt cx="2407181" cy="2768548"/>
          </a:xfrm>
        </p:grpSpPr>
        <p:sp>
          <p:nvSpPr>
            <p:cNvPr id="21" name="TextBox 20"/>
            <p:cNvSpPr txBox="1"/>
            <p:nvPr/>
          </p:nvSpPr>
          <p:spPr>
            <a:xfrm>
              <a:off x="894595" y="4466842"/>
              <a:ext cx="2076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pumps &amp;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7801" y="4931041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8120" y="2808824"/>
              <a:ext cx="2407181" cy="1056526"/>
              <a:chOff x="628120" y="3287786"/>
              <a:chExt cx="2407181" cy="105652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28120" y="3287786"/>
                <a:ext cx="1068741" cy="1036959"/>
                <a:chOff x="3653347" y="1652896"/>
                <a:chExt cx="4187498" cy="3879863"/>
              </a:xfrm>
              <a:solidFill>
                <a:srgbClr val="FFFF00"/>
              </a:solidFill>
            </p:grpSpPr>
            <p:sp>
              <p:nvSpPr>
                <p:cNvPr id="38" name="Freeform 37"/>
                <p:cNvSpPr/>
                <p:nvPr/>
              </p:nvSpPr>
              <p:spPr>
                <a:xfrm flipH="1">
                  <a:off x="5790468" y="1686596"/>
                  <a:ext cx="2050377" cy="3812458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72737 w 602674"/>
                    <a:gd name="connsiteY3" fmla="*/ 462015 h 950388"/>
                    <a:gd name="connsiteX4" fmla="*/ 525993 w 602674"/>
                    <a:gd name="connsiteY4" fmla="*/ 631564 h 950388"/>
                    <a:gd name="connsiteX5" fmla="*/ 34298 w 602674"/>
                    <a:gd name="connsiteY5" fmla="*/ 784133 h 950388"/>
                    <a:gd name="connsiteX6" fmla="*/ 602674 w 60267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525993 w 602674"/>
                    <a:gd name="connsiteY3" fmla="*/ 631564 h 950388"/>
                    <a:gd name="connsiteX4" fmla="*/ 34298 w 602674"/>
                    <a:gd name="connsiteY4" fmla="*/ 784133 h 950388"/>
                    <a:gd name="connsiteX5" fmla="*/ 602674 w 602674"/>
                    <a:gd name="connsiteY5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34298 w 602674"/>
                    <a:gd name="connsiteY3" fmla="*/ 784133 h 950388"/>
                    <a:gd name="connsiteX4" fmla="*/ 602674 w 602674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12431 w 580807"/>
                    <a:gd name="connsiteY3" fmla="*/ 784133 h 950388"/>
                    <a:gd name="connsiteX4" fmla="*/ 580807 w 580807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6183 w 580807"/>
                    <a:gd name="connsiteY3" fmla="*/ 705568 h 950388"/>
                    <a:gd name="connsiteX4" fmla="*/ 580807 w 580807"/>
                    <a:gd name="connsiteY4" fmla="*/ 950388 h 950388"/>
                    <a:gd name="connsiteX0" fmla="*/ 798603 w 798603"/>
                    <a:gd name="connsiteY0" fmla="*/ 0 h 952922"/>
                    <a:gd name="connsiteX1" fmla="*/ 2933 w 798603"/>
                    <a:gd name="connsiteY1" fmla="*/ 239244 h 952922"/>
                    <a:gd name="connsiteX2" fmla="*/ 511069 w 798603"/>
                    <a:gd name="connsiteY2" fmla="*/ 487865 h 952922"/>
                    <a:gd name="connsiteX3" fmla="*/ 9115 w 798603"/>
                    <a:gd name="connsiteY3" fmla="*/ 708102 h 952922"/>
                    <a:gd name="connsiteX4" fmla="*/ 583739 w 798603"/>
                    <a:gd name="connsiteY4" fmla="*/ 952922 h 952922"/>
                    <a:gd name="connsiteX0" fmla="*/ 795671 w 795671"/>
                    <a:gd name="connsiteY0" fmla="*/ 0 h 952922"/>
                    <a:gd name="connsiteX1" fmla="*/ 505399 w 795671"/>
                    <a:gd name="connsiteY1" fmla="*/ 62796 h 952922"/>
                    <a:gd name="connsiteX2" fmla="*/ 1 w 795671"/>
                    <a:gd name="connsiteY2" fmla="*/ 239244 h 952922"/>
                    <a:gd name="connsiteX3" fmla="*/ 508137 w 795671"/>
                    <a:gd name="connsiteY3" fmla="*/ 487865 h 952922"/>
                    <a:gd name="connsiteX4" fmla="*/ 6183 w 795671"/>
                    <a:gd name="connsiteY4" fmla="*/ 708102 h 952922"/>
                    <a:gd name="connsiteX5" fmla="*/ 580807 w 795671"/>
                    <a:gd name="connsiteY5" fmla="*/ 952922 h 952922"/>
                    <a:gd name="connsiteX0" fmla="*/ 795802 w 795802"/>
                    <a:gd name="connsiteY0" fmla="*/ 0 h 952922"/>
                    <a:gd name="connsiteX1" fmla="*/ 461622 w 795802"/>
                    <a:gd name="connsiteY1" fmla="*/ 38016 h 952922"/>
                    <a:gd name="connsiteX2" fmla="*/ 132 w 795802"/>
                    <a:gd name="connsiteY2" fmla="*/ 239244 h 952922"/>
                    <a:gd name="connsiteX3" fmla="*/ 508268 w 795802"/>
                    <a:gd name="connsiteY3" fmla="*/ 487865 h 952922"/>
                    <a:gd name="connsiteX4" fmla="*/ 6314 w 795802"/>
                    <a:gd name="connsiteY4" fmla="*/ 708102 h 952922"/>
                    <a:gd name="connsiteX5" fmla="*/ 580938 w 795802"/>
                    <a:gd name="connsiteY5" fmla="*/ 952922 h 952922"/>
                    <a:gd name="connsiteX0" fmla="*/ 696531 w 696531"/>
                    <a:gd name="connsiteY0" fmla="*/ 23787 h 928697"/>
                    <a:gd name="connsiteX1" fmla="*/ 461622 w 696531"/>
                    <a:gd name="connsiteY1" fmla="*/ 13791 h 928697"/>
                    <a:gd name="connsiteX2" fmla="*/ 132 w 696531"/>
                    <a:gd name="connsiteY2" fmla="*/ 215019 h 928697"/>
                    <a:gd name="connsiteX3" fmla="*/ 508268 w 696531"/>
                    <a:gd name="connsiteY3" fmla="*/ 463640 h 928697"/>
                    <a:gd name="connsiteX4" fmla="*/ 6314 w 696531"/>
                    <a:gd name="connsiteY4" fmla="*/ 683877 h 928697"/>
                    <a:gd name="connsiteX5" fmla="*/ 580938 w 696531"/>
                    <a:gd name="connsiteY5" fmla="*/ 928697 h 928697"/>
                    <a:gd name="connsiteX0" fmla="*/ 579696 w 580938"/>
                    <a:gd name="connsiteY0" fmla="*/ 912593 h 916113"/>
                    <a:gd name="connsiteX1" fmla="*/ 461622 w 580938"/>
                    <a:gd name="connsiteY1" fmla="*/ 1207 h 916113"/>
                    <a:gd name="connsiteX2" fmla="*/ 132 w 580938"/>
                    <a:gd name="connsiteY2" fmla="*/ 202435 h 916113"/>
                    <a:gd name="connsiteX3" fmla="*/ 508268 w 580938"/>
                    <a:gd name="connsiteY3" fmla="*/ 451056 h 916113"/>
                    <a:gd name="connsiteX4" fmla="*/ 6314 w 580938"/>
                    <a:gd name="connsiteY4" fmla="*/ 671293 h 916113"/>
                    <a:gd name="connsiteX5" fmla="*/ 580938 w 580938"/>
                    <a:gd name="connsiteY5" fmla="*/ 916113 h 916113"/>
                    <a:gd name="connsiteX0" fmla="*/ 579663 w 611898"/>
                    <a:gd name="connsiteY0" fmla="*/ 927442 h 930962"/>
                    <a:gd name="connsiteX1" fmla="*/ 557806 w 611898"/>
                    <a:gd name="connsiteY1" fmla="*/ 1188 h 930962"/>
                    <a:gd name="connsiteX2" fmla="*/ 99 w 611898"/>
                    <a:gd name="connsiteY2" fmla="*/ 217284 h 930962"/>
                    <a:gd name="connsiteX3" fmla="*/ 508235 w 611898"/>
                    <a:gd name="connsiteY3" fmla="*/ 465905 h 930962"/>
                    <a:gd name="connsiteX4" fmla="*/ 6281 w 611898"/>
                    <a:gd name="connsiteY4" fmla="*/ 686142 h 930962"/>
                    <a:gd name="connsiteX5" fmla="*/ 580905 w 611898"/>
                    <a:gd name="connsiteY5" fmla="*/ 930962 h 930962"/>
                    <a:gd name="connsiteX0" fmla="*/ 579663 w 580905"/>
                    <a:gd name="connsiteY0" fmla="*/ 926470 h 929990"/>
                    <a:gd name="connsiteX1" fmla="*/ 381790 w 580905"/>
                    <a:gd name="connsiteY1" fmla="*/ 204655 h 929990"/>
                    <a:gd name="connsiteX2" fmla="*/ 557806 w 580905"/>
                    <a:gd name="connsiteY2" fmla="*/ 216 h 929990"/>
                    <a:gd name="connsiteX3" fmla="*/ 99 w 580905"/>
                    <a:gd name="connsiteY3" fmla="*/ 216312 h 929990"/>
                    <a:gd name="connsiteX4" fmla="*/ 508235 w 580905"/>
                    <a:gd name="connsiteY4" fmla="*/ 464933 h 929990"/>
                    <a:gd name="connsiteX5" fmla="*/ 6281 w 580905"/>
                    <a:gd name="connsiteY5" fmla="*/ 685170 h 929990"/>
                    <a:gd name="connsiteX6" fmla="*/ 580905 w 580905"/>
                    <a:gd name="connsiteY6" fmla="*/ 929990 h 929990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703 w 587385"/>
                    <a:gd name="connsiteY0" fmla="*/ 926356 h 929876"/>
                    <a:gd name="connsiteX1" fmla="*/ 381830 w 587385"/>
                    <a:gd name="connsiteY1" fmla="*/ 204541 h 929876"/>
                    <a:gd name="connsiteX2" fmla="*/ 557846 w 587385"/>
                    <a:gd name="connsiteY2" fmla="*/ 102 h 929876"/>
                    <a:gd name="connsiteX3" fmla="*/ 139 w 587385"/>
                    <a:gd name="connsiteY3" fmla="*/ 216198 h 929876"/>
                    <a:gd name="connsiteX4" fmla="*/ 499111 w 587385"/>
                    <a:gd name="connsiteY4" fmla="*/ 459243 h 929876"/>
                    <a:gd name="connsiteX5" fmla="*/ 6321 w 587385"/>
                    <a:gd name="connsiteY5" fmla="*/ 685056 h 929876"/>
                    <a:gd name="connsiteX6" fmla="*/ 580945 w 587385"/>
                    <a:gd name="connsiteY6" fmla="*/ 929876 h 929876"/>
                    <a:gd name="connsiteX0" fmla="*/ 579703 w 621027"/>
                    <a:gd name="connsiteY0" fmla="*/ 926356 h 929876"/>
                    <a:gd name="connsiteX1" fmla="*/ 613208 w 621027"/>
                    <a:gd name="connsiteY1" fmla="*/ 444292 h 929876"/>
                    <a:gd name="connsiteX2" fmla="*/ 381830 w 621027"/>
                    <a:gd name="connsiteY2" fmla="*/ 204541 h 929876"/>
                    <a:gd name="connsiteX3" fmla="*/ 557846 w 621027"/>
                    <a:gd name="connsiteY3" fmla="*/ 102 h 929876"/>
                    <a:gd name="connsiteX4" fmla="*/ 139 w 621027"/>
                    <a:gd name="connsiteY4" fmla="*/ 216198 h 929876"/>
                    <a:gd name="connsiteX5" fmla="*/ 499111 w 621027"/>
                    <a:gd name="connsiteY5" fmla="*/ 459243 h 929876"/>
                    <a:gd name="connsiteX6" fmla="*/ 6321 w 621027"/>
                    <a:gd name="connsiteY6" fmla="*/ 685056 h 929876"/>
                    <a:gd name="connsiteX7" fmla="*/ 580945 w 621027"/>
                    <a:gd name="connsiteY7" fmla="*/ 929876 h 929876"/>
                    <a:gd name="connsiteX0" fmla="*/ 579703 w 616571"/>
                    <a:gd name="connsiteY0" fmla="*/ 926356 h 929876"/>
                    <a:gd name="connsiteX1" fmla="*/ 374957 w 616571"/>
                    <a:gd name="connsiteY1" fmla="*/ 723072 h 929876"/>
                    <a:gd name="connsiteX2" fmla="*/ 613208 w 616571"/>
                    <a:gd name="connsiteY2" fmla="*/ 444292 h 929876"/>
                    <a:gd name="connsiteX3" fmla="*/ 381830 w 616571"/>
                    <a:gd name="connsiteY3" fmla="*/ 204541 h 929876"/>
                    <a:gd name="connsiteX4" fmla="*/ 557846 w 616571"/>
                    <a:gd name="connsiteY4" fmla="*/ 102 h 929876"/>
                    <a:gd name="connsiteX5" fmla="*/ 139 w 616571"/>
                    <a:gd name="connsiteY5" fmla="*/ 216198 h 929876"/>
                    <a:gd name="connsiteX6" fmla="*/ 499111 w 616571"/>
                    <a:gd name="connsiteY6" fmla="*/ 459243 h 929876"/>
                    <a:gd name="connsiteX7" fmla="*/ 6321 w 616571"/>
                    <a:gd name="connsiteY7" fmla="*/ 685056 h 929876"/>
                    <a:gd name="connsiteX8" fmla="*/ 580945 w 616571"/>
                    <a:gd name="connsiteY8" fmla="*/ 929876 h 929876"/>
                    <a:gd name="connsiteX0" fmla="*/ 579703 w 615802"/>
                    <a:gd name="connsiteY0" fmla="*/ 926356 h 929876"/>
                    <a:gd name="connsiteX1" fmla="*/ 287904 w 615802"/>
                    <a:gd name="connsiteY1" fmla="*/ 674750 h 929876"/>
                    <a:gd name="connsiteX2" fmla="*/ 613208 w 615802"/>
                    <a:gd name="connsiteY2" fmla="*/ 444292 h 929876"/>
                    <a:gd name="connsiteX3" fmla="*/ 381830 w 615802"/>
                    <a:gd name="connsiteY3" fmla="*/ 204541 h 929876"/>
                    <a:gd name="connsiteX4" fmla="*/ 557846 w 615802"/>
                    <a:gd name="connsiteY4" fmla="*/ 102 h 929876"/>
                    <a:gd name="connsiteX5" fmla="*/ 139 w 615802"/>
                    <a:gd name="connsiteY5" fmla="*/ 216198 h 929876"/>
                    <a:gd name="connsiteX6" fmla="*/ 499111 w 615802"/>
                    <a:gd name="connsiteY6" fmla="*/ 459243 h 929876"/>
                    <a:gd name="connsiteX7" fmla="*/ 6321 w 615802"/>
                    <a:gd name="connsiteY7" fmla="*/ 685056 h 929876"/>
                    <a:gd name="connsiteX8" fmla="*/ 580945 w 615802"/>
                    <a:gd name="connsiteY8" fmla="*/ 929876 h 929876"/>
                    <a:gd name="connsiteX0" fmla="*/ 579703 w 615802"/>
                    <a:gd name="connsiteY0" fmla="*/ 926348 h 929868"/>
                    <a:gd name="connsiteX1" fmla="*/ 287904 w 615802"/>
                    <a:gd name="connsiteY1" fmla="*/ 674742 h 929868"/>
                    <a:gd name="connsiteX2" fmla="*/ 613208 w 615802"/>
                    <a:gd name="connsiteY2" fmla="*/ 444284 h 929868"/>
                    <a:gd name="connsiteX3" fmla="*/ 310813 w 615802"/>
                    <a:gd name="connsiteY3" fmla="*/ 215684 h 929868"/>
                    <a:gd name="connsiteX4" fmla="*/ 557846 w 615802"/>
                    <a:gd name="connsiteY4" fmla="*/ 94 h 929868"/>
                    <a:gd name="connsiteX5" fmla="*/ 139 w 615802"/>
                    <a:gd name="connsiteY5" fmla="*/ 216190 h 929868"/>
                    <a:gd name="connsiteX6" fmla="*/ 499111 w 615802"/>
                    <a:gd name="connsiteY6" fmla="*/ 459235 h 929868"/>
                    <a:gd name="connsiteX7" fmla="*/ 6321 w 615802"/>
                    <a:gd name="connsiteY7" fmla="*/ 685048 h 929868"/>
                    <a:gd name="connsiteX8" fmla="*/ 580945 w 615802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580945 w 616240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290195 w 616240"/>
                    <a:gd name="connsiteY8" fmla="*/ 831996 h 929868"/>
                    <a:gd name="connsiteX9" fmla="*/ 580945 w 616240"/>
                    <a:gd name="connsiteY9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290685 w 616730"/>
                    <a:gd name="connsiteY9" fmla="*/ 831996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359411 w 616730"/>
                    <a:gd name="connsiteY10" fmla="*/ 846864 h 929868"/>
                    <a:gd name="connsiteX11" fmla="*/ 581435 w 616730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27034 w 616425"/>
                    <a:gd name="connsiteY9" fmla="*/ 800401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6425" h="929868">
                      <a:moveTo>
                        <a:pt x="579888" y="926348"/>
                      </a:moveTo>
                      <a:cubicBezTo>
                        <a:pt x="583181" y="890299"/>
                        <a:pt x="337486" y="769954"/>
                        <a:pt x="343070" y="689610"/>
                      </a:cubicBezTo>
                      <a:cubicBezTo>
                        <a:pt x="348654" y="609266"/>
                        <a:pt x="649665" y="528538"/>
                        <a:pt x="613393" y="444284"/>
                      </a:cubicBezTo>
                      <a:cubicBezTo>
                        <a:pt x="577121" y="360030"/>
                        <a:pt x="298080" y="275776"/>
                        <a:pt x="310998" y="215684"/>
                      </a:cubicBezTo>
                      <a:cubicBezTo>
                        <a:pt x="403572" y="128215"/>
                        <a:pt x="659445" y="-4017"/>
                        <a:pt x="558031" y="94"/>
                      </a:cubicBezTo>
                      <a:cubicBezTo>
                        <a:pt x="456617" y="4205"/>
                        <a:pt x="10113" y="139667"/>
                        <a:pt x="324" y="216190"/>
                      </a:cubicBezTo>
                      <a:cubicBezTo>
                        <a:pt x="-9465" y="292713"/>
                        <a:pt x="498266" y="381092"/>
                        <a:pt x="499296" y="459235"/>
                      </a:cubicBezTo>
                      <a:cubicBezTo>
                        <a:pt x="500326" y="537378"/>
                        <a:pt x="52780" y="627568"/>
                        <a:pt x="6506" y="685048"/>
                      </a:cubicBezTo>
                      <a:cubicBezTo>
                        <a:pt x="-39768" y="742528"/>
                        <a:pt x="174342" y="779627"/>
                        <a:pt x="221654" y="804118"/>
                      </a:cubicBezTo>
                      <a:cubicBezTo>
                        <a:pt x="268966" y="828609"/>
                        <a:pt x="194164" y="730860"/>
                        <a:pt x="317870" y="772523"/>
                      </a:cubicBezTo>
                      <a:cubicBezTo>
                        <a:pt x="441576" y="814186"/>
                        <a:pt x="316757" y="825286"/>
                        <a:pt x="359106" y="846864"/>
                      </a:cubicBezTo>
                      <a:cubicBezTo>
                        <a:pt x="401455" y="868442"/>
                        <a:pt x="550235" y="913556"/>
                        <a:pt x="581130" y="929868"/>
                      </a:cubicBezTo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3653347" y="1652896"/>
                  <a:ext cx="2056510" cy="3879863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9 w 602676"/>
                    <a:gd name="connsiteY0" fmla="*/ 8491 h 958879"/>
                    <a:gd name="connsiteX1" fmla="*/ 499587 w 602676"/>
                    <a:gd name="connsiteY1" fmla="*/ 12997 h 958879"/>
                    <a:gd name="connsiteX2" fmla="*/ 3 w 602676"/>
                    <a:gd name="connsiteY2" fmla="*/ 169170 h 958879"/>
                    <a:gd name="connsiteX3" fmla="*/ 492519 w 602676"/>
                    <a:gd name="connsiteY3" fmla="*/ 306279 h 958879"/>
                    <a:gd name="connsiteX4" fmla="*/ 72739 w 602676"/>
                    <a:gd name="connsiteY4" fmla="*/ 470506 h 958879"/>
                    <a:gd name="connsiteX5" fmla="*/ 525995 w 602676"/>
                    <a:gd name="connsiteY5" fmla="*/ 640055 h 958879"/>
                    <a:gd name="connsiteX6" fmla="*/ 34300 w 602676"/>
                    <a:gd name="connsiteY6" fmla="*/ 792624 h 958879"/>
                    <a:gd name="connsiteX7" fmla="*/ 602676 w 602676"/>
                    <a:gd name="connsiteY7" fmla="*/ 958879 h 958879"/>
                    <a:gd name="connsiteX0" fmla="*/ 631319 w 631319"/>
                    <a:gd name="connsiteY0" fmla="*/ 46663 h 952136"/>
                    <a:gd name="connsiteX1" fmla="*/ 499587 w 631319"/>
                    <a:gd name="connsiteY1" fmla="*/ 6254 h 952136"/>
                    <a:gd name="connsiteX2" fmla="*/ 3 w 631319"/>
                    <a:gd name="connsiteY2" fmla="*/ 162427 h 952136"/>
                    <a:gd name="connsiteX3" fmla="*/ 492519 w 631319"/>
                    <a:gd name="connsiteY3" fmla="*/ 299536 h 952136"/>
                    <a:gd name="connsiteX4" fmla="*/ 72739 w 631319"/>
                    <a:gd name="connsiteY4" fmla="*/ 463763 h 952136"/>
                    <a:gd name="connsiteX5" fmla="*/ 525995 w 631319"/>
                    <a:gd name="connsiteY5" fmla="*/ 633312 h 952136"/>
                    <a:gd name="connsiteX6" fmla="*/ 34300 w 631319"/>
                    <a:gd name="connsiteY6" fmla="*/ 785881 h 952136"/>
                    <a:gd name="connsiteX7" fmla="*/ 602676 w 631319"/>
                    <a:gd name="connsiteY7" fmla="*/ 952136 h 952136"/>
                    <a:gd name="connsiteX0" fmla="*/ 631416 w 631416"/>
                    <a:gd name="connsiteY0" fmla="*/ 35322 h 940795"/>
                    <a:gd name="connsiteX1" fmla="*/ 450049 w 631416"/>
                    <a:gd name="connsiteY1" fmla="*/ 7303 h 940795"/>
                    <a:gd name="connsiteX2" fmla="*/ 100 w 631416"/>
                    <a:gd name="connsiteY2" fmla="*/ 151086 h 940795"/>
                    <a:gd name="connsiteX3" fmla="*/ 492616 w 631416"/>
                    <a:gd name="connsiteY3" fmla="*/ 288195 h 940795"/>
                    <a:gd name="connsiteX4" fmla="*/ 72836 w 631416"/>
                    <a:gd name="connsiteY4" fmla="*/ 452422 h 940795"/>
                    <a:gd name="connsiteX5" fmla="*/ 526092 w 631416"/>
                    <a:gd name="connsiteY5" fmla="*/ 621971 h 940795"/>
                    <a:gd name="connsiteX6" fmla="*/ 34397 w 631416"/>
                    <a:gd name="connsiteY6" fmla="*/ 774540 h 940795"/>
                    <a:gd name="connsiteX7" fmla="*/ 602773 w 631416"/>
                    <a:gd name="connsiteY7" fmla="*/ 940795 h 940795"/>
                    <a:gd name="connsiteX0" fmla="*/ 631420 w 631420"/>
                    <a:gd name="connsiteY0" fmla="*/ 35279 h 940752"/>
                    <a:gd name="connsiteX1" fmla="*/ 608504 w 631420"/>
                    <a:gd name="connsiteY1" fmla="*/ 22748 h 940752"/>
                    <a:gd name="connsiteX2" fmla="*/ 450053 w 631420"/>
                    <a:gd name="connsiteY2" fmla="*/ 7260 h 940752"/>
                    <a:gd name="connsiteX3" fmla="*/ 104 w 631420"/>
                    <a:gd name="connsiteY3" fmla="*/ 151043 h 940752"/>
                    <a:gd name="connsiteX4" fmla="*/ 492620 w 631420"/>
                    <a:gd name="connsiteY4" fmla="*/ 288152 h 940752"/>
                    <a:gd name="connsiteX5" fmla="*/ 72840 w 631420"/>
                    <a:gd name="connsiteY5" fmla="*/ 452379 h 940752"/>
                    <a:gd name="connsiteX6" fmla="*/ 526096 w 631420"/>
                    <a:gd name="connsiteY6" fmla="*/ 621928 h 940752"/>
                    <a:gd name="connsiteX7" fmla="*/ 34401 w 631420"/>
                    <a:gd name="connsiteY7" fmla="*/ 774497 h 940752"/>
                    <a:gd name="connsiteX8" fmla="*/ 602777 w 631420"/>
                    <a:gd name="connsiteY8" fmla="*/ 940752 h 940752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2777 w 620301"/>
                    <a:gd name="connsiteY8" fmla="*/ 940752 h 942864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6356 w 620301"/>
                    <a:gd name="connsiteY8" fmla="*/ 942494 h 942864"/>
                    <a:gd name="connsiteX0" fmla="*/ 604693 w 624378"/>
                    <a:gd name="connsiteY0" fmla="*/ 946308 h 946308"/>
                    <a:gd name="connsiteX1" fmla="*/ 618383 w 624378"/>
                    <a:gd name="connsiteY1" fmla="*/ 150931 h 946308"/>
                    <a:gd name="connsiteX2" fmla="*/ 608504 w 624378"/>
                    <a:gd name="connsiteY2" fmla="*/ 26192 h 946308"/>
                    <a:gd name="connsiteX3" fmla="*/ 450053 w 624378"/>
                    <a:gd name="connsiteY3" fmla="*/ 10704 h 946308"/>
                    <a:gd name="connsiteX4" fmla="*/ 104 w 624378"/>
                    <a:gd name="connsiteY4" fmla="*/ 154487 h 946308"/>
                    <a:gd name="connsiteX5" fmla="*/ 492620 w 624378"/>
                    <a:gd name="connsiteY5" fmla="*/ 291596 h 946308"/>
                    <a:gd name="connsiteX6" fmla="*/ 72840 w 624378"/>
                    <a:gd name="connsiteY6" fmla="*/ 455823 h 946308"/>
                    <a:gd name="connsiteX7" fmla="*/ 526096 w 624378"/>
                    <a:gd name="connsiteY7" fmla="*/ 625372 h 946308"/>
                    <a:gd name="connsiteX8" fmla="*/ 34401 w 624378"/>
                    <a:gd name="connsiteY8" fmla="*/ 777941 h 946308"/>
                    <a:gd name="connsiteX9" fmla="*/ 606356 w 624378"/>
                    <a:gd name="connsiteY9" fmla="*/ 945938 h 946308"/>
                    <a:gd name="connsiteX0" fmla="*/ 604693 w 613757"/>
                    <a:gd name="connsiteY0" fmla="*/ 946308 h 946308"/>
                    <a:gd name="connsiteX1" fmla="*/ 542498 w 613757"/>
                    <a:gd name="connsiteY1" fmla="*/ 148608 h 946308"/>
                    <a:gd name="connsiteX2" fmla="*/ 608504 w 613757"/>
                    <a:gd name="connsiteY2" fmla="*/ 26192 h 946308"/>
                    <a:gd name="connsiteX3" fmla="*/ 450053 w 613757"/>
                    <a:gd name="connsiteY3" fmla="*/ 10704 h 946308"/>
                    <a:gd name="connsiteX4" fmla="*/ 104 w 613757"/>
                    <a:gd name="connsiteY4" fmla="*/ 154487 h 946308"/>
                    <a:gd name="connsiteX5" fmla="*/ 492620 w 613757"/>
                    <a:gd name="connsiteY5" fmla="*/ 291596 h 946308"/>
                    <a:gd name="connsiteX6" fmla="*/ 72840 w 613757"/>
                    <a:gd name="connsiteY6" fmla="*/ 455823 h 946308"/>
                    <a:gd name="connsiteX7" fmla="*/ 526096 w 613757"/>
                    <a:gd name="connsiteY7" fmla="*/ 625372 h 946308"/>
                    <a:gd name="connsiteX8" fmla="*/ 34401 w 613757"/>
                    <a:gd name="connsiteY8" fmla="*/ 777941 h 946308"/>
                    <a:gd name="connsiteX9" fmla="*/ 606356 w 613757"/>
                    <a:gd name="connsiteY9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542498 w 616392"/>
                    <a:gd name="connsiteY2" fmla="*/ 14860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460886 w 616392"/>
                    <a:gd name="connsiteY2" fmla="*/ 15557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962"/>
                    <a:gd name="connsiteY0" fmla="*/ 946308 h 946308"/>
                    <a:gd name="connsiteX1" fmla="*/ 482362 w 616962"/>
                    <a:gd name="connsiteY1" fmla="*/ 480821 h 946308"/>
                    <a:gd name="connsiteX2" fmla="*/ 614087 w 616962"/>
                    <a:gd name="connsiteY2" fmla="*/ 299614 h 946308"/>
                    <a:gd name="connsiteX3" fmla="*/ 460886 w 616962"/>
                    <a:gd name="connsiteY3" fmla="*/ 155578 h 946308"/>
                    <a:gd name="connsiteX4" fmla="*/ 608504 w 616962"/>
                    <a:gd name="connsiteY4" fmla="*/ 26192 h 946308"/>
                    <a:gd name="connsiteX5" fmla="*/ 450053 w 616962"/>
                    <a:gd name="connsiteY5" fmla="*/ 10704 h 946308"/>
                    <a:gd name="connsiteX6" fmla="*/ 104 w 616962"/>
                    <a:gd name="connsiteY6" fmla="*/ 154487 h 946308"/>
                    <a:gd name="connsiteX7" fmla="*/ 492620 w 616962"/>
                    <a:gd name="connsiteY7" fmla="*/ 291596 h 946308"/>
                    <a:gd name="connsiteX8" fmla="*/ 72840 w 616962"/>
                    <a:gd name="connsiteY8" fmla="*/ 455823 h 946308"/>
                    <a:gd name="connsiteX9" fmla="*/ 526096 w 616962"/>
                    <a:gd name="connsiteY9" fmla="*/ 625372 h 946308"/>
                    <a:gd name="connsiteX10" fmla="*/ 34401 w 616962"/>
                    <a:gd name="connsiteY10" fmla="*/ 777941 h 946308"/>
                    <a:gd name="connsiteX11" fmla="*/ 606356 w 616962"/>
                    <a:gd name="connsiteY11" fmla="*/ 945938 h 946308"/>
                    <a:gd name="connsiteX0" fmla="*/ 604693 w 615553"/>
                    <a:gd name="connsiteY0" fmla="*/ 946308 h 946308"/>
                    <a:gd name="connsiteX1" fmla="*/ 482362 w 615553"/>
                    <a:gd name="connsiteY1" fmla="*/ 480821 h 946308"/>
                    <a:gd name="connsiteX2" fmla="*/ 612655 w 615553"/>
                    <a:gd name="connsiteY2" fmla="*/ 277544 h 946308"/>
                    <a:gd name="connsiteX3" fmla="*/ 460886 w 615553"/>
                    <a:gd name="connsiteY3" fmla="*/ 155578 h 946308"/>
                    <a:gd name="connsiteX4" fmla="*/ 608504 w 615553"/>
                    <a:gd name="connsiteY4" fmla="*/ 26192 h 946308"/>
                    <a:gd name="connsiteX5" fmla="*/ 450053 w 615553"/>
                    <a:gd name="connsiteY5" fmla="*/ 10704 h 946308"/>
                    <a:gd name="connsiteX6" fmla="*/ 104 w 615553"/>
                    <a:gd name="connsiteY6" fmla="*/ 154487 h 946308"/>
                    <a:gd name="connsiteX7" fmla="*/ 492620 w 615553"/>
                    <a:gd name="connsiteY7" fmla="*/ 291596 h 946308"/>
                    <a:gd name="connsiteX8" fmla="*/ 72840 w 615553"/>
                    <a:gd name="connsiteY8" fmla="*/ 455823 h 946308"/>
                    <a:gd name="connsiteX9" fmla="*/ 526096 w 615553"/>
                    <a:gd name="connsiteY9" fmla="*/ 625372 h 946308"/>
                    <a:gd name="connsiteX10" fmla="*/ 34401 w 615553"/>
                    <a:gd name="connsiteY10" fmla="*/ 777941 h 946308"/>
                    <a:gd name="connsiteX11" fmla="*/ 606356 w 615553"/>
                    <a:gd name="connsiteY11" fmla="*/ 945938 h 946308"/>
                    <a:gd name="connsiteX0" fmla="*/ 604693 w 622237"/>
                    <a:gd name="connsiteY0" fmla="*/ 946308 h 946308"/>
                    <a:gd name="connsiteX1" fmla="*/ 616951 w 622237"/>
                    <a:gd name="connsiteY1" fmla="*/ 614403 h 946308"/>
                    <a:gd name="connsiteX2" fmla="*/ 482362 w 622237"/>
                    <a:gd name="connsiteY2" fmla="*/ 480821 h 946308"/>
                    <a:gd name="connsiteX3" fmla="*/ 612655 w 622237"/>
                    <a:gd name="connsiteY3" fmla="*/ 277544 h 946308"/>
                    <a:gd name="connsiteX4" fmla="*/ 460886 w 622237"/>
                    <a:gd name="connsiteY4" fmla="*/ 155578 h 946308"/>
                    <a:gd name="connsiteX5" fmla="*/ 608504 w 622237"/>
                    <a:gd name="connsiteY5" fmla="*/ 26192 h 946308"/>
                    <a:gd name="connsiteX6" fmla="*/ 450053 w 622237"/>
                    <a:gd name="connsiteY6" fmla="*/ 10704 h 946308"/>
                    <a:gd name="connsiteX7" fmla="*/ 104 w 622237"/>
                    <a:gd name="connsiteY7" fmla="*/ 154487 h 946308"/>
                    <a:gd name="connsiteX8" fmla="*/ 492620 w 622237"/>
                    <a:gd name="connsiteY8" fmla="*/ 291596 h 946308"/>
                    <a:gd name="connsiteX9" fmla="*/ 72840 w 622237"/>
                    <a:gd name="connsiteY9" fmla="*/ 455823 h 946308"/>
                    <a:gd name="connsiteX10" fmla="*/ 526096 w 622237"/>
                    <a:gd name="connsiteY10" fmla="*/ 625372 h 946308"/>
                    <a:gd name="connsiteX11" fmla="*/ 34401 w 622237"/>
                    <a:gd name="connsiteY11" fmla="*/ 777941 h 946308"/>
                    <a:gd name="connsiteX12" fmla="*/ 606356 w 622237"/>
                    <a:gd name="connsiteY12" fmla="*/ 945938 h 946308"/>
                    <a:gd name="connsiteX0" fmla="*/ 604693 w 618920"/>
                    <a:gd name="connsiteY0" fmla="*/ 946308 h 946308"/>
                    <a:gd name="connsiteX1" fmla="*/ 470907 w 618920"/>
                    <a:gd name="connsiteY1" fmla="*/ 788177 h 946308"/>
                    <a:gd name="connsiteX2" fmla="*/ 616951 w 618920"/>
                    <a:gd name="connsiteY2" fmla="*/ 614403 h 946308"/>
                    <a:gd name="connsiteX3" fmla="*/ 482362 w 618920"/>
                    <a:gd name="connsiteY3" fmla="*/ 480821 h 946308"/>
                    <a:gd name="connsiteX4" fmla="*/ 612655 w 618920"/>
                    <a:gd name="connsiteY4" fmla="*/ 277544 h 946308"/>
                    <a:gd name="connsiteX5" fmla="*/ 460886 w 618920"/>
                    <a:gd name="connsiteY5" fmla="*/ 155578 h 946308"/>
                    <a:gd name="connsiteX6" fmla="*/ 608504 w 618920"/>
                    <a:gd name="connsiteY6" fmla="*/ 26192 h 946308"/>
                    <a:gd name="connsiteX7" fmla="*/ 450053 w 618920"/>
                    <a:gd name="connsiteY7" fmla="*/ 10704 h 946308"/>
                    <a:gd name="connsiteX8" fmla="*/ 104 w 618920"/>
                    <a:gd name="connsiteY8" fmla="*/ 154487 h 946308"/>
                    <a:gd name="connsiteX9" fmla="*/ 492620 w 618920"/>
                    <a:gd name="connsiteY9" fmla="*/ 291596 h 946308"/>
                    <a:gd name="connsiteX10" fmla="*/ 72840 w 618920"/>
                    <a:gd name="connsiteY10" fmla="*/ 455823 h 946308"/>
                    <a:gd name="connsiteX11" fmla="*/ 526096 w 618920"/>
                    <a:gd name="connsiteY11" fmla="*/ 625372 h 946308"/>
                    <a:gd name="connsiteX12" fmla="*/ 34401 w 618920"/>
                    <a:gd name="connsiteY12" fmla="*/ 777941 h 946308"/>
                    <a:gd name="connsiteX13" fmla="*/ 606356 w 618920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482362 w 618268"/>
                    <a:gd name="connsiteY3" fmla="*/ 480821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330306 w 618268"/>
                    <a:gd name="connsiteY5" fmla="*/ 144427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268" h="946308">
                      <a:moveTo>
                        <a:pt x="604693" y="946308"/>
                      </a:moveTo>
                      <a:cubicBezTo>
                        <a:pt x="606068" y="919953"/>
                        <a:pt x="379520" y="837918"/>
                        <a:pt x="381563" y="782601"/>
                      </a:cubicBezTo>
                      <a:cubicBezTo>
                        <a:pt x="383606" y="727284"/>
                        <a:pt x="638714" y="665629"/>
                        <a:pt x="616951" y="614403"/>
                      </a:cubicBezTo>
                      <a:cubicBezTo>
                        <a:pt x="595188" y="563177"/>
                        <a:pt x="385096" y="516133"/>
                        <a:pt x="399891" y="451084"/>
                      </a:cubicBezTo>
                      <a:cubicBezTo>
                        <a:pt x="414686" y="386035"/>
                        <a:pt x="638427" y="331751"/>
                        <a:pt x="612655" y="277544"/>
                      </a:cubicBezTo>
                      <a:cubicBezTo>
                        <a:pt x="586883" y="223337"/>
                        <a:pt x="320975" y="191933"/>
                        <a:pt x="330306" y="144427"/>
                      </a:cubicBezTo>
                      <a:cubicBezTo>
                        <a:pt x="339637" y="96921"/>
                        <a:pt x="636559" y="49563"/>
                        <a:pt x="608504" y="26192"/>
                      </a:cubicBezTo>
                      <a:cubicBezTo>
                        <a:pt x="580449" y="2821"/>
                        <a:pt x="551453" y="-10678"/>
                        <a:pt x="450053" y="10704"/>
                      </a:cubicBezTo>
                      <a:cubicBezTo>
                        <a:pt x="348653" y="32086"/>
                        <a:pt x="-6990" y="107672"/>
                        <a:pt x="104" y="154487"/>
                      </a:cubicBezTo>
                      <a:cubicBezTo>
                        <a:pt x="7198" y="201302"/>
                        <a:pt x="480497" y="241373"/>
                        <a:pt x="492620" y="291596"/>
                      </a:cubicBezTo>
                      <a:cubicBezTo>
                        <a:pt x="504743" y="341819"/>
                        <a:pt x="67261" y="400194"/>
                        <a:pt x="72840" y="455823"/>
                      </a:cubicBezTo>
                      <a:cubicBezTo>
                        <a:pt x="78419" y="511452"/>
                        <a:pt x="532502" y="571686"/>
                        <a:pt x="526096" y="625372"/>
                      </a:cubicBezTo>
                      <a:cubicBezTo>
                        <a:pt x="519690" y="679058"/>
                        <a:pt x="21024" y="724513"/>
                        <a:pt x="34401" y="777941"/>
                      </a:cubicBezTo>
                      <a:cubicBezTo>
                        <a:pt x="47778" y="831369"/>
                        <a:pt x="335326" y="843760"/>
                        <a:pt x="606356" y="945938"/>
                      </a:cubicBezTo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2223453" y="3316361"/>
                <a:ext cx="811848" cy="1027951"/>
                <a:chOff x="3802524" y="788848"/>
                <a:chExt cx="2951800" cy="4973536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3802524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flipH="1">
                  <a:off x="5381949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804325" y="2181055"/>
            <a:ext cx="2392001" cy="3377659"/>
            <a:chOff x="4804325" y="2660017"/>
            <a:chExt cx="2392001" cy="3377659"/>
          </a:xfrm>
        </p:grpSpPr>
        <p:grpSp>
          <p:nvGrpSpPr>
            <p:cNvPr id="7" name="Group 6"/>
            <p:cNvGrpSpPr/>
            <p:nvPr/>
          </p:nvGrpSpPr>
          <p:grpSpPr>
            <a:xfrm>
              <a:off x="4804325" y="3152310"/>
              <a:ext cx="2392001" cy="2885366"/>
              <a:chOff x="4804325" y="3152310"/>
              <a:chExt cx="2392001" cy="288536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804325" y="4945804"/>
                <a:ext cx="2392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membrane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43360" y="5391345"/>
                <a:ext cx="1696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voltage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905364" y="3152310"/>
                <a:ext cx="2031225" cy="1748422"/>
                <a:chOff x="5006404" y="3152310"/>
                <a:chExt cx="2031225" cy="1748422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6399313" y="4439067"/>
                  <a:ext cx="6383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cell</a:t>
                  </a: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11083903">
                  <a:off x="5006404" y="3152310"/>
                  <a:ext cx="1667115" cy="1460313"/>
                </a:xfrm>
                <a:custGeom>
                  <a:avLst/>
                  <a:gdLst>
                    <a:gd name="connsiteX0" fmla="*/ 2334666 w 4261085"/>
                    <a:gd name="connsiteY0" fmla="*/ 24558 h 4101496"/>
                    <a:gd name="connsiteX1" fmla="*/ 86766 w 4261085"/>
                    <a:gd name="connsiteY1" fmla="*/ 929433 h 4101496"/>
                    <a:gd name="connsiteX2" fmla="*/ 810666 w 4261085"/>
                    <a:gd name="connsiteY2" fmla="*/ 3901233 h 4101496"/>
                    <a:gd name="connsiteX3" fmla="*/ 4020591 w 4261085"/>
                    <a:gd name="connsiteY3" fmla="*/ 3596433 h 4101496"/>
                    <a:gd name="connsiteX4" fmla="*/ 3839616 w 4261085"/>
                    <a:gd name="connsiteY4" fmla="*/ 1700958 h 4101496"/>
                    <a:gd name="connsiteX5" fmla="*/ 2334666 w 4261085"/>
                    <a:gd name="connsiteY5" fmla="*/ 24558 h 4101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1085" h="4101496">
                      <a:moveTo>
                        <a:pt x="2334666" y="24558"/>
                      </a:moveTo>
                      <a:cubicBezTo>
                        <a:pt x="1709191" y="-104030"/>
                        <a:pt x="340766" y="283320"/>
                        <a:pt x="86766" y="929433"/>
                      </a:cubicBezTo>
                      <a:cubicBezTo>
                        <a:pt x="-167234" y="1575546"/>
                        <a:pt x="155028" y="3456733"/>
                        <a:pt x="810666" y="3901233"/>
                      </a:cubicBezTo>
                      <a:cubicBezTo>
                        <a:pt x="1466304" y="4345733"/>
                        <a:pt x="3515766" y="3963146"/>
                        <a:pt x="4020591" y="3596433"/>
                      </a:cubicBezTo>
                      <a:cubicBezTo>
                        <a:pt x="4525416" y="3229720"/>
                        <a:pt x="4122191" y="2293095"/>
                        <a:pt x="3839616" y="1700958"/>
                      </a:cubicBezTo>
                      <a:cubicBezTo>
                        <a:pt x="3557041" y="1108821"/>
                        <a:pt x="2960141" y="153146"/>
                        <a:pt x="2334666" y="24558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067538" y="2660017"/>
              <a:ext cx="460248" cy="826865"/>
              <a:chOff x="6067538" y="2660017"/>
              <a:chExt cx="460248" cy="826865"/>
            </a:xfrm>
          </p:grpSpPr>
          <p:sp>
            <p:nvSpPr>
              <p:cNvPr id="8" name="Isosceles Triangle 7"/>
              <p:cNvSpPr/>
              <p:nvPr/>
            </p:nvSpPr>
            <p:spPr>
              <a:xfrm rot="12485941">
                <a:off x="6067538" y="2685191"/>
                <a:ext cx="254000" cy="801691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 rot="1387892">
                <a:off x="6255512" y="2660017"/>
                <a:ext cx="272274" cy="1143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12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A179EB-C002-43E5-955C-B7B6BBF8B5A6}"/>
              </a:ext>
            </a:extLst>
          </p:cNvPr>
          <p:cNvSpPr txBox="1"/>
          <p:nvPr/>
        </p:nvSpPr>
        <p:spPr>
          <a:xfrm>
            <a:off x="169491" y="1739964"/>
            <a:ext cx="11853017" cy="1172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3200" dirty="0"/>
              <a:t>The Na</a:t>
            </a:r>
            <a:r>
              <a:rPr lang="en-US" sz="3200" baseline="30000" dirty="0"/>
              <a:t>+</a:t>
            </a:r>
            <a:r>
              <a:rPr lang="en-US" sz="3200" dirty="0"/>
              <a:t>-K</a:t>
            </a:r>
            <a:r>
              <a:rPr lang="en-US" sz="3200" baseline="30000" dirty="0"/>
              <a:t>+</a:t>
            </a:r>
            <a:r>
              <a:rPr lang="en-US" sz="3200" dirty="0"/>
              <a:t> pump uses ATP to drive Na</a:t>
            </a:r>
            <a:r>
              <a:rPr lang="en-US" sz="3200" baseline="30000" dirty="0"/>
              <a:t>+</a:t>
            </a:r>
            <a:r>
              <a:rPr lang="en-US" sz="3200" dirty="0"/>
              <a:t> out of — and K</a:t>
            </a:r>
            <a:r>
              <a:rPr lang="en-US" sz="3200" baseline="30000" dirty="0"/>
              <a:t>+</a:t>
            </a:r>
            <a:r>
              <a:rPr lang="en-US" sz="3200" dirty="0"/>
              <a:t> into — a cell, thereby establishing strong Na</a:t>
            </a:r>
            <a:r>
              <a:rPr lang="en-US" sz="3200" baseline="30000" dirty="0"/>
              <a:t>+</a:t>
            </a:r>
            <a:r>
              <a:rPr lang="en-US" sz="3200" dirty="0"/>
              <a:t> and K</a:t>
            </a:r>
            <a:r>
              <a:rPr lang="en-US" sz="3200" baseline="30000" dirty="0"/>
              <a:t>+</a:t>
            </a:r>
            <a:r>
              <a:rPr lang="en-US" sz="3200" dirty="0"/>
              <a:t> gradients across the membrane.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0D3B2E-D61B-4B06-A7D5-C19A94AA6CEE}"/>
              </a:ext>
            </a:extLst>
          </p:cNvPr>
          <p:cNvSpPr txBox="1"/>
          <p:nvPr/>
        </p:nvSpPr>
        <p:spPr>
          <a:xfrm>
            <a:off x="169491" y="3273768"/>
            <a:ext cx="11853017" cy="81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800"/>
              </a:lnSpc>
              <a:buFont typeface="+mj-lt"/>
              <a:buAutoNum type="arabicPeriod" startAt="2"/>
            </a:pPr>
            <a:r>
              <a:rPr lang="en-US" sz="3200" dirty="0"/>
              <a:t>When permitted, ionic species want to achieve equilibrium, a state that is defined both chemically and electrically.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BE89D5-20B9-4A79-A76E-8C253CFC2C19}"/>
              </a:ext>
            </a:extLst>
          </p:cNvPr>
          <p:cNvSpPr txBox="1"/>
          <p:nvPr/>
        </p:nvSpPr>
        <p:spPr>
          <a:xfrm>
            <a:off x="169491" y="4448500"/>
            <a:ext cx="11853017" cy="81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800"/>
              </a:lnSpc>
              <a:buFont typeface="+mj-lt"/>
              <a:buAutoNum type="arabicPeriod" startAt="3"/>
            </a:pPr>
            <a:r>
              <a:rPr lang="en-US" sz="3200" dirty="0"/>
              <a:t>The equilibrium set point of each ionic species is associated with a specific membrane voltage.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3C0A398-A17B-4753-97ED-A84944D6708B}"/>
              </a:ext>
            </a:extLst>
          </p:cNvPr>
          <p:cNvGrpSpPr/>
          <p:nvPr/>
        </p:nvGrpSpPr>
        <p:grpSpPr>
          <a:xfrm>
            <a:off x="4743826" y="827773"/>
            <a:ext cx="2679536" cy="646331"/>
            <a:chOff x="5117596" y="4427275"/>
            <a:chExt cx="2679536" cy="64633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3401D3-1AE6-4929-8035-CBAF62346887}"/>
                </a:ext>
              </a:extLst>
            </p:cNvPr>
            <p:cNvSpPr txBox="1"/>
            <p:nvPr/>
          </p:nvSpPr>
          <p:spPr>
            <a:xfrm>
              <a:off x="5142408" y="4427275"/>
              <a:ext cx="2654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defRPr>
              </a:lvl1pPr>
            </a:lstStyle>
            <a:p>
              <a:r>
                <a:rPr lang="en-US" sz="3600" dirty="0"/>
                <a:t>Key Points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77D21BA-11BE-4EBB-B499-6F75AD714FA8}"/>
                </a:ext>
              </a:extLst>
            </p:cNvPr>
            <p:cNvCxnSpPr>
              <a:cxnSpLocks/>
            </p:cNvCxnSpPr>
            <p:nvPr/>
          </p:nvCxnSpPr>
          <p:spPr>
            <a:xfrm>
              <a:off x="5117596" y="5007645"/>
              <a:ext cx="23169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6474C45-D6CC-49EA-9CF1-91AF722C5FD3}"/>
              </a:ext>
            </a:extLst>
          </p:cNvPr>
          <p:cNvSpPr txBox="1"/>
          <p:nvPr/>
        </p:nvSpPr>
        <p:spPr>
          <a:xfrm>
            <a:off x="169491" y="5623232"/>
            <a:ext cx="11853017" cy="1172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pPr marL="457200" indent="-457200">
              <a:lnSpc>
                <a:spcPts val="2800"/>
              </a:lnSpc>
              <a:buFont typeface="+mj-lt"/>
              <a:buAutoNum type="arabicPeriod" startAt="4"/>
            </a:pPr>
            <a:r>
              <a:rPr lang="en-US" sz="3200" dirty="0"/>
              <a:t>Channels are activated by diverse mechanisms. When active, they transiently enable an ion to reach equilibrium. In doing so, channels can change the voltage of a cell.</a:t>
            </a:r>
          </a:p>
        </p:txBody>
      </p:sp>
    </p:spTree>
    <p:extLst>
      <p:ext uri="{BB962C8B-B14F-4D97-AF65-F5344CB8AC3E}">
        <p14:creationId xmlns:p14="http://schemas.microsoft.com/office/powerpoint/2010/main" val="21257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1" grpId="0"/>
      <p:bldP spid="61" grpId="1"/>
      <p:bldP spid="63" grpId="0"/>
      <p:bldP spid="63" grpId="1"/>
      <p:bldP spid="68" grpId="0"/>
      <p:bldP spid="6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93155" y="965178"/>
            <a:ext cx="3215856" cy="2453336"/>
            <a:chOff x="2416733" y="-1186011"/>
            <a:chExt cx="3215856" cy="2453336"/>
          </a:xfrm>
        </p:grpSpPr>
        <p:grpSp>
          <p:nvGrpSpPr>
            <p:cNvPr id="24" name="Group 23"/>
            <p:cNvGrpSpPr/>
            <p:nvPr/>
          </p:nvGrpSpPr>
          <p:grpSpPr>
            <a:xfrm>
              <a:off x="2416733" y="-1186011"/>
              <a:ext cx="3215856" cy="2453336"/>
              <a:chOff x="-659714" y="-883342"/>
              <a:chExt cx="3215856" cy="245333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659714" y="-883342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01" y="-370477"/>
                <a:ext cx="1813427" cy="1770507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3502583" y="-116696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Pumps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92340" y="1425208"/>
            <a:ext cx="3215856" cy="2453336"/>
            <a:chOff x="5125177" y="-518832"/>
            <a:chExt cx="3215856" cy="2453336"/>
          </a:xfrm>
        </p:grpSpPr>
        <p:grpSp>
          <p:nvGrpSpPr>
            <p:cNvPr id="25" name="Group 24"/>
            <p:cNvGrpSpPr/>
            <p:nvPr/>
          </p:nvGrpSpPr>
          <p:grpSpPr>
            <a:xfrm>
              <a:off x="5125177" y="-518832"/>
              <a:ext cx="3215856" cy="2453336"/>
              <a:chOff x="1606423" y="-2507271"/>
              <a:chExt cx="3215856" cy="245333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606423" y="-2507271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1283" y="-1743009"/>
                <a:ext cx="2266137" cy="1496313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5410235" y="-493490"/>
              <a:ext cx="2731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ATP-Driven Pumps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591525" y="1885238"/>
            <a:ext cx="3215856" cy="2453336"/>
            <a:chOff x="7831250" y="685289"/>
            <a:chExt cx="3215856" cy="2453336"/>
          </a:xfrm>
        </p:grpSpPr>
        <p:grpSp>
          <p:nvGrpSpPr>
            <p:cNvPr id="26" name="Group 25"/>
            <p:cNvGrpSpPr/>
            <p:nvPr/>
          </p:nvGrpSpPr>
          <p:grpSpPr>
            <a:xfrm>
              <a:off x="7831250" y="685289"/>
              <a:ext cx="3215856" cy="2453336"/>
              <a:chOff x="3563611" y="-1169092"/>
              <a:chExt cx="3215856" cy="245333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563611" y="-1169092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6844" y="-590473"/>
                <a:ext cx="1642690" cy="1791398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8601097" y="726678"/>
              <a:ext cx="1752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Na-K Pump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90710" y="2345268"/>
            <a:ext cx="3215856" cy="2504481"/>
            <a:chOff x="8587451" y="440994"/>
            <a:chExt cx="3215856" cy="2504481"/>
          </a:xfrm>
        </p:grpSpPr>
        <p:grpSp>
          <p:nvGrpSpPr>
            <p:cNvPr id="27" name="Group 26"/>
            <p:cNvGrpSpPr/>
            <p:nvPr/>
          </p:nvGrpSpPr>
          <p:grpSpPr>
            <a:xfrm>
              <a:off x="8587451" y="440994"/>
              <a:ext cx="3215856" cy="2504481"/>
              <a:chOff x="5870135" y="-942975"/>
              <a:chExt cx="3215856" cy="2504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870135" y="-942975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3939" y="-406553"/>
                <a:ext cx="1605829" cy="1968059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9141599" y="496702"/>
              <a:ext cx="2260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Na-K Gradients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89895" y="2856443"/>
            <a:ext cx="3215856" cy="2453336"/>
            <a:chOff x="8929395" y="497337"/>
            <a:chExt cx="3215856" cy="2453336"/>
          </a:xfrm>
        </p:grpSpPr>
        <p:grpSp>
          <p:nvGrpSpPr>
            <p:cNvPr id="28" name="Group 27"/>
            <p:cNvGrpSpPr/>
            <p:nvPr/>
          </p:nvGrpSpPr>
          <p:grpSpPr>
            <a:xfrm>
              <a:off x="8929395" y="497337"/>
              <a:ext cx="3215856" cy="2453336"/>
              <a:chOff x="6435123" y="-1498880"/>
              <a:chExt cx="3215856" cy="245333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35123" y="-1498880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6550" y="-879806"/>
                <a:ext cx="1715936" cy="1808223"/>
              </a:xfrm>
              <a:prstGeom prst="rect">
                <a:avLst/>
              </a:prstGeom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9764508" y="527306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89080" y="3316473"/>
            <a:ext cx="3215856" cy="2453336"/>
            <a:chOff x="9741300" y="1385412"/>
            <a:chExt cx="3215856" cy="2453336"/>
          </a:xfrm>
        </p:grpSpPr>
        <p:grpSp>
          <p:nvGrpSpPr>
            <p:cNvPr id="29" name="Group 28"/>
            <p:cNvGrpSpPr/>
            <p:nvPr/>
          </p:nvGrpSpPr>
          <p:grpSpPr>
            <a:xfrm>
              <a:off x="9741300" y="1385412"/>
              <a:ext cx="3215856" cy="2453336"/>
              <a:chOff x="6821161" y="-2050803"/>
              <a:chExt cx="3215856" cy="245333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821161" y="-2050803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480"/>
              <a:stretch/>
            </p:blipFill>
            <p:spPr>
              <a:xfrm>
                <a:off x="7026144" y="-1386310"/>
                <a:ext cx="2756784" cy="1491321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9919189" y="1421080"/>
              <a:ext cx="3015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Equilibrium Potential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8265" y="3776503"/>
            <a:ext cx="3333823" cy="2453336"/>
            <a:chOff x="8974351" y="1566528"/>
            <a:chExt cx="3333823" cy="2453336"/>
          </a:xfrm>
        </p:grpSpPr>
        <p:grpSp>
          <p:nvGrpSpPr>
            <p:cNvPr id="30" name="Group 29"/>
            <p:cNvGrpSpPr/>
            <p:nvPr/>
          </p:nvGrpSpPr>
          <p:grpSpPr>
            <a:xfrm>
              <a:off x="8974351" y="1566528"/>
              <a:ext cx="3215856" cy="2453336"/>
              <a:chOff x="7297411" y="-1498880"/>
              <a:chExt cx="3215856" cy="245333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297411" y="-1498880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0860" y="-790027"/>
                <a:ext cx="2864370" cy="1695985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9050551" y="1602037"/>
              <a:ext cx="3257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Ion-Selective Channels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587451" y="4236531"/>
            <a:ext cx="3382462" cy="2453336"/>
            <a:chOff x="8587451" y="4179381"/>
            <a:chExt cx="3382462" cy="2453336"/>
          </a:xfrm>
        </p:grpSpPr>
        <p:grpSp>
          <p:nvGrpSpPr>
            <p:cNvPr id="31" name="Group 30"/>
            <p:cNvGrpSpPr/>
            <p:nvPr/>
          </p:nvGrpSpPr>
          <p:grpSpPr>
            <a:xfrm>
              <a:off x="8587451" y="4179381"/>
              <a:ext cx="3382462" cy="2453336"/>
              <a:chOff x="7745086" y="-1723005"/>
              <a:chExt cx="3382462" cy="245333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745086" y="-1723005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5086" y="-970195"/>
                <a:ext cx="3382462" cy="1395965"/>
              </a:xfrm>
              <a:prstGeom prst="rect">
                <a:avLst/>
              </a:prstGeom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9111588" y="4375276"/>
              <a:ext cx="2281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 Gating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4029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8890550" y="2424087"/>
            <a:ext cx="3234984" cy="3108186"/>
            <a:chOff x="8890550" y="3398349"/>
            <a:chExt cx="3234984" cy="3108186"/>
          </a:xfrm>
        </p:grpSpPr>
        <p:sp>
          <p:nvSpPr>
            <p:cNvPr id="25" name="TextBox 24"/>
            <p:cNvSpPr txBox="1"/>
            <p:nvPr/>
          </p:nvSpPr>
          <p:spPr>
            <a:xfrm>
              <a:off x="8890550" y="5441104"/>
              <a:ext cx="1984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0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electrical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09360" y="5860204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0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signals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9027733" y="3398349"/>
              <a:ext cx="1769564" cy="1804860"/>
            </a:xfrm>
            <a:custGeom>
              <a:avLst/>
              <a:gdLst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46499 h 2591868"/>
                <a:gd name="connsiteX1" fmla="*/ 946298 w 2296633"/>
                <a:gd name="connsiteY1" fmla="*/ 1754083 h 2591868"/>
                <a:gd name="connsiteX2" fmla="*/ 1120655 w 2296633"/>
                <a:gd name="connsiteY2" fmla="*/ 7295 h 2591868"/>
                <a:gd name="connsiteX3" fmla="*/ 1212112 w 2296633"/>
                <a:gd name="connsiteY3" fmla="*/ 2519627 h 2591868"/>
                <a:gd name="connsiteX4" fmla="*/ 1360968 w 2296633"/>
                <a:gd name="connsiteY4" fmla="*/ 1902939 h 2591868"/>
                <a:gd name="connsiteX5" fmla="*/ 2296633 w 2296633"/>
                <a:gd name="connsiteY5" fmla="*/ 1817879 h 2591868"/>
                <a:gd name="connsiteX0" fmla="*/ 0 w 2296633"/>
                <a:gd name="connsiteY0" fmla="*/ 1746019 h 2565652"/>
                <a:gd name="connsiteX1" fmla="*/ 946298 w 2296633"/>
                <a:gd name="connsiteY1" fmla="*/ 1753603 h 2565652"/>
                <a:gd name="connsiteX2" fmla="*/ 1120655 w 2296633"/>
                <a:gd name="connsiteY2" fmla="*/ 6815 h 2565652"/>
                <a:gd name="connsiteX3" fmla="*/ 1198750 w 2296633"/>
                <a:gd name="connsiteY3" fmla="*/ 2491784 h 2565652"/>
                <a:gd name="connsiteX4" fmla="*/ 1360968 w 2296633"/>
                <a:gd name="connsiteY4" fmla="*/ 1902459 h 2565652"/>
                <a:gd name="connsiteX5" fmla="*/ 2296633 w 2296633"/>
                <a:gd name="connsiteY5" fmla="*/ 1817399 h 2565652"/>
                <a:gd name="connsiteX0" fmla="*/ 0 w 2296633"/>
                <a:gd name="connsiteY0" fmla="*/ 1746019 h 2563901"/>
                <a:gd name="connsiteX1" fmla="*/ 946298 w 2296633"/>
                <a:gd name="connsiteY1" fmla="*/ 1753603 h 2563901"/>
                <a:gd name="connsiteX2" fmla="*/ 1120655 w 2296633"/>
                <a:gd name="connsiteY2" fmla="*/ 6815 h 2563901"/>
                <a:gd name="connsiteX3" fmla="*/ 1198750 w 2296633"/>
                <a:gd name="connsiteY3" fmla="*/ 2491784 h 2563901"/>
                <a:gd name="connsiteX4" fmla="*/ 1588112 w 2296633"/>
                <a:gd name="connsiteY4" fmla="*/ 1888777 h 2563901"/>
                <a:gd name="connsiteX5" fmla="*/ 2296633 w 2296633"/>
                <a:gd name="connsiteY5" fmla="*/ 1817399 h 2563901"/>
                <a:gd name="connsiteX0" fmla="*/ 0 w 2296633"/>
                <a:gd name="connsiteY0" fmla="*/ 1746019 h 2556989"/>
                <a:gd name="connsiteX1" fmla="*/ 946298 w 2296633"/>
                <a:gd name="connsiteY1" fmla="*/ 1753603 h 2556989"/>
                <a:gd name="connsiteX2" fmla="*/ 1120655 w 2296633"/>
                <a:gd name="connsiteY2" fmla="*/ 6815 h 2556989"/>
                <a:gd name="connsiteX3" fmla="*/ 1198750 w 2296633"/>
                <a:gd name="connsiteY3" fmla="*/ 2491784 h 2556989"/>
                <a:gd name="connsiteX4" fmla="*/ 2296633 w 2296633"/>
                <a:gd name="connsiteY4" fmla="*/ 1817399 h 2556989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1358 h 2229528"/>
                <a:gd name="connsiteX1" fmla="*/ 946298 w 2296633"/>
                <a:gd name="connsiteY1" fmla="*/ 1748942 h 2229528"/>
                <a:gd name="connsiteX2" fmla="*/ 1120655 w 2296633"/>
                <a:gd name="connsiteY2" fmla="*/ 2154 h 2229528"/>
                <a:gd name="connsiteX3" fmla="*/ 1339046 w 2296633"/>
                <a:gd name="connsiteY3" fmla="*/ 2151933 h 2229528"/>
                <a:gd name="connsiteX4" fmla="*/ 2296633 w 2296633"/>
                <a:gd name="connsiteY4" fmla="*/ 1812738 h 2229528"/>
                <a:gd name="connsiteX0" fmla="*/ 0 w 2296633"/>
                <a:gd name="connsiteY0" fmla="*/ 1741358 h 2183282"/>
                <a:gd name="connsiteX1" fmla="*/ 946298 w 2296633"/>
                <a:gd name="connsiteY1" fmla="*/ 1748942 h 2183282"/>
                <a:gd name="connsiteX2" fmla="*/ 1120655 w 2296633"/>
                <a:gd name="connsiteY2" fmla="*/ 2154 h 2183282"/>
                <a:gd name="connsiteX3" fmla="*/ 1339046 w 2296633"/>
                <a:gd name="connsiteY3" fmla="*/ 2151933 h 2183282"/>
                <a:gd name="connsiteX4" fmla="*/ 2296633 w 2296633"/>
                <a:gd name="connsiteY4" fmla="*/ 1812738 h 2183282"/>
                <a:gd name="connsiteX0" fmla="*/ 0 w 2296633"/>
                <a:gd name="connsiteY0" fmla="*/ 1741358 h 2187524"/>
                <a:gd name="connsiteX1" fmla="*/ 946298 w 2296633"/>
                <a:gd name="connsiteY1" fmla="*/ 1748942 h 2187524"/>
                <a:gd name="connsiteX2" fmla="*/ 1120655 w 2296633"/>
                <a:gd name="connsiteY2" fmla="*/ 2154 h 2187524"/>
                <a:gd name="connsiteX3" fmla="*/ 1339046 w 2296633"/>
                <a:gd name="connsiteY3" fmla="*/ 2151933 h 2187524"/>
                <a:gd name="connsiteX4" fmla="*/ 2296633 w 2296633"/>
                <a:gd name="connsiteY4" fmla="*/ 1812738 h 2187524"/>
                <a:gd name="connsiteX0" fmla="*/ 0 w 2016043"/>
                <a:gd name="connsiteY0" fmla="*/ 1755040 h 2187525"/>
                <a:gd name="connsiteX1" fmla="*/ 665708 w 2016043"/>
                <a:gd name="connsiteY1" fmla="*/ 1748943 h 2187525"/>
                <a:gd name="connsiteX2" fmla="*/ 840065 w 2016043"/>
                <a:gd name="connsiteY2" fmla="*/ 2155 h 2187525"/>
                <a:gd name="connsiteX3" fmla="*/ 1058456 w 2016043"/>
                <a:gd name="connsiteY3" fmla="*/ 2151934 h 2187525"/>
                <a:gd name="connsiteX4" fmla="*/ 2016043 w 2016043"/>
                <a:gd name="connsiteY4" fmla="*/ 1812739 h 2187525"/>
                <a:gd name="connsiteX0" fmla="*/ 0 w 2016043"/>
                <a:gd name="connsiteY0" fmla="*/ 1755041 h 2187526"/>
                <a:gd name="connsiteX1" fmla="*/ 665708 w 2016043"/>
                <a:gd name="connsiteY1" fmla="*/ 1748944 h 2187526"/>
                <a:gd name="connsiteX2" fmla="*/ 840065 w 2016043"/>
                <a:gd name="connsiteY2" fmla="*/ 2156 h 2187526"/>
                <a:gd name="connsiteX3" fmla="*/ 1058456 w 2016043"/>
                <a:gd name="connsiteY3" fmla="*/ 2151935 h 2187526"/>
                <a:gd name="connsiteX4" fmla="*/ 2016043 w 2016043"/>
                <a:gd name="connsiteY4" fmla="*/ 1812740 h 21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43" h="2187526">
                  <a:moveTo>
                    <a:pt x="0" y="1755041"/>
                  </a:moveTo>
                  <a:lnTo>
                    <a:pt x="665708" y="1748944"/>
                  </a:lnTo>
                  <a:cubicBezTo>
                    <a:pt x="805719" y="1456797"/>
                    <a:pt x="774607" y="-65009"/>
                    <a:pt x="840065" y="2156"/>
                  </a:cubicBezTo>
                  <a:cubicBezTo>
                    <a:pt x="905523" y="69321"/>
                    <a:pt x="902544" y="1986984"/>
                    <a:pt x="1058456" y="2151935"/>
                  </a:cubicBezTo>
                  <a:cubicBezTo>
                    <a:pt x="1214368" y="2316886"/>
                    <a:pt x="1152652" y="1857467"/>
                    <a:pt x="2016043" y="1812740"/>
                  </a:cubicBezTo>
                </a:path>
              </a:pathLst>
            </a:custGeom>
            <a:noFill/>
            <a:ln w="28575">
              <a:solidFill>
                <a:srgbClr val="6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807271" y="4186166"/>
              <a:ext cx="2318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60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action potential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8120" y="2808824"/>
            <a:ext cx="2407181" cy="2710749"/>
            <a:chOff x="628120" y="2808824"/>
            <a:chExt cx="2407181" cy="2710749"/>
          </a:xfrm>
        </p:grpSpPr>
        <p:sp>
          <p:nvSpPr>
            <p:cNvPr id="21" name="TextBox 20"/>
            <p:cNvSpPr txBox="1"/>
            <p:nvPr/>
          </p:nvSpPr>
          <p:spPr>
            <a:xfrm>
              <a:off x="894595" y="4466842"/>
              <a:ext cx="2076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pumps &amp;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7801" y="4873242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8120" y="2808824"/>
              <a:ext cx="2407181" cy="1056526"/>
              <a:chOff x="628120" y="3287786"/>
              <a:chExt cx="2407181" cy="105652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28120" y="3287786"/>
                <a:ext cx="1068741" cy="1036959"/>
                <a:chOff x="3653347" y="1652896"/>
                <a:chExt cx="4187498" cy="3879863"/>
              </a:xfrm>
              <a:solidFill>
                <a:srgbClr val="FFFF00"/>
              </a:solidFill>
            </p:grpSpPr>
            <p:sp>
              <p:nvSpPr>
                <p:cNvPr id="38" name="Freeform 37"/>
                <p:cNvSpPr/>
                <p:nvPr/>
              </p:nvSpPr>
              <p:spPr>
                <a:xfrm flipH="1">
                  <a:off x="5790468" y="1686596"/>
                  <a:ext cx="2050377" cy="3812458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72737 w 602674"/>
                    <a:gd name="connsiteY3" fmla="*/ 462015 h 950388"/>
                    <a:gd name="connsiteX4" fmla="*/ 525993 w 602674"/>
                    <a:gd name="connsiteY4" fmla="*/ 631564 h 950388"/>
                    <a:gd name="connsiteX5" fmla="*/ 34298 w 602674"/>
                    <a:gd name="connsiteY5" fmla="*/ 784133 h 950388"/>
                    <a:gd name="connsiteX6" fmla="*/ 602674 w 60267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525993 w 602674"/>
                    <a:gd name="connsiteY3" fmla="*/ 631564 h 950388"/>
                    <a:gd name="connsiteX4" fmla="*/ 34298 w 602674"/>
                    <a:gd name="connsiteY4" fmla="*/ 784133 h 950388"/>
                    <a:gd name="connsiteX5" fmla="*/ 602674 w 602674"/>
                    <a:gd name="connsiteY5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34298 w 602674"/>
                    <a:gd name="connsiteY3" fmla="*/ 784133 h 950388"/>
                    <a:gd name="connsiteX4" fmla="*/ 602674 w 602674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12431 w 580807"/>
                    <a:gd name="connsiteY3" fmla="*/ 784133 h 950388"/>
                    <a:gd name="connsiteX4" fmla="*/ 580807 w 580807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6183 w 580807"/>
                    <a:gd name="connsiteY3" fmla="*/ 705568 h 950388"/>
                    <a:gd name="connsiteX4" fmla="*/ 580807 w 580807"/>
                    <a:gd name="connsiteY4" fmla="*/ 950388 h 950388"/>
                    <a:gd name="connsiteX0" fmla="*/ 798603 w 798603"/>
                    <a:gd name="connsiteY0" fmla="*/ 0 h 952922"/>
                    <a:gd name="connsiteX1" fmla="*/ 2933 w 798603"/>
                    <a:gd name="connsiteY1" fmla="*/ 239244 h 952922"/>
                    <a:gd name="connsiteX2" fmla="*/ 511069 w 798603"/>
                    <a:gd name="connsiteY2" fmla="*/ 487865 h 952922"/>
                    <a:gd name="connsiteX3" fmla="*/ 9115 w 798603"/>
                    <a:gd name="connsiteY3" fmla="*/ 708102 h 952922"/>
                    <a:gd name="connsiteX4" fmla="*/ 583739 w 798603"/>
                    <a:gd name="connsiteY4" fmla="*/ 952922 h 952922"/>
                    <a:gd name="connsiteX0" fmla="*/ 795671 w 795671"/>
                    <a:gd name="connsiteY0" fmla="*/ 0 h 952922"/>
                    <a:gd name="connsiteX1" fmla="*/ 505399 w 795671"/>
                    <a:gd name="connsiteY1" fmla="*/ 62796 h 952922"/>
                    <a:gd name="connsiteX2" fmla="*/ 1 w 795671"/>
                    <a:gd name="connsiteY2" fmla="*/ 239244 h 952922"/>
                    <a:gd name="connsiteX3" fmla="*/ 508137 w 795671"/>
                    <a:gd name="connsiteY3" fmla="*/ 487865 h 952922"/>
                    <a:gd name="connsiteX4" fmla="*/ 6183 w 795671"/>
                    <a:gd name="connsiteY4" fmla="*/ 708102 h 952922"/>
                    <a:gd name="connsiteX5" fmla="*/ 580807 w 795671"/>
                    <a:gd name="connsiteY5" fmla="*/ 952922 h 952922"/>
                    <a:gd name="connsiteX0" fmla="*/ 795802 w 795802"/>
                    <a:gd name="connsiteY0" fmla="*/ 0 h 952922"/>
                    <a:gd name="connsiteX1" fmla="*/ 461622 w 795802"/>
                    <a:gd name="connsiteY1" fmla="*/ 38016 h 952922"/>
                    <a:gd name="connsiteX2" fmla="*/ 132 w 795802"/>
                    <a:gd name="connsiteY2" fmla="*/ 239244 h 952922"/>
                    <a:gd name="connsiteX3" fmla="*/ 508268 w 795802"/>
                    <a:gd name="connsiteY3" fmla="*/ 487865 h 952922"/>
                    <a:gd name="connsiteX4" fmla="*/ 6314 w 795802"/>
                    <a:gd name="connsiteY4" fmla="*/ 708102 h 952922"/>
                    <a:gd name="connsiteX5" fmla="*/ 580938 w 795802"/>
                    <a:gd name="connsiteY5" fmla="*/ 952922 h 952922"/>
                    <a:gd name="connsiteX0" fmla="*/ 696531 w 696531"/>
                    <a:gd name="connsiteY0" fmla="*/ 23787 h 928697"/>
                    <a:gd name="connsiteX1" fmla="*/ 461622 w 696531"/>
                    <a:gd name="connsiteY1" fmla="*/ 13791 h 928697"/>
                    <a:gd name="connsiteX2" fmla="*/ 132 w 696531"/>
                    <a:gd name="connsiteY2" fmla="*/ 215019 h 928697"/>
                    <a:gd name="connsiteX3" fmla="*/ 508268 w 696531"/>
                    <a:gd name="connsiteY3" fmla="*/ 463640 h 928697"/>
                    <a:gd name="connsiteX4" fmla="*/ 6314 w 696531"/>
                    <a:gd name="connsiteY4" fmla="*/ 683877 h 928697"/>
                    <a:gd name="connsiteX5" fmla="*/ 580938 w 696531"/>
                    <a:gd name="connsiteY5" fmla="*/ 928697 h 928697"/>
                    <a:gd name="connsiteX0" fmla="*/ 579696 w 580938"/>
                    <a:gd name="connsiteY0" fmla="*/ 912593 h 916113"/>
                    <a:gd name="connsiteX1" fmla="*/ 461622 w 580938"/>
                    <a:gd name="connsiteY1" fmla="*/ 1207 h 916113"/>
                    <a:gd name="connsiteX2" fmla="*/ 132 w 580938"/>
                    <a:gd name="connsiteY2" fmla="*/ 202435 h 916113"/>
                    <a:gd name="connsiteX3" fmla="*/ 508268 w 580938"/>
                    <a:gd name="connsiteY3" fmla="*/ 451056 h 916113"/>
                    <a:gd name="connsiteX4" fmla="*/ 6314 w 580938"/>
                    <a:gd name="connsiteY4" fmla="*/ 671293 h 916113"/>
                    <a:gd name="connsiteX5" fmla="*/ 580938 w 580938"/>
                    <a:gd name="connsiteY5" fmla="*/ 916113 h 916113"/>
                    <a:gd name="connsiteX0" fmla="*/ 579663 w 611898"/>
                    <a:gd name="connsiteY0" fmla="*/ 927442 h 930962"/>
                    <a:gd name="connsiteX1" fmla="*/ 557806 w 611898"/>
                    <a:gd name="connsiteY1" fmla="*/ 1188 h 930962"/>
                    <a:gd name="connsiteX2" fmla="*/ 99 w 611898"/>
                    <a:gd name="connsiteY2" fmla="*/ 217284 h 930962"/>
                    <a:gd name="connsiteX3" fmla="*/ 508235 w 611898"/>
                    <a:gd name="connsiteY3" fmla="*/ 465905 h 930962"/>
                    <a:gd name="connsiteX4" fmla="*/ 6281 w 611898"/>
                    <a:gd name="connsiteY4" fmla="*/ 686142 h 930962"/>
                    <a:gd name="connsiteX5" fmla="*/ 580905 w 611898"/>
                    <a:gd name="connsiteY5" fmla="*/ 930962 h 930962"/>
                    <a:gd name="connsiteX0" fmla="*/ 579663 w 580905"/>
                    <a:gd name="connsiteY0" fmla="*/ 926470 h 929990"/>
                    <a:gd name="connsiteX1" fmla="*/ 381790 w 580905"/>
                    <a:gd name="connsiteY1" fmla="*/ 204655 h 929990"/>
                    <a:gd name="connsiteX2" fmla="*/ 557806 w 580905"/>
                    <a:gd name="connsiteY2" fmla="*/ 216 h 929990"/>
                    <a:gd name="connsiteX3" fmla="*/ 99 w 580905"/>
                    <a:gd name="connsiteY3" fmla="*/ 216312 h 929990"/>
                    <a:gd name="connsiteX4" fmla="*/ 508235 w 580905"/>
                    <a:gd name="connsiteY4" fmla="*/ 464933 h 929990"/>
                    <a:gd name="connsiteX5" fmla="*/ 6281 w 580905"/>
                    <a:gd name="connsiteY5" fmla="*/ 685170 h 929990"/>
                    <a:gd name="connsiteX6" fmla="*/ 580905 w 580905"/>
                    <a:gd name="connsiteY6" fmla="*/ 929990 h 929990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703 w 587385"/>
                    <a:gd name="connsiteY0" fmla="*/ 926356 h 929876"/>
                    <a:gd name="connsiteX1" fmla="*/ 381830 w 587385"/>
                    <a:gd name="connsiteY1" fmla="*/ 204541 h 929876"/>
                    <a:gd name="connsiteX2" fmla="*/ 557846 w 587385"/>
                    <a:gd name="connsiteY2" fmla="*/ 102 h 929876"/>
                    <a:gd name="connsiteX3" fmla="*/ 139 w 587385"/>
                    <a:gd name="connsiteY3" fmla="*/ 216198 h 929876"/>
                    <a:gd name="connsiteX4" fmla="*/ 499111 w 587385"/>
                    <a:gd name="connsiteY4" fmla="*/ 459243 h 929876"/>
                    <a:gd name="connsiteX5" fmla="*/ 6321 w 587385"/>
                    <a:gd name="connsiteY5" fmla="*/ 685056 h 929876"/>
                    <a:gd name="connsiteX6" fmla="*/ 580945 w 587385"/>
                    <a:gd name="connsiteY6" fmla="*/ 929876 h 929876"/>
                    <a:gd name="connsiteX0" fmla="*/ 579703 w 621027"/>
                    <a:gd name="connsiteY0" fmla="*/ 926356 h 929876"/>
                    <a:gd name="connsiteX1" fmla="*/ 613208 w 621027"/>
                    <a:gd name="connsiteY1" fmla="*/ 444292 h 929876"/>
                    <a:gd name="connsiteX2" fmla="*/ 381830 w 621027"/>
                    <a:gd name="connsiteY2" fmla="*/ 204541 h 929876"/>
                    <a:gd name="connsiteX3" fmla="*/ 557846 w 621027"/>
                    <a:gd name="connsiteY3" fmla="*/ 102 h 929876"/>
                    <a:gd name="connsiteX4" fmla="*/ 139 w 621027"/>
                    <a:gd name="connsiteY4" fmla="*/ 216198 h 929876"/>
                    <a:gd name="connsiteX5" fmla="*/ 499111 w 621027"/>
                    <a:gd name="connsiteY5" fmla="*/ 459243 h 929876"/>
                    <a:gd name="connsiteX6" fmla="*/ 6321 w 621027"/>
                    <a:gd name="connsiteY6" fmla="*/ 685056 h 929876"/>
                    <a:gd name="connsiteX7" fmla="*/ 580945 w 621027"/>
                    <a:gd name="connsiteY7" fmla="*/ 929876 h 929876"/>
                    <a:gd name="connsiteX0" fmla="*/ 579703 w 616571"/>
                    <a:gd name="connsiteY0" fmla="*/ 926356 h 929876"/>
                    <a:gd name="connsiteX1" fmla="*/ 374957 w 616571"/>
                    <a:gd name="connsiteY1" fmla="*/ 723072 h 929876"/>
                    <a:gd name="connsiteX2" fmla="*/ 613208 w 616571"/>
                    <a:gd name="connsiteY2" fmla="*/ 444292 h 929876"/>
                    <a:gd name="connsiteX3" fmla="*/ 381830 w 616571"/>
                    <a:gd name="connsiteY3" fmla="*/ 204541 h 929876"/>
                    <a:gd name="connsiteX4" fmla="*/ 557846 w 616571"/>
                    <a:gd name="connsiteY4" fmla="*/ 102 h 929876"/>
                    <a:gd name="connsiteX5" fmla="*/ 139 w 616571"/>
                    <a:gd name="connsiteY5" fmla="*/ 216198 h 929876"/>
                    <a:gd name="connsiteX6" fmla="*/ 499111 w 616571"/>
                    <a:gd name="connsiteY6" fmla="*/ 459243 h 929876"/>
                    <a:gd name="connsiteX7" fmla="*/ 6321 w 616571"/>
                    <a:gd name="connsiteY7" fmla="*/ 685056 h 929876"/>
                    <a:gd name="connsiteX8" fmla="*/ 580945 w 616571"/>
                    <a:gd name="connsiteY8" fmla="*/ 929876 h 929876"/>
                    <a:gd name="connsiteX0" fmla="*/ 579703 w 615802"/>
                    <a:gd name="connsiteY0" fmla="*/ 926356 h 929876"/>
                    <a:gd name="connsiteX1" fmla="*/ 287904 w 615802"/>
                    <a:gd name="connsiteY1" fmla="*/ 674750 h 929876"/>
                    <a:gd name="connsiteX2" fmla="*/ 613208 w 615802"/>
                    <a:gd name="connsiteY2" fmla="*/ 444292 h 929876"/>
                    <a:gd name="connsiteX3" fmla="*/ 381830 w 615802"/>
                    <a:gd name="connsiteY3" fmla="*/ 204541 h 929876"/>
                    <a:gd name="connsiteX4" fmla="*/ 557846 w 615802"/>
                    <a:gd name="connsiteY4" fmla="*/ 102 h 929876"/>
                    <a:gd name="connsiteX5" fmla="*/ 139 w 615802"/>
                    <a:gd name="connsiteY5" fmla="*/ 216198 h 929876"/>
                    <a:gd name="connsiteX6" fmla="*/ 499111 w 615802"/>
                    <a:gd name="connsiteY6" fmla="*/ 459243 h 929876"/>
                    <a:gd name="connsiteX7" fmla="*/ 6321 w 615802"/>
                    <a:gd name="connsiteY7" fmla="*/ 685056 h 929876"/>
                    <a:gd name="connsiteX8" fmla="*/ 580945 w 615802"/>
                    <a:gd name="connsiteY8" fmla="*/ 929876 h 929876"/>
                    <a:gd name="connsiteX0" fmla="*/ 579703 w 615802"/>
                    <a:gd name="connsiteY0" fmla="*/ 926348 h 929868"/>
                    <a:gd name="connsiteX1" fmla="*/ 287904 w 615802"/>
                    <a:gd name="connsiteY1" fmla="*/ 674742 h 929868"/>
                    <a:gd name="connsiteX2" fmla="*/ 613208 w 615802"/>
                    <a:gd name="connsiteY2" fmla="*/ 444284 h 929868"/>
                    <a:gd name="connsiteX3" fmla="*/ 310813 w 615802"/>
                    <a:gd name="connsiteY3" fmla="*/ 215684 h 929868"/>
                    <a:gd name="connsiteX4" fmla="*/ 557846 w 615802"/>
                    <a:gd name="connsiteY4" fmla="*/ 94 h 929868"/>
                    <a:gd name="connsiteX5" fmla="*/ 139 w 615802"/>
                    <a:gd name="connsiteY5" fmla="*/ 216190 h 929868"/>
                    <a:gd name="connsiteX6" fmla="*/ 499111 w 615802"/>
                    <a:gd name="connsiteY6" fmla="*/ 459235 h 929868"/>
                    <a:gd name="connsiteX7" fmla="*/ 6321 w 615802"/>
                    <a:gd name="connsiteY7" fmla="*/ 685048 h 929868"/>
                    <a:gd name="connsiteX8" fmla="*/ 580945 w 615802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580945 w 616240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290195 w 616240"/>
                    <a:gd name="connsiteY8" fmla="*/ 831996 h 929868"/>
                    <a:gd name="connsiteX9" fmla="*/ 580945 w 616240"/>
                    <a:gd name="connsiteY9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290685 w 616730"/>
                    <a:gd name="connsiteY9" fmla="*/ 831996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359411 w 616730"/>
                    <a:gd name="connsiteY10" fmla="*/ 846864 h 929868"/>
                    <a:gd name="connsiteX11" fmla="*/ 581435 w 616730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27034 w 616425"/>
                    <a:gd name="connsiteY9" fmla="*/ 800401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6425" h="929868">
                      <a:moveTo>
                        <a:pt x="579888" y="926348"/>
                      </a:moveTo>
                      <a:cubicBezTo>
                        <a:pt x="583181" y="890299"/>
                        <a:pt x="337486" y="769954"/>
                        <a:pt x="343070" y="689610"/>
                      </a:cubicBezTo>
                      <a:cubicBezTo>
                        <a:pt x="348654" y="609266"/>
                        <a:pt x="649665" y="528538"/>
                        <a:pt x="613393" y="444284"/>
                      </a:cubicBezTo>
                      <a:cubicBezTo>
                        <a:pt x="577121" y="360030"/>
                        <a:pt x="298080" y="275776"/>
                        <a:pt x="310998" y="215684"/>
                      </a:cubicBezTo>
                      <a:cubicBezTo>
                        <a:pt x="403572" y="128215"/>
                        <a:pt x="659445" y="-4017"/>
                        <a:pt x="558031" y="94"/>
                      </a:cubicBezTo>
                      <a:cubicBezTo>
                        <a:pt x="456617" y="4205"/>
                        <a:pt x="10113" y="139667"/>
                        <a:pt x="324" y="216190"/>
                      </a:cubicBezTo>
                      <a:cubicBezTo>
                        <a:pt x="-9465" y="292713"/>
                        <a:pt x="498266" y="381092"/>
                        <a:pt x="499296" y="459235"/>
                      </a:cubicBezTo>
                      <a:cubicBezTo>
                        <a:pt x="500326" y="537378"/>
                        <a:pt x="52780" y="627568"/>
                        <a:pt x="6506" y="685048"/>
                      </a:cubicBezTo>
                      <a:cubicBezTo>
                        <a:pt x="-39768" y="742528"/>
                        <a:pt x="174342" y="779627"/>
                        <a:pt x="221654" y="804118"/>
                      </a:cubicBezTo>
                      <a:cubicBezTo>
                        <a:pt x="268966" y="828609"/>
                        <a:pt x="194164" y="730860"/>
                        <a:pt x="317870" y="772523"/>
                      </a:cubicBezTo>
                      <a:cubicBezTo>
                        <a:pt x="441576" y="814186"/>
                        <a:pt x="316757" y="825286"/>
                        <a:pt x="359106" y="846864"/>
                      </a:cubicBezTo>
                      <a:cubicBezTo>
                        <a:pt x="401455" y="868442"/>
                        <a:pt x="550235" y="913556"/>
                        <a:pt x="581130" y="929868"/>
                      </a:cubicBezTo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3653347" y="1652896"/>
                  <a:ext cx="2056510" cy="3879863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9 w 602676"/>
                    <a:gd name="connsiteY0" fmla="*/ 8491 h 958879"/>
                    <a:gd name="connsiteX1" fmla="*/ 499587 w 602676"/>
                    <a:gd name="connsiteY1" fmla="*/ 12997 h 958879"/>
                    <a:gd name="connsiteX2" fmla="*/ 3 w 602676"/>
                    <a:gd name="connsiteY2" fmla="*/ 169170 h 958879"/>
                    <a:gd name="connsiteX3" fmla="*/ 492519 w 602676"/>
                    <a:gd name="connsiteY3" fmla="*/ 306279 h 958879"/>
                    <a:gd name="connsiteX4" fmla="*/ 72739 w 602676"/>
                    <a:gd name="connsiteY4" fmla="*/ 470506 h 958879"/>
                    <a:gd name="connsiteX5" fmla="*/ 525995 w 602676"/>
                    <a:gd name="connsiteY5" fmla="*/ 640055 h 958879"/>
                    <a:gd name="connsiteX6" fmla="*/ 34300 w 602676"/>
                    <a:gd name="connsiteY6" fmla="*/ 792624 h 958879"/>
                    <a:gd name="connsiteX7" fmla="*/ 602676 w 602676"/>
                    <a:gd name="connsiteY7" fmla="*/ 958879 h 958879"/>
                    <a:gd name="connsiteX0" fmla="*/ 631319 w 631319"/>
                    <a:gd name="connsiteY0" fmla="*/ 46663 h 952136"/>
                    <a:gd name="connsiteX1" fmla="*/ 499587 w 631319"/>
                    <a:gd name="connsiteY1" fmla="*/ 6254 h 952136"/>
                    <a:gd name="connsiteX2" fmla="*/ 3 w 631319"/>
                    <a:gd name="connsiteY2" fmla="*/ 162427 h 952136"/>
                    <a:gd name="connsiteX3" fmla="*/ 492519 w 631319"/>
                    <a:gd name="connsiteY3" fmla="*/ 299536 h 952136"/>
                    <a:gd name="connsiteX4" fmla="*/ 72739 w 631319"/>
                    <a:gd name="connsiteY4" fmla="*/ 463763 h 952136"/>
                    <a:gd name="connsiteX5" fmla="*/ 525995 w 631319"/>
                    <a:gd name="connsiteY5" fmla="*/ 633312 h 952136"/>
                    <a:gd name="connsiteX6" fmla="*/ 34300 w 631319"/>
                    <a:gd name="connsiteY6" fmla="*/ 785881 h 952136"/>
                    <a:gd name="connsiteX7" fmla="*/ 602676 w 631319"/>
                    <a:gd name="connsiteY7" fmla="*/ 952136 h 952136"/>
                    <a:gd name="connsiteX0" fmla="*/ 631416 w 631416"/>
                    <a:gd name="connsiteY0" fmla="*/ 35322 h 940795"/>
                    <a:gd name="connsiteX1" fmla="*/ 450049 w 631416"/>
                    <a:gd name="connsiteY1" fmla="*/ 7303 h 940795"/>
                    <a:gd name="connsiteX2" fmla="*/ 100 w 631416"/>
                    <a:gd name="connsiteY2" fmla="*/ 151086 h 940795"/>
                    <a:gd name="connsiteX3" fmla="*/ 492616 w 631416"/>
                    <a:gd name="connsiteY3" fmla="*/ 288195 h 940795"/>
                    <a:gd name="connsiteX4" fmla="*/ 72836 w 631416"/>
                    <a:gd name="connsiteY4" fmla="*/ 452422 h 940795"/>
                    <a:gd name="connsiteX5" fmla="*/ 526092 w 631416"/>
                    <a:gd name="connsiteY5" fmla="*/ 621971 h 940795"/>
                    <a:gd name="connsiteX6" fmla="*/ 34397 w 631416"/>
                    <a:gd name="connsiteY6" fmla="*/ 774540 h 940795"/>
                    <a:gd name="connsiteX7" fmla="*/ 602773 w 631416"/>
                    <a:gd name="connsiteY7" fmla="*/ 940795 h 940795"/>
                    <a:gd name="connsiteX0" fmla="*/ 631420 w 631420"/>
                    <a:gd name="connsiteY0" fmla="*/ 35279 h 940752"/>
                    <a:gd name="connsiteX1" fmla="*/ 608504 w 631420"/>
                    <a:gd name="connsiteY1" fmla="*/ 22748 h 940752"/>
                    <a:gd name="connsiteX2" fmla="*/ 450053 w 631420"/>
                    <a:gd name="connsiteY2" fmla="*/ 7260 h 940752"/>
                    <a:gd name="connsiteX3" fmla="*/ 104 w 631420"/>
                    <a:gd name="connsiteY3" fmla="*/ 151043 h 940752"/>
                    <a:gd name="connsiteX4" fmla="*/ 492620 w 631420"/>
                    <a:gd name="connsiteY4" fmla="*/ 288152 h 940752"/>
                    <a:gd name="connsiteX5" fmla="*/ 72840 w 631420"/>
                    <a:gd name="connsiteY5" fmla="*/ 452379 h 940752"/>
                    <a:gd name="connsiteX6" fmla="*/ 526096 w 631420"/>
                    <a:gd name="connsiteY6" fmla="*/ 621928 h 940752"/>
                    <a:gd name="connsiteX7" fmla="*/ 34401 w 631420"/>
                    <a:gd name="connsiteY7" fmla="*/ 774497 h 940752"/>
                    <a:gd name="connsiteX8" fmla="*/ 602777 w 631420"/>
                    <a:gd name="connsiteY8" fmla="*/ 940752 h 940752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2777 w 620301"/>
                    <a:gd name="connsiteY8" fmla="*/ 940752 h 942864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6356 w 620301"/>
                    <a:gd name="connsiteY8" fmla="*/ 942494 h 942864"/>
                    <a:gd name="connsiteX0" fmla="*/ 604693 w 624378"/>
                    <a:gd name="connsiteY0" fmla="*/ 946308 h 946308"/>
                    <a:gd name="connsiteX1" fmla="*/ 618383 w 624378"/>
                    <a:gd name="connsiteY1" fmla="*/ 150931 h 946308"/>
                    <a:gd name="connsiteX2" fmla="*/ 608504 w 624378"/>
                    <a:gd name="connsiteY2" fmla="*/ 26192 h 946308"/>
                    <a:gd name="connsiteX3" fmla="*/ 450053 w 624378"/>
                    <a:gd name="connsiteY3" fmla="*/ 10704 h 946308"/>
                    <a:gd name="connsiteX4" fmla="*/ 104 w 624378"/>
                    <a:gd name="connsiteY4" fmla="*/ 154487 h 946308"/>
                    <a:gd name="connsiteX5" fmla="*/ 492620 w 624378"/>
                    <a:gd name="connsiteY5" fmla="*/ 291596 h 946308"/>
                    <a:gd name="connsiteX6" fmla="*/ 72840 w 624378"/>
                    <a:gd name="connsiteY6" fmla="*/ 455823 h 946308"/>
                    <a:gd name="connsiteX7" fmla="*/ 526096 w 624378"/>
                    <a:gd name="connsiteY7" fmla="*/ 625372 h 946308"/>
                    <a:gd name="connsiteX8" fmla="*/ 34401 w 624378"/>
                    <a:gd name="connsiteY8" fmla="*/ 777941 h 946308"/>
                    <a:gd name="connsiteX9" fmla="*/ 606356 w 624378"/>
                    <a:gd name="connsiteY9" fmla="*/ 945938 h 946308"/>
                    <a:gd name="connsiteX0" fmla="*/ 604693 w 613757"/>
                    <a:gd name="connsiteY0" fmla="*/ 946308 h 946308"/>
                    <a:gd name="connsiteX1" fmla="*/ 542498 w 613757"/>
                    <a:gd name="connsiteY1" fmla="*/ 148608 h 946308"/>
                    <a:gd name="connsiteX2" fmla="*/ 608504 w 613757"/>
                    <a:gd name="connsiteY2" fmla="*/ 26192 h 946308"/>
                    <a:gd name="connsiteX3" fmla="*/ 450053 w 613757"/>
                    <a:gd name="connsiteY3" fmla="*/ 10704 h 946308"/>
                    <a:gd name="connsiteX4" fmla="*/ 104 w 613757"/>
                    <a:gd name="connsiteY4" fmla="*/ 154487 h 946308"/>
                    <a:gd name="connsiteX5" fmla="*/ 492620 w 613757"/>
                    <a:gd name="connsiteY5" fmla="*/ 291596 h 946308"/>
                    <a:gd name="connsiteX6" fmla="*/ 72840 w 613757"/>
                    <a:gd name="connsiteY6" fmla="*/ 455823 h 946308"/>
                    <a:gd name="connsiteX7" fmla="*/ 526096 w 613757"/>
                    <a:gd name="connsiteY7" fmla="*/ 625372 h 946308"/>
                    <a:gd name="connsiteX8" fmla="*/ 34401 w 613757"/>
                    <a:gd name="connsiteY8" fmla="*/ 777941 h 946308"/>
                    <a:gd name="connsiteX9" fmla="*/ 606356 w 613757"/>
                    <a:gd name="connsiteY9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542498 w 616392"/>
                    <a:gd name="connsiteY2" fmla="*/ 14860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460886 w 616392"/>
                    <a:gd name="connsiteY2" fmla="*/ 15557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962"/>
                    <a:gd name="connsiteY0" fmla="*/ 946308 h 946308"/>
                    <a:gd name="connsiteX1" fmla="*/ 482362 w 616962"/>
                    <a:gd name="connsiteY1" fmla="*/ 480821 h 946308"/>
                    <a:gd name="connsiteX2" fmla="*/ 614087 w 616962"/>
                    <a:gd name="connsiteY2" fmla="*/ 299614 h 946308"/>
                    <a:gd name="connsiteX3" fmla="*/ 460886 w 616962"/>
                    <a:gd name="connsiteY3" fmla="*/ 155578 h 946308"/>
                    <a:gd name="connsiteX4" fmla="*/ 608504 w 616962"/>
                    <a:gd name="connsiteY4" fmla="*/ 26192 h 946308"/>
                    <a:gd name="connsiteX5" fmla="*/ 450053 w 616962"/>
                    <a:gd name="connsiteY5" fmla="*/ 10704 h 946308"/>
                    <a:gd name="connsiteX6" fmla="*/ 104 w 616962"/>
                    <a:gd name="connsiteY6" fmla="*/ 154487 h 946308"/>
                    <a:gd name="connsiteX7" fmla="*/ 492620 w 616962"/>
                    <a:gd name="connsiteY7" fmla="*/ 291596 h 946308"/>
                    <a:gd name="connsiteX8" fmla="*/ 72840 w 616962"/>
                    <a:gd name="connsiteY8" fmla="*/ 455823 h 946308"/>
                    <a:gd name="connsiteX9" fmla="*/ 526096 w 616962"/>
                    <a:gd name="connsiteY9" fmla="*/ 625372 h 946308"/>
                    <a:gd name="connsiteX10" fmla="*/ 34401 w 616962"/>
                    <a:gd name="connsiteY10" fmla="*/ 777941 h 946308"/>
                    <a:gd name="connsiteX11" fmla="*/ 606356 w 616962"/>
                    <a:gd name="connsiteY11" fmla="*/ 945938 h 946308"/>
                    <a:gd name="connsiteX0" fmla="*/ 604693 w 615553"/>
                    <a:gd name="connsiteY0" fmla="*/ 946308 h 946308"/>
                    <a:gd name="connsiteX1" fmla="*/ 482362 w 615553"/>
                    <a:gd name="connsiteY1" fmla="*/ 480821 h 946308"/>
                    <a:gd name="connsiteX2" fmla="*/ 612655 w 615553"/>
                    <a:gd name="connsiteY2" fmla="*/ 277544 h 946308"/>
                    <a:gd name="connsiteX3" fmla="*/ 460886 w 615553"/>
                    <a:gd name="connsiteY3" fmla="*/ 155578 h 946308"/>
                    <a:gd name="connsiteX4" fmla="*/ 608504 w 615553"/>
                    <a:gd name="connsiteY4" fmla="*/ 26192 h 946308"/>
                    <a:gd name="connsiteX5" fmla="*/ 450053 w 615553"/>
                    <a:gd name="connsiteY5" fmla="*/ 10704 h 946308"/>
                    <a:gd name="connsiteX6" fmla="*/ 104 w 615553"/>
                    <a:gd name="connsiteY6" fmla="*/ 154487 h 946308"/>
                    <a:gd name="connsiteX7" fmla="*/ 492620 w 615553"/>
                    <a:gd name="connsiteY7" fmla="*/ 291596 h 946308"/>
                    <a:gd name="connsiteX8" fmla="*/ 72840 w 615553"/>
                    <a:gd name="connsiteY8" fmla="*/ 455823 h 946308"/>
                    <a:gd name="connsiteX9" fmla="*/ 526096 w 615553"/>
                    <a:gd name="connsiteY9" fmla="*/ 625372 h 946308"/>
                    <a:gd name="connsiteX10" fmla="*/ 34401 w 615553"/>
                    <a:gd name="connsiteY10" fmla="*/ 777941 h 946308"/>
                    <a:gd name="connsiteX11" fmla="*/ 606356 w 615553"/>
                    <a:gd name="connsiteY11" fmla="*/ 945938 h 946308"/>
                    <a:gd name="connsiteX0" fmla="*/ 604693 w 622237"/>
                    <a:gd name="connsiteY0" fmla="*/ 946308 h 946308"/>
                    <a:gd name="connsiteX1" fmla="*/ 616951 w 622237"/>
                    <a:gd name="connsiteY1" fmla="*/ 614403 h 946308"/>
                    <a:gd name="connsiteX2" fmla="*/ 482362 w 622237"/>
                    <a:gd name="connsiteY2" fmla="*/ 480821 h 946308"/>
                    <a:gd name="connsiteX3" fmla="*/ 612655 w 622237"/>
                    <a:gd name="connsiteY3" fmla="*/ 277544 h 946308"/>
                    <a:gd name="connsiteX4" fmla="*/ 460886 w 622237"/>
                    <a:gd name="connsiteY4" fmla="*/ 155578 h 946308"/>
                    <a:gd name="connsiteX5" fmla="*/ 608504 w 622237"/>
                    <a:gd name="connsiteY5" fmla="*/ 26192 h 946308"/>
                    <a:gd name="connsiteX6" fmla="*/ 450053 w 622237"/>
                    <a:gd name="connsiteY6" fmla="*/ 10704 h 946308"/>
                    <a:gd name="connsiteX7" fmla="*/ 104 w 622237"/>
                    <a:gd name="connsiteY7" fmla="*/ 154487 h 946308"/>
                    <a:gd name="connsiteX8" fmla="*/ 492620 w 622237"/>
                    <a:gd name="connsiteY8" fmla="*/ 291596 h 946308"/>
                    <a:gd name="connsiteX9" fmla="*/ 72840 w 622237"/>
                    <a:gd name="connsiteY9" fmla="*/ 455823 h 946308"/>
                    <a:gd name="connsiteX10" fmla="*/ 526096 w 622237"/>
                    <a:gd name="connsiteY10" fmla="*/ 625372 h 946308"/>
                    <a:gd name="connsiteX11" fmla="*/ 34401 w 622237"/>
                    <a:gd name="connsiteY11" fmla="*/ 777941 h 946308"/>
                    <a:gd name="connsiteX12" fmla="*/ 606356 w 622237"/>
                    <a:gd name="connsiteY12" fmla="*/ 945938 h 946308"/>
                    <a:gd name="connsiteX0" fmla="*/ 604693 w 618920"/>
                    <a:gd name="connsiteY0" fmla="*/ 946308 h 946308"/>
                    <a:gd name="connsiteX1" fmla="*/ 470907 w 618920"/>
                    <a:gd name="connsiteY1" fmla="*/ 788177 h 946308"/>
                    <a:gd name="connsiteX2" fmla="*/ 616951 w 618920"/>
                    <a:gd name="connsiteY2" fmla="*/ 614403 h 946308"/>
                    <a:gd name="connsiteX3" fmla="*/ 482362 w 618920"/>
                    <a:gd name="connsiteY3" fmla="*/ 480821 h 946308"/>
                    <a:gd name="connsiteX4" fmla="*/ 612655 w 618920"/>
                    <a:gd name="connsiteY4" fmla="*/ 277544 h 946308"/>
                    <a:gd name="connsiteX5" fmla="*/ 460886 w 618920"/>
                    <a:gd name="connsiteY5" fmla="*/ 155578 h 946308"/>
                    <a:gd name="connsiteX6" fmla="*/ 608504 w 618920"/>
                    <a:gd name="connsiteY6" fmla="*/ 26192 h 946308"/>
                    <a:gd name="connsiteX7" fmla="*/ 450053 w 618920"/>
                    <a:gd name="connsiteY7" fmla="*/ 10704 h 946308"/>
                    <a:gd name="connsiteX8" fmla="*/ 104 w 618920"/>
                    <a:gd name="connsiteY8" fmla="*/ 154487 h 946308"/>
                    <a:gd name="connsiteX9" fmla="*/ 492620 w 618920"/>
                    <a:gd name="connsiteY9" fmla="*/ 291596 h 946308"/>
                    <a:gd name="connsiteX10" fmla="*/ 72840 w 618920"/>
                    <a:gd name="connsiteY10" fmla="*/ 455823 h 946308"/>
                    <a:gd name="connsiteX11" fmla="*/ 526096 w 618920"/>
                    <a:gd name="connsiteY11" fmla="*/ 625372 h 946308"/>
                    <a:gd name="connsiteX12" fmla="*/ 34401 w 618920"/>
                    <a:gd name="connsiteY12" fmla="*/ 777941 h 946308"/>
                    <a:gd name="connsiteX13" fmla="*/ 606356 w 618920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482362 w 618268"/>
                    <a:gd name="connsiteY3" fmla="*/ 480821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330306 w 618268"/>
                    <a:gd name="connsiteY5" fmla="*/ 144427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268" h="946308">
                      <a:moveTo>
                        <a:pt x="604693" y="946308"/>
                      </a:moveTo>
                      <a:cubicBezTo>
                        <a:pt x="606068" y="919953"/>
                        <a:pt x="379520" y="837918"/>
                        <a:pt x="381563" y="782601"/>
                      </a:cubicBezTo>
                      <a:cubicBezTo>
                        <a:pt x="383606" y="727284"/>
                        <a:pt x="638714" y="665629"/>
                        <a:pt x="616951" y="614403"/>
                      </a:cubicBezTo>
                      <a:cubicBezTo>
                        <a:pt x="595188" y="563177"/>
                        <a:pt x="385096" y="516133"/>
                        <a:pt x="399891" y="451084"/>
                      </a:cubicBezTo>
                      <a:cubicBezTo>
                        <a:pt x="414686" y="386035"/>
                        <a:pt x="638427" y="331751"/>
                        <a:pt x="612655" y="277544"/>
                      </a:cubicBezTo>
                      <a:cubicBezTo>
                        <a:pt x="586883" y="223337"/>
                        <a:pt x="320975" y="191933"/>
                        <a:pt x="330306" y="144427"/>
                      </a:cubicBezTo>
                      <a:cubicBezTo>
                        <a:pt x="339637" y="96921"/>
                        <a:pt x="636559" y="49563"/>
                        <a:pt x="608504" y="26192"/>
                      </a:cubicBezTo>
                      <a:cubicBezTo>
                        <a:pt x="580449" y="2821"/>
                        <a:pt x="551453" y="-10678"/>
                        <a:pt x="450053" y="10704"/>
                      </a:cubicBezTo>
                      <a:cubicBezTo>
                        <a:pt x="348653" y="32086"/>
                        <a:pt x="-6990" y="107672"/>
                        <a:pt x="104" y="154487"/>
                      </a:cubicBezTo>
                      <a:cubicBezTo>
                        <a:pt x="7198" y="201302"/>
                        <a:pt x="480497" y="241373"/>
                        <a:pt x="492620" y="291596"/>
                      </a:cubicBezTo>
                      <a:cubicBezTo>
                        <a:pt x="504743" y="341819"/>
                        <a:pt x="67261" y="400194"/>
                        <a:pt x="72840" y="455823"/>
                      </a:cubicBezTo>
                      <a:cubicBezTo>
                        <a:pt x="78419" y="511452"/>
                        <a:pt x="532502" y="571686"/>
                        <a:pt x="526096" y="625372"/>
                      </a:cubicBezTo>
                      <a:cubicBezTo>
                        <a:pt x="519690" y="679058"/>
                        <a:pt x="21024" y="724513"/>
                        <a:pt x="34401" y="777941"/>
                      </a:cubicBezTo>
                      <a:cubicBezTo>
                        <a:pt x="47778" y="831369"/>
                        <a:pt x="335326" y="843760"/>
                        <a:pt x="606356" y="945938"/>
                      </a:cubicBezTo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2223453" y="3316361"/>
                <a:ext cx="811848" cy="1027951"/>
                <a:chOff x="3802524" y="788848"/>
                <a:chExt cx="2951800" cy="4973536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3802524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flipH="1">
                  <a:off x="5381949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804325" y="2181055"/>
            <a:ext cx="2392001" cy="3351218"/>
            <a:chOff x="4804325" y="2660017"/>
            <a:chExt cx="2392001" cy="3351218"/>
          </a:xfrm>
        </p:grpSpPr>
        <p:grpSp>
          <p:nvGrpSpPr>
            <p:cNvPr id="7" name="Group 6"/>
            <p:cNvGrpSpPr/>
            <p:nvPr/>
          </p:nvGrpSpPr>
          <p:grpSpPr>
            <a:xfrm>
              <a:off x="4804325" y="3152310"/>
              <a:ext cx="2392001" cy="2858925"/>
              <a:chOff x="4804325" y="3152310"/>
              <a:chExt cx="2392001" cy="285892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804325" y="4945804"/>
                <a:ext cx="2392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626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membrane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43360" y="5364904"/>
                <a:ext cx="1696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626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voltage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905364" y="3152310"/>
                <a:ext cx="2031225" cy="1748422"/>
                <a:chOff x="5006404" y="3152310"/>
                <a:chExt cx="2031225" cy="1748422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6399313" y="4439067"/>
                  <a:ext cx="6383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6260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cell</a:t>
                  </a: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11083903">
                  <a:off x="5006404" y="3152310"/>
                  <a:ext cx="1667115" cy="1460313"/>
                </a:xfrm>
                <a:custGeom>
                  <a:avLst/>
                  <a:gdLst>
                    <a:gd name="connsiteX0" fmla="*/ 2334666 w 4261085"/>
                    <a:gd name="connsiteY0" fmla="*/ 24558 h 4101496"/>
                    <a:gd name="connsiteX1" fmla="*/ 86766 w 4261085"/>
                    <a:gd name="connsiteY1" fmla="*/ 929433 h 4101496"/>
                    <a:gd name="connsiteX2" fmla="*/ 810666 w 4261085"/>
                    <a:gd name="connsiteY2" fmla="*/ 3901233 h 4101496"/>
                    <a:gd name="connsiteX3" fmla="*/ 4020591 w 4261085"/>
                    <a:gd name="connsiteY3" fmla="*/ 3596433 h 4101496"/>
                    <a:gd name="connsiteX4" fmla="*/ 3839616 w 4261085"/>
                    <a:gd name="connsiteY4" fmla="*/ 1700958 h 4101496"/>
                    <a:gd name="connsiteX5" fmla="*/ 2334666 w 4261085"/>
                    <a:gd name="connsiteY5" fmla="*/ 24558 h 4101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1085" h="4101496">
                      <a:moveTo>
                        <a:pt x="2334666" y="24558"/>
                      </a:moveTo>
                      <a:cubicBezTo>
                        <a:pt x="1709191" y="-104030"/>
                        <a:pt x="340766" y="283320"/>
                        <a:pt x="86766" y="929433"/>
                      </a:cubicBezTo>
                      <a:cubicBezTo>
                        <a:pt x="-167234" y="1575546"/>
                        <a:pt x="155028" y="3456733"/>
                        <a:pt x="810666" y="3901233"/>
                      </a:cubicBezTo>
                      <a:cubicBezTo>
                        <a:pt x="1466304" y="4345733"/>
                        <a:pt x="3515766" y="3963146"/>
                        <a:pt x="4020591" y="3596433"/>
                      </a:cubicBezTo>
                      <a:cubicBezTo>
                        <a:pt x="4525416" y="3229720"/>
                        <a:pt x="4122191" y="2293095"/>
                        <a:pt x="3839616" y="1700958"/>
                      </a:cubicBezTo>
                      <a:cubicBezTo>
                        <a:pt x="3557041" y="1108821"/>
                        <a:pt x="2960141" y="153146"/>
                        <a:pt x="2334666" y="24558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rgbClr val="00464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067538" y="2660017"/>
              <a:ext cx="460248" cy="826865"/>
              <a:chOff x="6067538" y="2660017"/>
              <a:chExt cx="460248" cy="826865"/>
            </a:xfrm>
          </p:grpSpPr>
          <p:sp>
            <p:nvSpPr>
              <p:cNvPr id="8" name="Isosceles Triangle 7"/>
              <p:cNvSpPr/>
              <p:nvPr/>
            </p:nvSpPr>
            <p:spPr>
              <a:xfrm rot="12485941">
                <a:off x="6067538" y="2685191"/>
                <a:ext cx="254000" cy="801691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46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 rot="1387892">
                <a:off x="6255512" y="2660017"/>
                <a:ext cx="272274" cy="1143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46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6414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8120" y="2808824"/>
            <a:ext cx="2407181" cy="2723449"/>
            <a:chOff x="628120" y="2808824"/>
            <a:chExt cx="2407181" cy="2723449"/>
          </a:xfrm>
        </p:grpSpPr>
        <p:sp>
          <p:nvSpPr>
            <p:cNvPr id="21" name="TextBox 20"/>
            <p:cNvSpPr txBox="1"/>
            <p:nvPr/>
          </p:nvSpPr>
          <p:spPr>
            <a:xfrm>
              <a:off x="894595" y="4466842"/>
              <a:ext cx="2076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4A48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pumps &amp;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7801" y="4885942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4A48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8120" y="2808824"/>
              <a:ext cx="2407181" cy="1056526"/>
              <a:chOff x="628120" y="3287786"/>
              <a:chExt cx="2407181" cy="105652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28120" y="3287786"/>
                <a:ext cx="1068741" cy="1036959"/>
                <a:chOff x="3653347" y="1652896"/>
                <a:chExt cx="4187498" cy="3879863"/>
              </a:xfrm>
              <a:solidFill>
                <a:srgbClr val="FFFF00"/>
              </a:solidFill>
            </p:grpSpPr>
            <p:sp>
              <p:nvSpPr>
                <p:cNvPr id="38" name="Freeform 37"/>
                <p:cNvSpPr/>
                <p:nvPr/>
              </p:nvSpPr>
              <p:spPr>
                <a:xfrm flipH="1">
                  <a:off x="5790468" y="1686596"/>
                  <a:ext cx="2050377" cy="3812458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72737 w 602674"/>
                    <a:gd name="connsiteY3" fmla="*/ 462015 h 950388"/>
                    <a:gd name="connsiteX4" fmla="*/ 525993 w 602674"/>
                    <a:gd name="connsiteY4" fmla="*/ 631564 h 950388"/>
                    <a:gd name="connsiteX5" fmla="*/ 34298 w 602674"/>
                    <a:gd name="connsiteY5" fmla="*/ 784133 h 950388"/>
                    <a:gd name="connsiteX6" fmla="*/ 602674 w 60267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525993 w 602674"/>
                    <a:gd name="connsiteY3" fmla="*/ 631564 h 950388"/>
                    <a:gd name="connsiteX4" fmla="*/ 34298 w 602674"/>
                    <a:gd name="connsiteY4" fmla="*/ 784133 h 950388"/>
                    <a:gd name="connsiteX5" fmla="*/ 602674 w 602674"/>
                    <a:gd name="connsiteY5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34298 w 602674"/>
                    <a:gd name="connsiteY3" fmla="*/ 784133 h 950388"/>
                    <a:gd name="connsiteX4" fmla="*/ 602674 w 602674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12431 w 580807"/>
                    <a:gd name="connsiteY3" fmla="*/ 784133 h 950388"/>
                    <a:gd name="connsiteX4" fmla="*/ 580807 w 580807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6183 w 580807"/>
                    <a:gd name="connsiteY3" fmla="*/ 705568 h 950388"/>
                    <a:gd name="connsiteX4" fmla="*/ 580807 w 580807"/>
                    <a:gd name="connsiteY4" fmla="*/ 950388 h 950388"/>
                    <a:gd name="connsiteX0" fmla="*/ 798603 w 798603"/>
                    <a:gd name="connsiteY0" fmla="*/ 0 h 952922"/>
                    <a:gd name="connsiteX1" fmla="*/ 2933 w 798603"/>
                    <a:gd name="connsiteY1" fmla="*/ 239244 h 952922"/>
                    <a:gd name="connsiteX2" fmla="*/ 511069 w 798603"/>
                    <a:gd name="connsiteY2" fmla="*/ 487865 h 952922"/>
                    <a:gd name="connsiteX3" fmla="*/ 9115 w 798603"/>
                    <a:gd name="connsiteY3" fmla="*/ 708102 h 952922"/>
                    <a:gd name="connsiteX4" fmla="*/ 583739 w 798603"/>
                    <a:gd name="connsiteY4" fmla="*/ 952922 h 952922"/>
                    <a:gd name="connsiteX0" fmla="*/ 795671 w 795671"/>
                    <a:gd name="connsiteY0" fmla="*/ 0 h 952922"/>
                    <a:gd name="connsiteX1" fmla="*/ 505399 w 795671"/>
                    <a:gd name="connsiteY1" fmla="*/ 62796 h 952922"/>
                    <a:gd name="connsiteX2" fmla="*/ 1 w 795671"/>
                    <a:gd name="connsiteY2" fmla="*/ 239244 h 952922"/>
                    <a:gd name="connsiteX3" fmla="*/ 508137 w 795671"/>
                    <a:gd name="connsiteY3" fmla="*/ 487865 h 952922"/>
                    <a:gd name="connsiteX4" fmla="*/ 6183 w 795671"/>
                    <a:gd name="connsiteY4" fmla="*/ 708102 h 952922"/>
                    <a:gd name="connsiteX5" fmla="*/ 580807 w 795671"/>
                    <a:gd name="connsiteY5" fmla="*/ 952922 h 952922"/>
                    <a:gd name="connsiteX0" fmla="*/ 795802 w 795802"/>
                    <a:gd name="connsiteY0" fmla="*/ 0 h 952922"/>
                    <a:gd name="connsiteX1" fmla="*/ 461622 w 795802"/>
                    <a:gd name="connsiteY1" fmla="*/ 38016 h 952922"/>
                    <a:gd name="connsiteX2" fmla="*/ 132 w 795802"/>
                    <a:gd name="connsiteY2" fmla="*/ 239244 h 952922"/>
                    <a:gd name="connsiteX3" fmla="*/ 508268 w 795802"/>
                    <a:gd name="connsiteY3" fmla="*/ 487865 h 952922"/>
                    <a:gd name="connsiteX4" fmla="*/ 6314 w 795802"/>
                    <a:gd name="connsiteY4" fmla="*/ 708102 h 952922"/>
                    <a:gd name="connsiteX5" fmla="*/ 580938 w 795802"/>
                    <a:gd name="connsiteY5" fmla="*/ 952922 h 952922"/>
                    <a:gd name="connsiteX0" fmla="*/ 696531 w 696531"/>
                    <a:gd name="connsiteY0" fmla="*/ 23787 h 928697"/>
                    <a:gd name="connsiteX1" fmla="*/ 461622 w 696531"/>
                    <a:gd name="connsiteY1" fmla="*/ 13791 h 928697"/>
                    <a:gd name="connsiteX2" fmla="*/ 132 w 696531"/>
                    <a:gd name="connsiteY2" fmla="*/ 215019 h 928697"/>
                    <a:gd name="connsiteX3" fmla="*/ 508268 w 696531"/>
                    <a:gd name="connsiteY3" fmla="*/ 463640 h 928697"/>
                    <a:gd name="connsiteX4" fmla="*/ 6314 w 696531"/>
                    <a:gd name="connsiteY4" fmla="*/ 683877 h 928697"/>
                    <a:gd name="connsiteX5" fmla="*/ 580938 w 696531"/>
                    <a:gd name="connsiteY5" fmla="*/ 928697 h 928697"/>
                    <a:gd name="connsiteX0" fmla="*/ 579696 w 580938"/>
                    <a:gd name="connsiteY0" fmla="*/ 912593 h 916113"/>
                    <a:gd name="connsiteX1" fmla="*/ 461622 w 580938"/>
                    <a:gd name="connsiteY1" fmla="*/ 1207 h 916113"/>
                    <a:gd name="connsiteX2" fmla="*/ 132 w 580938"/>
                    <a:gd name="connsiteY2" fmla="*/ 202435 h 916113"/>
                    <a:gd name="connsiteX3" fmla="*/ 508268 w 580938"/>
                    <a:gd name="connsiteY3" fmla="*/ 451056 h 916113"/>
                    <a:gd name="connsiteX4" fmla="*/ 6314 w 580938"/>
                    <a:gd name="connsiteY4" fmla="*/ 671293 h 916113"/>
                    <a:gd name="connsiteX5" fmla="*/ 580938 w 580938"/>
                    <a:gd name="connsiteY5" fmla="*/ 916113 h 916113"/>
                    <a:gd name="connsiteX0" fmla="*/ 579663 w 611898"/>
                    <a:gd name="connsiteY0" fmla="*/ 927442 h 930962"/>
                    <a:gd name="connsiteX1" fmla="*/ 557806 w 611898"/>
                    <a:gd name="connsiteY1" fmla="*/ 1188 h 930962"/>
                    <a:gd name="connsiteX2" fmla="*/ 99 w 611898"/>
                    <a:gd name="connsiteY2" fmla="*/ 217284 h 930962"/>
                    <a:gd name="connsiteX3" fmla="*/ 508235 w 611898"/>
                    <a:gd name="connsiteY3" fmla="*/ 465905 h 930962"/>
                    <a:gd name="connsiteX4" fmla="*/ 6281 w 611898"/>
                    <a:gd name="connsiteY4" fmla="*/ 686142 h 930962"/>
                    <a:gd name="connsiteX5" fmla="*/ 580905 w 611898"/>
                    <a:gd name="connsiteY5" fmla="*/ 930962 h 930962"/>
                    <a:gd name="connsiteX0" fmla="*/ 579663 w 580905"/>
                    <a:gd name="connsiteY0" fmla="*/ 926470 h 929990"/>
                    <a:gd name="connsiteX1" fmla="*/ 381790 w 580905"/>
                    <a:gd name="connsiteY1" fmla="*/ 204655 h 929990"/>
                    <a:gd name="connsiteX2" fmla="*/ 557806 w 580905"/>
                    <a:gd name="connsiteY2" fmla="*/ 216 h 929990"/>
                    <a:gd name="connsiteX3" fmla="*/ 99 w 580905"/>
                    <a:gd name="connsiteY3" fmla="*/ 216312 h 929990"/>
                    <a:gd name="connsiteX4" fmla="*/ 508235 w 580905"/>
                    <a:gd name="connsiteY4" fmla="*/ 464933 h 929990"/>
                    <a:gd name="connsiteX5" fmla="*/ 6281 w 580905"/>
                    <a:gd name="connsiteY5" fmla="*/ 685170 h 929990"/>
                    <a:gd name="connsiteX6" fmla="*/ 580905 w 580905"/>
                    <a:gd name="connsiteY6" fmla="*/ 929990 h 929990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703 w 587385"/>
                    <a:gd name="connsiteY0" fmla="*/ 926356 h 929876"/>
                    <a:gd name="connsiteX1" fmla="*/ 381830 w 587385"/>
                    <a:gd name="connsiteY1" fmla="*/ 204541 h 929876"/>
                    <a:gd name="connsiteX2" fmla="*/ 557846 w 587385"/>
                    <a:gd name="connsiteY2" fmla="*/ 102 h 929876"/>
                    <a:gd name="connsiteX3" fmla="*/ 139 w 587385"/>
                    <a:gd name="connsiteY3" fmla="*/ 216198 h 929876"/>
                    <a:gd name="connsiteX4" fmla="*/ 499111 w 587385"/>
                    <a:gd name="connsiteY4" fmla="*/ 459243 h 929876"/>
                    <a:gd name="connsiteX5" fmla="*/ 6321 w 587385"/>
                    <a:gd name="connsiteY5" fmla="*/ 685056 h 929876"/>
                    <a:gd name="connsiteX6" fmla="*/ 580945 w 587385"/>
                    <a:gd name="connsiteY6" fmla="*/ 929876 h 929876"/>
                    <a:gd name="connsiteX0" fmla="*/ 579703 w 621027"/>
                    <a:gd name="connsiteY0" fmla="*/ 926356 h 929876"/>
                    <a:gd name="connsiteX1" fmla="*/ 613208 w 621027"/>
                    <a:gd name="connsiteY1" fmla="*/ 444292 h 929876"/>
                    <a:gd name="connsiteX2" fmla="*/ 381830 w 621027"/>
                    <a:gd name="connsiteY2" fmla="*/ 204541 h 929876"/>
                    <a:gd name="connsiteX3" fmla="*/ 557846 w 621027"/>
                    <a:gd name="connsiteY3" fmla="*/ 102 h 929876"/>
                    <a:gd name="connsiteX4" fmla="*/ 139 w 621027"/>
                    <a:gd name="connsiteY4" fmla="*/ 216198 h 929876"/>
                    <a:gd name="connsiteX5" fmla="*/ 499111 w 621027"/>
                    <a:gd name="connsiteY5" fmla="*/ 459243 h 929876"/>
                    <a:gd name="connsiteX6" fmla="*/ 6321 w 621027"/>
                    <a:gd name="connsiteY6" fmla="*/ 685056 h 929876"/>
                    <a:gd name="connsiteX7" fmla="*/ 580945 w 621027"/>
                    <a:gd name="connsiteY7" fmla="*/ 929876 h 929876"/>
                    <a:gd name="connsiteX0" fmla="*/ 579703 w 616571"/>
                    <a:gd name="connsiteY0" fmla="*/ 926356 h 929876"/>
                    <a:gd name="connsiteX1" fmla="*/ 374957 w 616571"/>
                    <a:gd name="connsiteY1" fmla="*/ 723072 h 929876"/>
                    <a:gd name="connsiteX2" fmla="*/ 613208 w 616571"/>
                    <a:gd name="connsiteY2" fmla="*/ 444292 h 929876"/>
                    <a:gd name="connsiteX3" fmla="*/ 381830 w 616571"/>
                    <a:gd name="connsiteY3" fmla="*/ 204541 h 929876"/>
                    <a:gd name="connsiteX4" fmla="*/ 557846 w 616571"/>
                    <a:gd name="connsiteY4" fmla="*/ 102 h 929876"/>
                    <a:gd name="connsiteX5" fmla="*/ 139 w 616571"/>
                    <a:gd name="connsiteY5" fmla="*/ 216198 h 929876"/>
                    <a:gd name="connsiteX6" fmla="*/ 499111 w 616571"/>
                    <a:gd name="connsiteY6" fmla="*/ 459243 h 929876"/>
                    <a:gd name="connsiteX7" fmla="*/ 6321 w 616571"/>
                    <a:gd name="connsiteY7" fmla="*/ 685056 h 929876"/>
                    <a:gd name="connsiteX8" fmla="*/ 580945 w 616571"/>
                    <a:gd name="connsiteY8" fmla="*/ 929876 h 929876"/>
                    <a:gd name="connsiteX0" fmla="*/ 579703 w 615802"/>
                    <a:gd name="connsiteY0" fmla="*/ 926356 h 929876"/>
                    <a:gd name="connsiteX1" fmla="*/ 287904 w 615802"/>
                    <a:gd name="connsiteY1" fmla="*/ 674750 h 929876"/>
                    <a:gd name="connsiteX2" fmla="*/ 613208 w 615802"/>
                    <a:gd name="connsiteY2" fmla="*/ 444292 h 929876"/>
                    <a:gd name="connsiteX3" fmla="*/ 381830 w 615802"/>
                    <a:gd name="connsiteY3" fmla="*/ 204541 h 929876"/>
                    <a:gd name="connsiteX4" fmla="*/ 557846 w 615802"/>
                    <a:gd name="connsiteY4" fmla="*/ 102 h 929876"/>
                    <a:gd name="connsiteX5" fmla="*/ 139 w 615802"/>
                    <a:gd name="connsiteY5" fmla="*/ 216198 h 929876"/>
                    <a:gd name="connsiteX6" fmla="*/ 499111 w 615802"/>
                    <a:gd name="connsiteY6" fmla="*/ 459243 h 929876"/>
                    <a:gd name="connsiteX7" fmla="*/ 6321 w 615802"/>
                    <a:gd name="connsiteY7" fmla="*/ 685056 h 929876"/>
                    <a:gd name="connsiteX8" fmla="*/ 580945 w 615802"/>
                    <a:gd name="connsiteY8" fmla="*/ 929876 h 929876"/>
                    <a:gd name="connsiteX0" fmla="*/ 579703 w 615802"/>
                    <a:gd name="connsiteY0" fmla="*/ 926348 h 929868"/>
                    <a:gd name="connsiteX1" fmla="*/ 287904 w 615802"/>
                    <a:gd name="connsiteY1" fmla="*/ 674742 h 929868"/>
                    <a:gd name="connsiteX2" fmla="*/ 613208 w 615802"/>
                    <a:gd name="connsiteY2" fmla="*/ 444284 h 929868"/>
                    <a:gd name="connsiteX3" fmla="*/ 310813 w 615802"/>
                    <a:gd name="connsiteY3" fmla="*/ 215684 h 929868"/>
                    <a:gd name="connsiteX4" fmla="*/ 557846 w 615802"/>
                    <a:gd name="connsiteY4" fmla="*/ 94 h 929868"/>
                    <a:gd name="connsiteX5" fmla="*/ 139 w 615802"/>
                    <a:gd name="connsiteY5" fmla="*/ 216190 h 929868"/>
                    <a:gd name="connsiteX6" fmla="*/ 499111 w 615802"/>
                    <a:gd name="connsiteY6" fmla="*/ 459235 h 929868"/>
                    <a:gd name="connsiteX7" fmla="*/ 6321 w 615802"/>
                    <a:gd name="connsiteY7" fmla="*/ 685048 h 929868"/>
                    <a:gd name="connsiteX8" fmla="*/ 580945 w 615802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580945 w 616240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290195 w 616240"/>
                    <a:gd name="connsiteY8" fmla="*/ 831996 h 929868"/>
                    <a:gd name="connsiteX9" fmla="*/ 580945 w 616240"/>
                    <a:gd name="connsiteY9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290685 w 616730"/>
                    <a:gd name="connsiteY9" fmla="*/ 831996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359411 w 616730"/>
                    <a:gd name="connsiteY10" fmla="*/ 846864 h 929868"/>
                    <a:gd name="connsiteX11" fmla="*/ 581435 w 616730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27034 w 616425"/>
                    <a:gd name="connsiteY9" fmla="*/ 800401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6425" h="929868">
                      <a:moveTo>
                        <a:pt x="579888" y="926348"/>
                      </a:moveTo>
                      <a:cubicBezTo>
                        <a:pt x="583181" y="890299"/>
                        <a:pt x="337486" y="769954"/>
                        <a:pt x="343070" y="689610"/>
                      </a:cubicBezTo>
                      <a:cubicBezTo>
                        <a:pt x="348654" y="609266"/>
                        <a:pt x="649665" y="528538"/>
                        <a:pt x="613393" y="444284"/>
                      </a:cubicBezTo>
                      <a:cubicBezTo>
                        <a:pt x="577121" y="360030"/>
                        <a:pt x="298080" y="275776"/>
                        <a:pt x="310998" y="215684"/>
                      </a:cubicBezTo>
                      <a:cubicBezTo>
                        <a:pt x="403572" y="128215"/>
                        <a:pt x="659445" y="-4017"/>
                        <a:pt x="558031" y="94"/>
                      </a:cubicBezTo>
                      <a:cubicBezTo>
                        <a:pt x="456617" y="4205"/>
                        <a:pt x="10113" y="139667"/>
                        <a:pt x="324" y="216190"/>
                      </a:cubicBezTo>
                      <a:cubicBezTo>
                        <a:pt x="-9465" y="292713"/>
                        <a:pt x="498266" y="381092"/>
                        <a:pt x="499296" y="459235"/>
                      </a:cubicBezTo>
                      <a:cubicBezTo>
                        <a:pt x="500326" y="537378"/>
                        <a:pt x="52780" y="627568"/>
                        <a:pt x="6506" y="685048"/>
                      </a:cubicBezTo>
                      <a:cubicBezTo>
                        <a:pt x="-39768" y="742528"/>
                        <a:pt x="174342" y="779627"/>
                        <a:pt x="221654" y="804118"/>
                      </a:cubicBezTo>
                      <a:cubicBezTo>
                        <a:pt x="268966" y="828609"/>
                        <a:pt x="194164" y="730860"/>
                        <a:pt x="317870" y="772523"/>
                      </a:cubicBezTo>
                      <a:cubicBezTo>
                        <a:pt x="441576" y="814186"/>
                        <a:pt x="316757" y="825286"/>
                        <a:pt x="359106" y="846864"/>
                      </a:cubicBezTo>
                      <a:cubicBezTo>
                        <a:pt x="401455" y="868442"/>
                        <a:pt x="550235" y="913556"/>
                        <a:pt x="581130" y="929868"/>
                      </a:cubicBezTo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3653347" y="1652896"/>
                  <a:ext cx="2056510" cy="3879863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9 w 602676"/>
                    <a:gd name="connsiteY0" fmla="*/ 8491 h 958879"/>
                    <a:gd name="connsiteX1" fmla="*/ 499587 w 602676"/>
                    <a:gd name="connsiteY1" fmla="*/ 12997 h 958879"/>
                    <a:gd name="connsiteX2" fmla="*/ 3 w 602676"/>
                    <a:gd name="connsiteY2" fmla="*/ 169170 h 958879"/>
                    <a:gd name="connsiteX3" fmla="*/ 492519 w 602676"/>
                    <a:gd name="connsiteY3" fmla="*/ 306279 h 958879"/>
                    <a:gd name="connsiteX4" fmla="*/ 72739 w 602676"/>
                    <a:gd name="connsiteY4" fmla="*/ 470506 h 958879"/>
                    <a:gd name="connsiteX5" fmla="*/ 525995 w 602676"/>
                    <a:gd name="connsiteY5" fmla="*/ 640055 h 958879"/>
                    <a:gd name="connsiteX6" fmla="*/ 34300 w 602676"/>
                    <a:gd name="connsiteY6" fmla="*/ 792624 h 958879"/>
                    <a:gd name="connsiteX7" fmla="*/ 602676 w 602676"/>
                    <a:gd name="connsiteY7" fmla="*/ 958879 h 958879"/>
                    <a:gd name="connsiteX0" fmla="*/ 631319 w 631319"/>
                    <a:gd name="connsiteY0" fmla="*/ 46663 h 952136"/>
                    <a:gd name="connsiteX1" fmla="*/ 499587 w 631319"/>
                    <a:gd name="connsiteY1" fmla="*/ 6254 h 952136"/>
                    <a:gd name="connsiteX2" fmla="*/ 3 w 631319"/>
                    <a:gd name="connsiteY2" fmla="*/ 162427 h 952136"/>
                    <a:gd name="connsiteX3" fmla="*/ 492519 w 631319"/>
                    <a:gd name="connsiteY3" fmla="*/ 299536 h 952136"/>
                    <a:gd name="connsiteX4" fmla="*/ 72739 w 631319"/>
                    <a:gd name="connsiteY4" fmla="*/ 463763 h 952136"/>
                    <a:gd name="connsiteX5" fmla="*/ 525995 w 631319"/>
                    <a:gd name="connsiteY5" fmla="*/ 633312 h 952136"/>
                    <a:gd name="connsiteX6" fmla="*/ 34300 w 631319"/>
                    <a:gd name="connsiteY6" fmla="*/ 785881 h 952136"/>
                    <a:gd name="connsiteX7" fmla="*/ 602676 w 631319"/>
                    <a:gd name="connsiteY7" fmla="*/ 952136 h 952136"/>
                    <a:gd name="connsiteX0" fmla="*/ 631416 w 631416"/>
                    <a:gd name="connsiteY0" fmla="*/ 35322 h 940795"/>
                    <a:gd name="connsiteX1" fmla="*/ 450049 w 631416"/>
                    <a:gd name="connsiteY1" fmla="*/ 7303 h 940795"/>
                    <a:gd name="connsiteX2" fmla="*/ 100 w 631416"/>
                    <a:gd name="connsiteY2" fmla="*/ 151086 h 940795"/>
                    <a:gd name="connsiteX3" fmla="*/ 492616 w 631416"/>
                    <a:gd name="connsiteY3" fmla="*/ 288195 h 940795"/>
                    <a:gd name="connsiteX4" fmla="*/ 72836 w 631416"/>
                    <a:gd name="connsiteY4" fmla="*/ 452422 h 940795"/>
                    <a:gd name="connsiteX5" fmla="*/ 526092 w 631416"/>
                    <a:gd name="connsiteY5" fmla="*/ 621971 h 940795"/>
                    <a:gd name="connsiteX6" fmla="*/ 34397 w 631416"/>
                    <a:gd name="connsiteY6" fmla="*/ 774540 h 940795"/>
                    <a:gd name="connsiteX7" fmla="*/ 602773 w 631416"/>
                    <a:gd name="connsiteY7" fmla="*/ 940795 h 940795"/>
                    <a:gd name="connsiteX0" fmla="*/ 631420 w 631420"/>
                    <a:gd name="connsiteY0" fmla="*/ 35279 h 940752"/>
                    <a:gd name="connsiteX1" fmla="*/ 608504 w 631420"/>
                    <a:gd name="connsiteY1" fmla="*/ 22748 h 940752"/>
                    <a:gd name="connsiteX2" fmla="*/ 450053 w 631420"/>
                    <a:gd name="connsiteY2" fmla="*/ 7260 h 940752"/>
                    <a:gd name="connsiteX3" fmla="*/ 104 w 631420"/>
                    <a:gd name="connsiteY3" fmla="*/ 151043 h 940752"/>
                    <a:gd name="connsiteX4" fmla="*/ 492620 w 631420"/>
                    <a:gd name="connsiteY4" fmla="*/ 288152 h 940752"/>
                    <a:gd name="connsiteX5" fmla="*/ 72840 w 631420"/>
                    <a:gd name="connsiteY5" fmla="*/ 452379 h 940752"/>
                    <a:gd name="connsiteX6" fmla="*/ 526096 w 631420"/>
                    <a:gd name="connsiteY6" fmla="*/ 621928 h 940752"/>
                    <a:gd name="connsiteX7" fmla="*/ 34401 w 631420"/>
                    <a:gd name="connsiteY7" fmla="*/ 774497 h 940752"/>
                    <a:gd name="connsiteX8" fmla="*/ 602777 w 631420"/>
                    <a:gd name="connsiteY8" fmla="*/ 940752 h 940752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2777 w 620301"/>
                    <a:gd name="connsiteY8" fmla="*/ 940752 h 942864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6356 w 620301"/>
                    <a:gd name="connsiteY8" fmla="*/ 942494 h 942864"/>
                    <a:gd name="connsiteX0" fmla="*/ 604693 w 624378"/>
                    <a:gd name="connsiteY0" fmla="*/ 946308 h 946308"/>
                    <a:gd name="connsiteX1" fmla="*/ 618383 w 624378"/>
                    <a:gd name="connsiteY1" fmla="*/ 150931 h 946308"/>
                    <a:gd name="connsiteX2" fmla="*/ 608504 w 624378"/>
                    <a:gd name="connsiteY2" fmla="*/ 26192 h 946308"/>
                    <a:gd name="connsiteX3" fmla="*/ 450053 w 624378"/>
                    <a:gd name="connsiteY3" fmla="*/ 10704 h 946308"/>
                    <a:gd name="connsiteX4" fmla="*/ 104 w 624378"/>
                    <a:gd name="connsiteY4" fmla="*/ 154487 h 946308"/>
                    <a:gd name="connsiteX5" fmla="*/ 492620 w 624378"/>
                    <a:gd name="connsiteY5" fmla="*/ 291596 h 946308"/>
                    <a:gd name="connsiteX6" fmla="*/ 72840 w 624378"/>
                    <a:gd name="connsiteY6" fmla="*/ 455823 h 946308"/>
                    <a:gd name="connsiteX7" fmla="*/ 526096 w 624378"/>
                    <a:gd name="connsiteY7" fmla="*/ 625372 h 946308"/>
                    <a:gd name="connsiteX8" fmla="*/ 34401 w 624378"/>
                    <a:gd name="connsiteY8" fmla="*/ 777941 h 946308"/>
                    <a:gd name="connsiteX9" fmla="*/ 606356 w 624378"/>
                    <a:gd name="connsiteY9" fmla="*/ 945938 h 946308"/>
                    <a:gd name="connsiteX0" fmla="*/ 604693 w 613757"/>
                    <a:gd name="connsiteY0" fmla="*/ 946308 h 946308"/>
                    <a:gd name="connsiteX1" fmla="*/ 542498 w 613757"/>
                    <a:gd name="connsiteY1" fmla="*/ 148608 h 946308"/>
                    <a:gd name="connsiteX2" fmla="*/ 608504 w 613757"/>
                    <a:gd name="connsiteY2" fmla="*/ 26192 h 946308"/>
                    <a:gd name="connsiteX3" fmla="*/ 450053 w 613757"/>
                    <a:gd name="connsiteY3" fmla="*/ 10704 h 946308"/>
                    <a:gd name="connsiteX4" fmla="*/ 104 w 613757"/>
                    <a:gd name="connsiteY4" fmla="*/ 154487 h 946308"/>
                    <a:gd name="connsiteX5" fmla="*/ 492620 w 613757"/>
                    <a:gd name="connsiteY5" fmla="*/ 291596 h 946308"/>
                    <a:gd name="connsiteX6" fmla="*/ 72840 w 613757"/>
                    <a:gd name="connsiteY6" fmla="*/ 455823 h 946308"/>
                    <a:gd name="connsiteX7" fmla="*/ 526096 w 613757"/>
                    <a:gd name="connsiteY7" fmla="*/ 625372 h 946308"/>
                    <a:gd name="connsiteX8" fmla="*/ 34401 w 613757"/>
                    <a:gd name="connsiteY8" fmla="*/ 777941 h 946308"/>
                    <a:gd name="connsiteX9" fmla="*/ 606356 w 613757"/>
                    <a:gd name="connsiteY9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542498 w 616392"/>
                    <a:gd name="connsiteY2" fmla="*/ 14860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460886 w 616392"/>
                    <a:gd name="connsiteY2" fmla="*/ 15557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962"/>
                    <a:gd name="connsiteY0" fmla="*/ 946308 h 946308"/>
                    <a:gd name="connsiteX1" fmla="*/ 482362 w 616962"/>
                    <a:gd name="connsiteY1" fmla="*/ 480821 h 946308"/>
                    <a:gd name="connsiteX2" fmla="*/ 614087 w 616962"/>
                    <a:gd name="connsiteY2" fmla="*/ 299614 h 946308"/>
                    <a:gd name="connsiteX3" fmla="*/ 460886 w 616962"/>
                    <a:gd name="connsiteY3" fmla="*/ 155578 h 946308"/>
                    <a:gd name="connsiteX4" fmla="*/ 608504 w 616962"/>
                    <a:gd name="connsiteY4" fmla="*/ 26192 h 946308"/>
                    <a:gd name="connsiteX5" fmla="*/ 450053 w 616962"/>
                    <a:gd name="connsiteY5" fmla="*/ 10704 h 946308"/>
                    <a:gd name="connsiteX6" fmla="*/ 104 w 616962"/>
                    <a:gd name="connsiteY6" fmla="*/ 154487 h 946308"/>
                    <a:gd name="connsiteX7" fmla="*/ 492620 w 616962"/>
                    <a:gd name="connsiteY7" fmla="*/ 291596 h 946308"/>
                    <a:gd name="connsiteX8" fmla="*/ 72840 w 616962"/>
                    <a:gd name="connsiteY8" fmla="*/ 455823 h 946308"/>
                    <a:gd name="connsiteX9" fmla="*/ 526096 w 616962"/>
                    <a:gd name="connsiteY9" fmla="*/ 625372 h 946308"/>
                    <a:gd name="connsiteX10" fmla="*/ 34401 w 616962"/>
                    <a:gd name="connsiteY10" fmla="*/ 777941 h 946308"/>
                    <a:gd name="connsiteX11" fmla="*/ 606356 w 616962"/>
                    <a:gd name="connsiteY11" fmla="*/ 945938 h 946308"/>
                    <a:gd name="connsiteX0" fmla="*/ 604693 w 615553"/>
                    <a:gd name="connsiteY0" fmla="*/ 946308 h 946308"/>
                    <a:gd name="connsiteX1" fmla="*/ 482362 w 615553"/>
                    <a:gd name="connsiteY1" fmla="*/ 480821 h 946308"/>
                    <a:gd name="connsiteX2" fmla="*/ 612655 w 615553"/>
                    <a:gd name="connsiteY2" fmla="*/ 277544 h 946308"/>
                    <a:gd name="connsiteX3" fmla="*/ 460886 w 615553"/>
                    <a:gd name="connsiteY3" fmla="*/ 155578 h 946308"/>
                    <a:gd name="connsiteX4" fmla="*/ 608504 w 615553"/>
                    <a:gd name="connsiteY4" fmla="*/ 26192 h 946308"/>
                    <a:gd name="connsiteX5" fmla="*/ 450053 w 615553"/>
                    <a:gd name="connsiteY5" fmla="*/ 10704 h 946308"/>
                    <a:gd name="connsiteX6" fmla="*/ 104 w 615553"/>
                    <a:gd name="connsiteY6" fmla="*/ 154487 h 946308"/>
                    <a:gd name="connsiteX7" fmla="*/ 492620 w 615553"/>
                    <a:gd name="connsiteY7" fmla="*/ 291596 h 946308"/>
                    <a:gd name="connsiteX8" fmla="*/ 72840 w 615553"/>
                    <a:gd name="connsiteY8" fmla="*/ 455823 h 946308"/>
                    <a:gd name="connsiteX9" fmla="*/ 526096 w 615553"/>
                    <a:gd name="connsiteY9" fmla="*/ 625372 h 946308"/>
                    <a:gd name="connsiteX10" fmla="*/ 34401 w 615553"/>
                    <a:gd name="connsiteY10" fmla="*/ 777941 h 946308"/>
                    <a:gd name="connsiteX11" fmla="*/ 606356 w 615553"/>
                    <a:gd name="connsiteY11" fmla="*/ 945938 h 946308"/>
                    <a:gd name="connsiteX0" fmla="*/ 604693 w 622237"/>
                    <a:gd name="connsiteY0" fmla="*/ 946308 h 946308"/>
                    <a:gd name="connsiteX1" fmla="*/ 616951 w 622237"/>
                    <a:gd name="connsiteY1" fmla="*/ 614403 h 946308"/>
                    <a:gd name="connsiteX2" fmla="*/ 482362 w 622237"/>
                    <a:gd name="connsiteY2" fmla="*/ 480821 h 946308"/>
                    <a:gd name="connsiteX3" fmla="*/ 612655 w 622237"/>
                    <a:gd name="connsiteY3" fmla="*/ 277544 h 946308"/>
                    <a:gd name="connsiteX4" fmla="*/ 460886 w 622237"/>
                    <a:gd name="connsiteY4" fmla="*/ 155578 h 946308"/>
                    <a:gd name="connsiteX5" fmla="*/ 608504 w 622237"/>
                    <a:gd name="connsiteY5" fmla="*/ 26192 h 946308"/>
                    <a:gd name="connsiteX6" fmla="*/ 450053 w 622237"/>
                    <a:gd name="connsiteY6" fmla="*/ 10704 h 946308"/>
                    <a:gd name="connsiteX7" fmla="*/ 104 w 622237"/>
                    <a:gd name="connsiteY7" fmla="*/ 154487 h 946308"/>
                    <a:gd name="connsiteX8" fmla="*/ 492620 w 622237"/>
                    <a:gd name="connsiteY8" fmla="*/ 291596 h 946308"/>
                    <a:gd name="connsiteX9" fmla="*/ 72840 w 622237"/>
                    <a:gd name="connsiteY9" fmla="*/ 455823 h 946308"/>
                    <a:gd name="connsiteX10" fmla="*/ 526096 w 622237"/>
                    <a:gd name="connsiteY10" fmla="*/ 625372 h 946308"/>
                    <a:gd name="connsiteX11" fmla="*/ 34401 w 622237"/>
                    <a:gd name="connsiteY11" fmla="*/ 777941 h 946308"/>
                    <a:gd name="connsiteX12" fmla="*/ 606356 w 622237"/>
                    <a:gd name="connsiteY12" fmla="*/ 945938 h 946308"/>
                    <a:gd name="connsiteX0" fmla="*/ 604693 w 618920"/>
                    <a:gd name="connsiteY0" fmla="*/ 946308 h 946308"/>
                    <a:gd name="connsiteX1" fmla="*/ 470907 w 618920"/>
                    <a:gd name="connsiteY1" fmla="*/ 788177 h 946308"/>
                    <a:gd name="connsiteX2" fmla="*/ 616951 w 618920"/>
                    <a:gd name="connsiteY2" fmla="*/ 614403 h 946308"/>
                    <a:gd name="connsiteX3" fmla="*/ 482362 w 618920"/>
                    <a:gd name="connsiteY3" fmla="*/ 480821 h 946308"/>
                    <a:gd name="connsiteX4" fmla="*/ 612655 w 618920"/>
                    <a:gd name="connsiteY4" fmla="*/ 277544 h 946308"/>
                    <a:gd name="connsiteX5" fmla="*/ 460886 w 618920"/>
                    <a:gd name="connsiteY5" fmla="*/ 155578 h 946308"/>
                    <a:gd name="connsiteX6" fmla="*/ 608504 w 618920"/>
                    <a:gd name="connsiteY6" fmla="*/ 26192 h 946308"/>
                    <a:gd name="connsiteX7" fmla="*/ 450053 w 618920"/>
                    <a:gd name="connsiteY7" fmla="*/ 10704 h 946308"/>
                    <a:gd name="connsiteX8" fmla="*/ 104 w 618920"/>
                    <a:gd name="connsiteY8" fmla="*/ 154487 h 946308"/>
                    <a:gd name="connsiteX9" fmla="*/ 492620 w 618920"/>
                    <a:gd name="connsiteY9" fmla="*/ 291596 h 946308"/>
                    <a:gd name="connsiteX10" fmla="*/ 72840 w 618920"/>
                    <a:gd name="connsiteY10" fmla="*/ 455823 h 946308"/>
                    <a:gd name="connsiteX11" fmla="*/ 526096 w 618920"/>
                    <a:gd name="connsiteY11" fmla="*/ 625372 h 946308"/>
                    <a:gd name="connsiteX12" fmla="*/ 34401 w 618920"/>
                    <a:gd name="connsiteY12" fmla="*/ 777941 h 946308"/>
                    <a:gd name="connsiteX13" fmla="*/ 606356 w 618920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482362 w 618268"/>
                    <a:gd name="connsiteY3" fmla="*/ 480821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330306 w 618268"/>
                    <a:gd name="connsiteY5" fmla="*/ 144427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268" h="946308">
                      <a:moveTo>
                        <a:pt x="604693" y="946308"/>
                      </a:moveTo>
                      <a:cubicBezTo>
                        <a:pt x="606068" y="919953"/>
                        <a:pt x="379520" y="837918"/>
                        <a:pt x="381563" y="782601"/>
                      </a:cubicBezTo>
                      <a:cubicBezTo>
                        <a:pt x="383606" y="727284"/>
                        <a:pt x="638714" y="665629"/>
                        <a:pt x="616951" y="614403"/>
                      </a:cubicBezTo>
                      <a:cubicBezTo>
                        <a:pt x="595188" y="563177"/>
                        <a:pt x="385096" y="516133"/>
                        <a:pt x="399891" y="451084"/>
                      </a:cubicBezTo>
                      <a:cubicBezTo>
                        <a:pt x="414686" y="386035"/>
                        <a:pt x="638427" y="331751"/>
                        <a:pt x="612655" y="277544"/>
                      </a:cubicBezTo>
                      <a:cubicBezTo>
                        <a:pt x="586883" y="223337"/>
                        <a:pt x="320975" y="191933"/>
                        <a:pt x="330306" y="144427"/>
                      </a:cubicBezTo>
                      <a:cubicBezTo>
                        <a:pt x="339637" y="96921"/>
                        <a:pt x="636559" y="49563"/>
                        <a:pt x="608504" y="26192"/>
                      </a:cubicBezTo>
                      <a:cubicBezTo>
                        <a:pt x="580449" y="2821"/>
                        <a:pt x="551453" y="-10678"/>
                        <a:pt x="450053" y="10704"/>
                      </a:cubicBezTo>
                      <a:cubicBezTo>
                        <a:pt x="348653" y="32086"/>
                        <a:pt x="-6990" y="107672"/>
                        <a:pt x="104" y="154487"/>
                      </a:cubicBezTo>
                      <a:cubicBezTo>
                        <a:pt x="7198" y="201302"/>
                        <a:pt x="480497" y="241373"/>
                        <a:pt x="492620" y="291596"/>
                      </a:cubicBezTo>
                      <a:cubicBezTo>
                        <a:pt x="504743" y="341819"/>
                        <a:pt x="67261" y="400194"/>
                        <a:pt x="72840" y="455823"/>
                      </a:cubicBezTo>
                      <a:cubicBezTo>
                        <a:pt x="78419" y="511452"/>
                        <a:pt x="532502" y="571686"/>
                        <a:pt x="526096" y="625372"/>
                      </a:cubicBezTo>
                      <a:cubicBezTo>
                        <a:pt x="519690" y="679058"/>
                        <a:pt x="21024" y="724513"/>
                        <a:pt x="34401" y="777941"/>
                      </a:cubicBezTo>
                      <a:cubicBezTo>
                        <a:pt x="47778" y="831369"/>
                        <a:pt x="335326" y="843760"/>
                        <a:pt x="606356" y="945938"/>
                      </a:cubicBezTo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2223453" y="3316361"/>
                <a:ext cx="811848" cy="1027951"/>
                <a:chOff x="3802524" y="788848"/>
                <a:chExt cx="2951800" cy="4973536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3802524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flipH="1">
                  <a:off x="5381949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804325" y="2181055"/>
            <a:ext cx="2392001" cy="3351218"/>
            <a:chOff x="4804325" y="2660017"/>
            <a:chExt cx="2392001" cy="3351218"/>
          </a:xfrm>
        </p:grpSpPr>
        <p:grpSp>
          <p:nvGrpSpPr>
            <p:cNvPr id="7" name="Group 6"/>
            <p:cNvGrpSpPr/>
            <p:nvPr/>
          </p:nvGrpSpPr>
          <p:grpSpPr>
            <a:xfrm>
              <a:off x="4804325" y="3152310"/>
              <a:ext cx="2392001" cy="2858925"/>
              <a:chOff x="4804325" y="3152310"/>
              <a:chExt cx="2392001" cy="285892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804325" y="4945804"/>
                <a:ext cx="2392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membrane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43360" y="5364904"/>
                <a:ext cx="1696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voltage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905364" y="3152310"/>
                <a:ext cx="2031225" cy="1748422"/>
                <a:chOff x="5006404" y="3152310"/>
                <a:chExt cx="2031225" cy="1748422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6399313" y="4439067"/>
                  <a:ext cx="6383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cell</a:t>
                  </a: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11083903">
                  <a:off x="5006404" y="3152310"/>
                  <a:ext cx="1667115" cy="1460313"/>
                </a:xfrm>
                <a:custGeom>
                  <a:avLst/>
                  <a:gdLst>
                    <a:gd name="connsiteX0" fmla="*/ 2334666 w 4261085"/>
                    <a:gd name="connsiteY0" fmla="*/ 24558 h 4101496"/>
                    <a:gd name="connsiteX1" fmla="*/ 86766 w 4261085"/>
                    <a:gd name="connsiteY1" fmla="*/ 929433 h 4101496"/>
                    <a:gd name="connsiteX2" fmla="*/ 810666 w 4261085"/>
                    <a:gd name="connsiteY2" fmla="*/ 3901233 h 4101496"/>
                    <a:gd name="connsiteX3" fmla="*/ 4020591 w 4261085"/>
                    <a:gd name="connsiteY3" fmla="*/ 3596433 h 4101496"/>
                    <a:gd name="connsiteX4" fmla="*/ 3839616 w 4261085"/>
                    <a:gd name="connsiteY4" fmla="*/ 1700958 h 4101496"/>
                    <a:gd name="connsiteX5" fmla="*/ 2334666 w 4261085"/>
                    <a:gd name="connsiteY5" fmla="*/ 24558 h 4101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1085" h="4101496">
                      <a:moveTo>
                        <a:pt x="2334666" y="24558"/>
                      </a:moveTo>
                      <a:cubicBezTo>
                        <a:pt x="1709191" y="-104030"/>
                        <a:pt x="340766" y="283320"/>
                        <a:pt x="86766" y="929433"/>
                      </a:cubicBezTo>
                      <a:cubicBezTo>
                        <a:pt x="-167234" y="1575546"/>
                        <a:pt x="155028" y="3456733"/>
                        <a:pt x="810666" y="3901233"/>
                      </a:cubicBezTo>
                      <a:cubicBezTo>
                        <a:pt x="1466304" y="4345733"/>
                        <a:pt x="3515766" y="3963146"/>
                        <a:pt x="4020591" y="3596433"/>
                      </a:cubicBezTo>
                      <a:cubicBezTo>
                        <a:pt x="4525416" y="3229720"/>
                        <a:pt x="4122191" y="2293095"/>
                        <a:pt x="3839616" y="1700958"/>
                      </a:cubicBezTo>
                      <a:cubicBezTo>
                        <a:pt x="3557041" y="1108821"/>
                        <a:pt x="2960141" y="153146"/>
                        <a:pt x="2334666" y="24558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067538" y="2660017"/>
              <a:ext cx="460248" cy="826865"/>
              <a:chOff x="6067538" y="2660017"/>
              <a:chExt cx="460248" cy="826865"/>
            </a:xfrm>
          </p:grpSpPr>
          <p:sp>
            <p:nvSpPr>
              <p:cNvPr id="8" name="Isosceles Triangle 7"/>
              <p:cNvSpPr/>
              <p:nvPr/>
            </p:nvSpPr>
            <p:spPr>
              <a:xfrm rot="12485941">
                <a:off x="6067538" y="2685191"/>
                <a:ext cx="254000" cy="801691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 rot="1387892">
                <a:off x="6255512" y="2660017"/>
                <a:ext cx="272274" cy="1143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890550" y="2424087"/>
            <a:ext cx="3234984" cy="3108186"/>
            <a:chOff x="8890550" y="3398349"/>
            <a:chExt cx="3234984" cy="3108186"/>
          </a:xfrm>
        </p:grpSpPr>
        <p:sp>
          <p:nvSpPr>
            <p:cNvPr id="31" name="TextBox 30"/>
            <p:cNvSpPr txBox="1"/>
            <p:nvPr/>
          </p:nvSpPr>
          <p:spPr>
            <a:xfrm>
              <a:off x="8890550" y="5441104"/>
              <a:ext cx="1984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0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electrical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09360" y="5860204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0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signals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9027733" y="3398349"/>
              <a:ext cx="1769564" cy="1804860"/>
            </a:xfrm>
            <a:custGeom>
              <a:avLst/>
              <a:gdLst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46499 h 2591868"/>
                <a:gd name="connsiteX1" fmla="*/ 946298 w 2296633"/>
                <a:gd name="connsiteY1" fmla="*/ 1754083 h 2591868"/>
                <a:gd name="connsiteX2" fmla="*/ 1120655 w 2296633"/>
                <a:gd name="connsiteY2" fmla="*/ 7295 h 2591868"/>
                <a:gd name="connsiteX3" fmla="*/ 1212112 w 2296633"/>
                <a:gd name="connsiteY3" fmla="*/ 2519627 h 2591868"/>
                <a:gd name="connsiteX4" fmla="*/ 1360968 w 2296633"/>
                <a:gd name="connsiteY4" fmla="*/ 1902939 h 2591868"/>
                <a:gd name="connsiteX5" fmla="*/ 2296633 w 2296633"/>
                <a:gd name="connsiteY5" fmla="*/ 1817879 h 2591868"/>
                <a:gd name="connsiteX0" fmla="*/ 0 w 2296633"/>
                <a:gd name="connsiteY0" fmla="*/ 1746019 h 2565652"/>
                <a:gd name="connsiteX1" fmla="*/ 946298 w 2296633"/>
                <a:gd name="connsiteY1" fmla="*/ 1753603 h 2565652"/>
                <a:gd name="connsiteX2" fmla="*/ 1120655 w 2296633"/>
                <a:gd name="connsiteY2" fmla="*/ 6815 h 2565652"/>
                <a:gd name="connsiteX3" fmla="*/ 1198750 w 2296633"/>
                <a:gd name="connsiteY3" fmla="*/ 2491784 h 2565652"/>
                <a:gd name="connsiteX4" fmla="*/ 1360968 w 2296633"/>
                <a:gd name="connsiteY4" fmla="*/ 1902459 h 2565652"/>
                <a:gd name="connsiteX5" fmla="*/ 2296633 w 2296633"/>
                <a:gd name="connsiteY5" fmla="*/ 1817399 h 2565652"/>
                <a:gd name="connsiteX0" fmla="*/ 0 w 2296633"/>
                <a:gd name="connsiteY0" fmla="*/ 1746019 h 2563901"/>
                <a:gd name="connsiteX1" fmla="*/ 946298 w 2296633"/>
                <a:gd name="connsiteY1" fmla="*/ 1753603 h 2563901"/>
                <a:gd name="connsiteX2" fmla="*/ 1120655 w 2296633"/>
                <a:gd name="connsiteY2" fmla="*/ 6815 h 2563901"/>
                <a:gd name="connsiteX3" fmla="*/ 1198750 w 2296633"/>
                <a:gd name="connsiteY3" fmla="*/ 2491784 h 2563901"/>
                <a:gd name="connsiteX4" fmla="*/ 1588112 w 2296633"/>
                <a:gd name="connsiteY4" fmla="*/ 1888777 h 2563901"/>
                <a:gd name="connsiteX5" fmla="*/ 2296633 w 2296633"/>
                <a:gd name="connsiteY5" fmla="*/ 1817399 h 2563901"/>
                <a:gd name="connsiteX0" fmla="*/ 0 w 2296633"/>
                <a:gd name="connsiteY0" fmla="*/ 1746019 h 2556989"/>
                <a:gd name="connsiteX1" fmla="*/ 946298 w 2296633"/>
                <a:gd name="connsiteY1" fmla="*/ 1753603 h 2556989"/>
                <a:gd name="connsiteX2" fmla="*/ 1120655 w 2296633"/>
                <a:gd name="connsiteY2" fmla="*/ 6815 h 2556989"/>
                <a:gd name="connsiteX3" fmla="*/ 1198750 w 2296633"/>
                <a:gd name="connsiteY3" fmla="*/ 2491784 h 2556989"/>
                <a:gd name="connsiteX4" fmla="*/ 2296633 w 2296633"/>
                <a:gd name="connsiteY4" fmla="*/ 1817399 h 2556989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1358 h 2229528"/>
                <a:gd name="connsiteX1" fmla="*/ 946298 w 2296633"/>
                <a:gd name="connsiteY1" fmla="*/ 1748942 h 2229528"/>
                <a:gd name="connsiteX2" fmla="*/ 1120655 w 2296633"/>
                <a:gd name="connsiteY2" fmla="*/ 2154 h 2229528"/>
                <a:gd name="connsiteX3" fmla="*/ 1339046 w 2296633"/>
                <a:gd name="connsiteY3" fmla="*/ 2151933 h 2229528"/>
                <a:gd name="connsiteX4" fmla="*/ 2296633 w 2296633"/>
                <a:gd name="connsiteY4" fmla="*/ 1812738 h 2229528"/>
                <a:gd name="connsiteX0" fmla="*/ 0 w 2296633"/>
                <a:gd name="connsiteY0" fmla="*/ 1741358 h 2183282"/>
                <a:gd name="connsiteX1" fmla="*/ 946298 w 2296633"/>
                <a:gd name="connsiteY1" fmla="*/ 1748942 h 2183282"/>
                <a:gd name="connsiteX2" fmla="*/ 1120655 w 2296633"/>
                <a:gd name="connsiteY2" fmla="*/ 2154 h 2183282"/>
                <a:gd name="connsiteX3" fmla="*/ 1339046 w 2296633"/>
                <a:gd name="connsiteY3" fmla="*/ 2151933 h 2183282"/>
                <a:gd name="connsiteX4" fmla="*/ 2296633 w 2296633"/>
                <a:gd name="connsiteY4" fmla="*/ 1812738 h 2183282"/>
                <a:gd name="connsiteX0" fmla="*/ 0 w 2296633"/>
                <a:gd name="connsiteY0" fmla="*/ 1741358 h 2187524"/>
                <a:gd name="connsiteX1" fmla="*/ 946298 w 2296633"/>
                <a:gd name="connsiteY1" fmla="*/ 1748942 h 2187524"/>
                <a:gd name="connsiteX2" fmla="*/ 1120655 w 2296633"/>
                <a:gd name="connsiteY2" fmla="*/ 2154 h 2187524"/>
                <a:gd name="connsiteX3" fmla="*/ 1339046 w 2296633"/>
                <a:gd name="connsiteY3" fmla="*/ 2151933 h 2187524"/>
                <a:gd name="connsiteX4" fmla="*/ 2296633 w 2296633"/>
                <a:gd name="connsiteY4" fmla="*/ 1812738 h 2187524"/>
                <a:gd name="connsiteX0" fmla="*/ 0 w 2016043"/>
                <a:gd name="connsiteY0" fmla="*/ 1755040 h 2187525"/>
                <a:gd name="connsiteX1" fmla="*/ 665708 w 2016043"/>
                <a:gd name="connsiteY1" fmla="*/ 1748943 h 2187525"/>
                <a:gd name="connsiteX2" fmla="*/ 840065 w 2016043"/>
                <a:gd name="connsiteY2" fmla="*/ 2155 h 2187525"/>
                <a:gd name="connsiteX3" fmla="*/ 1058456 w 2016043"/>
                <a:gd name="connsiteY3" fmla="*/ 2151934 h 2187525"/>
                <a:gd name="connsiteX4" fmla="*/ 2016043 w 2016043"/>
                <a:gd name="connsiteY4" fmla="*/ 1812739 h 2187525"/>
                <a:gd name="connsiteX0" fmla="*/ 0 w 2016043"/>
                <a:gd name="connsiteY0" fmla="*/ 1755041 h 2187526"/>
                <a:gd name="connsiteX1" fmla="*/ 665708 w 2016043"/>
                <a:gd name="connsiteY1" fmla="*/ 1748944 h 2187526"/>
                <a:gd name="connsiteX2" fmla="*/ 840065 w 2016043"/>
                <a:gd name="connsiteY2" fmla="*/ 2156 h 2187526"/>
                <a:gd name="connsiteX3" fmla="*/ 1058456 w 2016043"/>
                <a:gd name="connsiteY3" fmla="*/ 2151935 h 2187526"/>
                <a:gd name="connsiteX4" fmla="*/ 2016043 w 2016043"/>
                <a:gd name="connsiteY4" fmla="*/ 1812740 h 21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43" h="2187526">
                  <a:moveTo>
                    <a:pt x="0" y="1755041"/>
                  </a:moveTo>
                  <a:lnTo>
                    <a:pt x="665708" y="1748944"/>
                  </a:lnTo>
                  <a:cubicBezTo>
                    <a:pt x="805719" y="1456797"/>
                    <a:pt x="774607" y="-65009"/>
                    <a:pt x="840065" y="2156"/>
                  </a:cubicBezTo>
                  <a:cubicBezTo>
                    <a:pt x="905523" y="69321"/>
                    <a:pt x="902544" y="1986984"/>
                    <a:pt x="1058456" y="2151935"/>
                  </a:cubicBezTo>
                  <a:cubicBezTo>
                    <a:pt x="1214368" y="2316886"/>
                    <a:pt x="1152652" y="1857467"/>
                    <a:pt x="2016043" y="1812740"/>
                  </a:cubicBezTo>
                </a:path>
              </a:pathLst>
            </a:custGeom>
            <a:noFill/>
            <a:ln w="28575">
              <a:solidFill>
                <a:srgbClr val="6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807271" y="4186166"/>
              <a:ext cx="2318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60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action potential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73208913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93155" y="965178"/>
            <a:ext cx="3215856" cy="2453336"/>
            <a:chOff x="2416733" y="-1186011"/>
            <a:chExt cx="3215856" cy="2453336"/>
          </a:xfrm>
        </p:grpSpPr>
        <p:grpSp>
          <p:nvGrpSpPr>
            <p:cNvPr id="24" name="Group 23"/>
            <p:cNvGrpSpPr/>
            <p:nvPr/>
          </p:nvGrpSpPr>
          <p:grpSpPr>
            <a:xfrm>
              <a:off x="2416733" y="-1186011"/>
              <a:ext cx="3215856" cy="2453336"/>
              <a:chOff x="-659714" y="-883342"/>
              <a:chExt cx="3215856" cy="245333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659714" y="-883342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01" y="-370477"/>
                <a:ext cx="1813427" cy="1770507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3502583" y="-116696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Pumps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92340" y="1425208"/>
            <a:ext cx="3215856" cy="2453336"/>
            <a:chOff x="5125177" y="-518832"/>
            <a:chExt cx="3215856" cy="2453336"/>
          </a:xfrm>
        </p:grpSpPr>
        <p:grpSp>
          <p:nvGrpSpPr>
            <p:cNvPr id="25" name="Group 24"/>
            <p:cNvGrpSpPr/>
            <p:nvPr/>
          </p:nvGrpSpPr>
          <p:grpSpPr>
            <a:xfrm>
              <a:off x="5125177" y="-518832"/>
              <a:ext cx="3215856" cy="2453336"/>
              <a:chOff x="1606423" y="-2507271"/>
              <a:chExt cx="3215856" cy="245333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606423" y="-2507271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1283" y="-1743009"/>
                <a:ext cx="2266137" cy="1496313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5410235" y="-493490"/>
              <a:ext cx="2731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ATP-Driven Pumps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591525" y="1885238"/>
            <a:ext cx="3215856" cy="2453336"/>
            <a:chOff x="7831250" y="685289"/>
            <a:chExt cx="3215856" cy="2453336"/>
          </a:xfrm>
        </p:grpSpPr>
        <p:grpSp>
          <p:nvGrpSpPr>
            <p:cNvPr id="26" name="Group 25"/>
            <p:cNvGrpSpPr/>
            <p:nvPr/>
          </p:nvGrpSpPr>
          <p:grpSpPr>
            <a:xfrm>
              <a:off x="7831250" y="685289"/>
              <a:ext cx="3215856" cy="2453336"/>
              <a:chOff x="3563611" y="-1169092"/>
              <a:chExt cx="3215856" cy="245333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563611" y="-1169092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6844" y="-590473"/>
                <a:ext cx="1642690" cy="1791398"/>
              </a:xfrm>
              <a:prstGeom prst="rect">
                <a:avLst/>
              </a:prstGeom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8601097" y="726678"/>
              <a:ext cx="1752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Na-K Pump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90710" y="2345268"/>
            <a:ext cx="3215856" cy="2504481"/>
            <a:chOff x="8587451" y="440994"/>
            <a:chExt cx="3215856" cy="2504481"/>
          </a:xfrm>
        </p:grpSpPr>
        <p:grpSp>
          <p:nvGrpSpPr>
            <p:cNvPr id="27" name="Group 26"/>
            <p:cNvGrpSpPr/>
            <p:nvPr/>
          </p:nvGrpSpPr>
          <p:grpSpPr>
            <a:xfrm>
              <a:off x="8587451" y="440994"/>
              <a:ext cx="3215856" cy="2504481"/>
              <a:chOff x="5870135" y="-942975"/>
              <a:chExt cx="3215856" cy="2504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870135" y="-942975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3939" y="-406553"/>
                <a:ext cx="1605829" cy="1968059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9141599" y="496702"/>
              <a:ext cx="2260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Na-K Gradients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89895" y="2856443"/>
            <a:ext cx="3215856" cy="2453336"/>
            <a:chOff x="8929395" y="497337"/>
            <a:chExt cx="3215856" cy="2453336"/>
          </a:xfrm>
        </p:grpSpPr>
        <p:grpSp>
          <p:nvGrpSpPr>
            <p:cNvPr id="28" name="Group 27"/>
            <p:cNvGrpSpPr/>
            <p:nvPr/>
          </p:nvGrpSpPr>
          <p:grpSpPr>
            <a:xfrm>
              <a:off x="8929395" y="497337"/>
              <a:ext cx="3215856" cy="2453336"/>
              <a:chOff x="6435123" y="-1498880"/>
              <a:chExt cx="3215856" cy="245333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35123" y="-1498880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6550" y="-879806"/>
                <a:ext cx="1715936" cy="1808223"/>
              </a:xfrm>
              <a:prstGeom prst="rect">
                <a:avLst/>
              </a:prstGeom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9764508" y="527306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89080" y="3316473"/>
            <a:ext cx="3215856" cy="2453336"/>
            <a:chOff x="9741300" y="1385412"/>
            <a:chExt cx="3215856" cy="2453336"/>
          </a:xfrm>
        </p:grpSpPr>
        <p:grpSp>
          <p:nvGrpSpPr>
            <p:cNvPr id="29" name="Group 28"/>
            <p:cNvGrpSpPr/>
            <p:nvPr/>
          </p:nvGrpSpPr>
          <p:grpSpPr>
            <a:xfrm>
              <a:off x="9741300" y="1385412"/>
              <a:ext cx="3215856" cy="2453336"/>
              <a:chOff x="6821161" y="-2050803"/>
              <a:chExt cx="3215856" cy="245333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821161" y="-2050803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480"/>
              <a:stretch/>
            </p:blipFill>
            <p:spPr>
              <a:xfrm>
                <a:off x="7026144" y="-1386310"/>
                <a:ext cx="2756784" cy="1491321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9919189" y="1421080"/>
              <a:ext cx="3015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Equilibrium Potential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8265" y="3776503"/>
            <a:ext cx="3333823" cy="2453336"/>
            <a:chOff x="8974351" y="1566528"/>
            <a:chExt cx="3333823" cy="2453336"/>
          </a:xfrm>
        </p:grpSpPr>
        <p:grpSp>
          <p:nvGrpSpPr>
            <p:cNvPr id="30" name="Group 29"/>
            <p:cNvGrpSpPr/>
            <p:nvPr/>
          </p:nvGrpSpPr>
          <p:grpSpPr>
            <a:xfrm>
              <a:off x="8974351" y="1566528"/>
              <a:ext cx="3215856" cy="2453336"/>
              <a:chOff x="7297411" y="-1498880"/>
              <a:chExt cx="3215856" cy="245333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297411" y="-1498880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0860" y="-790027"/>
                <a:ext cx="2864370" cy="1695985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9050551" y="1602037"/>
              <a:ext cx="3257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Ion-Selective Channels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587451" y="4236531"/>
            <a:ext cx="3382462" cy="2453336"/>
            <a:chOff x="8587451" y="4179381"/>
            <a:chExt cx="3382462" cy="2453336"/>
          </a:xfrm>
        </p:grpSpPr>
        <p:grpSp>
          <p:nvGrpSpPr>
            <p:cNvPr id="31" name="Group 30"/>
            <p:cNvGrpSpPr/>
            <p:nvPr/>
          </p:nvGrpSpPr>
          <p:grpSpPr>
            <a:xfrm>
              <a:off x="8587451" y="4179381"/>
              <a:ext cx="3382462" cy="2453336"/>
              <a:chOff x="7745086" y="-1723005"/>
              <a:chExt cx="3382462" cy="245333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745086" y="-1723005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5086" y="-970195"/>
                <a:ext cx="3382462" cy="1395965"/>
              </a:xfrm>
              <a:prstGeom prst="rect">
                <a:avLst/>
              </a:prstGeom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9111588" y="4375276"/>
              <a:ext cx="2281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 Gating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17228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extBox 414"/>
          <p:cNvSpPr txBox="1"/>
          <p:nvPr/>
        </p:nvSpPr>
        <p:spPr>
          <a:xfrm>
            <a:off x="6847652" y="5509391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cell</a:t>
            </a:r>
          </a:p>
        </p:txBody>
      </p:sp>
      <p:sp>
        <p:nvSpPr>
          <p:cNvPr id="416" name="Freeform 415"/>
          <p:cNvSpPr/>
          <p:nvPr/>
        </p:nvSpPr>
        <p:spPr>
          <a:xfrm rot="11380422">
            <a:off x="3202047" y="1750598"/>
            <a:ext cx="3930516" cy="3979968"/>
          </a:xfrm>
          <a:custGeom>
            <a:avLst/>
            <a:gdLst>
              <a:gd name="connsiteX0" fmla="*/ 2334666 w 4261085"/>
              <a:gd name="connsiteY0" fmla="*/ 24558 h 4101496"/>
              <a:gd name="connsiteX1" fmla="*/ 86766 w 4261085"/>
              <a:gd name="connsiteY1" fmla="*/ 929433 h 4101496"/>
              <a:gd name="connsiteX2" fmla="*/ 810666 w 4261085"/>
              <a:gd name="connsiteY2" fmla="*/ 3901233 h 4101496"/>
              <a:gd name="connsiteX3" fmla="*/ 4020591 w 4261085"/>
              <a:gd name="connsiteY3" fmla="*/ 3596433 h 4101496"/>
              <a:gd name="connsiteX4" fmla="*/ 3839616 w 4261085"/>
              <a:gd name="connsiteY4" fmla="*/ 1700958 h 4101496"/>
              <a:gd name="connsiteX5" fmla="*/ 2334666 w 4261085"/>
              <a:gd name="connsiteY5" fmla="*/ 24558 h 41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085" h="4101496">
                <a:moveTo>
                  <a:pt x="2334666" y="24558"/>
                </a:moveTo>
                <a:cubicBezTo>
                  <a:pt x="1709191" y="-104030"/>
                  <a:pt x="340766" y="283320"/>
                  <a:pt x="86766" y="929433"/>
                </a:cubicBezTo>
                <a:cubicBezTo>
                  <a:pt x="-167234" y="1575546"/>
                  <a:pt x="155028" y="3456733"/>
                  <a:pt x="810666" y="3901233"/>
                </a:cubicBezTo>
                <a:cubicBezTo>
                  <a:pt x="1466304" y="4345733"/>
                  <a:pt x="3515766" y="3963146"/>
                  <a:pt x="4020591" y="3596433"/>
                </a:cubicBezTo>
                <a:cubicBezTo>
                  <a:pt x="4525416" y="3229720"/>
                  <a:pt x="4122191" y="2293095"/>
                  <a:pt x="3839616" y="1700958"/>
                </a:cubicBezTo>
                <a:cubicBezTo>
                  <a:pt x="3557041" y="1108821"/>
                  <a:pt x="2960141" y="153146"/>
                  <a:pt x="2334666" y="24558"/>
                </a:cubicBezTo>
                <a:close/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7" name="Group 416"/>
          <p:cNvGrpSpPr/>
          <p:nvPr/>
        </p:nvGrpSpPr>
        <p:grpSpPr>
          <a:xfrm>
            <a:off x="225296" y="1448658"/>
            <a:ext cx="7181714" cy="3480894"/>
            <a:chOff x="606296" y="1448658"/>
            <a:chExt cx="7181714" cy="3480894"/>
          </a:xfrm>
        </p:grpSpPr>
        <p:pic>
          <p:nvPicPr>
            <p:cNvPr id="418" name="Picture 4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40911">
              <a:off x="3647093" y="4085826"/>
              <a:ext cx="916350" cy="771101"/>
            </a:xfrm>
            <a:prstGeom prst="rect">
              <a:avLst/>
            </a:prstGeom>
          </p:spPr>
        </p:pic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525" y="1448658"/>
              <a:ext cx="916350" cy="771101"/>
            </a:xfrm>
            <a:prstGeom prst="rect">
              <a:avLst/>
            </a:prstGeom>
          </p:spPr>
        </p:pic>
        <p:pic>
          <p:nvPicPr>
            <p:cNvPr id="420" name="Picture 4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45150">
              <a:off x="6944285" y="4085826"/>
              <a:ext cx="916350" cy="771101"/>
            </a:xfrm>
            <a:prstGeom prst="rect">
              <a:avLst/>
            </a:prstGeom>
          </p:spPr>
        </p:pic>
        <p:grpSp>
          <p:nvGrpSpPr>
            <p:cNvPr id="421" name="Group 420"/>
            <p:cNvGrpSpPr/>
            <p:nvPr/>
          </p:nvGrpSpPr>
          <p:grpSpPr>
            <a:xfrm>
              <a:off x="606296" y="4209172"/>
              <a:ext cx="2416429" cy="588049"/>
              <a:chOff x="607199" y="424460"/>
              <a:chExt cx="2416429" cy="588049"/>
            </a:xfrm>
          </p:grpSpPr>
          <p:pic>
            <p:nvPicPr>
              <p:cNvPr id="422" name="Picture 4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199" y="424460"/>
                <a:ext cx="698817" cy="588049"/>
              </a:xfrm>
              <a:prstGeom prst="rect">
                <a:avLst/>
              </a:prstGeom>
            </p:spPr>
          </p:pic>
          <p:sp>
            <p:nvSpPr>
              <p:cNvPr id="423" name="TextBox 422"/>
              <p:cNvSpPr txBox="1"/>
              <p:nvPr/>
            </p:nvSpPr>
            <p:spPr>
              <a:xfrm>
                <a:off x="1271225" y="516868"/>
                <a:ext cx="17524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Na-K Pump</a:t>
                </a:r>
              </a:p>
            </p:txBody>
          </p:sp>
        </p:grpSp>
      </p:grpSp>
      <p:grpSp>
        <p:nvGrpSpPr>
          <p:cNvPr id="424" name="Group 423"/>
          <p:cNvGrpSpPr/>
          <p:nvPr/>
        </p:nvGrpSpPr>
        <p:grpSpPr>
          <a:xfrm>
            <a:off x="2095512" y="1086421"/>
            <a:ext cx="6000317" cy="5443692"/>
            <a:chOff x="2476512" y="1086421"/>
            <a:chExt cx="6000317" cy="5443692"/>
          </a:xfrm>
        </p:grpSpPr>
        <p:grpSp>
          <p:nvGrpSpPr>
            <p:cNvPr id="425" name="Group 424"/>
            <p:cNvGrpSpPr/>
            <p:nvPr/>
          </p:nvGrpSpPr>
          <p:grpSpPr>
            <a:xfrm>
              <a:off x="5150548" y="2475021"/>
              <a:ext cx="253596" cy="184666"/>
              <a:chOff x="8161122" y="4177560"/>
              <a:chExt cx="253596" cy="184666"/>
            </a:xfrm>
          </p:grpSpPr>
          <p:sp>
            <p:nvSpPr>
              <p:cNvPr id="597" name="Oval 59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98" name="TextBox 59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26" name="Group 425"/>
            <p:cNvGrpSpPr/>
            <p:nvPr/>
          </p:nvGrpSpPr>
          <p:grpSpPr>
            <a:xfrm>
              <a:off x="6011535" y="2570146"/>
              <a:ext cx="253596" cy="184666"/>
              <a:chOff x="8161122" y="4177560"/>
              <a:chExt cx="253596" cy="184666"/>
            </a:xfrm>
          </p:grpSpPr>
          <p:sp>
            <p:nvSpPr>
              <p:cNvPr id="595" name="Oval 59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96" name="TextBox 59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27" name="Group 426"/>
            <p:cNvGrpSpPr/>
            <p:nvPr/>
          </p:nvGrpSpPr>
          <p:grpSpPr>
            <a:xfrm>
              <a:off x="6163935" y="2722546"/>
              <a:ext cx="253596" cy="184666"/>
              <a:chOff x="8161122" y="4177560"/>
              <a:chExt cx="253596" cy="184666"/>
            </a:xfrm>
          </p:grpSpPr>
          <p:sp>
            <p:nvSpPr>
              <p:cNvPr id="593" name="Oval 59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94" name="TextBox 59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28" name="Group 427"/>
            <p:cNvGrpSpPr/>
            <p:nvPr/>
          </p:nvGrpSpPr>
          <p:grpSpPr>
            <a:xfrm>
              <a:off x="5374520" y="2884892"/>
              <a:ext cx="253596" cy="184666"/>
              <a:chOff x="8161122" y="4177560"/>
              <a:chExt cx="253596" cy="184666"/>
            </a:xfrm>
          </p:grpSpPr>
          <p:sp>
            <p:nvSpPr>
              <p:cNvPr id="591" name="Oval 590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92" name="TextBox 591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29" name="Group 428"/>
            <p:cNvGrpSpPr/>
            <p:nvPr/>
          </p:nvGrpSpPr>
          <p:grpSpPr>
            <a:xfrm>
              <a:off x="6549541" y="2284081"/>
              <a:ext cx="253596" cy="184666"/>
              <a:chOff x="8161122" y="4177560"/>
              <a:chExt cx="253596" cy="184666"/>
            </a:xfrm>
          </p:grpSpPr>
          <p:sp>
            <p:nvSpPr>
              <p:cNvPr id="589" name="Oval 588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90" name="TextBox 589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30" name="Group 429"/>
            <p:cNvGrpSpPr/>
            <p:nvPr/>
          </p:nvGrpSpPr>
          <p:grpSpPr>
            <a:xfrm>
              <a:off x="4476693" y="2828044"/>
              <a:ext cx="253596" cy="184666"/>
              <a:chOff x="8161122" y="4177560"/>
              <a:chExt cx="253596" cy="184666"/>
            </a:xfrm>
          </p:grpSpPr>
          <p:sp>
            <p:nvSpPr>
              <p:cNvPr id="587" name="Oval 58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88" name="TextBox 58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31" name="Group 430"/>
            <p:cNvGrpSpPr/>
            <p:nvPr/>
          </p:nvGrpSpPr>
          <p:grpSpPr>
            <a:xfrm>
              <a:off x="5744333" y="4467626"/>
              <a:ext cx="253596" cy="184666"/>
              <a:chOff x="8161122" y="4177560"/>
              <a:chExt cx="253596" cy="184666"/>
            </a:xfrm>
          </p:grpSpPr>
          <p:sp>
            <p:nvSpPr>
              <p:cNvPr id="585" name="Oval 58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86" name="TextBox 58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32" name="Group 431"/>
            <p:cNvGrpSpPr/>
            <p:nvPr/>
          </p:nvGrpSpPr>
          <p:grpSpPr>
            <a:xfrm>
              <a:off x="4332378" y="2537880"/>
              <a:ext cx="253596" cy="184666"/>
              <a:chOff x="8161122" y="4177560"/>
              <a:chExt cx="253596" cy="184666"/>
            </a:xfrm>
          </p:grpSpPr>
          <p:sp>
            <p:nvSpPr>
              <p:cNvPr id="583" name="Oval 58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84" name="TextBox 58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33" name="Group 432"/>
            <p:cNvGrpSpPr/>
            <p:nvPr/>
          </p:nvGrpSpPr>
          <p:grpSpPr>
            <a:xfrm>
              <a:off x="4744552" y="3119679"/>
              <a:ext cx="253596" cy="184666"/>
              <a:chOff x="8161122" y="4177560"/>
              <a:chExt cx="253596" cy="184666"/>
            </a:xfrm>
          </p:grpSpPr>
          <p:sp>
            <p:nvSpPr>
              <p:cNvPr id="581" name="Oval 580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82" name="TextBox 581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35" name="Group 434"/>
            <p:cNvGrpSpPr/>
            <p:nvPr/>
          </p:nvGrpSpPr>
          <p:grpSpPr>
            <a:xfrm>
              <a:off x="5049352" y="3424479"/>
              <a:ext cx="253596" cy="184666"/>
              <a:chOff x="8161122" y="4177560"/>
              <a:chExt cx="253596" cy="184666"/>
            </a:xfrm>
          </p:grpSpPr>
          <p:sp>
            <p:nvSpPr>
              <p:cNvPr id="577" name="Oval 57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78" name="TextBox 57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36" name="Group 435"/>
            <p:cNvGrpSpPr/>
            <p:nvPr/>
          </p:nvGrpSpPr>
          <p:grpSpPr>
            <a:xfrm>
              <a:off x="6163935" y="2028206"/>
              <a:ext cx="253596" cy="184666"/>
              <a:chOff x="8161122" y="4177560"/>
              <a:chExt cx="253596" cy="184666"/>
            </a:xfrm>
          </p:grpSpPr>
          <p:sp>
            <p:nvSpPr>
              <p:cNvPr id="575" name="Oval 57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76" name="TextBox 57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37" name="Group 436"/>
            <p:cNvGrpSpPr/>
            <p:nvPr/>
          </p:nvGrpSpPr>
          <p:grpSpPr>
            <a:xfrm>
              <a:off x="4935109" y="2103212"/>
              <a:ext cx="253596" cy="184666"/>
              <a:chOff x="8161122" y="4177560"/>
              <a:chExt cx="253596" cy="184666"/>
            </a:xfrm>
          </p:grpSpPr>
          <p:sp>
            <p:nvSpPr>
              <p:cNvPr id="573" name="Oval 57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74" name="TextBox 57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38" name="Group 437"/>
            <p:cNvGrpSpPr/>
            <p:nvPr/>
          </p:nvGrpSpPr>
          <p:grpSpPr>
            <a:xfrm>
              <a:off x="6211507" y="3081836"/>
              <a:ext cx="253596" cy="184666"/>
              <a:chOff x="8161122" y="4177560"/>
              <a:chExt cx="253596" cy="184666"/>
            </a:xfrm>
          </p:grpSpPr>
          <p:sp>
            <p:nvSpPr>
              <p:cNvPr id="571" name="Oval 570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72" name="TextBox 571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39" name="Group 438"/>
            <p:cNvGrpSpPr/>
            <p:nvPr/>
          </p:nvGrpSpPr>
          <p:grpSpPr>
            <a:xfrm>
              <a:off x="4237932" y="3597948"/>
              <a:ext cx="253596" cy="184666"/>
              <a:chOff x="8161122" y="4177560"/>
              <a:chExt cx="253596" cy="184666"/>
            </a:xfrm>
          </p:grpSpPr>
          <p:sp>
            <p:nvSpPr>
              <p:cNvPr id="569" name="Oval 568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70" name="TextBox 569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40" name="Group 439"/>
            <p:cNvGrpSpPr/>
            <p:nvPr/>
          </p:nvGrpSpPr>
          <p:grpSpPr>
            <a:xfrm>
              <a:off x="6621135" y="3179746"/>
              <a:ext cx="253596" cy="184666"/>
              <a:chOff x="8161122" y="4177560"/>
              <a:chExt cx="253596" cy="184666"/>
            </a:xfrm>
          </p:grpSpPr>
          <p:sp>
            <p:nvSpPr>
              <p:cNvPr id="567" name="Oval 56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68" name="TextBox 56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41" name="Group 440"/>
            <p:cNvGrpSpPr/>
            <p:nvPr/>
          </p:nvGrpSpPr>
          <p:grpSpPr>
            <a:xfrm>
              <a:off x="6331955" y="2469456"/>
              <a:ext cx="253596" cy="184666"/>
              <a:chOff x="8161122" y="4177560"/>
              <a:chExt cx="253596" cy="184666"/>
            </a:xfrm>
          </p:grpSpPr>
          <p:sp>
            <p:nvSpPr>
              <p:cNvPr id="565" name="Oval 56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66" name="TextBox 56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5804728" y="4010333"/>
              <a:ext cx="253596" cy="184666"/>
              <a:chOff x="8161122" y="4177560"/>
              <a:chExt cx="253596" cy="184666"/>
            </a:xfrm>
          </p:grpSpPr>
          <p:sp>
            <p:nvSpPr>
              <p:cNvPr id="563" name="Oval 56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64" name="TextBox 56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43" name="Group 442"/>
            <p:cNvGrpSpPr/>
            <p:nvPr/>
          </p:nvGrpSpPr>
          <p:grpSpPr>
            <a:xfrm>
              <a:off x="4258491" y="3261193"/>
              <a:ext cx="253596" cy="184666"/>
              <a:chOff x="8161122" y="4177560"/>
              <a:chExt cx="253596" cy="184666"/>
            </a:xfrm>
          </p:grpSpPr>
          <p:sp>
            <p:nvSpPr>
              <p:cNvPr id="561" name="Oval 560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62" name="TextBox 561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44" name="Group 443"/>
            <p:cNvGrpSpPr/>
            <p:nvPr/>
          </p:nvGrpSpPr>
          <p:grpSpPr>
            <a:xfrm>
              <a:off x="4687152" y="3547652"/>
              <a:ext cx="253596" cy="184666"/>
              <a:chOff x="8161122" y="4177560"/>
              <a:chExt cx="253596" cy="184666"/>
            </a:xfrm>
          </p:grpSpPr>
          <p:sp>
            <p:nvSpPr>
              <p:cNvPr id="559" name="Oval 558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60" name="TextBox 559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45" name="Group 444"/>
            <p:cNvGrpSpPr/>
            <p:nvPr/>
          </p:nvGrpSpPr>
          <p:grpSpPr>
            <a:xfrm>
              <a:off x="5201752" y="3576879"/>
              <a:ext cx="253596" cy="184666"/>
              <a:chOff x="8161122" y="4177560"/>
              <a:chExt cx="253596" cy="184666"/>
            </a:xfrm>
          </p:grpSpPr>
          <p:sp>
            <p:nvSpPr>
              <p:cNvPr id="557" name="Oval 55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58" name="TextBox 55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46" name="Group 445"/>
            <p:cNvGrpSpPr/>
            <p:nvPr/>
          </p:nvGrpSpPr>
          <p:grpSpPr>
            <a:xfrm>
              <a:off x="6585551" y="2525980"/>
              <a:ext cx="253596" cy="184666"/>
              <a:chOff x="8161122" y="4177560"/>
              <a:chExt cx="253596" cy="184666"/>
            </a:xfrm>
          </p:grpSpPr>
          <p:sp>
            <p:nvSpPr>
              <p:cNvPr id="555" name="Oval 55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56" name="TextBox 55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47" name="Group 446"/>
            <p:cNvGrpSpPr/>
            <p:nvPr/>
          </p:nvGrpSpPr>
          <p:grpSpPr>
            <a:xfrm>
              <a:off x="5401934" y="2387300"/>
              <a:ext cx="253596" cy="184666"/>
              <a:chOff x="8161122" y="4177560"/>
              <a:chExt cx="253596" cy="184666"/>
            </a:xfrm>
          </p:grpSpPr>
          <p:sp>
            <p:nvSpPr>
              <p:cNvPr id="553" name="Oval 55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54" name="TextBox 55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48" name="Group 447"/>
            <p:cNvGrpSpPr/>
            <p:nvPr/>
          </p:nvGrpSpPr>
          <p:grpSpPr>
            <a:xfrm>
              <a:off x="4555062" y="1955670"/>
              <a:ext cx="253596" cy="184666"/>
              <a:chOff x="8161122" y="4177560"/>
              <a:chExt cx="253596" cy="184666"/>
            </a:xfrm>
          </p:grpSpPr>
          <p:sp>
            <p:nvSpPr>
              <p:cNvPr id="551" name="Oval 550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52" name="TextBox 551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49" name="Group 448"/>
            <p:cNvGrpSpPr/>
            <p:nvPr/>
          </p:nvGrpSpPr>
          <p:grpSpPr>
            <a:xfrm>
              <a:off x="6382432" y="4103642"/>
              <a:ext cx="253596" cy="184666"/>
              <a:chOff x="8161122" y="4177560"/>
              <a:chExt cx="253596" cy="184666"/>
            </a:xfrm>
          </p:grpSpPr>
          <p:sp>
            <p:nvSpPr>
              <p:cNvPr id="549" name="Oval 548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50" name="TextBox 549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50" name="Group 449"/>
            <p:cNvGrpSpPr/>
            <p:nvPr/>
          </p:nvGrpSpPr>
          <p:grpSpPr>
            <a:xfrm>
              <a:off x="7029481" y="3637159"/>
              <a:ext cx="253596" cy="184666"/>
              <a:chOff x="8161122" y="4177560"/>
              <a:chExt cx="253596" cy="184666"/>
            </a:xfrm>
          </p:grpSpPr>
          <p:sp>
            <p:nvSpPr>
              <p:cNvPr id="547" name="Oval 54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48" name="TextBox 54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6404747" y="5085783"/>
              <a:ext cx="253596" cy="184666"/>
              <a:chOff x="8161122" y="4177560"/>
              <a:chExt cx="253596" cy="184666"/>
            </a:xfrm>
          </p:grpSpPr>
          <p:sp>
            <p:nvSpPr>
              <p:cNvPr id="545" name="Oval 54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46" name="TextBox 54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52" name="Group 451"/>
            <p:cNvGrpSpPr/>
            <p:nvPr/>
          </p:nvGrpSpPr>
          <p:grpSpPr>
            <a:xfrm>
              <a:off x="5680325" y="3569934"/>
              <a:ext cx="253596" cy="184666"/>
              <a:chOff x="8161122" y="4177560"/>
              <a:chExt cx="253596" cy="184666"/>
            </a:xfrm>
          </p:grpSpPr>
          <p:sp>
            <p:nvSpPr>
              <p:cNvPr id="543" name="Oval 54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44" name="TextBox 54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53" name="Group 452"/>
            <p:cNvGrpSpPr/>
            <p:nvPr/>
          </p:nvGrpSpPr>
          <p:grpSpPr>
            <a:xfrm>
              <a:off x="4758746" y="2490519"/>
              <a:ext cx="253596" cy="184666"/>
              <a:chOff x="8161122" y="4177560"/>
              <a:chExt cx="253596" cy="184666"/>
            </a:xfrm>
          </p:grpSpPr>
          <p:sp>
            <p:nvSpPr>
              <p:cNvPr id="541" name="Oval 540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42" name="TextBox 541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54" name="Group 453"/>
            <p:cNvGrpSpPr/>
            <p:nvPr/>
          </p:nvGrpSpPr>
          <p:grpSpPr>
            <a:xfrm>
              <a:off x="5049352" y="3424479"/>
              <a:ext cx="253596" cy="184666"/>
              <a:chOff x="8161122" y="4177560"/>
              <a:chExt cx="253596" cy="184666"/>
            </a:xfrm>
          </p:grpSpPr>
          <p:sp>
            <p:nvSpPr>
              <p:cNvPr id="539" name="Oval 538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40" name="TextBox 539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5372168" y="3165871"/>
              <a:ext cx="253596" cy="184666"/>
              <a:chOff x="8161122" y="4177560"/>
              <a:chExt cx="253596" cy="184666"/>
            </a:xfrm>
          </p:grpSpPr>
          <p:sp>
            <p:nvSpPr>
              <p:cNvPr id="537" name="Oval 53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38" name="TextBox 53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878717" y="3247318"/>
              <a:ext cx="253596" cy="184666"/>
              <a:chOff x="8161122" y="4177560"/>
              <a:chExt cx="253596" cy="184666"/>
            </a:xfrm>
          </p:grpSpPr>
          <p:sp>
            <p:nvSpPr>
              <p:cNvPr id="535" name="Oval 53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36" name="TextBox 53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57" name="Group 456"/>
            <p:cNvGrpSpPr/>
            <p:nvPr/>
          </p:nvGrpSpPr>
          <p:grpSpPr>
            <a:xfrm>
              <a:off x="6692099" y="2884892"/>
              <a:ext cx="253596" cy="184666"/>
              <a:chOff x="8161122" y="4177560"/>
              <a:chExt cx="253596" cy="184666"/>
            </a:xfrm>
          </p:grpSpPr>
          <p:sp>
            <p:nvSpPr>
              <p:cNvPr id="533" name="Oval 53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34" name="TextBox 53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58" name="Group 457"/>
            <p:cNvGrpSpPr/>
            <p:nvPr/>
          </p:nvGrpSpPr>
          <p:grpSpPr>
            <a:xfrm>
              <a:off x="6839147" y="3769183"/>
              <a:ext cx="253596" cy="184666"/>
              <a:chOff x="8161122" y="4177560"/>
              <a:chExt cx="253596" cy="184666"/>
            </a:xfrm>
          </p:grpSpPr>
          <p:sp>
            <p:nvSpPr>
              <p:cNvPr id="531" name="Oval 530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32" name="TextBox 531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59" name="Group 458"/>
            <p:cNvGrpSpPr/>
            <p:nvPr/>
          </p:nvGrpSpPr>
          <p:grpSpPr>
            <a:xfrm>
              <a:off x="4133986" y="2220073"/>
              <a:ext cx="253596" cy="184666"/>
              <a:chOff x="8161122" y="4177560"/>
              <a:chExt cx="253596" cy="184666"/>
            </a:xfrm>
          </p:grpSpPr>
          <p:sp>
            <p:nvSpPr>
              <p:cNvPr id="529" name="Oval 528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30" name="TextBox 529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60" name="Group 459"/>
            <p:cNvGrpSpPr/>
            <p:nvPr/>
          </p:nvGrpSpPr>
          <p:grpSpPr>
            <a:xfrm>
              <a:off x="4105268" y="2924127"/>
              <a:ext cx="253596" cy="184666"/>
              <a:chOff x="8161122" y="4177560"/>
              <a:chExt cx="253596" cy="184666"/>
            </a:xfrm>
          </p:grpSpPr>
          <p:sp>
            <p:nvSpPr>
              <p:cNvPr id="527" name="Oval 52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28" name="TextBox 52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5622175" y="5417644"/>
              <a:ext cx="253596" cy="184666"/>
              <a:chOff x="8161122" y="4177560"/>
              <a:chExt cx="253596" cy="184666"/>
            </a:xfrm>
          </p:grpSpPr>
          <p:sp>
            <p:nvSpPr>
              <p:cNvPr id="525" name="Oval 52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26" name="TextBox 52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62" name="Group 461"/>
            <p:cNvGrpSpPr/>
            <p:nvPr/>
          </p:nvGrpSpPr>
          <p:grpSpPr>
            <a:xfrm>
              <a:off x="6433151" y="4826035"/>
              <a:ext cx="253596" cy="184666"/>
              <a:chOff x="8161122" y="4177560"/>
              <a:chExt cx="253596" cy="184666"/>
            </a:xfrm>
          </p:grpSpPr>
          <p:sp>
            <p:nvSpPr>
              <p:cNvPr id="523" name="Oval 52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24" name="TextBox 52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63" name="Group 462"/>
            <p:cNvGrpSpPr/>
            <p:nvPr/>
          </p:nvGrpSpPr>
          <p:grpSpPr>
            <a:xfrm>
              <a:off x="4490956" y="3805355"/>
              <a:ext cx="253596" cy="184666"/>
              <a:chOff x="8161122" y="4177560"/>
              <a:chExt cx="253596" cy="184666"/>
            </a:xfrm>
          </p:grpSpPr>
          <p:sp>
            <p:nvSpPr>
              <p:cNvPr id="521" name="Oval 520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22" name="TextBox 521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64" name="Group 463"/>
            <p:cNvGrpSpPr/>
            <p:nvPr/>
          </p:nvGrpSpPr>
          <p:grpSpPr>
            <a:xfrm>
              <a:off x="5144370" y="2864060"/>
              <a:ext cx="253596" cy="184666"/>
              <a:chOff x="8161122" y="4177560"/>
              <a:chExt cx="253596" cy="184666"/>
            </a:xfrm>
          </p:grpSpPr>
          <p:sp>
            <p:nvSpPr>
              <p:cNvPr id="519" name="Oval 518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20" name="TextBox 519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5506552" y="3881679"/>
              <a:ext cx="253596" cy="184666"/>
              <a:chOff x="8161122" y="4177560"/>
              <a:chExt cx="253596" cy="184666"/>
            </a:xfrm>
          </p:grpSpPr>
          <p:sp>
            <p:nvSpPr>
              <p:cNvPr id="517" name="Oval 51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18" name="TextBox 51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66" name="Group 465"/>
            <p:cNvGrpSpPr/>
            <p:nvPr/>
          </p:nvGrpSpPr>
          <p:grpSpPr>
            <a:xfrm>
              <a:off x="6033315" y="3535336"/>
              <a:ext cx="253596" cy="184666"/>
              <a:chOff x="8161122" y="4177560"/>
              <a:chExt cx="253596" cy="184666"/>
            </a:xfrm>
          </p:grpSpPr>
          <p:sp>
            <p:nvSpPr>
              <p:cNvPr id="515" name="Oval 51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16" name="TextBox 51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67" name="Group 466"/>
            <p:cNvGrpSpPr/>
            <p:nvPr/>
          </p:nvGrpSpPr>
          <p:grpSpPr>
            <a:xfrm>
              <a:off x="6185715" y="3687736"/>
              <a:ext cx="253596" cy="184666"/>
              <a:chOff x="8161122" y="4177560"/>
              <a:chExt cx="253596" cy="184666"/>
            </a:xfrm>
          </p:grpSpPr>
          <p:sp>
            <p:nvSpPr>
              <p:cNvPr id="513" name="Oval 51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14" name="TextBox 51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68" name="Group 467"/>
            <p:cNvGrpSpPr/>
            <p:nvPr/>
          </p:nvGrpSpPr>
          <p:grpSpPr>
            <a:xfrm>
              <a:off x="4757909" y="4556516"/>
              <a:ext cx="253596" cy="184666"/>
              <a:chOff x="8161122" y="4177560"/>
              <a:chExt cx="253596" cy="184666"/>
            </a:xfrm>
          </p:grpSpPr>
          <p:sp>
            <p:nvSpPr>
              <p:cNvPr id="511" name="Oval 510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12" name="TextBox 511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69" name="Group 468"/>
            <p:cNvGrpSpPr/>
            <p:nvPr/>
          </p:nvGrpSpPr>
          <p:grpSpPr>
            <a:xfrm>
              <a:off x="6509230" y="3564261"/>
              <a:ext cx="253596" cy="184666"/>
              <a:chOff x="8161122" y="4177560"/>
              <a:chExt cx="253596" cy="184666"/>
            </a:xfrm>
          </p:grpSpPr>
          <p:sp>
            <p:nvSpPr>
              <p:cNvPr id="509" name="Oval 508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10" name="TextBox 509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70" name="Group 469"/>
            <p:cNvGrpSpPr/>
            <p:nvPr/>
          </p:nvGrpSpPr>
          <p:grpSpPr>
            <a:xfrm>
              <a:off x="6642915" y="4144936"/>
              <a:ext cx="253596" cy="184666"/>
              <a:chOff x="8161122" y="4177560"/>
              <a:chExt cx="253596" cy="184666"/>
            </a:xfrm>
          </p:grpSpPr>
          <p:sp>
            <p:nvSpPr>
              <p:cNvPr id="507" name="Oval 50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08" name="TextBox 50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71" name="Group 470"/>
            <p:cNvGrpSpPr/>
            <p:nvPr/>
          </p:nvGrpSpPr>
          <p:grpSpPr>
            <a:xfrm>
              <a:off x="5364582" y="4465539"/>
              <a:ext cx="253596" cy="184666"/>
              <a:chOff x="8161122" y="4177560"/>
              <a:chExt cx="253596" cy="184666"/>
            </a:xfrm>
          </p:grpSpPr>
          <p:sp>
            <p:nvSpPr>
              <p:cNvPr id="505" name="Oval 50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06" name="TextBox 50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72" name="Group 471"/>
            <p:cNvGrpSpPr/>
            <p:nvPr/>
          </p:nvGrpSpPr>
          <p:grpSpPr>
            <a:xfrm>
              <a:off x="5826508" y="4975523"/>
              <a:ext cx="253596" cy="184666"/>
              <a:chOff x="8161122" y="4177560"/>
              <a:chExt cx="253596" cy="184666"/>
            </a:xfrm>
          </p:grpSpPr>
          <p:sp>
            <p:nvSpPr>
              <p:cNvPr id="503" name="Oval 50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04" name="TextBox 50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73" name="Group 472"/>
            <p:cNvGrpSpPr/>
            <p:nvPr/>
          </p:nvGrpSpPr>
          <p:grpSpPr>
            <a:xfrm>
              <a:off x="4766332" y="4084869"/>
              <a:ext cx="253596" cy="184666"/>
              <a:chOff x="8161122" y="4177560"/>
              <a:chExt cx="253596" cy="184666"/>
            </a:xfrm>
          </p:grpSpPr>
          <p:sp>
            <p:nvSpPr>
              <p:cNvPr id="501" name="Oval 500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02" name="TextBox 501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74" name="Group 473"/>
            <p:cNvGrpSpPr/>
            <p:nvPr/>
          </p:nvGrpSpPr>
          <p:grpSpPr>
            <a:xfrm>
              <a:off x="4785756" y="5070191"/>
              <a:ext cx="253596" cy="184666"/>
              <a:chOff x="8161122" y="4177560"/>
              <a:chExt cx="253596" cy="184666"/>
            </a:xfrm>
          </p:grpSpPr>
          <p:sp>
            <p:nvSpPr>
              <p:cNvPr id="499" name="Oval 498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500" name="TextBox 499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75" name="Group 474"/>
            <p:cNvGrpSpPr/>
            <p:nvPr/>
          </p:nvGrpSpPr>
          <p:grpSpPr>
            <a:xfrm>
              <a:off x="5375637" y="4990294"/>
              <a:ext cx="253596" cy="184666"/>
              <a:chOff x="8161122" y="4177560"/>
              <a:chExt cx="253596" cy="184666"/>
            </a:xfrm>
          </p:grpSpPr>
          <p:sp>
            <p:nvSpPr>
              <p:cNvPr id="497" name="Oval 49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498" name="TextBox 49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76" name="Group 475"/>
            <p:cNvGrpSpPr/>
            <p:nvPr/>
          </p:nvGrpSpPr>
          <p:grpSpPr>
            <a:xfrm>
              <a:off x="2933556" y="1781947"/>
              <a:ext cx="253596" cy="184666"/>
              <a:chOff x="8161122" y="4177560"/>
              <a:chExt cx="253596" cy="184666"/>
            </a:xfrm>
          </p:grpSpPr>
          <p:sp>
            <p:nvSpPr>
              <p:cNvPr id="495" name="Oval 49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496" name="TextBox 49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4219122" y="1086421"/>
              <a:ext cx="253596" cy="184666"/>
              <a:chOff x="8161122" y="4177560"/>
              <a:chExt cx="253596" cy="184666"/>
            </a:xfrm>
          </p:grpSpPr>
          <p:sp>
            <p:nvSpPr>
              <p:cNvPr id="493" name="Oval 49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494" name="TextBox 49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78" name="Group 477"/>
            <p:cNvGrpSpPr/>
            <p:nvPr/>
          </p:nvGrpSpPr>
          <p:grpSpPr>
            <a:xfrm>
              <a:off x="2476512" y="3752843"/>
              <a:ext cx="253596" cy="184666"/>
              <a:chOff x="8161122" y="4177560"/>
              <a:chExt cx="253596" cy="184666"/>
            </a:xfrm>
          </p:grpSpPr>
          <p:sp>
            <p:nvSpPr>
              <p:cNvPr id="491" name="Oval 490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492" name="TextBox 491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79" name="Group 478"/>
            <p:cNvGrpSpPr/>
            <p:nvPr/>
          </p:nvGrpSpPr>
          <p:grpSpPr>
            <a:xfrm>
              <a:off x="4161690" y="5880906"/>
              <a:ext cx="253596" cy="184666"/>
              <a:chOff x="8161122" y="4177560"/>
              <a:chExt cx="253596" cy="184666"/>
            </a:xfrm>
          </p:grpSpPr>
          <p:sp>
            <p:nvSpPr>
              <p:cNvPr id="489" name="Oval 488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490" name="TextBox 489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80" name="Group 479"/>
            <p:cNvGrpSpPr/>
            <p:nvPr/>
          </p:nvGrpSpPr>
          <p:grpSpPr>
            <a:xfrm>
              <a:off x="6486751" y="6345447"/>
              <a:ext cx="253596" cy="184666"/>
              <a:chOff x="8161122" y="4177560"/>
              <a:chExt cx="253596" cy="184666"/>
            </a:xfrm>
          </p:grpSpPr>
          <p:sp>
            <p:nvSpPr>
              <p:cNvPr id="487" name="Oval 486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488" name="TextBox 487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81" name="Group 480"/>
            <p:cNvGrpSpPr/>
            <p:nvPr/>
          </p:nvGrpSpPr>
          <p:grpSpPr>
            <a:xfrm>
              <a:off x="8223233" y="5273535"/>
              <a:ext cx="253596" cy="184666"/>
              <a:chOff x="8161122" y="4177560"/>
              <a:chExt cx="253596" cy="184666"/>
            </a:xfrm>
          </p:grpSpPr>
          <p:sp>
            <p:nvSpPr>
              <p:cNvPr id="485" name="Oval 484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486" name="TextBox 485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482" name="Group 481"/>
            <p:cNvGrpSpPr/>
            <p:nvPr/>
          </p:nvGrpSpPr>
          <p:grpSpPr>
            <a:xfrm>
              <a:off x="7263291" y="1571265"/>
              <a:ext cx="253596" cy="184666"/>
              <a:chOff x="8161122" y="4177560"/>
              <a:chExt cx="253596" cy="184666"/>
            </a:xfrm>
          </p:grpSpPr>
          <p:sp>
            <p:nvSpPr>
              <p:cNvPr id="483" name="Oval 48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484" name="TextBox 48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grpSp>
        <p:nvGrpSpPr>
          <p:cNvPr id="599" name="Group 598"/>
          <p:cNvGrpSpPr/>
          <p:nvPr/>
        </p:nvGrpSpPr>
        <p:grpSpPr>
          <a:xfrm>
            <a:off x="1892858" y="852070"/>
            <a:ext cx="6742240" cy="5604679"/>
            <a:chOff x="2273858" y="852070"/>
            <a:chExt cx="6742240" cy="5604679"/>
          </a:xfrm>
        </p:grpSpPr>
        <p:grpSp>
          <p:nvGrpSpPr>
            <p:cNvPr id="600" name="Group 599"/>
            <p:cNvGrpSpPr/>
            <p:nvPr/>
          </p:nvGrpSpPr>
          <p:grpSpPr>
            <a:xfrm>
              <a:off x="5774700" y="2382688"/>
              <a:ext cx="298480" cy="184666"/>
              <a:chOff x="7993719" y="4022802"/>
              <a:chExt cx="298480" cy="184666"/>
            </a:xfrm>
          </p:grpSpPr>
          <p:sp>
            <p:nvSpPr>
              <p:cNvPr id="769" name="Oval 76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70" name="TextBox 76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01" name="Group 600"/>
            <p:cNvGrpSpPr/>
            <p:nvPr/>
          </p:nvGrpSpPr>
          <p:grpSpPr>
            <a:xfrm>
              <a:off x="4863764" y="3813883"/>
              <a:ext cx="298480" cy="184666"/>
              <a:chOff x="7993719" y="4022802"/>
              <a:chExt cx="298480" cy="184666"/>
            </a:xfrm>
          </p:grpSpPr>
          <p:sp>
            <p:nvSpPr>
              <p:cNvPr id="767" name="Oval 766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68" name="TextBox 767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02" name="Group 601"/>
            <p:cNvGrpSpPr/>
            <p:nvPr/>
          </p:nvGrpSpPr>
          <p:grpSpPr>
            <a:xfrm>
              <a:off x="5677268" y="2864897"/>
              <a:ext cx="298480" cy="184666"/>
              <a:chOff x="7993719" y="4022802"/>
              <a:chExt cx="298480" cy="184666"/>
            </a:xfrm>
          </p:grpSpPr>
          <p:sp>
            <p:nvSpPr>
              <p:cNvPr id="765" name="Oval 764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66" name="TextBox 765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03" name="Group 602"/>
            <p:cNvGrpSpPr/>
            <p:nvPr/>
          </p:nvGrpSpPr>
          <p:grpSpPr>
            <a:xfrm>
              <a:off x="3950058" y="2422761"/>
              <a:ext cx="298480" cy="184666"/>
              <a:chOff x="7993719" y="4022802"/>
              <a:chExt cx="298480" cy="184666"/>
            </a:xfrm>
          </p:grpSpPr>
          <p:sp>
            <p:nvSpPr>
              <p:cNvPr id="763" name="Oval 762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64" name="TextBox 763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04" name="Group 603"/>
            <p:cNvGrpSpPr/>
            <p:nvPr/>
          </p:nvGrpSpPr>
          <p:grpSpPr>
            <a:xfrm>
              <a:off x="7816210" y="2876782"/>
              <a:ext cx="298480" cy="184666"/>
              <a:chOff x="7993719" y="4022802"/>
              <a:chExt cx="298480" cy="184666"/>
            </a:xfrm>
          </p:grpSpPr>
          <p:sp>
            <p:nvSpPr>
              <p:cNvPr id="761" name="Oval 760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62" name="TextBox 761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05" name="Group 604"/>
            <p:cNvGrpSpPr/>
            <p:nvPr/>
          </p:nvGrpSpPr>
          <p:grpSpPr>
            <a:xfrm>
              <a:off x="8389668" y="2948591"/>
              <a:ext cx="298480" cy="184666"/>
              <a:chOff x="7993719" y="4022802"/>
              <a:chExt cx="298480" cy="184666"/>
            </a:xfrm>
          </p:grpSpPr>
          <p:sp>
            <p:nvSpPr>
              <p:cNvPr id="759" name="Oval 75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60" name="TextBox 75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06" name="Group 605"/>
            <p:cNvGrpSpPr/>
            <p:nvPr/>
          </p:nvGrpSpPr>
          <p:grpSpPr>
            <a:xfrm>
              <a:off x="5226397" y="4164881"/>
              <a:ext cx="298480" cy="184666"/>
              <a:chOff x="7993719" y="4022802"/>
              <a:chExt cx="298480" cy="184666"/>
            </a:xfrm>
          </p:grpSpPr>
          <p:sp>
            <p:nvSpPr>
              <p:cNvPr id="757" name="Oval 756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58" name="TextBox 757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07" name="Group 606"/>
            <p:cNvGrpSpPr/>
            <p:nvPr/>
          </p:nvGrpSpPr>
          <p:grpSpPr>
            <a:xfrm>
              <a:off x="6167095" y="4319444"/>
              <a:ext cx="298480" cy="184666"/>
              <a:chOff x="7993719" y="4022802"/>
              <a:chExt cx="298480" cy="184666"/>
            </a:xfrm>
          </p:grpSpPr>
          <p:sp>
            <p:nvSpPr>
              <p:cNvPr id="755" name="Oval 754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56" name="TextBox 755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08" name="Group 607"/>
            <p:cNvGrpSpPr/>
            <p:nvPr/>
          </p:nvGrpSpPr>
          <p:grpSpPr>
            <a:xfrm>
              <a:off x="7930507" y="1741875"/>
              <a:ext cx="298480" cy="184666"/>
              <a:chOff x="7993719" y="4022802"/>
              <a:chExt cx="298480" cy="184666"/>
            </a:xfrm>
          </p:grpSpPr>
          <p:sp>
            <p:nvSpPr>
              <p:cNvPr id="753" name="Oval 752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54" name="TextBox 753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09" name="Group 608"/>
            <p:cNvGrpSpPr/>
            <p:nvPr/>
          </p:nvGrpSpPr>
          <p:grpSpPr>
            <a:xfrm>
              <a:off x="7784369" y="2331154"/>
              <a:ext cx="298480" cy="184666"/>
              <a:chOff x="7993719" y="4022802"/>
              <a:chExt cx="298480" cy="184666"/>
            </a:xfrm>
          </p:grpSpPr>
          <p:sp>
            <p:nvSpPr>
              <p:cNvPr id="751" name="Oval 750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52" name="TextBox 751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10" name="Group 609"/>
            <p:cNvGrpSpPr/>
            <p:nvPr/>
          </p:nvGrpSpPr>
          <p:grpSpPr>
            <a:xfrm>
              <a:off x="8492647" y="2382688"/>
              <a:ext cx="298480" cy="184666"/>
              <a:chOff x="7993719" y="4022802"/>
              <a:chExt cx="298480" cy="184666"/>
            </a:xfrm>
          </p:grpSpPr>
          <p:sp>
            <p:nvSpPr>
              <p:cNvPr id="749" name="Oval 74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50" name="TextBox 74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11" name="Group 610"/>
            <p:cNvGrpSpPr/>
            <p:nvPr/>
          </p:nvGrpSpPr>
          <p:grpSpPr>
            <a:xfrm>
              <a:off x="7360151" y="2444011"/>
              <a:ext cx="298480" cy="184666"/>
              <a:chOff x="7993719" y="4022802"/>
              <a:chExt cx="298480" cy="184666"/>
            </a:xfrm>
          </p:grpSpPr>
          <p:sp>
            <p:nvSpPr>
              <p:cNvPr id="747" name="Oval 746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48" name="TextBox 747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12" name="Group 611"/>
            <p:cNvGrpSpPr/>
            <p:nvPr/>
          </p:nvGrpSpPr>
          <p:grpSpPr>
            <a:xfrm>
              <a:off x="7933609" y="2515820"/>
              <a:ext cx="298480" cy="184666"/>
              <a:chOff x="7993719" y="4022802"/>
              <a:chExt cx="298480" cy="184666"/>
            </a:xfrm>
          </p:grpSpPr>
          <p:sp>
            <p:nvSpPr>
              <p:cNvPr id="745" name="Oval 744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46" name="TextBox 745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13" name="Group 612"/>
            <p:cNvGrpSpPr/>
            <p:nvPr/>
          </p:nvGrpSpPr>
          <p:grpSpPr>
            <a:xfrm>
              <a:off x="7474448" y="1309104"/>
              <a:ext cx="298480" cy="184666"/>
              <a:chOff x="7993719" y="4022802"/>
              <a:chExt cx="298480" cy="184666"/>
            </a:xfrm>
          </p:grpSpPr>
          <p:sp>
            <p:nvSpPr>
              <p:cNvPr id="743" name="Oval 742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44" name="TextBox 743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14" name="Group 613"/>
            <p:cNvGrpSpPr/>
            <p:nvPr/>
          </p:nvGrpSpPr>
          <p:grpSpPr>
            <a:xfrm>
              <a:off x="7328310" y="1898383"/>
              <a:ext cx="298480" cy="184666"/>
              <a:chOff x="7993719" y="4022802"/>
              <a:chExt cx="298480" cy="184666"/>
            </a:xfrm>
          </p:grpSpPr>
          <p:sp>
            <p:nvSpPr>
              <p:cNvPr id="741" name="Oval 740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42" name="TextBox 741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15" name="Group 614"/>
            <p:cNvGrpSpPr/>
            <p:nvPr/>
          </p:nvGrpSpPr>
          <p:grpSpPr>
            <a:xfrm>
              <a:off x="6106267" y="1253104"/>
              <a:ext cx="298480" cy="184666"/>
              <a:chOff x="7993719" y="4022802"/>
              <a:chExt cx="298480" cy="184666"/>
            </a:xfrm>
          </p:grpSpPr>
          <p:sp>
            <p:nvSpPr>
              <p:cNvPr id="739" name="Oval 73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40" name="TextBox 73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16" name="Group 615"/>
            <p:cNvGrpSpPr/>
            <p:nvPr/>
          </p:nvGrpSpPr>
          <p:grpSpPr>
            <a:xfrm>
              <a:off x="2308801" y="2685858"/>
              <a:ext cx="298480" cy="184666"/>
              <a:chOff x="7993719" y="4022802"/>
              <a:chExt cx="298480" cy="184666"/>
            </a:xfrm>
          </p:grpSpPr>
          <p:sp>
            <p:nvSpPr>
              <p:cNvPr id="737" name="Oval 736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38" name="TextBox 737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17" name="Group 616"/>
            <p:cNvGrpSpPr/>
            <p:nvPr/>
          </p:nvGrpSpPr>
          <p:grpSpPr>
            <a:xfrm>
              <a:off x="3329196" y="3354305"/>
              <a:ext cx="298480" cy="184666"/>
              <a:chOff x="7993719" y="4022802"/>
              <a:chExt cx="298480" cy="184666"/>
            </a:xfrm>
          </p:grpSpPr>
          <p:sp>
            <p:nvSpPr>
              <p:cNvPr id="735" name="Oval 734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36" name="TextBox 735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18" name="Group 617"/>
            <p:cNvGrpSpPr/>
            <p:nvPr/>
          </p:nvGrpSpPr>
          <p:grpSpPr>
            <a:xfrm>
              <a:off x="2423098" y="1550951"/>
              <a:ext cx="298480" cy="184666"/>
              <a:chOff x="7993719" y="4022802"/>
              <a:chExt cx="298480" cy="184666"/>
            </a:xfrm>
          </p:grpSpPr>
          <p:sp>
            <p:nvSpPr>
              <p:cNvPr id="733" name="Oval 732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34" name="TextBox 733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19" name="Group 618"/>
            <p:cNvGrpSpPr/>
            <p:nvPr/>
          </p:nvGrpSpPr>
          <p:grpSpPr>
            <a:xfrm>
              <a:off x="2276960" y="2140230"/>
              <a:ext cx="298480" cy="184666"/>
              <a:chOff x="7993719" y="4022802"/>
              <a:chExt cx="298480" cy="184666"/>
            </a:xfrm>
          </p:grpSpPr>
          <p:sp>
            <p:nvSpPr>
              <p:cNvPr id="731" name="Oval 730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32" name="TextBox 731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20" name="Group 619"/>
            <p:cNvGrpSpPr/>
            <p:nvPr/>
          </p:nvGrpSpPr>
          <p:grpSpPr>
            <a:xfrm>
              <a:off x="2985238" y="2191764"/>
              <a:ext cx="298480" cy="184666"/>
              <a:chOff x="7993719" y="4022802"/>
              <a:chExt cx="298480" cy="184666"/>
            </a:xfrm>
          </p:grpSpPr>
          <p:sp>
            <p:nvSpPr>
              <p:cNvPr id="729" name="Oval 72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30" name="TextBox 72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21" name="Group 620"/>
            <p:cNvGrpSpPr/>
            <p:nvPr/>
          </p:nvGrpSpPr>
          <p:grpSpPr>
            <a:xfrm>
              <a:off x="2891707" y="3595403"/>
              <a:ext cx="298480" cy="184666"/>
              <a:chOff x="7993719" y="4022802"/>
              <a:chExt cx="298480" cy="184666"/>
            </a:xfrm>
          </p:grpSpPr>
          <p:sp>
            <p:nvSpPr>
              <p:cNvPr id="727" name="Oval 726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28" name="TextBox 727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22" name="Group 621"/>
            <p:cNvGrpSpPr/>
            <p:nvPr/>
          </p:nvGrpSpPr>
          <p:grpSpPr>
            <a:xfrm>
              <a:off x="2961082" y="2685858"/>
              <a:ext cx="298480" cy="184666"/>
              <a:chOff x="7993719" y="4022802"/>
              <a:chExt cx="298480" cy="184666"/>
            </a:xfrm>
          </p:grpSpPr>
          <p:sp>
            <p:nvSpPr>
              <p:cNvPr id="725" name="Oval 724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26" name="TextBox 725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23" name="Group 622"/>
            <p:cNvGrpSpPr/>
            <p:nvPr/>
          </p:nvGrpSpPr>
          <p:grpSpPr>
            <a:xfrm>
              <a:off x="2931242" y="1345437"/>
              <a:ext cx="298480" cy="184666"/>
              <a:chOff x="7993719" y="4022802"/>
              <a:chExt cx="298480" cy="184666"/>
            </a:xfrm>
          </p:grpSpPr>
          <p:sp>
            <p:nvSpPr>
              <p:cNvPr id="723" name="Oval 722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24" name="TextBox 723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24" name="Group 623"/>
            <p:cNvGrpSpPr/>
            <p:nvPr/>
          </p:nvGrpSpPr>
          <p:grpSpPr>
            <a:xfrm>
              <a:off x="4980525" y="1125228"/>
              <a:ext cx="298480" cy="184666"/>
              <a:chOff x="7993719" y="4022802"/>
              <a:chExt cx="298480" cy="184666"/>
            </a:xfrm>
          </p:grpSpPr>
          <p:sp>
            <p:nvSpPr>
              <p:cNvPr id="721" name="Oval 720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22" name="TextBox 721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4525034" y="1276313"/>
              <a:ext cx="298480" cy="184666"/>
              <a:chOff x="7993719" y="4022802"/>
              <a:chExt cx="298480" cy="184666"/>
            </a:xfrm>
          </p:grpSpPr>
          <p:sp>
            <p:nvSpPr>
              <p:cNvPr id="719" name="Oval 71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20" name="TextBox 71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26" name="Group 625"/>
            <p:cNvGrpSpPr/>
            <p:nvPr/>
          </p:nvGrpSpPr>
          <p:grpSpPr>
            <a:xfrm>
              <a:off x="3185574" y="1233307"/>
              <a:ext cx="298480" cy="184666"/>
              <a:chOff x="7993719" y="4022802"/>
              <a:chExt cx="298480" cy="184666"/>
            </a:xfrm>
          </p:grpSpPr>
          <p:sp>
            <p:nvSpPr>
              <p:cNvPr id="717" name="Oval 716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18" name="TextBox 717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27" name="Group 626"/>
            <p:cNvGrpSpPr/>
            <p:nvPr/>
          </p:nvGrpSpPr>
          <p:grpSpPr>
            <a:xfrm>
              <a:off x="3893852" y="1284841"/>
              <a:ext cx="298480" cy="184666"/>
              <a:chOff x="7993719" y="4022802"/>
              <a:chExt cx="298480" cy="184666"/>
            </a:xfrm>
          </p:grpSpPr>
          <p:sp>
            <p:nvSpPr>
              <p:cNvPr id="715" name="Oval 714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16" name="TextBox 715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28" name="Group 627"/>
            <p:cNvGrpSpPr/>
            <p:nvPr/>
          </p:nvGrpSpPr>
          <p:grpSpPr>
            <a:xfrm>
              <a:off x="3334814" y="1417973"/>
              <a:ext cx="298480" cy="184666"/>
              <a:chOff x="7993719" y="4022802"/>
              <a:chExt cx="298480" cy="184666"/>
            </a:xfrm>
          </p:grpSpPr>
          <p:sp>
            <p:nvSpPr>
              <p:cNvPr id="713" name="Oval 712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14" name="TextBox 713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29" name="Group 628"/>
            <p:cNvGrpSpPr/>
            <p:nvPr/>
          </p:nvGrpSpPr>
          <p:grpSpPr>
            <a:xfrm>
              <a:off x="3437793" y="852070"/>
              <a:ext cx="298480" cy="184666"/>
              <a:chOff x="7993719" y="4022802"/>
              <a:chExt cx="298480" cy="184666"/>
            </a:xfrm>
          </p:grpSpPr>
          <p:sp>
            <p:nvSpPr>
              <p:cNvPr id="711" name="Oval 710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12" name="TextBox 711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30" name="Group 629"/>
            <p:cNvGrpSpPr/>
            <p:nvPr/>
          </p:nvGrpSpPr>
          <p:grpSpPr>
            <a:xfrm>
              <a:off x="5898146" y="960359"/>
              <a:ext cx="298480" cy="184666"/>
              <a:chOff x="7993719" y="4022802"/>
              <a:chExt cx="298480" cy="184666"/>
            </a:xfrm>
          </p:grpSpPr>
          <p:sp>
            <p:nvSpPr>
              <p:cNvPr id="709" name="Oval 70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10" name="TextBox 70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31" name="Group 630"/>
            <p:cNvGrpSpPr/>
            <p:nvPr/>
          </p:nvGrpSpPr>
          <p:grpSpPr>
            <a:xfrm>
              <a:off x="6655115" y="1300576"/>
              <a:ext cx="298480" cy="184666"/>
              <a:chOff x="7993719" y="4022802"/>
              <a:chExt cx="298480" cy="184666"/>
            </a:xfrm>
          </p:grpSpPr>
          <p:sp>
            <p:nvSpPr>
              <p:cNvPr id="707" name="Oval 706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08" name="TextBox 707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32" name="Group 631"/>
            <p:cNvGrpSpPr/>
            <p:nvPr/>
          </p:nvGrpSpPr>
          <p:grpSpPr>
            <a:xfrm>
              <a:off x="7590482" y="6263555"/>
              <a:ext cx="298480" cy="184666"/>
              <a:chOff x="7993719" y="4022802"/>
              <a:chExt cx="298480" cy="184666"/>
            </a:xfrm>
          </p:grpSpPr>
          <p:sp>
            <p:nvSpPr>
              <p:cNvPr id="705" name="Oval 704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06" name="TextBox 705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33" name="Group 632"/>
            <p:cNvGrpSpPr/>
            <p:nvPr/>
          </p:nvGrpSpPr>
          <p:grpSpPr>
            <a:xfrm>
              <a:off x="8717618" y="4257214"/>
              <a:ext cx="298480" cy="184666"/>
              <a:chOff x="7993719" y="4022802"/>
              <a:chExt cx="298480" cy="184666"/>
            </a:xfrm>
          </p:grpSpPr>
          <p:sp>
            <p:nvSpPr>
              <p:cNvPr id="703" name="Oval 702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04" name="TextBox 703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34" name="Group 633"/>
            <p:cNvGrpSpPr/>
            <p:nvPr/>
          </p:nvGrpSpPr>
          <p:grpSpPr>
            <a:xfrm>
              <a:off x="7687272" y="3406648"/>
              <a:ext cx="298480" cy="184666"/>
              <a:chOff x="7993719" y="4022802"/>
              <a:chExt cx="298480" cy="184666"/>
            </a:xfrm>
          </p:grpSpPr>
          <p:sp>
            <p:nvSpPr>
              <p:cNvPr id="701" name="Oval 700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02" name="TextBox 701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35" name="Group 634"/>
            <p:cNvGrpSpPr/>
            <p:nvPr/>
          </p:nvGrpSpPr>
          <p:grpSpPr>
            <a:xfrm>
              <a:off x="8215816" y="3588458"/>
              <a:ext cx="298480" cy="184666"/>
              <a:chOff x="7993719" y="4022802"/>
              <a:chExt cx="298480" cy="184666"/>
            </a:xfrm>
          </p:grpSpPr>
          <p:sp>
            <p:nvSpPr>
              <p:cNvPr id="699" name="Oval 69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700" name="TextBox 69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36" name="Group 635"/>
            <p:cNvGrpSpPr/>
            <p:nvPr/>
          </p:nvGrpSpPr>
          <p:grpSpPr>
            <a:xfrm>
              <a:off x="8183975" y="3982874"/>
              <a:ext cx="298480" cy="184666"/>
              <a:chOff x="7993719" y="4022802"/>
              <a:chExt cx="298480" cy="184666"/>
            </a:xfrm>
          </p:grpSpPr>
          <p:sp>
            <p:nvSpPr>
              <p:cNvPr id="697" name="Oval 696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98" name="TextBox 697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37" name="Group 636"/>
            <p:cNvGrpSpPr/>
            <p:nvPr/>
          </p:nvGrpSpPr>
          <p:grpSpPr>
            <a:xfrm>
              <a:off x="8134992" y="4370295"/>
              <a:ext cx="298480" cy="184666"/>
              <a:chOff x="7993719" y="4022802"/>
              <a:chExt cx="298480" cy="184666"/>
            </a:xfrm>
          </p:grpSpPr>
          <p:sp>
            <p:nvSpPr>
              <p:cNvPr id="695" name="Oval 694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96" name="TextBox 695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38" name="Group 637"/>
            <p:cNvGrpSpPr/>
            <p:nvPr/>
          </p:nvGrpSpPr>
          <p:grpSpPr>
            <a:xfrm>
              <a:off x="2273858" y="3154985"/>
              <a:ext cx="298480" cy="184666"/>
              <a:chOff x="7993719" y="4022802"/>
              <a:chExt cx="298480" cy="184666"/>
            </a:xfrm>
          </p:grpSpPr>
          <p:sp>
            <p:nvSpPr>
              <p:cNvPr id="693" name="Oval 692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94" name="TextBox 693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39" name="Group 638"/>
            <p:cNvGrpSpPr/>
            <p:nvPr/>
          </p:nvGrpSpPr>
          <p:grpSpPr>
            <a:xfrm>
              <a:off x="3294253" y="3823432"/>
              <a:ext cx="298480" cy="184666"/>
              <a:chOff x="7993719" y="4022802"/>
              <a:chExt cx="298480" cy="184666"/>
            </a:xfrm>
          </p:grpSpPr>
          <p:sp>
            <p:nvSpPr>
              <p:cNvPr id="691" name="Oval 690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92" name="TextBox 691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56764" y="4064530"/>
              <a:ext cx="298480" cy="184666"/>
              <a:chOff x="7993719" y="4022802"/>
              <a:chExt cx="298480" cy="184666"/>
            </a:xfrm>
          </p:grpSpPr>
          <p:sp>
            <p:nvSpPr>
              <p:cNvPr id="689" name="Oval 68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90" name="TextBox 68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41" name="Group 640"/>
            <p:cNvGrpSpPr/>
            <p:nvPr/>
          </p:nvGrpSpPr>
          <p:grpSpPr>
            <a:xfrm>
              <a:off x="2926139" y="3154985"/>
              <a:ext cx="298480" cy="184666"/>
              <a:chOff x="7993719" y="4022802"/>
              <a:chExt cx="298480" cy="184666"/>
            </a:xfrm>
          </p:grpSpPr>
          <p:sp>
            <p:nvSpPr>
              <p:cNvPr id="687" name="Oval 686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88" name="TextBox 687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42" name="Group 641"/>
            <p:cNvGrpSpPr/>
            <p:nvPr/>
          </p:nvGrpSpPr>
          <p:grpSpPr>
            <a:xfrm>
              <a:off x="4721448" y="6002570"/>
              <a:ext cx="298480" cy="184666"/>
              <a:chOff x="7993719" y="4022802"/>
              <a:chExt cx="298480" cy="184666"/>
            </a:xfrm>
          </p:grpSpPr>
          <p:sp>
            <p:nvSpPr>
              <p:cNvPr id="685" name="Oval 684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86" name="TextBox 685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43" name="Group 642"/>
            <p:cNvGrpSpPr/>
            <p:nvPr/>
          </p:nvGrpSpPr>
          <p:grpSpPr>
            <a:xfrm>
              <a:off x="5669517" y="6272083"/>
              <a:ext cx="298480" cy="184666"/>
              <a:chOff x="7993719" y="4022802"/>
              <a:chExt cx="298480" cy="184666"/>
            </a:xfrm>
          </p:grpSpPr>
          <p:sp>
            <p:nvSpPr>
              <p:cNvPr id="683" name="Oval 682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84" name="TextBox 683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44" name="Group 643"/>
            <p:cNvGrpSpPr/>
            <p:nvPr/>
          </p:nvGrpSpPr>
          <p:grpSpPr>
            <a:xfrm>
              <a:off x="5671106" y="5800368"/>
              <a:ext cx="298480" cy="184666"/>
              <a:chOff x="7993719" y="4022802"/>
              <a:chExt cx="298480" cy="184666"/>
            </a:xfrm>
          </p:grpSpPr>
          <p:sp>
            <p:nvSpPr>
              <p:cNvPr id="681" name="Oval 680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82" name="TextBox 681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45" name="Group 644"/>
            <p:cNvGrpSpPr/>
            <p:nvPr/>
          </p:nvGrpSpPr>
          <p:grpSpPr>
            <a:xfrm>
              <a:off x="2811842" y="4823067"/>
              <a:ext cx="298480" cy="184666"/>
              <a:chOff x="7993719" y="4022802"/>
              <a:chExt cx="298480" cy="184666"/>
            </a:xfrm>
          </p:grpSpPr>
          <p:sp>
            <p:nvSpPr>
              <p:cNvPr id="679" name="Oval 67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80" name="TextBox 67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47" name="Group 646"/>
            <p:cNvGrpSpPr/>
            <p:nvPr/>
          </p:nvGrpSpPr>
          <p:grpSpPr>
            <a:xfrm>
              <a:off x="5331148" y="5458459"/>
              <a:ext cx="298480" cy="184666"/>
              <a:chOff x="7993719" y="4022802"/>
              <a:chExt cx="298480" cy="184666"/>
            </a:xfrm>
          </p:grpSpPr>
          <p:sp>
            <p:nvSpPr>
              <p:cNvPr id="675" name="Oval 674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76" name="TextBox 675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48" name="Group 647"/>
            <p:cNvGrpSpPr/>
            <p:nvPr/>
          </p:nvGrpSpPr>
          <p:grpSpPr>
            <a:xfrm>
              <a:off x="3307924" y="4928168"/>
              <a:ext cx="298480" cy="184666"/>
              <a:chOff x="7993719" y="4022802"/>
              <a:chExt cx="298480" cy="184666"/>
            </a:xfrm>
          </p:grpSpPr>
          <p:sp>
            <p:nvSpPr>
              <p:cNvPr id="673" name="Oval 672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74" name="TextBox 673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49" name="Group 648"/>
            <p:cNvGrpSpPr/>
            <p:nvPr/>
          </p:nvGrpSpPr>
          <p:grpSpPr>
            <a:xfrm>
              <a:off x="3536197" y="5566538"/>
              <a:ext cx="298480" cy="184666"/>
              <a:chOff x="7993719" y="4022802"/>
              <a:chExt cx="298480" cy="184666"/>
            </a:xfrm>
          </p:grpSpPr>
          <p:sp>
            <p:nvSpPr>
              <p:cNvPr id="671" name="Oval 670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72" name="TextBox 671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50" name="Group 649"/>
            <p:cNvGrpSpPr/>
            <p:nvPr/>
          </p:nvGrpSpPr>
          <p:grpSpPr>
            <a:xfrm>
              <a:off x="4244475" y="5618072"/>
              <a:ext cx="298480" cy="184666"/>
              <a:chOff x="7993719" y="4022802"/>
              <a:chExt cx="298480" cy="184666"/>
            </a:xfrm>
          </p:grpSpPr>
          <p:sp>
            <p:nvSpPr>
              <p:cNvPr id="669" name="Oval 66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70" name="TextBox 66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685437" y="5751204"/>
              <a:ext cx="298480" cy="184666"/>
              <a:chOff x="7993719" y="4022802"/>
              <a:chExt cx="298480" cy="184666"/>
            </a:xfrm>
          </p:grpSpPr>
          <p:sp>
            <p:nvSpPr>
              <p:cNvPr id="667" name="Oval 666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68" name="TextBox 667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52" name="Group 651"/>
            <p:cNvGrpSpPr/>
            <p:nvPr/>
          </p:nvGrpSpPr>
          <p:grpSpPr>
            <a:xfrm>
              <a:off x="3788416" y="5185301"/>
              <a:ext cx="298480" cy="184666"/>
              <a:chOff x="7993719" y="4022802"/>
              <a:chExt cx="298480" cy="184666"/>
            </a:xfrm>
          </p:grpSpPr>
          <p:sp>
            <p:nvSpPr>
              <p:cNvPr id="665" name="Oval 664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66" name="TextBox 665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53" name="Group 652"/>
            <p:cNvGrpSpPr/>
            <p:nvPr/>
          </p:nvGrpSpPr>
          <p:grpSpPr>
            <a:xfrm>
              <a:off x="6248769" y="5293590"/>
              <a:ext cx="298480" cy="184666"/>
              <a:chOff x="7993719" y="4022802"/>
              <a:chExt cx="298480" cy="184666"/>
            </a:xfrm>
          </p:grpSpPr>
          <p:sp>
            <p:nvSpPr>
              <p:cNvPr id="663" name="Oval 662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64" name="TextBox 663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54" name="Group 653"/>
            <p:cNvGrpSpPr/>
            <p:nvPr/>
          </p:nvGrpSpPr>
          <p:grpSpPr>
            <a:xfrm>
              <a:off x="6219954" y="5847840"/>
              <a:ext cx="298480" cy="184666"/>
              <a:chOff x="7993719" y="4022802"/>
              <a:chExt cx="298480" cy="184666"/>
            </a:xfrm>
          </p:grpSpPr>
          <p:sp>
            <p:nvSpPr>
              <p:cNvPr id="661" name="Oval 660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62" name="TextBox 661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55" name="Group 654"/>
            <p:cNvGrpSpPr/>
            <p:nvPr/>
          </p:nvGrpSpPr>
          <p:grpSpPr>
            <a:xfrm>
              <a:off x="7758560" y="5192729"/>
              <a:ext cx="298480" cy="184666"/>
              <a:chOff x="7993719" y="4022802"/>
              <a:chExt cx="298480" cy="184666"/>
            </a:xfrm>
          </p:grpSpPr>
          <p:sp>
            <p:nvSpPr>
              <p:cNvPr id="659" name="Oval 658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60" name="TextBox 659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656" name="Group 655"/>
            <p:cNvGrpSpPr/>
            <p:nvPr/>
          </p:nvGrpSpPr>
          <p:grpSpPr>
            <a:xfrm>
              <a:off x="8161395" y="4741182"/>
              <a:ext cx="298480" cy="184666"/>
              <a:chOff x="7993719" y="4022802"/>
              <a:chExt cx="298480" cy="184666"/>
            </a:xfrm>
          </p:grpSpPr>
          <p:sp>
            <p:nvSpPr>
              <p:cNvPr id="657" name="Oval 656"/>
              <p:cNvSpPr/>
              <p:nvPr/>
            </p:nvSpPr>
            <p:spPr>
              <a:xfrm>
                <a:off x="8063926" y="4042599"/>
                <a:ext cx="128016" cy="128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658" name="TextBox 657"/>
              <p:cNvSpPr txBox="1"/>
              <p:nvPr/>
            </p:nvSpPr>
            <p:spPr>
              <a:xfrm>
                <a:off x="7993719" y="4022802"/>
                <a:ext cx="298480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Na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</p:grpSp>
      <p:sp>
        <p:nvSpPr>
          <p:cNvPr id="354" name="TextBox 353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3187987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Freeform 415"/>
          <p:cNvSpPr/>
          <p:nvPr/>
        </p:nvSpPr>
        <p:spPr>
          <a:xfrm rot="11380422">
            <a:off x="3202047" y="1750598"/>
            <a:ext cx="3930516" cy="3979968"/>
          </a:xfrm>
          <a:custGeom>
            <a:avLst/>
            <a:gdLst>
              <a:gd name="connsiteX0" fmla="*/ 2334666 w 4261085"/>
              <a:gd name="connsiteY0" fmla="*/ 24558 h 4101496"/>
              <a:gd name="connsiteX1" fmla="*/ 86766 w 4261085"/>
              <a:gd name="connsiteY1" fmla="*/ 929433 h 4101496"/>
              <a:gd name="connsiteX2" fmla="*/ 810666 w 4261085"/>
              <a:gd name="connsiteY2" fmla="*/ 3901233 h 4101496"/>
              <a:gd name="connsiteX3" fmla="*/ 4020591 w 4261085"/>
              <a:gd name="connsiteY3" fmla="*/ 3596433 h 4101496"/>
              <a:gd name="connsiteX4" fmla="*/ 3839616 w 4261085"/>
              <a:gd name="connsiteY4" fmla="*/ 1700958 h 4101496"/>
              <a:gd name="connsiteX5" fmla="*/ 2334666 w 4261085"/>
              <a:gd name="connsiteY5" fmla="*/ 24558 h 41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085" h="4101496">
                <a:moveTo>
                  <a:pt x="2334666" y="24558"/>
                </a:moveTo>
                <a:cubicBezTo>
                  <a:pt x="1709191" y="-104030"/>
                  <a:pt x="340766" y="283320"/>
                  <a:pt x="86766" y="929433"/>
                </a:cubicBezTo>
                <a:cubicBezTo>
                  <a:pt x="-167234" y="1575546"/>
                  <a:pt x="155028" y="3456733"/>
                  <a:pt x="810666" y="3901233"/>
                </a:cubicBezTo>
                <a:cubicBezTo>
                  <a:pt x="1466304" y="4345733"/>
                  <a:pt x="3515766" y="3963146"/>
                  <a:pt x="4020591" y="3596433"/>
                </a:cubicBezTo>
                <a:cubicBezTo>
                  <a:pt x="4525416" y="3229720"/>
                  <a:pt x="4122191" y="2293095"/>
                  <a:pt x="3839616" y="1700958"/>
                </a:cubicBezTo>
                <a:cubicBezTo>
                  <a:pt x="3557041" y="1108821"/>
                  <a:pt x="2960141" y="153146"/>
                  <a:pt x="2334666" y="24558"/>
                </a:cubicBezTo>
                <a:close/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0385" y="1384536"/>
            <a:ext cx="7301891" cy="5361340"/>
            <a:chOff x="651385" y="1327386"/>
            <a:chExt cx="7301891" cy="5361340"/>
          </a:xfrm>
        </p:grpSpPr>
        <p:pic>
          <p:nvPicPr>
            <p:cNvPr id="785" name="Picture 7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89097" y="3210106"/>
              <a:ext cx="637661" cy="890696"/>
            </a:xfrm>
            <a:prstGeom prst="rect">
              <a:avLst/>
            </a:prstGeom>
          </p:spPr>
        </p:pic>
        <p:pic>
          <p:nvPicPr>
            <p:cNvPr id="787" name="Picture 7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47092">
              <a:off x="7006994" y="2247262"/>
              <a:ext cx="630114" cy="890696"/>
            </a:xfrm>
            <a:prstGeom prst="rect">
              <a:avLst/>
            </a:prstGeom>
          </p:spPr>
        </p:pic>
        <p:pic>
          <p:nvPicPr>
            <p:cNvPr id="789" name="Picture 7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78357">
              <a:off x="3370380" y="2970071"/>
              <a:ext cx="630114" cy="890696"/>
            </a:xfrm>
            <a:prstGeom prst="rect">
              <a:avLst/>
            </a:prstGeom>
          </p:spPr>
        </p:pic>
        <p:pic>
          <p:nvPicPr>
            <p:cNvPr id="791" name="Picture 7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36096">
              <a:off x="5102740" y="5275592"/>
              <a:ext cx="630114" cy="890696"/>
            </a:xfrm>
            <a:prstGeom prst="rect">
              <a:avLst/>
            </a:prstGeom>
          </p:spPr>
        </p:pic>
        <p:pic>
          <p:nvPicPr>
            <p:cNvPr id="794" name="Picture 7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19515">
              <a:off x="6577680" y="5003153"/>
              <a:ext cx="637661" cy="890696"/>
            </a:xfrm>
            <a:prstGeom prst="rect">
              <a:avLst/>
            </a:prstGeom>
          </p:spPr>
        </p:pic>
        <p:pic>
          <p:nvPicPr>
            <p:cNvPr id="795" name="Picture 7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91578">
              <a:off x="4312801" y="1327386"/>
              <a:ext cx="637661" cy="890696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651385" y="4875117"/>
              <a:ext cx="3309841" cy="1813609"/>
              <a:chOff x="651385" y="4875117"/>
              <a:chExt cx="3309841" cy="1813609"/>
            </a:xfrm>
          </p:grpSpPr>
          <p:sp>
            <p:nvSpPr>
              <p:cNvPr id="386" name="TextBox 385"/>
              <p:cNvSpPr txBox="1"/>
              <p:nvPr/>
            </p:nvSpPr>
            <p:spPr>
              <a:xfrm>
                <a:off x="1194122" y="5577930"/>
                <a:ext cx="27671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Potassium Channel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651385" y="4875117"/>
                <a:ext cx="577515" cy="1813609"/>
                <a:chOff x="636442" y="4875117"/>
                <a:chExt cx="364953" cy="1813609"/>
              </a:xfrm>
            </p:grpSpPr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638604" y="5509977"/>
                  <a:ext cx="360633" cy="523664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638603" y="4875117"/>
                  <a:ext cx="360633" cy="523664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636442" y="6165062"/>
                  <a:ext cx="364953" cy="523664"/>
                </a:xfrm>
                <a:prstGeom prst="rect">
                  <a:avLst/>
                </a:prstGeom>
              </p:spPr>
            </p:pic>
          </p:grpSp>
          <p:sp>
            <p:nvSpPr>
              <p:cNvPr id="385" name="TextBox 384"/>
              <p:cNvSpPr txBox="1"/>
              <p:nvPr/>
            </p:nvSpPr>
            <p:spPr>
              <a:xfrm>
                <a:off x="1194122" y="4911180"/>
                <a:ext cx="2417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Sodium Channel</a:t>
                </a: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1194122" y="6225630"/>
                <a:ext cx="25234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Chloride Channel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884769" y="1600829"/>
            <a:ext cx="3784570" cy="4126066"/>
            <a:chOff x="3335092" y="1505781"/>
            <a:chExt cx="3784570" cy="4126066"/>
          </a:xfrm>
        </p:grpSpPr>
        <p:pic>
          <p:nvPicPr>
            <p:cNvPr id="783" name="Picture 7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1664">
              <a:off x="6236747" y="1505781"/>
              <a:ext cx="882915" cy="890696"/>
            </a:xfrm>
            <a:prstGeom prst="rect">
              <a:avLst/>
            </a:prstGeom>
          </p:spPr>
        </p:pic>
        <p:pic>
          <p:nvPicPr>
            <p:cNvPr id="391" name="Picture 39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06943">
              <a:off x="4157462" y="4745042"/>
              <a:ext cx="882915" cy="890696"/>
            </a:xfrm>
            <a:prstGeom prst="rect">
              <a:avLst/>
            </a:prstGeom>
          </p:spPr>
        </p:pic>
        <p:pic>
          <p:nvPicPr>
            <p:cNvPr id="392" name="Picture 39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82874">
              <a:off x="3338982" y="1869654"/>
              <a:ext cx="882915" cy="89069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extBox 414"/>
          <p:cNvSpPr txBox="1"/>
          <p:nvPr/>
        </p:nvSpPr>
        <p:spPr>
          <a:xfrm>
            <a:off x="6847652" y="5509391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cell</a:t>
            </a:r>
          </a:p>
        </p:txBody>
      </p:sp>
      <p:pic>
        <p:nvPicPr>
          <p:cNvPr id="418" name="Picture 4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0911">
            <a:off x="3266093" y="4085826"/>
            <a:ext cx="916350" cy="771101"/>
          </a:xfrm>
          <a:prstGeom prst="rect">
            <a:avLst/>
          </a:prstGeom>
        </p:spPr>
      </p:pic>
      <p:pic>
        <p:nvPicPr>
          <p:cNvPr id="419" name="Picture 4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25" y="1448658"/>
            <a:ext cx="916350" cy="771101"/>
          </a:xfrm>
          <a:prstGeom prst="rect">
            <a:avLst/>
          </a:prstGeom>
        </p:spPr>
      </p:pic>
      <p:pic>
        <p:nvPicPr>
          <p:cNvPr id="420" name="Picture 4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5150">
            <a:off x="6563285" y="4085826"/>
            <a:ext cx="916350" cy="771101"/>
          </a:xfrm>
          <a:prstGeom prst="rect">
            <a:avLst/>
          </a:prstGeom>
        </p:spPr>
      </p:pic>
      <p:grpSp>
        <p:nvGrpSpPr>
          <p:cNvPr id="425" name="Group 424"/>
          <p:cNvGrpSpPr/>
          <p:nvPr/>
        </p:nvGrpSpPr>
        <p:grpSpPr>
          <a:xfrm>
            <a:off x="4769548" y="2475021"/>
            <a:ext cx="253596" cy="184666"/>
            <a:chOff x="8161122" y="4177560"/>
            <a:chExt cx="253596" cy="184666"/>
          </a:xfrm>
        </p:grpSpPr>
        <p:sp>
          <p:nvSpPr>
            <p:cNvPr id="597" name="Oval 59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98" name="TextBox 59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5630535" y="2570146"/>
            <a:ext cx="253596" cy="184666"/>
            <a:chOff x="8161122" y="4177560"/>
            <a:chExt cx="253596" cy="184666"/>
          </a:xfrm>
        </p:grpSpPr>
        <p:sp>
          <p:nvSpPr>
            <p:cNvPr id="595" name="Oval 59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96" name="TextBox 59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5782935" y="2722546"/>
            <a:ext cx="253596" cy="184666"/>
            <a:chOff x="8161122" y="4177560"/>
            <a:chExt cx="253596" cy="184666"/>
          </a:xfrm>
        </p:grpSpPr>
        <p:sp>
          <p:nvSpPr>
            <p:cNvPr id="593" name="Oval 59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94" name="TextBox 59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4993520" y="2884892"/>
            <a:ext cx="253596" cy="184666"/>
            <a:chOff x="8161122" y="4177560"/>
            <a:chExt cx="253596" cy="184666"/>
          </a:xfrm>
        </p:grpSpPr>
        <p:sp>
          <p:nvSpPr>
            <p:cNvPr id="591" name="Oval 59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92" name="TextBox 59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29" name="Group 428"/>
          <p:cNvGrpSpPr/>
          <p:nvPr/>
        </p:nvGrpSpPr>
        <p:grpSpPr>
          <a:xfrm>
            <a:off x="6168541" y="2284081"/>
            <a:ext cx="253596" cy="184666"/>
            <a:chOff x="8161122" y="4177560"/>
            <a:chExt cx="253596" cy="184666"/>
          </a:xfrm>
        </p:grpSpPr>
        <p:sp>
          <p:nvSpPr>
            <p:cNvPr id="589" name="Oval 58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90" name="TextBox 58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4095693" y="2828044"/>
            <a:ext cx="253596" cy="184666"/>
            <a:chOff x="8161122" y="4177560"/>
            <a:chExt cx="253596" cy="184666"/>
          </a:xfrm>
        </p:grpSpPr>
        <p:sp>
          <p:nvSpPr>
            <p:cNvPr id="587" name="Oval 58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88" name="TextBox 58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5363333" y="4467626"/>
            <a:ext cx="253596" cy="184666"/>
            <a:chOff x="8161122" y="4177560"/>
            <a:chExt cx="253596" cy="184666"/>
          </a:xfrm>
        </p:grpSpPr>
        <p:sp>
          <p:nvSpPr>
            <p:cNvPr id="585" name="Oval 58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3951378" y="2537880"/>
            <a:ext cx="253596" cy="184666"/>
            <a:chOff x="8161122" y="4177560"/>
            <a:chExt cx="253596" cy="184666"/>
          </a:xfrm>
        </p:grpSpPr>
        <p:sp>
          <p:nvSpPr>
            <p:cNvPr id="583" name="Oval 58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84" name="TextBox 58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63552" y="3119679"/>
            <a:ext cx="253596" cy="184666"/>
            <a:chOff x="8161122" y="4177560"/>
            <a:chExt cx="253596" cy="184666"/>
          </a:xfrm>
        </p:grpSpPr>
        <p:sp>
          <p:nvSpPr>
            <p:cNvPr id="581" name="Oval 58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82" name="TextBox 58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4668352" y="3424479"/>
            <a:ext cx="253596" cy="184666"/>
            <a:chOff x="8161122" y="4177560"/>
            <a:chExt cx="253596" cy="184666"/>
          </a:xfrm>
        </p:grpSpPr>
        <p:sp>
          <p:nvSpPr>
            <p:cNvPr id="577" name="Oval 57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78" name="TextBox 57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782935" y="2028206"/>
            <a:ext cx="253596" cy="184666"/>
            <a:chOff x="8161122" y="4177560"/>
            <a:chExt cx="253596" cy="184666"/>
          </a:xfrm>
        </p:grpSpPr>
        <p:sp>
          <p:nvSpPr>
            <p:cNvPr id="575" name="Oval 57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76" name="TextBox 57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554109" y="2103212"/>
            <a:ext cx="253596" cy="184666"/>
            <a:chOff x="8161122" y="4177560"/>
            <a:chExt cx="253596" cy="184666"/>
          </a:xfrm>
        </p:grpSpPr>
        <p:sp>
          <p:nvSpPr>
            <p:cNvPr id="573" name="Oval 57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74" name="TextBox 57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5830507" y="3081836"/>
            <a:ext cx="253596" cy="184666"/>
            <a:chOff x="8161122" y="4177560"/>
            <a:chExt cx="253596" cy="184666"/>
          </a:xfrm>
        </p:grpSpPr>
        <p:sp>
          <p:nvSpPr>
            <p:cNvPr id="571" name="Oval 57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72" name="TextBox 57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3856932" y="3597948"/>
            <a:ext cx="253596" cy="184666"/>
            <a:chOff x="8161122" y="4177560"/>
            <a:chExt cx="253596" cy="184666"/>
          </a:xfrm>
        </p:grpSpPr>
        <p:sp>
          <p:nvSpPr>
            <p:cNvPr id="569" name="Oval 56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70" name="TextBox 56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6240135" y="3179746"/>
            <a:ext cx="253596" cy="184666"/>
            <a:chOff x="8161122" y="4177560"/>
            <a:chExt cx="253596" cy="184666"/>
          </a:xfrm>
        </p:grpSpPr>
        <p:sp>
          <p:nvSpPr>
            <p:cNvPr id="567" name="Oval 56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68" name="TextBox 56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5950955" y="2469456"/>
            <a:ext cx="253596" cy="184666"/>
            <a:chOff x="8161122" y="4177560"/>
            <a:chExt cx="253596" cy="184666"/>
          </a:xfrm>
        </p:grpSpPr>
        <p:sp>
          <p:nvSpPr>
            <p:cNvPr id="565" name="Oval 56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5423728" y="4010333"/>
            <a:ext cx="253596" cy="184666"/>
            <a:chOff x="8161122" y="4177560"/>
            <a:chExt cx="253596" cy="184666"/>
          </a:xfrm>
        </p:grpSpPr>
        <p:sp>
          <p:nvSpPr>
            <p:cNvPr id="563" name="Oval 56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64" name="TextBox 56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3877491" y="3261193"/>
            <a:ext cx="253596" cy="184666"/>
            <a:chOff x="8161122" y="4177560"/>
            <a:chExt cx="253596" cy="184666"/>
          </a:xfrm>
        </p:grpSpPr>
        <p:sp>
          <p:nvSpPr>
            <p:cNvPr id="561" name="Oval 56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62" name="TextBox 56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4306152" y="3547652"/>
            <a:ext cx="253596" cy="184666"/>
            <a:chOff x="8161122" y="4177560"/>
            <a:chExt cx="253596" cy="184666"/>
          </a:xfrm>
        </p:grpSpPr>
        <p:sp>
          <p:nvSpPr>
            <p:cNvPr id="559" name="Oval 55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60" name="TextBox 55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4820752" y="3576879"/>
            <a:ext cx="253596" cy="184666"/>
            <a:chOff x="8161122" y="4177560"/>
            <a:chExt cx="253596" cy="184666"/>
          </a:xfrm>
        </p:grpSpPr>
        <p:sp>
          <p:nvSpPr>
            <p:cNvPr id="557" name="Oval 55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58" name="TextBox 55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6204551" y="2525980"/>
            <a:ext cx="253596" cy="184666"/>
            <a:chOff x="8161122" y="4177560"/>
            <a:chExt cx="253596" cy="184666"/>
          </a:xfrm>
        </p:grpSpPr>
        <p:sp>
          <p:nvSpPr>
            <p:cNvPr id="555" name="Oval 55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56" name="TextBox 55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7" name="Group 446"/>
          <p:cNvGrpSpPr/>
          <p:nvPr/>
        </p:nvGrpSpPr>
        <p:grpSpPr>
          <a:xfrm>
            <a:off x="5020934" y="2387300"/>
            <a:ext cx="253596" cy="184666"/>
            <a:chOff x="8161122" y="4177560"/>
            <a:chExt cx="253596" cy="184666"/>
          </a:xfrm>
        </p:grpSpPr>
        <p:sp>
          <p:nvSpPr>
            <p:cNvPr id="553" name="Oval 55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54" name="TextBox 55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8" name="Group 447"/>
          <p:cNvGrpSpPr/>
          <p:nvPr/>
        </p:nvGrpSpPr>
        <p:grpSpPr>
          <a:xfrm>
            <a:off x="4174062" y="1955670"/>
            <a:ext cx="253596" cy="184666"/>
            <a:chOff x="8161122" y="4177560"/>
            <a:chExt cx="253596" cy="184666"/>
          </a:xfrm>
        </p:grpSpPr>
        <p:sp>
          <p:nvSpPr>
            <p:cNvPr id="551" name="Oval 55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52" name="TextBox 55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01432" y="4103642"/>
            <a:ext cx="253596" cy="184666"/>
            <a:chOff x="8161122" y="4177560"/>
            <a:chExt cx="253596" cy="184666"/>
          </a:xfrm>
        </p:grpSpPr>
        <p:sp>
          <p:nvSpPr>
            <p:cNvPr id="549" name="Oval 54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50" name="TextBox 54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0" name="Group 449"/>
          <p:cNvGrpSpPr/>
          <p:nvPr/>
        </p:nvGrpSpPr>
        <p:grpSpPr>
          <a:xfrm>
            <a:off x="6648481" y="3637159"/>
            <a:ext cx="253596" cy="184666"/>
            <a:chOff x="8161122" y="4177560"/>
            <a:chExt cx="253596" cy="184666"/>
          </a:xfrm>
        </p:grpSpPr>
        <p:sp>
          <p:nvSpPr>
            <p:cNvPr id="547" name="Oval 54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48" name="TextBox 54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6023747" y="5085783"/>
            <a:ext cx="253596" cy="184666"/>
            <a:chOff x="8161122" y="4177560"/>
            <a:chExt cx="253596" cy="184666"/>
          </a:xfrm>
        </p:grpSpPr>
        <p:sp>
          <p:nvSpPr>
            <p:cNvPr id="545" name="Oval 54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46" name="TextBox 54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2" name="Group 451"/>
          <p:cNvGrpSpPr/>
          <p:nvPr/>
        </p:nvGrpSpPr>
        <p:grpSpPr>
          <a:xfrm>
            <a:off x="5299325" y="3569934"/>
            <a:ext cx="253596" cy="184666"/>
            <a:chOff x="8161122" y="4177560"/>
            <a:chExt cx="253596" cy="184666"/>
          </a:xfrm>
        </p:grpSpPr>
        <p:sp>
          <p:nvSpPr>
            <p:cNvPr id="543" name="Oval 54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44" name="TextBox 54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4377746" y="2490519"/>
            <a:ext cx="253596" cy="184666"/>
            <a:chOff x="8161122" y="4177560"/>
            <a:chExt cx="253596" cy="184666"/>
          </a:xfrm>
        </p:grpSpPr>
        <p:sp>
          <p:nvSpPr>
            <p:cNvPr id="541" name="Oval 54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42" name="TextBox 54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4" name="Group 453"/>
          <p:cNvGrpSpPr/>
          <p:nvPr/>
        </p:nvGrpSpPr>
        <p:grpSpPr>
          <a:xfrm>
            <a:off x="4668352" y="3424479"/>
            <a:ext cx="253596" cy="184666"/>
            <a:chOff x="8161122" y="4177560"/>
            <a:chExt cx="253596" cy="184666"/>
          </a:xfrm>
        </p:grpSpPr>
        <p:sp>
          <p:nvSpPr>
            <p:cNvPr id="539" name="Oval 53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5" name="Group 454"/>
          <p:cNvGrpSpPr/>
          <p:nvPr/>
        </p:nvGrpSpPr>
        <p:grpSpPr>
          <a:xfrm>
            <a:off x="4991168" y="3165871"/>
            <a:ext cx="253596" cy="184666"/>
            <a:chOff x="8161122" y="4177560"/>
            <a:chExt cx="253596" cy="184666"/>
          </a:xfrm>
        </p:grpSpPr>
        <p:sp>
          <p:nvSpPr>
            <p:cNvPr id="537" name="Oval 53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8" name="TextBox 53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5497717" y="3247318"/>
            <a:ext cx="253596" cy="184666"/>
            <a:chOff x="8161122" y="4177560"/>
            <a:chExt cx="253596" cy="184666"/>
          </a:xfrm>
        </p:grpSpPr>
        <p:sp>
          <p:nvSpPr>
            <p:cNvPr id="535" name="Oval 53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6" name="TextBox 53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6311099" y="2884892"/>
            <a:ext cx="253596" cy="184666"/>
            <a:chOff x="8161122" y="4177560"/>
            <a:chExt cx="253596" cy="184666"/>
          </a:xfrm>
        </p:grpSpPr>
        <p:sp>
          <p:nvSpPr>
            <p:cNvPr id="533" name="Oval 53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6458147" y="3769183"/>
            <a:ext cx="253596" cy="184666"/>
            <a:chOff x="8161122" y="4177560"/>
            <a:chExt cx="253596" cy="184666"/>
          </a:xfrm>
        </p:grpSpPr>
        <p:sp>
          <p:nvSpPr>
            <p:cNvPr id="531" name="Oval 53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2" name="TextBox 53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3752986" y="2220073"/>
            <a:ext cx="253596" cy="184666"/>
            <a:chOff x="8161122" y="4177560"/>
            <a:chExt cx="253596" cy="184666"/>
          </a:xfrm>
        </p:grpSpPr>
        <p:sp>
          <p:nvSpPr>
            <p:cNvPr id="529" name="Oval 52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0" name="Group 459"/>
          <p:cNvGrpSpPr/>
          <p:nvPr/>
        </p:nvGrpSpPr>
        <p:grpSpPr>
          <a:xfrm>
            <a:off x="3724268" y="2924127"/>
            <a:ext cx="253596" cy="184666"/>
            <a:chOff x="8161122" y="4177560"/>
            <a:chExt cx="253596" cy="184666"/>
          </a:xfrm>
        </p:grpSpPr>
        <p:sp>
          <p:nvSpPr>
            <p:cNvPr id="527" name="Oval 52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28" name="TextBox 52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5241175" y="5417644"/>
            <a:ext cx="253596" cy="184666"/>
            <a:chOff x="8161122" y="4177560"/>
            <a:chExt cx="253596" cy="184666"/>
          </a:xfrm>
        </p:grpSpPr>
        <p:sp>
          <p:nvSpPr>
            <p:cNvPr id="525" name="Oval 52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2" name="Group 461"/>
          <p:cNvGrpSpPr/>
          <p:nvPr/>
        </p:nvGrpSpPr>
        <p:grpSpPr>
          <a:xfrm>
            <a:off x="6052151" y="4826035"/>
            <a:ext cx="253596" cy="184666"/>
            <a:chOff x="8161122" y="4177560"/>
            <a:chExt cx="253596" cy="184666"/>
          </a:xfrm>
        </p:grpSpPr>
        <p:sp>
          <p:nvSpPr>
            <p:cNvPr id="523" name="Oval 52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4109956" y="3805355"/>
            <a:ext cx="253596" cy="184666"/>
            <a:chOff x="8161122" y="4177560"/>
            <a:chExt cx="253596" cy="184666"/>
          </a:xfrm>
        </p:grpSpPr>
        <p:sp>
          <p:nvSpPr>
            <p:cNvPr id="521" name="Oval 52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4" name="Group 463"/>
          <p:cNvGrpSpPr/>
          <p:nvPr/>
        </p:nvGrpSpPr>
        <p:grpSpPr>
          <a:xfrm>
            <a:off x="4763370" y="2864060"/>
            <a:ext cx="253596" cy="184666"/>
            <a:chOff x="8161122" y="4177560"/>
            <a:chExt cx="253596" cy="184666"/>
          </a:xfrm>
        </p:grpSpPr>
        <p:sp>
          <p:nvSpPr>
            <p:cNvPr id="519" name="Oval 51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5125552" y="3881679"/>
            <a:ext cx="253596" cy="184666"/>
            <a:chOff x="8161122" y="4177560"/>
            <a:chExt cx="253596" cy="184666"/>
          </a:xfrm>
        </p:grpSpPr>
        <p:sp>
          <p:nvSpPr>
            <p:cNvPr id="517" name="Oval 51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6" name="Group 465"/>
          <p:cNvGrpSpPr/>
          <p:nvPr/>
        </p:nvGrpSpPr>
        <p:grpSpPr>
          <a:xfrm>
            <a:off x="5652315" y="3535336"/>
            <a:ext cx="253596" cy="184666"/>
            <a:chOff x="8161122" y="4177560"/>
            <a:chExt cx="253596" cy="184666"/>
          </a:xfrm>
        </p:grpSpPr>
        <p:sp>
          <p:nvSpPr>
            <p:cNvPr id="515" name="Oval 51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5804715" y="3687736"/>
            <a:ext cx="253596" cy="184666"/>
            <a:chOff x="8161122" y="4177560"/>
            <a:chExt cx="253596" cy="184666"/>
          </a:xfrm>
        </p:grpSpPr>
        <p:sp>
          <p:nvSpPr>
            <p:cNvPr id="513" name="Oval 51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4376909" y="4556516"/>
            <a:ext cx="253596" cy="184666"/>
            <a:chOff x="8161122" y="4177560"/>
            <a:chExt cx="253596" cy="184666"/>
          </a:xfrm>
        </p:grpSpPr>
        <p:sp>
          <p:nvSpPr>
            <p:cNvPr id="511" name="Oval 51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6128230" y="3564261"/>
            <a:ext cx="253596" cy="184666"/>
            <a:chOff x="8161122" y="4177560"/>
            <a:chExt cx="253596" cy="184666"/>
          </a:xfrm>
        </p:grpSpPr>
        <p:sp>
          <p:nvSpPr>
            <p:cNvPr id="509" name="Oval 50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6261915" y="4144936"/>
            <a:ext cx="253596" cy="184666"/>
            <a:chOff x="8161122" y="4177560"/>
            <a:chExt cx="253596" cy="184666"/>
          </a:xfrm>
        </p:grpSpPr>
        <p:sp>
          <p:nvSpPr>
            <p:cNvPr id="507" name="Oval 50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4983582" y="4465539"/>
            <a:ext cx="253596" cy="184666"/>
            <a:chOff x="8161122" y="4177560"/>
            <a:chExt cx="253596" cy="184666"/>
          </a:xfrm>
        </p:grpSpPr>
        <p:sp>
          <p:nvSpPr>
            <p:cNvPr id="505" name="Oval 50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5445508" y="4975523"/>
            <a:ext cx="253596" cy="184666"/>
            <a:chOff x="8161122" y="4177560"/>
            <a:chExt cx="253596" cy="184666"/>
          </a:xfrm>
        </p:grpSpPr>
        <p:sp>
          <p:nvSpPr>
            <p:cNvPr id="503" name="Oval 50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3" name="Group 472"/>
          <p:cNvGrpSpPr/>
          <p:nvPr/>
        </p:nvGrpSpPr>
        <p:grpSpPr>
          <a:xfrm>
            <a:off x="4385332" y="4084869"/>
            <a:ext cx="253596" cy="184666"/>
            <a:chOff x="8161122" y="4177560"/>
            <a:chExt cx="253596" cy="184666"/>
          </a:xfrm>
        </p:grpSpPr>
        <p:sp>
          <p:nvSpPr>
            <p:cNvPr id="501" name="Oval 50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4" name="Group 473"/>
          <p:cNvGrpSpPr/>
          <p:nvPr/>
        </p:nvGrpSpPr>
        <p:grpSpPr>
          <a:xfrm>
            <a:off x="4404756" y="5070191"/>
            <a:ext cx="253596" cy="184666"/>
            <a:chOff x="8161122" y="4177560"/>
            <a:chExt cx="253596" cy="184666"/>
          </a:xfrm>
        </p:grpSpPr>
        <p:sp>
          <p:nvSpPr>
            <p:cNvPr id="499" name="Oval 49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5" name="Group 474"/>
          <p:cNvGrpSpPr/>
          <p:nvPr/>
        </p:nvGrpSpPr>
        <p:grpSpPr>
          <a:xfrm>
            <a:off x="4994637" y="4990294"/>
            <a:ext cx="253596" cy="184666"/>
            <a:chOff x="8161122" y="4177560"/>
            <a:chExt cx="253596" cy="184666"/>
          </a:xfrm>
        </p:grpSpPr>
        <p:sp>
          <p:nvSpPr>
            <p:cNvPr id="497" name="Oval 49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6" name="Group 475"/>
          <p:cNvGrpSpPr/>
          <p:nvPr/>
        </p:nvGrpSpPr>
        <p:grpSpPr>
          <a:xfrm>
            <a:off x="2552556" y="1781947"/>
            <a:ext cx="253596" cy="184666"/>
            <a:chOff x="8161122" y="4177560"/>
            <a:chExt cx="253596" cy="184666"/>
          </a:xfrm>
        </p:grpSpPr>
        <p:sp>
          <p:nvSpPr>
            <p:cNvPr id="495" name="Oval 49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3838122" y="1086421"/>
            <a:ext cx="253596" cy="184666"/>
            <a:chOff x="8161122" y="4177560"/>
            <a:chExt cx="253596" cy="184666"/>
          </a:xfrm>
        </p:grpSpPr>
        <p:sp>
          <p:nvSpPr>
            <p:cNvPr id="493" name="Oval 49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8" name="Group 477"/>
          <p:cNvGrpSpPr/>
          <p:nvPr/>
        </p:nvGrpSpPr>
        <p:grpSpPr>
          <a:xfrm>
            <a:off x="2095512" y="3752843"/>
            <a:ext cx="253596" cy="184666"/>
            <a:chOff x="8161122" y="4177560"/>
            <a:chExt cx="253596" cy="184666"/>
          </a:xfrm>
        </p:grpSpPr>
        <p:sp>
          <p:nvSpPr>
            <p:cNvPr id="491" name="Oval 49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>
            <a:off x="3780690" y="5880906"/>
            <a:ext cx="253596" cy="184666"/>
            <a:chOff x="8161122" y="4177560"/>
            <a:chExt cx="253596" cy="184666"/>
          </a:xfrm>
        </p:grpSpPr>
        <p:sp>
          <p:nvSpPr>
            <p:cNvPr id="489" name="Oval 48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80" name="Group 479"/>
          <p:cNvGrpSpPr/>
          <p:nvPr/>
        </p:nvGrpSpPr>
        <p:grpSpPr>
          <a:xfrm>
            <a:off x="6105751" y="6345447"/>
            <a:ext cx="253596" cy="184666"/>
            <a:chOff x="8161122" y="4177560"/>
            <a:chExt cx="253596" cy="184666"/>
          </a:xfrm>
        </p:grpSpPr>
        <p:sp>
          <p:nvSpPr>
            <p:cNvPr id="487" name="Oval 48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81" name="Group 480"/>
          <p:cNvGrpSpPr/>
          <p:nvPr/>
        </p:nvGrpSpPr>
        <p:grpSpPr>
          <a:xfrm>
            <a:off x="7842233" y="5273535"/>
            <a:ext cx="253596" cy="184666"/>
            <a:chOff x="8161122" y="4177560"/>
            <a:chExt cx="253596" cy="184666"/>
          </a:xfrm>
        </p:grpSpPr>
        <p:sp>
          <p:nvSpPr>
            <p:cNvPr id="485" name="Oval 48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0" name="Group 599"/>
          <p:cNvGrpSpPr/>
          <p:nvPr/>
        </p:nvGrpSpPr>
        <p:grpSpPr>
          <a:xfrm>
            <a:off x="5393700" y="2382688"/>
            <a:ext cx="298480" cy="184666"/>
            <a:chOff x="7993719" y="4022802"/>
            <a:chExt cx="298480" cy="184666"/>
          </a:xfrm>
        </p:grpSpPr>
        <p:sp>
          <p:nvSpPr>
            <p:cNvPr id="769" name="Oval 76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70" name="TextBox 76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1" name="Group 600"/>
          <p:cNvGrpSpPr/>
          <p:nvPr/>
        </p:nvGrpSpPr>
        <p:grpSpPr>
          <a:xfrm>
            <a:off x="4482764" y="3813883"/>
            <a:ext cx="298480" cy="184666"/>
            <a:chOff x="7993719" y="4022802"/>
            <a:chExt cx="298480" cy="184666"/>
          </a:xfrm>
        </p:grpSpPr>
        <p:sp>
          <p:nvSpPr>
            <p:cNvPr id="767" name="Oval 76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68" name="TextBox 76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2" name="Group 601"/>
          <p:cNvGrpSpPr/>
          <p:nvPr/>
        </p:nvGrpSpPr>
        <p:grpSpPr>
          <a:xfrm>
            <a:off x="5296268" y="2864897"/>
            <a:ext cx="298480" cy="184666"/>
            <a:chOff x="7993719" y="4022802"/>
            <a:chExt cx="298480" cy="184666"/>
          </a:xfrm>
        </p:grpSpPr>
        <p:sp>
          <p:nvSpPr>
            <p:cNvPr id="765" name="Oval 76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66" name="TextBox 76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3569058" y="2422761"/>
            <a:ext cx="298480" cy="184666"/>
            <a:chOff x="7993719" y="4022802"/>
            <a:chExt cx="298480" cy="184666"/>
          </a:xfrm>
        </p:grpSpPr>
        <p:sp>
          <p:nvSpPr>
            <p:cNvPr id="763" name="Oval 76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64" name="TextBox 76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4" name="Group 603"/>
          <p:cNvGrpSpPr/>
          <p:nvPr/>
        </p:nvGrpSpPr>
        <p:grpSpPr>
          <a:xfrm>
            <a:off x="7435210" y="2876782"/>
            <a:ext cx="298480" cy="184666"/>
            <a:chOff x="7993719" y="4022802"/>
            <a:chExt cx="298480" cy="184666"/>
          </a:xfrm>
        </p:grpSpPr>
        <p:sp>
          <p:nvSpPr>
            <p:cNvPr id="761" name="Oval 76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62" name="TextBox 76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5" name="Group 604"/>
          <p:cNvGrpSpPr/>
          <p:nvPr/>
        </p:nvGrpSpPr>
        <p:grpSpPr>
          <a:xfrm>
            <a:off x="8008668" y="2948591"/>
            <a:ext cx="298480" cy="184666"/>
            <a:chOff x="7993719" y="4022802"/>
            <a:chExt cx="298480" cy="184666"/>
          </a:xfrm>
        </p:grpSpPr>
        <p:sp>
          <p:nvSpPr>
            <p:cNvPr id="759" name="Oval 75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60" name="TextBox 75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6" name="Group 605"/>
          <p:cNvGrpSpPr/>
          <p:nvPr/>
        </p:nvGrpSpPr>
        <p:grpSpPr>
          <a:xfrm>
            <a:off x="4845397" y="4164881"/>
            <a:ext cx="298480" cy="184666"/>
            <a:chOff x="7993719" y="4022802"/>
            <a:chExt cx="298480" cy="184666"/>
          </a:xfrm>
        </p:grpSpPr>
        <p:sp>
          <p:nvSpPr>
            <p:cNvPr id="757" name="Oval 75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58" name="TextBox 75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5786095" y="4319444"/>
            <a:ext cx="298480" cy="184666"/>
            <a:chOff x="7993719" y="4022802"/>
            <a:chExt cx="298480" cy="184666"/>
          </a:xfrm>
        </p:grpSpPr>
        <p:sp>
          <p:nvSpPr>
            <p:cNvPr id="755" name="Oval 75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56" name="TextBox 75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9" name="Group 608"/>
          <p:cNvGrpSpPr/>
          <p:nvPr/>
        </p:nvGrpSpPr>
        <p:grpSpPr>
          <a:xfrm>
            <a:off x="7403369" y="2331154"/>
            <a:ext cx="298480" cy="184666"/>
            <a:chOff x="7993719" y="4022802"/>
            <a:chExt cx="298480" cy="184666"/>
          </a:xfrm>
        </p:grpSpPr>
        <p:sp>
          <p:nvSpPr>
            <p:cNvPr id="751" name="Oval 75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8111647" y="2382688"/>
            <a:ext cx="298480" cy="184666"/>
            <a:chOff x="7993719" y="4022802"/>
            <a:chExt cx="298480" cy="184666"/>
          </a:xfrm>
        </p:grpSpPr>
        <p:sp>
          <p:nvSpPr>
            <p:cNvPr id="749" name="Oval 74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50" name="TextBox 74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6979151" y="2444011"/>
            <a:ext cx="298480" cy="184666"/>
            <a:chOff x="7993719" y="4022802"/>
            <a:chExt cx="298480" cy="184666"/>
          </a:xfrm>
        </p:grpSpPr>
        <p:sp>
          <p:nvSpPr>
            <p:cNvPr id="747" name="Oval 74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48" name="TextBox 74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2" name="Group 611"/>
          <p:cNvGrpSpPr/>
          <p:nvPr/>
        </p:nvGrpSpPr>
        <p:grpSpPr>
          <a:xfrm>
            <a:off x="7552609" y="2515820"/>
            <a:ext cx="298480" cy="184666"/>
            <a:chOff x="7993719" y="4022802"/>
            <a:chExt cx="298480" cy="184666"/>
          </a:xfrm>
        </p:grpSpPr>
        <p:sp>
          <p:nvSpPr>
            <p:cNvPr id="745" name="Oval 74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46" name="TextBox 74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82291" y="1309104"/>
            <a:ext cx="965696" cy="773945"/>
            <a:chOff x="6882291" y="1309104"/>
            <a:chExt cx="965696" cy="773945"/>
          </a:xfrm>
        </p:grpSpPr>
        <p:grpSp>
          <p:nvGrpSpPr>
            <p:cNvPr id="482" name="Group 481"/>
            <p:cNvGrpSpPr/>
            <p:nvPr/>
          </p:nvGrpSpPr>
          <p:grpSpPr>
            <a:xfrm>
              <a:off x="6882291" y="1571265"/>
              <a:ext cx="253596" cy="184666"/>
              <a:chOff x="8161122" y="4177560"/>
              <a:chExt cx="253596" cy="184666"/>
            </a:xfrm>
          </p:grpSpPr>
          <p:sp>
            <p:nvSpPr>
              <p:cNvPr id="483" name="Oval 482"/>
              <p:cNvSpPr/>
              <p:nvPr/>
            </p:nvSpPr>
            <p:spPr>
              <a:xfrm>
                <a:off x="8216326" y="4194999"/>
                <a:ext cx="128016" cy="128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/>
              </a:p>
            </p:txBody>
          </p:sp>
          <p:sp>
            <p:nvSpPr>
              <p:cNvPr id="484" name="TextBox 483"/>
              <p:cNvSpPr txBox="1"/>
              <p:nvPr/>
            </p:nvSpPr>
            <p:spPr>
              <a:xfrm>
                <a:off x="8161122" y="4177560"/>
                <a:ext cx="253596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K</a:t>
                </a:r>
                <a:r>
                  <a:rPr lang="en-US" sz="600" baseline="30000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+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947310" y="1309104"/>
              <a:ext cx="900677" cy="773945"/>
              <a:chOff x="6947310" y="1309104"/>
              <a:chExt cx="900677" cy="773945"/>
            </a:xfrm>
          </p:grpSpPr>
          <p:grpSp>
            <p:nvGrpSpPr>
              <p:cNvPr id="608" name="Group 607"/>
              <p:cNvGrpSpPr/>
              <p:nvPr/>
            </p:nvGrpSpPr>
            <p:grpSpPr>
              <a:xfrm>
                <a:off x="7549507" y="1741875"/>
                <a:ext cx="298480" cy="184666"/>
                <a:chOff x="7993719" y="4022802"/>
                <a:chExt cx="298480" cy="184666"/>
              </a:xfrm>
            </p:grpSpPr>
            <p:sp>
              <p:nvSpPr>
                <p:cNvPr id="753" name="Oval 752"/>
                <p:cNvSpPr/>
                <p:nvPr/>
              </p:nvSpPr>
              <p:spPr>
                <a:xfrm>
                  <a:off x="8063926" y="4042599"/>
                  <a:ext cx="128016" cy="128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sp>
              <p:nvSpPr>
                <p:cNvPr id="754" name="TextBox 753"/>
                <p:cNvSpPr txBox="1"/>
                <p:nvPr/>
              </p:nvSpPr>
              <p:spPr>
                <a:xfrm>
                  <a:off x="7993719" y="4022802"/>
                  <a:ext cx="298480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sz="600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13" name="Group 612"/>
              <p:cNvGrpSpPr/>
              <p:nvPr/>
            </p:nvGrpSpPr>
            <p:grpSpPr>
              <a:xfrm>
                <a:off x="7093448" y="1309104"/>
                <a:ext cx="298480" cy="184666"/>
                <a:chOff x="7993719" y="4022802"/>
                <a:chExt cx="298480" cy="184666"/>
              </a:xfrm>
            </p:grpSpPr>
            <p:sp>
              <p:nvSpPr>
                <p:cNvPr id="743" name="Oval 742"/>
                <p:cNvSpPr/>
                <p:nvPr/>
              </p:nvSpPr>
              <p:spPr>
                <a:xfrm>
                  <a:off x="8063926" y="4042599"/>
                  <a:ext cx="128016" cy="128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sp>
              <p:nvSpPr>
                <p:cNvPr id="744" name="TextBox 743"/>
                <p:cNvSpPr txBox="1"/>
                <p:nvPr/>
              </p:nvSpPr>
              <p:spPr>
                <a:xfrm>
                  <a:off x="7993719" y="4022802"/>
                  <a:ext cx="298480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sz="600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  <p:grpSp>
            <p:nvGrpSpPr>
              <p:cNvPr id="614" name="Group 613"/>
              <p:cNvGrpSpPr/>
              <p:nvPr/>
            </p:nvGrpSpPr>
            <p:grpSpPr>
              <a:xfrm>
                <a:off x="6947310" y="1898383"/>
                <a:ext cx="298480" cy="184666"/>
                <a:chOff x="7993719" y="4022802"/>
                <a:chExt cx="298480" cy="184666"/>
              </a:xfrm>
            </p:grpSpPr>
            <p:sp>
              <p:nvSpPr>
                <p:cNvPr id="741" name="Oval 740"/>
                <p:cNvSpPr/>
                <p:nvPr/>
              </p:nvSpPr>
              <p:spPr>
                <a:xfrm>
                  <a:off x="8063926" y="4042599"/>
                  <a:ext cx="128016" cy="128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sp>
              <p:nvSpPr>
                <p:cNvPr id="742" name="TextBox 741"/>
                <p:cNvSpPr txBox="1"/>
                <p:nvPr/>
              </p:nvSpPr>
              <p:spPr>
                <a:xfrm>
                  <a:off x="7993719" y="4022802"/>
                  <a:ext cx="298480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Na</a:t>
                  </a:r>
                  <a:r>
                    <a:rPr lang="en-US" sz="600" baseline="30000" dirty="0">
                      <a:latin typeface="Andalus" panose="02020603050405020304" pitchFamily="18" charset="-78"/>
                      <a:cs typeface="Andalus" panose="02020603050405020304" pitchFamily="18" charset="-78"/>
                    </a:rPr>
                    <a:t>+</a:t>
                  </a:r>
                </a:p>
              </p:txBody>
            </p:sp>
          </p:grpSp>
        </p:grpSp>
      </p:grpSp>
      <p:grpSp>
        <p:nvGrpSpPr>
          <p:cNvPr id="615" name="Group 614"/>
          <p:cNvGrpSpPr/>
          <p:nvPr/>
        </p:nvGrpSpPr>
        <p:grpSpPr>
          <a:xfrm>
            <a:off x="5725267" y="1253104"/>
            <a:ext cx="298480" cy="184666"/>
            <a:chOff x="7993719" y="4022802"/>
            <a:chExt cx="298480" cy="184666"/>
          </a:xfrm>
        </p:grpSpPr>
        <p:sp>
          <p:nvSpPr>
            <p:cNvPr id="739" name="Oval 73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40" name="TextBox 73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6" name="Group 615"/>
          <p:cNvGrpSpPr/>
          <p:nvPr/>
        </p:nvGrpSpPr>
        <p:grpSpPr>
          <a:xfrm>
            <a:off x="1927801" y="2685858"/>
            <a:ext cx="298480" cy="184666"/>
            <a:chOff x="7993719" y="4022802"/>
            <a:chExt cx="298480" cy="184666"/>
          </a:xfrm>
        </p:grpSpPr>
        <p:sp>
          <p:nvSpPr>
            <p:cNvPr id="737" name="Oval 73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2948196" y="3354305"/>
            <a:ext cx="298480" cy="184666"/>
            <a:chOff x="7993719" y="4022802"/>
            <a:chExt cx="298480" cy="184666"/>
          </a:xfrm>
        </p:grpSpPr>
        <p:sp>
          <p:nvSpPr>
            <p:cNvPr id="735" name="Oval 73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36" name="TextBox 73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8" name="Group 617"/>
          <p:cNvGrpSpPr/>
          <p:nvPr/>
        </p:nvGrpSpPr>
        <p:grpSpPr>
          <a:xfrm>
            <a:off x="2042098" y="1550951"/>
            <a:ext cx="298480" cy="184666"/>
            <a:chOff x="7993719" y="4022802"/>
            <a:chExt cx="298480" cy="184666"/>
          </a:xfrm>
        </p:grpSpPr>
        <p:sp>
          <p:nvSpPr>
            <p:cNvPr id="733" name="Oval 73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34" name="TextBox 73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9" name="Group 618"/>
          <p:cNvGrpSpPr/>
          <p:nvPr/>
        </p:nvGrpSpPr>
        <p:grpSpPr>
          <a:xfrm>
            <a:off x="1895960" y="2140230"/>
            <a:ext cx="298480" cy="184666"/>
            <a:chOff x="7993719" y="4022802"/>
            <a:chExt cx="298480" cy="184666"/>
          </a:xfrm>
        </p:grpSpPr>
        <p:sp>
          <p:nvSpPr>
            <p:cNvPr id="731" name="Oval 73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0" name="Group 619"/>
          <p:cNvGrpSpPr/>
          <p:nvPr/>
        </p:nvGrpSpPr>
        <p:grpSpPr>
          <a:xfrm>
            <a:off x="2604238" y="2191764"/>
            <a:ext cx="298480" cy="184666"/>
            <a:chOff x="7993719" y="4022802"/>
            <a:chExt cx="298480" cy="184666"/>
          </a:xfrm>
        </p:grpSpPr>
        <p:sp>
          <p:nvSpPr>
            <p:cNvPr id="729" name="Oval 72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30" name="TextBox 72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1" name="Group 620"/>
          <p:cNvGrpSpPr/>
          <p:nvPr/>
        </p:nvGrpSpPr>
        <p:grpSpPr>
          <a:xfrm>
            <a:off x="2510707" y="3595403"/>
            <a:ext cx="298480" cy="184666"/>
            <a:chOff x="7993719" y="4022802"/>
            <a:chExt cx="298480" cy="184666"/>
          </a:xfrm>
        </p:grpSpPr>
        <p:sp>
          <p:nvSpPr>
            <p:cNvPr id="727" name="Oval 72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28" name="TextBox 72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2" name="Group 621"/>
          <p:cNvGrpSpPr/>
          <p:nvPr/>
        </p:nvGrpSpPr>
        <p:grpSpPr>
          <a:xfrm>
            <a:off x="2580082" y="2685858"/>
            <a:ext cx="298480" cy="184666"/>
            <a:chOff x="7993719" y="4022802"/>
            <a:chExt cx="298480" cy="184666"/>
          </a:xfrm>
        </p:grpSpPr>
        <p:sp>
          <p:nvSpPr>
            <p:cNvPr id="725" name="Oval 72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26" name="TextBox 72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3" name="Group 622"/>
          <p:cNvGrpSpPr/>
          <p:nvPr/>
        </p:nvGrpSpPr>
        <p:grpSpPr>
          <a:xfrm>
            <a:off x="2550242" y="1345437"/>
            <a:ext cx="298480" cy="184666"/>
            <a:chOff x="7993719" y="4022802"/>
            <a:chExt cx="298480" cy="184666"/>
          </a:xfrm>
        </p:grpSpPr>
        <p:sp>
          <p:nvSpPr>
            <p:cNvPr id="723" name="Oval 72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24" name="TextBox 72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4599525" y="1125228"/>
            <a:ext cx="298480" cy="184666"/>
            <a:chOff x="7993719" y="4022802"/>
            <a:chExt cx="298480" cy="184666"/>
          </a:xfrm>
        </p:grpSpPr>
        <p:sp>
          <p:nvSpPr>
            <p:cNvPr id="721" name="Oval 72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22" name="TextBox 72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5" name="Group 624"/>
          <p:cNvGrpSpPr/>
          <p:nvPr/>
        </p:nvGrpSpPr>
        <p:grpSpPr>
          <a:xfrm>
            <a:off x="4144034" y="1276313"/>
            <a:ext cx="298480" cy="184666"/>
            <a:chOff x="7993719" y="4022802"/>
            <a:chExt cx="298480" cy="184666"/>
          </a:xfrm>
        </p:grpSpPr>
        <p:sp>
          <p:nvSpPr>
            <p:cNvPr id="719" name="Oval 71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6" name="Group 625"/>
          <p:cNvGrpSpPr/>
          <p:nvPr/>
        </p:nvGrpSpPr>
        <p:grpSpPr>
          <a:xfrm>
            <a:off x="2804574" y="1233307"/>
            <a:ext cx="298480" cy="184666"/>
            <a:chOff x="7993719" y="4022802"/>
            <a:chExt cx="298480" cy="184666"/>
          </a:xfrm>
        </p:grpSpPr>
        <p:sp>
          <p:nvSpPr>
            <p:cNvPr id="717" name="Oval 71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18" name="TextBox 71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7" name="Group 626"/>
          <p:cNvGrpSpPr/>
          <p:nvPr/>
        </p:nvGrpSpPr>
        <p:grpSpPr>
          <a:xfrm>
            <a:off x="3512852" y="1284841"/>
            <a:ext cx="298480" cy="184666"/>
            <a:chOff x="7993719" y="4022802"/>
            <a:chExt cx="298480" cy="184666"/>
          </a:xfrm>
        </p:grpSpPr>
        <p:sp>
          <p:nvSpPr>
            <p:cNvPr id="715" name="Oval 71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16" name="TextBox 71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8" name="Group 627"/>
          <p:cNvGrpSpPr/>
          <p:nvPr/>
        </p:nvGrpSpPr>
        <p:grpSpPr>
          <a:xfrm>
            <a:off x="2953814" y="1417973"/>
            <a:ext cx="298480" cy="184666"/>
            <a:chOff x="7993719" y="4022802"/>
            <a:chExt cx="298480" cy="184666"/>
          </a:xfrm>
        </p:grpSpPr>
        <p:sp>
          <p:nvSpPr>
            <p:cNvPr id="713" name="Oval 71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9" name="Group 628"/>
          <p:cNvGrpSpPr/>
          <p:nvPr/>
        </p:nvGrpSpPr>
        <p:grpSpPr>
          <a:xfrm>
            <a:off x="3056793" y="852070"/>
            <a:ext cx="298480" cy="184666"/>
            <a:chOff x="7993719" y="4022802"/>
            <a:chExt cx="298480" cy="184666"/>
          </a:xfrm>
        </p:grpSpPr>
        <p:sp>
          <p:nvSpPr>
            <p:cNvPr id="711" name="Oval 71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12" name="TextBox 71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0" name="Group 629"/>
          <p:cNvGrpSpPr/>
          <p:nvPr/>
        </p:nvGrpSpPr>
        <p:grpSpPr>
          <a:xfrm>
            <a:off x="5517146" y="960359"/>
            <a:ext cx="298480" cy="184666"/>
            <a:chOff x="7993719" y="4022802"/>
            <a:chExt cx="298480" cy="184666"/>
          </a:xfrm>
        </p:grpSpPr>
        <p:sp>
          <p:nvSpPr>
            <p:cNvPr id="709" name="Oval 70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10" name="TextBox 70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1" name="Group 630"/>
          <p:cNvGrpSpPr/>
          <p:nvPr/>
        </p:nvGrpSpPr>
        <p:grpSpPr>
          <a:xfrm>
            <a:off x="6274115" y="1300576"/>
            <a:ext cx="298480" cy="184666"/>
            <a:chOff x="7993719" y="4022802"/>
            <a:chExt cx="298480" cy="184666"/>
          </a:xfrm>
        </p:grpSpPr>
        <p:sp>
          <p:nvSpPr>
            <p:cNvPr id="707" name="Oval 70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08" name="TextBox 70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2" name="Group 631"/>
          <p:cNvGrpSpPr/>
          <p:nvPr/>
        </p:nvGrpSpPr>
        <p:grpSpPr>
          <a:xfrm>
            <a:off x="7209482" y="6263555"/>
            <a:ext cx="298480" cy="184666"/>
            <a:chOff x="7993719" y="4022802"/>
            <a:chExt cx="298480" cy="184666"/>
          </a:xfrm>
        </p:grpSpPr>
        <p:sp>
          <p:nvSpPr>
            <p:cNvPr id="705" name="Oval 70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06" name="TextBox 70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3" name="Group 632"/>
          <p:cNvGrpSpPr/>
          <p:nvPr/>
        </p:nvGrpSpPr>
        <p:grpSpPr>
          <a:xfrm>
            <a:off x="8336618" y="4257214"/>
            <a:ext cx="298480" cy="184666"/>
            <a:chOff x="7993719" y="4022802"/>
            <a:chExt cx="298480" cy="184666"/>
          </a:xfrm>
        </p:grpSpPr>
        <p:sp>
          <p:nvSpPr>
            <p:cNvPr id="703" name="Oval 70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04" name="TextBox 70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4" name="Group 633"/>
          <p:cNvGrpSpPr/>
          <p:nvPr/>
        </p:nvGrpSpPr>
        <p:grpSpPr>
          <a:xfrm>
            <a:off x="7306272" y="3406648"/>
            <a:ext cx="298480" cy="184666"/>
            <a:chOff x="7993719" y="4022802"/>
            <a:chExt cx="298480" cy="184666"/>
          </a:xfrm>
        </p:grpSpPr>
        <p:sp>
          <p:nvSpPr>
            <p:cNvPr id="701" name="Oval 70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7834816" y="3588458"/>
            <a:ext cx="298480" cy="184666"/>
            <a:chOff x="7993719" y="4022802"/>
            <a:chExt cx="298480" cy="184666"/>
          </a:xfrm>
        </p:grpSpPr>
        <p:sp>
          <p:nvSpPr>
            <p:cNvPr id="699" name="Oval 69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00" name="TextBox 69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6" name="Group 635"/>
          <p:cNvGrpSpPr/>
          <p:nvPr/>
        </p:nvGrpSpPr>
        <p:grpSpPr>
          <a:xfrm>
            <a:off x="7802975" y="3982874"/>
            <a:ext cx="298480" cy="184666"/>
            <a:chOff x="7993719" y="4022802"/>
            <a:chExt cx="298480" cy="184666"/>
          </a:xfrm>
        </p:grpSpPr>
        <p:sp>
          <p:nvSpPr>
            <p:cNvPr id="697" name="Oval 69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98" name="TextBox 69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7" name="Group 636"/>
          <p:cNvGrpSpPr/>
          <p:nvPr/>
        </p:nvGrpSpPr>
        <p:grpSpPr>
          <a:xfrm>
            <a:off x="7753992" y="4370295"/>
            <a:ext cx="298480" cy="184666"/>
            <a:chOff x="7993719" y="4022802"/>
            <a:chExt cx="298480" cy="184666"/>
          </a:xfrm>
        </p:grpSpPr>
        <p:sp>
          <p:nvSpPr>
            <p:cNvPr id="695" name="Oval 69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96" name="TextBox 69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1892858" y="3154985"/>
            <a:ext cx="298480" cy="184666"/>
            <a:chOff x="7993719" y="4022802"/>
            <a:chExt cx="298480" cy="184666"/>
          </a:xfrm>
        </p:grpSpPr>
        <p:sp>
          <p:nvSpPr>
            <p:cNvPr id="693" name="Oval 69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94" name="TextBox 69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9" name="Group 638"/>
          <p:cNvGrpSpPr/>
          <p:nvPr/>
        </p:nvGrpSpPr>
        <p:grpSpPr>
          <a:xfrm>
            <a:off x="2913253" y="3823432"/>
            <a:ext cx="298480" cy="184666"/>
            <a:chOff x="7993719" y="4022802"/>
            <a:chExt cx="298480" cy="184666"/>
          </a:xfrm>
        </p:grpSpPr>
        <p:sp>
          <p:nvSpPr>
            <p:cNvPr id="691" name="Oval 69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92" name="TextBox 69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0" name="Group 639"/>
          <p:cNvGrpSpPr/>
          <p:nvPr/>
        </p:nvGrpSpPr>
        <p:grpSpPr>
          <a:xfrm>
            <a:off x="2475764" y="4064530"/>
            <a:ext cx="298480" cy="184666"/>
            <a:chOff x="7993719" y="4022802"/>
            <a:chExt cx="298480" cy="184666"/>
          </a:xfrm>
        </p:grpSpPr>
        <p:sp>
          <p:nvSpPr>
            <p:cNvPr id="689" name="Oval 68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90" name="TextBox 68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1" name="Group 640"/>
          <p:cNvGrpSpPr/>
          <p:nvPr/>
        </p:nvGrpSpPr>
        <p:grpSpPr>
          <a:xfrm>
            <a:off x="2545139" y="3154985"/>
            <a:ext cx="298480" cy="184666"/>
            <a:chOff x="7993719" y="4022802"/>
            <a:chExt cx="298480" cy="184666"/>
          </a:xfrm>
        </p:grpSpPr>
        <p:sp>
          <p:nvSpPr>
            <p:cNvPr id="687" name="Oval 68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88" name="TextBox 68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2" name="Group 641"/>
          <p:cNvGrpSpPr/>
          <p:nvPr/>
        </p:nvGrpSpPr>
        <p:grpSpPr>
          <a:xfrm>
            <a:off x="4340448" y="6002570"/>
            <a:ext cx="298480" cy="184666"/>
            <a:chOff x="7993719" y="4022802"/>
            <a:chExt cx="298480" cy="184666"/>
          </a:xfrm>
        </p:grpSpPr>
        <p:sp>
          <p:nvSpPr>
            <p:cNvPr id="685" name="Oval 68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86" name="TextBox 68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3" name="Group 642"/>
          <p:cNvGrpSpPr/>
          <p:nvPr/>
        </p:nvGrpSpPr>
        <p:grpSpPr>
          <a:xfrm>
            <a:off x="5288517" y="6272083"/>
            <a:ext cx="298480" cy="184666"/>
            <a:chOff x="7993719" y="4022802"/>
            <a:chExt cx="298480" cy="184666"/>
          </a:xfrm>
        </p:grpSpPr>
        <p:sp>
          <p:nvSpPr>
            <p:cNvPr id="683" name="Oval 68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84" name="TextBox 68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5290106" y="5800368"/>
            <a:ext cx="298480" cy="184666"/>
            <a:chOff x="7993719" y="4022802"/>
            <a:chExt cx="298480" cy="184666"/>
          </a:xfrm>
        </p:grpSpPr>
        <p:sp>
          <p:nvSpPr>
            <p:cNvPr id="681" name="Oval 68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2430842" y="4823067"/>
            <a:ext cx="298480" cy="184666"/>
            <a:chOff x="7993719" y="4022802"/>
            <a:chExt cx="298480" cy="184666"/>
          </a:xfrm>
        </p:grpSpPr>
        <p:sp>
          <p:nvSpPr>
            <p:cNvPr id="679" name="Oval 67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7" name="Group 646"/>
          <p:cNvGrpSpPr/>
          <p:nvPr/>
        </p:nvGrpSpPr>
        <p:grpSpPr>
          <a:xfrm>
            <a:off x="4950148" y="5458459"/>
            <a:ext cx="298480" cy="184666"/>
            <a:chOff x="7993719" y="4022802"/>
            <a:chExt cx="298480" cy="184666"/>
          </a:xfrm>
        </p:grpSpPr>
        <p:sp>
          <p:nvSpPr>
            <p:cNvPr id="675" name="Oval 67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76" name="TextBox 67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8" name="Group 647"/>
          <p:cNvGrpSpPr/>
          <p:nvPr/>
        </p:nvGrpSpPr>
        <p:grpSpPr>
          <a:xfrm>
            <a:off x="2926924" y="4928168"/>
            <a:ext cx="298480" cy="184666"/>
            <a:chOff x="7993719" y="4022802"/>
            <a:chExt cx="298480" cy="184666"/>
          </a:xfrm>
        </p:grpSpPr>
        <p:sp>
          <p:nvSpPr>
            <p:cNvPr id="673" name="Oval 67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74" name="TextBox 67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9" name="Group 648"/>
          <p:cNvGrpSpPr/>
          <p:nvPr/>
        </p:nvGrpSpPr>
        <p:grpSpPr>
          <a:xfrm>
            <a:off x="3155197" y="5566538"/>
            <a:ext cx="298480" cy="184666"/>
            <a:chOff x="7993719" y="4022802"/>
            <a:chExt cx="298480" cy="184666"/>
          </a:xfrm>
        </p:grpSpPr>
        <p:sp>
          <p:nvSpPr>
            <p:cNvPr id="671" name="Oval 67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72" name="TextBox 67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3863475" y="5618072"/>
            <a:ext cx="298480" cy="184666"/>
            <a:chOff x="7993719" y="4022802"/>
            <a:chExt cx="298480" cy="184666"/>
          </a:xfrm>
        </p:grpSpPr>
        <p:sp>
          <p:nvSpPr>
            <p:cNvPr id="669" name="Oval 66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70" name="TextBox 66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1" name="Group 650"/>
          <p:cNvGrpSpPr/>
          <p:nvPr/>
        </p:nvGrpSpPr>
        <p:grpSpPr>
          <a:xfrm>
            <a:off x="3304437" y="5751204"/>
            <a:ext cx="298480" cy="184666"/>
            <a:chOff x="7993719" y="4022802"/>
            <a:chExt cx="298480" cy="184666"/>
          </a:xfrm>
        </p:grpSpPr>
        <p:sp>
          <p:nvSpPr>
            <p:cNvPr id="667" name="Oval 66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68" name="TextBox 66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2" name="Group 651"/>
          <p:cNvGrpSpPr/>
          <p:nvPr/>
        </p:nvGrpSpPr>
        <p:grpSpPr>
          <a:xfrm>
            <a:off x="3407416" y="5185301"/>
            <a:ext cx="298480" cy="184666"/>
            <a:chOff x="7993719" y="4022802"/>
            <a:chExt cx="298480" cy="184666"/>
          </a:xfrm>
        </p:grpSpPr>
        <p:sp>
          <p:nvSpPr>
            <p:cNvPr id="665" name="Oval 66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66" name="TextBox 66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3" name="Group 652"/>
          <p:cNvGrpSpPr/>
          <p:nvPr/>
        </p:nvGrpSpPr>
        <p:grpSpPr>
          <a:xfrm>
            <a:off x="5867769" y="5293590"/>
            <a:ext cx="298480" cy="184666"/>
            <a:chOff x="7993719" y="4022802"/>
            <a:chExt cx="298480" cy="184666"/>
          </a:xfrm>
        </p:grpSpPr>
        <p:sp>
          <p:nvSpPr>
            <p:cNvPr id="663" name="Oval 66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64" name="TextBox 66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5838954" y="5847840"/>
            <a:ext cx="298480" cy="184666"/>
            <a:chOff x="7993719" y="4022802"/>
            <a:chExt cx="298480" cy="184666"/>
          </a:xfrm>
        </p:grpSpPr>
        <p:sp>
          <p:nvSpPr>
            <p:cNvPr id="661" name="Oval 66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62" name="TextBox 66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5" name="Group 654"/>
          <p:cNvGrpSpPr/>
          <p:nvPr/>
        </p:nvGrpSpPr>
        <p:grpSpPr>
          <a:xfrm>
            <a:off x="7377560" y="5192729"/>
            <a:ext cx="298480" cy="184666"/>
            <a:chOff x="7993719" y="4022802"/>
            <a:chExt cx="298480" cy="184666"/>
          </a:xfrm>
        </p:grpSpPr>
        <p:sp>
          <p:nvSpPr>
            <p:cNvPr id="659" name="Oval 65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60" name="TextBox 65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6" name="Group 655"/>
          <p:cNvGrpSpPr/>
          <p:nvPr/>
        </p:nvGrpSpPr>
        <p:grpSpPr>
          <a:xfrm>
            <a:off x="7780395" y="4741182"/>
            <a:ext cx="298480" cy="184666"/>
            <a:chOff x="7993719" y="4022802"/>
            <a:chExt cx="298480" cy="184666"/>
          </a:xfrm>
        </p:grpSpPr>
        <p:sp>
          <p:nvSpPr>
            <p:cNvPr id="657" name="Oval 65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58" name="TextBox 65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13078" y="1490311"/>
            <a:ext cx="3693818" cy="4170354"/>
            <a:chOff x="3294078" y="1490311"/>
            <a:chExt cx="3693818" cy="4170354"/>
          </a:xfrm>
        </p:grpSpPr>
        <p:pic>
          <p:nvPicPr>
            <p:cNvPr id="786" name="Picture 78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2377">
              <a:off x="6357782" y="1490311"/>
              <a:ext cx="630114" cy="890696"/>
            </a:xfrm>
            <a:prstGeom prst="rect">
              <a:avLst/>
            </a:prstGeom>
          </p:spPr>
        </p:pic>
        <p:pic>
          <p:nvPicPr>
            <p:cNvPr id="792" name="Picture 79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33021">
              <a:off x="3424369" y="1890359"/>
              <a:ext cx="630114" cy="890696"/>
            </a:xfrm>
            <a:prstGeom prst="rect">
              <a:avLst/>
            </a:prstGeom>
          </p:spPr>
        </p:pic>
        <p:pic>
          <p:nvPicPr>
            <p:cNvPr id="793" name="Picture 79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54911">
              <a:off x="4228053" y="4900260"/>
              <a:ext cx="630114" cy="890696"/>
            </a:xfrm>
            <a:prstGeom prst="rect">
              <a:avLst/>
            </a:prstGeom>
          </p:spPr>
        </p:pic>
      </p:grpSp>
      <p:pic>
        <p:nvPicPr>
          <p:cNvPr id="394" name="Picture 39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6" y="4209172"/>
            <a:ext cx="698817" cy="588049"/>
          </a:xfrm>
          <a:prstGeom prst="rect">
            <a:avLst/>
          </a:prstGeom>
        </p:spPr>
      </p:pic>
      <p:sp>
        <p:nvSpPr>
          <p:cNvPr id="395" name="TextBox 394"/>
          <p:cNvSpPr txBox="1"/>
          <p:nvPr/>
        </p:nvSpPr>
        <p:spPr>
          <a:xfrm>
            <a:off x="889322" y="4301580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Na-K Pump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967702" y="1322893"/>
            <a:ext cx="5284191" cy="973040"/>
            <a:chOff x="7218076" y="1094287"/>
            <a:chExt cx="5284191" cy="973040"/>
          </a:xfrm>
        </p:grpSpPr>
        <p:grpSp>
          <p:nvGrpSpPr>
            <p:cNvPr id="13" name="Group 12"/>
            <p:cNvGrpSpPr/>
            <p:nvPr/>
          </p:nvGrpSpPr>
          <p:grpSpPr>
            <a:xfrm>
              <a:off x="7218076" y="1096854"/>
              <a:ext cx="589573" cy="970473"/>
              <a:chOff x="7465726" y="1096854"/>
              <a:chExt cx="589573" cy="970473"/>
            </a:xfrm>
          </p:grpSpPr>
          <p:sp>
            <p:nvSpPr>
              <p:cNvPr id="405" name="TextBox 404"/>
              <p:cNvSpPr txBox="1"/>
              <p:nvPr/>
            </p:nvSpPr>
            <p:spPr>
              <a:xfrm>
                <a:off x="7468279" y="1096854"/>
                <a:ext cx="5870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RT</a:t>
                </a:r>
              </a:p>
            </p:txBody>
          </p:sp>
          <p:sp>
            <p:nvSpPr>
              <p:cNvPr id="406" name="TextBox 405"/>
              <p:cNvSpPr txBox="1"/>
              <p:nvPr/>
            </p:nvSpPr>
            <p:spPr>
              <a:xfrm>
                <a:off x="7591882" y="1544107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F</a:t>
                </a:r>
              </a:p>
            </p:txBody>
          </p:sp>
          <p:cxnSp>
            <p:nvCxnSpPr>
              <p:cNvPr id="397" name="Straight Connector 396"/>
              <p:cNvCxnSpPr/>
              <p:nvPr/>
            </p:nvCxnSpPr>
            <p:spPr>
              <a:xfrm>
                <a:off x="7465726" y="1571265"/>
                <a:ext cx="5712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/>
            <p:cNvSpPr txBox="1"/>
            <p:nvPr/>
          </p:nvSpPr>
          <p:spPr>
            <a:xfrm>
              <a:off x="8181854" y="1540881"/>
              <a:ext cx="4320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P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8181854" y="1094287"/>
              <a:ext cx="4241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P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endPara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749793" y="133366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ln</a:t>
              </a:r>
            </a:p>
          </p:txBody>
        </p:sp>
        <p:cxnSp>
          <p:nvCxnSpPr>
            <p:cNvPr id="404" name="Straight Connector 403"/>
            <p:cNvCxnSpPr/>
            <p:nvPr/>
          </p:nvCxnSpPr>
          <p:spPr>
            <a:xfrm flipV="1">
              <a:off x="8278573" y="1600194"/>
              <a:ext cx="36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788862" y="864082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 Potential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29866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Freeform 415"/>
          <p:cNvSpPr/>
          <p:nvPr/>
        </p:nvSpPr>
        <p:spPr>
          <a:xfrm rot="11380422">
            <a:off x="3202047" y="1750598"/>
            <a:ext cx="3930516" cy="3979968"/>
          </a:xfrm>
          <a:custGeom>
            <a:avLst/>
            <a:gdLst>
              <a:gd name="connsiteX0" fmla="*/ 2334666 w 4261085"/>
              <a:gd name="connsiteY0" fmla="*/ 24558 h 4101496"/>
              <a:gd name="connsiteX1" fmla="*/ 86766 w 4261085"/>
              <a:gd name="connsiteY1" fmla="*/ 929433 h 4101496"/>
              <a:gd name="connsiteX2" fmla="*/ 810666 w 4261085"/>
              <a:gd name="connsiteY2" fmla="*/ 3901233 h 4101496"/>
              <a:gd name="connsiteX3" fmla="*/ 4020591 w 4261085"/>
              <a:gd name="connsiteY3" fmla="*/ 3596433 h 4101496"/>
              <a:gd name="connsiteX4" fmla="*/ 3839616 w 4261085"/>
              <a:gd name="connsiteY4" fmla="*/ 1700958 h 4101496"/>
              <a:gd name="connsiteX5" fmla="*/ 2334666 w 4261085"/>
              <a:gd name="connsiteY5" fmla="*/ 24558 h 41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085" h="4101496">
                <a:moveTo>
                  <a:pt x="2334666" y="24558"/>
                </a:moveTo>
                <a:cubicBezTo>
                  <a:pt x="1709191" y="-104030"/>
                  <a:pt x="340766" y="283320"/>
                  <a:pt x="86766" y="929433"/>
                </a:cubicBezTo>
                <a:cubicBezTo>
                  <a:pt x="-167234" y="1575546"/>
                  <a:pt x="155028" y="3456733"/>
                  <a:pt x="810666" y="3901233"/>
                </a:cubicBezTo>
                <a:cubicBezTo>
                  <a:pt x="1466304" y="4345733"/>
                  <a:pt x="3515766" y="3963146"/>
                  <a:pt x="4020591" y="3596433"/>
                </a:cubicBezTo>
                <a:cubicBezTo>
                  <a:pt x="4525416" y="3229720"/>
                  <a:pt x="4122191" y="2293095"/>
                  <a:pt x="3839616" y="1700958"/>
                </a:cubicBezTo>
                <a:cubicBezTo>
                  <a:pt x="3557041" y="1108821"/>
                  <a:pt x="2960141" y="153146"/>
                  <a:pt x="2334666" y="24558"/>
                </a:cubicBezTo>
                <a:close/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0385" y="1384536"/>
            <a:ext cx="7301891" cy="5361340"/>
            <a:chOff x="651385" y="1327386"/>
            <a:chExt cx="7301891" cy="5361340"/>
          </a:xfrm>
        </p:grpSpPr>
        <p:pic>
          <p:nvPicPr>
            <p:cNvPr id="785" name="Picture 7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89097" y="3210106"/>
              <a:ext cx="637661" cy="890696"/>
            </a:xfrm>
            <a:prstGeom prst="rect">
              <a:avLst/>
            </a:prstGeom>
          </p:spPr>
        </p:pic>
        <p:pic>
          <p:nvPicPr>
            <p:cNvPr id="787" name="Picture 7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47092">
              <a:off x="7006994" y="2247262"/>
              <a:ext cx="630114" cy="890696"/>
            </a:xfrm>
            <a:prstGeom prst="rect">
              <a:avLst/>
            </a:prstGeom>
          </p:spPr>
        </p:pic>
        <p:pic>
          <p:nvPicPr>
            <p:cNvPr id="789" name="Picture 7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78357">
              <a:off x="3370380" y="2970071"/>
              <a:ext cx="630114" cy="890696"/>
            </a:xfrm>
            <a:prstGeom prst="rect">
              <a:avLst/>
            </a:prstGeom>
          </p:spPr>
        </p:pic>
        <p:pic>
          <p:nvPicPr>
            <p:cNvPr id="791" name="Picture 7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36096">
              <a:off x="5102740" y="5275592"/>
              <a:ext cx="630114" cy="890696"/>
            </a:xfrm>
            <a:prstGeom prst="rect">
              <a:avLst/>
            </a:prstGeom>
          </p:spPr>
        </p:pic>
        <p:pic>
          <p:nvPicPr>
            <p:cNvPr id="794" name="Picture 7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19515">
              <a:off x="6577680" y="5003153"/>
              <a:ext cx="637661" cy="890696"/>
            </a:xfrm>
            <a:prstGeom prst="rect">
              <a:avLst/>
            </a:prstGeom>
          </p:spPr>
        </p:pic>
        <p:pic>
          <p:nvPicPr>
            <p:cNvPr id="795" name="Picture 7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91578">
              <a:off x="4312801" y="1327386"/>
              <a:ext cx="637661" cy="890696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651385" y="4875117"/>
              <a:ext cx="3309841" cy="1813609"/>
              <a:chOff x="651385" y="4875117"/>
              <a:chExt cx="3309841" cy="1813609"/>
            </a:xfrm>
          </p:grpSpPr>
          <p:sp>
            <p:nvSpPr>
              <p:cNvPr id="386" name="TextBox 385"/>
              <p:cNvSpPr txBox="1"/>
              <p:nvPr/>
            </p:nvSpPr>
            <p:spPr>
              <a:xfrm>
                <a:off x="1194122" y="5577930"/>
                <a:ext cx="27671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Potassium Channel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651385" y="4875117"/>
                <a:ext cx="577515" cy="1813609"/>
                <a:chOff x="636442" y="4875117"/>
                <a:chExt cx="364953" cy="1813609"/>
              </a:xfrm>
            </p:grpSpPr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638604" y="5509977"/>
                  <a:ext cx="360633" cy="523664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638603" y="4875117"/>
                  <a:ext cx="360633" cy="523664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636442" y="6165062"/>
                  <a:ext cx="364953" cy="523664"/>
                </a:xfrm>
                <a:prstGeom prst="rect">
                  <a:avLst/>
                </a:prstGeom>
              </p:spPr>
            </p:pic>
          </p:grpSp>
          <p:sp>
            <p:nvSpPr>
              <p:cNvPr id="385" name="TextBox 384"/>
              <p:cNvSpPr txBox="1"/>
              <p:nvPr/>
            </p:nvSpPr>
            <p:spPr>
              <a:xfrm>
                <a:off x="1194122" y="4911180"/>
                <a:ext cx="2417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Sodium Channel</a:t>
                </a: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1194122" y="6225630"/>
                <a:ext cx="25234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Chloride Channel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884769" y="1600829"/>
            <a:ext cx="3784570" cy="4126066"/>
            <a:chOff x="3335092" y="1505781"/>
            <a:chExt cx="3784570" cy="4126066"/>
          </a:xfrm>
        </p:grpSpPr>
        <p:pic>
          <p:nvPicPr>
            <p:cNvPr id="783" name="Picture 7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1664">
              <a:off x="6236747" y="1505781"/>
              <a:ext cx="882915" cy="890696"/>
            </a:xfrm>
            <a:prstGeom prst="rect">
              <a:avLst/>
            </a:prstGeom>
          </p:spPr>
        </p:pic>
        <p:pic>
          <p:nvPicPr>
            <p:cNvPr id="391" name="Picture 39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06943">
              <a:off x="4157462" y="4745042"/>
              <a:ext cx="882915" cy="890696"/>
            </a:xfrm>
            <a:prstGeom prst="rect">
              <a:avLst/>
            </a:prstGeom>
          </p:spPr>
        </p:pic>
        <p:pic>
          <p:nvPicPr>
            <p:cNvPr id="392" name="Picture 39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82874">
              <a:off x="3338982" y="1869654"/>
              <a:ext cx="882915" cy="89069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extBox 414"/>
          <p:cNvSpPr txBox="1"/>
          <p:nvPr/>
        </p:nvSpPr>
        <p:spPr>
          <a:xfrm>
            <a:off x="6847652" y="5509391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cell</a:t>
            </a:r>
          </a:p>
        </p:txBody>
      </p:sp>
      <p:pic>
        <p:nvPicPr>
          <p:cNvPr id="418" name="Picture 4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0911">
            <a:off x="3266093" y="4085826"/>
            <a:ext cx="916350" cy="771101"/>
          </a:xfrm>
          <a:prstGeom prst="rect">
            <a:avLst/>
          </a:prstGeom>
        </p:spPr>
      </p:pic>
      <p:pic>
        <p:nvPicPr>
          <p:cNvPr id="419" name="Picture 4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25" y="1448658"/>
            <a:ext cx="916350" cy="771101"/>
          </a:xfrm>
          <a:prstGeom prst="rect">
            <a:avLst/>
          </a:prstGeom>
        </p:spPr>
      </p:pic>
      <p:pic>
        <p:nvPicPr>
          <p:cNvPr id="420" name="Picture 4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5150">
            <a:off x="6563285" y="4085826"/>
            <a:ext cx="916350" cy="771101"/>
          </a:xfrm>
          <a:prstGeom prst="rect">
            <a:avLst/>
          </a:prstGeom>
        </p:spPr>
      </p:pic>
      <p:grpSp>
        <p:nvGrpSpPr>
          <p:cNvPr id="425" name="Group 424"/>
          <p:cNvGrpSpPr/>
          <p:nvPr/>
        </p:nvGrpSpPr>
        <p:grpSpPr>
          <a:xfrm>
            <a:off x="4769548" y="2475021"/>
            <a:ext cx="253596" cy="184666"/>
            <a:chOff x="8161122" y="4177560"/>
            <a:chExt cx="253596" cy="184666"/>
          </a:xfrm>
        </p:grpSpPr>
        <p:sp>
          <p:nvSpPr>
            <p:cNvPr id="597" name="Oval 59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98" name="TextBox 59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5630535" y="2570146"/>
            <a:ext cx="253596" cy="184666"/>
            <a:chOff x="8161122" y="4177560"/>
            <a:chExt cx="253596" cy="184666"/>
          </a:xfrm>
        </p:grpSpPr>
        <p:sp>
          <p:nvSpPr>
            <p:cNvPr id="595" name="Oval 59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96" name="TextBox 59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5782935" y="2722546"/>
            <a:ext cx="253596" cy="184666"/>
            <a:chOff x="8161122" y="4177560"/>
            <a:chExt cx="253596" cy="184666"/>
          </a:xfrm>
        </p:grpSpPr>
        <p:sp>
          <p:nvSpPr>
            <p:cNvPr id="593" name="Oval 59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94" name="TextBox 59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4993520" y="2884892"/>
            <a:ext cx="253596" cy="184666"/>
            <a:chOff x="8161122" y="4177560"/>
            <a:chExt cx="253596" cy="184666"/>
          </a:xfrm>
        </p:grpSpPr>
        <p:sp>
          <p:nvSpPr>
            <p:cNvPr id="591" name="Oval 59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92" name="TextBox 59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29" name="Group 428"/>
          <p:cNvGrpSpPr/>
          <p:nvPr/>
        </p:nvGrpSpPr>
        <p:grpSpPr>
          <a:xfrm>
            <a:off x="6168541" y="2284081"/>
            <a:ext cx="253596" cy="184666"/>
            <a:chOff x="8161122" y="4177560"/>
            <a:chExt cx="253596" cy="184666"/>
          </a:xfrm>
        </p:grpSpPr>
        <p:sp>
          <p:nvSpPr>
            <p:cNvPr id="589" name="Oval 58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90" name="TextBox 58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4095693" y="2828044"/>
            <a:ext cx="253596" cy="184666"/>
            <a:chOff x="8161122" y="4177560"/>
            <a:chExt cx="253596" cy="184666"/>
          </a:xfrm>
        </p:grpSpPr>
        <p:sp>
          <p:nvSpPr>
            <p:cNvPr id="587" name="Oval 58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88" name="TextBox 58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5363333" y="4467626"/>
            <a:ext cx="253596" cy="184666"/>
            <a:chOff x="8161122" y="4177560"/>
            <a:chExt cx="253596" cy="184666"/>
          </a:xfrm>
        </p:grpSpPr>
        <p:sp>
          <p:nvSpPr>
            <p:cNvPr id="585" name="Oval 58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3951378" y="2537880"/>
            <a:ext cx="253596" cy="184666"/>
            <a:chOff x="8161122" y="4177560"/>
            <a:chExt cx="253596" cy="184666"/>
          </a:xfrm>
        </p:grpSpPr>
        <p:sp>
          <p:nvSpPr>
            <p:cNvPr id="583" name="Oval 58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84" name="TextBox 58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63552" y="3119679"/>
            <a:ext cx="253596" cy="184666"/>
            <a:chOff x="8161122" y="4177560"/>
            <a:chExt cx="253596" cy="184666"/>
          </a:xfrm>
        </p:grpSpPr>
        <p:sp>
          <p:nvSpPr>
            <p:cNvPr id="581" name="Oval 58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82" name="TextBox 58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4668352" y="3424479"/>
            <a:ext cx="253596" cy="184666"/>
            <a:chOff x="8161122" y="4177560"/>
            <a:chExt cx="253596" cy="184666"/>
          </a:xfrm>
        </p:grpSpPr>
        <p:sp>
          <p:nvSpPr>
            <p:cNvPr id="577" name="Oval 57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78" name="TextBox 57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782935" y="2028206"/>
            <a:ext cx="253596" cy="184666"/>
            <a:chOff x="8161122" y="4177560"/>
            <a:chExt cx="253596" cy="184666"/>
          </a:xfrm>
        </p:grpSpPr>
        <p:sp>
          <p:nvSpPr>
            <p:cNvPr id="575" name="Oval 57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76" name="TextBox 57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554109" y="2103212"/>
            <a:ext cx="253596" cy="184666"/>
            <a:chOff x="8161122" y="4177560"/>
            <a:chExt cx="253596" cy="184666"/>
          </a:xfrm>
        </p:grpSpPr>
        <p:sp>
          <p:nvSpPr>
            <p:cNvPr id="573" name="Oval 57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74" name="TextBox 57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5830507" y="3081836"/>
            <a:ext cx="253596" cy="184666"/>
            <a:chOff x="8161122" y="4177560"/>
            <a:chExt cx="253596" cy="184666"/>
          </a:xfrm>
        </p:grpSpPr>
        <p:sp>
          <p:nvSpPr>
            <p:cNvPr id="571" name="Oval 57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72" name="TextBox 57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3856932" y="3597948"/>
            <a:ext cx="253596" cy="184666"/>
            <a:chOff x="8161122" y="4177560"/>
            <a:chExt cx="253596" cy="184666"/>
          </a:xfrm>
        </p:grpSpPr>
        <p:sp>
          <p:nvSpPr>
            <p:cNvPr id="569" name="Oval 56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70" name="TextBox 56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6240135" y="3179746"/>
            <a:ext cx="253596" cy="184666"/>
            <a:chOff x="8161122" y="4177560"/>
            <a:chExt cx="253596" cy="184666"/>
          </a:xfrm>
        </p:grpSpPr>
        <p:sp>
          <p:nvSpPr>
            <p:cNvPr id="567" name="Oval 56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68" name="TextBox 56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1" name="Group 440"/>
          <p:cNvGrpSpPr/>
          <p:nvPr/>
        </p:nvGrpSpPr>
        <p:grpSpPr>
          <a:xfrm>
            <a:off x="5950955" y="2469456"/>
            <a:ext cx="253596" cy="184666"/>
            <a:chOff x="8161122" y="4177560"/>
            <a:chExt cx="253596" cy="184666"/>
          </a:xfrm>
        </p:grpSpPr>
        <p:sp>
          <p:nvSpPr>
            <p:cNvPr id="565" name="Oval 56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5423728" y="4010333"/>
            <a:ext cx="253596" cy="184666"/>
            <a:chOff x="8161122" y="4177560"/>
            <a:chExt cx="253596" cy="184666"/>
          </a:xfrm>
        </p:grpSpPr>
        <p:sp>
          <p:nvSpPr>
            <p:cNvPr id="563" name="Oval 56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64" name="TextBox 56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3877491" y="3261193"/>
            <a:ext cx="253596" cy="184666"/>
            <a:chOff x="8161122" y="4177560"/>
            <a:chExt cx="253596" cy="184666"/>
          </a:xfrm>
        </p:grpSpPr>
        <p:sp>
          <p:nvSpPr>
            <p:cNvPr id="561" name="Oval 56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62" name="TextBox 56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4306152" y="3547652"/>
            <a:ext cx="253596" cy="184666"/>
            <a:chOff x="8161122" y="4177560"/>
            <a:chExt cx="253596" cy="184666"/>
          </a:xfrm>
        </p:grpSpPr>
        <p:sp>
          <p:nvSpPr>
            <p:cNvPr id="559" name="Oval 55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60" name="TextBox 55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4820752" y="3576879"/>
            <a:ext cx="253596" cy="184666"/>
            <a:chOff x="8161122" y="4177560"/>
            <a:chExt cx="253596" cy="184666"/>
          </a:xfrm>
        </p:grpSpPr>
        <p:sp>
          <p:nvSpPr>
            <p:cNvPr id="557" name="Oval 55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58" name="TextBox 55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6204551" y="2525980"/>
            <a:ext cx="253596" cy="184666"/>
            <a:chOff x="8161122" y="4177560"/>
            <a:chExt cx="253596" cy="184666"/>
          </a:xfrm>
        </p:grpSpPr>
        <p:sp>
          <p:nvSpPr>
            <p:cNvPr id="555" name="Oval 55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56" name="TextBox 55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7" name="Group 446"/>
          <p:cNvGrpSpPr/>
          <p:nvPr/>
        </p:nvGrpSpPr>
        <p:grpSpPr>
          <a:xfrm>
            <a:off x="5020934" y="2387300"/>
            <a:ext cx="253596" cy="184666"/>
            <a:chOff x="8161122" y="4177560"/>
            <a:chExt cx="253596" cy="184666"/>
          </a:xfrm>
        </p:grpSpPr>
        <p:sp>
          <p:nvSpPr>
            <p:cNvPr id="553" name="Oval 55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54" name="TextBox 55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8" name="Group 447"/>
          <p:cNvGrpSpPr/>
          <p:nvPr/>
        </p:nvGrpSpPr>
        <p:grpSpPr>
          <a:xfrm>
            <a:off x="4174062" y="1955670"/>
            <a:ext cx="253596" cy="184666"/>
            <a:chOff x="8161122" y="4177560"/>
            <a:chExt cx="253596" cy="184666"/>
          </a:xfrm>
        </p:grpSpPr>
        <p:sp>
          <p:nvSpPr>
            <p:cNvPr id="551" name="Oval 55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52" name="TextBox 55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01432" y="4103642"/>
            <a:ext cx="253596" cy="184666"/>
            <a:chOff x="8161122" y="4177560"/>
            <a:chExt cx="253596" cy="184666"/>
          </a:xfrm>
        </p:grpSpPr>
        <p:sp>
          <p:nvSpPr>
            <p:cNvPr id="549" name="Oval 54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50" name="TextBox 54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0" name="Group 449"/>
          <p:cNvGrpSpPr/>
          <p:nvPr/>
        </p:nvGrpSpPr>
        <p:grpSpPr>
          <a:xfrm>
            <a:off x="6648481" y="3637159"/>
            <a:ext cx="253596" cy="184666"/>
            <a:chOff x="8161122" y="4177560"/>
            <a:chExt cx="253596" cy="184666"/>
          </a:xfrm>
        </p:grpSpPr>
        <p:sp>
          <p:nvSpPr>
            <p:cNvPr id="547" name="Oval 54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48" name="TextBox 54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6023747" y="5085783"/>
            <a:ext cx="253596" cy="184666"/>
            <a:chOff x="8161122" y="4177560"/>
            <a:chExt cx="253596" cy="184666"/>
          </a:xfrm>
        </p:grpSpPr>
        <p:sp>
          <p:nvSpPr>
            <p:cNvPr id="545" name="Oval 54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46" name="TextBox 54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2" name="Group 451"/>
          <p:cNvGrpSpPr/>
          <p:nvPr/>
        </p:nvGrpSpPr>
        <p:grpSpPr>
          <a:xfrm>
            <a:off x="5299325" y="3569934"/>
            <a:ext cx="253596" cy="184666"/>
            <a:chOff x="8161122" y="4177560"/>
            <a:chExt cx="253596" cy="184666"/>
          </a:xfrm>
        </p:grpSpPr>
        <p:sp>
          <p:nvSpPr>
            <p:cNvPr id="543" name="Oval 54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44" name="TextBox 54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4377746" y="2490519"/>
            <a:ext cx="253596" cy="184666"/>
            <a:chOff x="8161122" y="4177560"/>
            <a:chExt cx="253596" cy="184666"/>
          </a:xfrm>
        </p:grpSpPr>
        <p:sp>
          <p:nvSpPr>
            <p:cNvPr id="541" name="Oval 54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42" name="TextBox 54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4" name="Group 453"/>
          <p:cNvGrpSpPr/>
          <p:nvPr/>
        </p:nvGrpSpPr>
        <p:grpSpPr>
          <a:xfrm>
            <a:off x="4668352" y="3424479"/>
            <a:ext cx="253596" cy="184666"/>
            <a:chOff x="8161122" y="4177560"/>
            <a:chExt cx="253596" cy="184666"/>
          </a:xfrm>
        </p:grpSpPr>
        <p:sp>
          <p:nvSpPr>
            <p:cNvPr id="539" name="Oval 53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5" name="Group 454"/>
          <p:cNvGrpSpPr/>
          <p:nvPr/>
        </p:nvGrpSpPr>
        <p:grpSpPr>
          <a:xfrm>
            <a:off x="4991168" y="3165871"/>
            <a:ext cx="253596" cy="184666"/>
            <a:chOff x="8161122" y="4177560"/>
            <a:chExt cx="253596" cy="184666"/>
          </a:xfrm>
        </p:grpSpPr>
        <p:sp>
          <p:nvSpPr>
            <p:cNvPr id="537" name="Oval 53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8" name="TextBox 53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5497717" y="3247318"/>
            <a:ext cx="253596" cy="184666"/>
            <a:chOff x="8161122" y="4177560"/>
            <a:chExt cx="253596" cy="184666"/>
          </a:xfrm>
        </p:grpSpPr>
        <p:sp>
          <p:nvSpPr>
            <p:cNvPr id="535" name="Oval 53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6" name="TextBox 53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6311099" y="2884892"/>
            <a:ext cx="253596" cy="184666"/>
            <a:chOff x="8161122" y="4177560"/>
            <a:chExt cx="253596" cy="184666"/>
          </a:xfrm>
        </p:grpSpPr>
        <p:sp>
          <p:nvSpPr>
            <p:cNvPr id="533" name="Oval 53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6458147" y="3769183"/>
            <a:ext cx="253596" cy="184666"/>
            <a:chOff x="8161122" y="4177560"/>
            <a:chExt cx="253596" cy="184666"/>
          </a:xfrm>
        </p:grpSpPr>
        <p:sp>
          <p:nvSpPr>
            <p:cNvPr id="531" name="Oval 53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2" name="TextBox 53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3752986" y="2220073"/>
            <a:ext cx="253596" cy="184666"/>
            <a:chOff x="8161122" y="4177560"/>
            <a:chExt cx="253596" cy="184666"/>
          </a:xfrm>
        </p:grpSpPr>
        <p:sp>
          <p:nvSpPr>
            <p:cNvPr id="529" name="Oval 52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0" name="Group 459"/>
          <p:cNvGrpSpPr/>
          <p:nvPr/>
        </p:nvGrpSpPr>
        <p:grpSpPr>
          <a:xfrm>
            <a:off x="3724268" y="2924127"/>
            <a:ext cx="253596" cy="184666"/>
            <a:chOff x="8161122" y="4177560"/>
            <a:chExt cx="253596" cy="184666"/>
          </a:xfrm>
        </p:grpSpPr>
        <p:sp>
          <p:nvSpPr>
            <p:cNvPr id="527" name="Oval 52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28" name="TextBox 52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5241175" y="5417644"/>
            <a:ext cx="253596" cy="184666"/>
            <a:chOff x="8161122" y="4177560"/>
            <a:chExt cx="253596" cy="184666"/>
          </a:xfrm>
        </p:grpSpPr>
        <p:sp>
          <p:nvSpPr>
            <p:cNvPr id="525" name="Oval 52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2" name="Group 461"/>
          <p:cNvGrpSpPr/>
          <p:nvPr/>
        </p:nvGrpSpPr>
        <p:grpSpPr>
          <a:xfrm>
            <a:off x="6052151" y="4826035"/>
            <a:ext cx="253596" cy="184666"/>
            <a:chOff x="8161122" y="4177560"/>
            <a:chExt cx="253596" cy="184666"/>
          </a:xfrm>
        </p:grpSpPr>
        <p:sp>
          <p:nvSpPr>
            <p:cNvPr id="523" name="Oval 52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4109956" y="3805355"/>
            <a:ext cx="253596" cy="184666"/>
            <a:chOff x="8161122" y="4177560"/>
            <a:chExt cx="253596" cy="184666"/>
          </a:xfrm>
        </p:grpSpPr>
        <p:sp>
          <p:nvSpPr>
            <p:cNvPr id="521" name="Oval 52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4" name="Group 463"/>
          <p:cNvGrpSpPr/>
          <p:nvPr/>
        </p:nvGrpSpPr>
        <p:grpSpPr>
          <a:xfrm>
            <a:off x="4763370" y="2864060"/>
            <a:ext cx="253596" cy="184666"/>
            <a:chOff x="8161122" y="4177560"/>
            <a:chExt cx="253596" cy="184666"/>
          </a:xfrm>
        </p:grpSpPr>
        <p:sp>
          <p:nvSpPr>
            <p:cNvPr id="519" name="Oval 51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5125552" y="3881679"/>
            <a:ext cx="253596" cy="184666"/>
            <a:chOff x="8161122" y="4177560"/>
            <a:chExt cx="253596" cy="184666"/>
          </a:xfrm>
        </p:grpSpPr>
        <p:sp>
          <p:nvSpPr>
            <p:cNvPr id="517" name="Oval 51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6" name="Group 465"/>
          <p:cNvGrpSpPr/>
          <p:nvPr/>
        </p:nvGrpSpPr>
        <p:grpSpPr>
          <a:xfrm>
            <a:off x="5652315" y="3535336"/>
            <a:ext cx="253596" cy="184666"/>
            <a:chOff x="8161122" y="4177560"/>
            <a:chExt cx="253596" cy="184666"/>
          </a:xfrm>
        </p:grpSpPr>
        <p:sp>
          <p:nvSpPr>
            <p:cNvPr id="515" name="Oval 51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5804715" y="3687736"/>
            <a:ext cx="253596" cy="184666"/>
            <a:chOff x="8161122" y="4177560"/>
            <a:chExt cx="253596" cy="184666"/>
          </a:xfrm>
        </p:grpSpPr>
        <p:sp>
          <p:nvSpPr>
            <p:cNvPr id="513" name="Oval 51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4376909" y="4556516"/>
            <a:ext cx="253596" cy="184666"/>
            <a:chOff x="8161122" y="4177560"/>
            <a:chExt cx="253596" cy="184666"/>
          </a:xfrm>
        </p:grpSpPr>
        <p:sp>
          <p:nvSpPr>
            <p:cNvPr id="511" name="Oval 51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6128230" y="3564261"/>
            <a:ext cx="253596" cy="184666"/>
            <a:chOff x="8161122" y="4177560"/>
            <a:chExt cx="253596" cy="184666"/>
          </a:xfrm>
        </p:grpSpPr>
        <p:sp>
          <p:nvSpPr>
            <p:cNvPr id="509" name="Oval 50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6261915" y="4144936"/>
            <a:ext cx="253596" cy="184666"/>
            <a:chOff x="8161122" y="4177560"/>
            <a:chExt cx="253596" cy="184666"/>
          </a:xfrm>
        </p:grpSpPr>
        <p:sp>
          <p:nvSpPr>
            <p:cNvPr id="507" name="Oval 50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4983582" y="4465539"/>
            <a:ext cx="253596" cy="184666"/>
            <a:chOff x="8161122" y="4177560"/>
            <a:chExt cx="253596" cy="184666"/>
          </a:xfrm>
        </p:grpSpPr>
        <p:sp>
          <p:nvSpPr>
            <p:cNvPr id="505" name="Oval 50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5445508" y="4975523"/>
            <a:ext cx="253596" cy="184666"/>
            <a:chOff x="8161122" y="4177560"/>
            <a:chExt cx="253596" cy="184666"/>
          </a:xfrm>
        </p:grpSpPr>
        <p:sp>
          <p:nvSpPr>
            <p:cNvPr id="503" name="Oval 50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3" name="Group 472"/>
          <p:cNvGrpSpPr/>
          <p:nvPr/>
        </p:nvGrpSpPr>
        <p:grpSpPr>
          <a:xfrm>
            <a:off x="4385332" y="4084869"/>
            <a:ext cx="253596" cy="184666"/>
            <a:chOff x="8161122" y="4177560"/>
            <a:chExt cx="253596" cy="184666"/>
          </a:xfrm>
        </p:grpSpPr>
        <p:sp>
          <p:nvSpPr>
            <p:cNvPr id="501" name="Oval 50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4" name="Group 473"/>
          <p:cNvGrpSpPr/>
          <p:nvPr/>
        </p:nvGrpSpPr>
        <p:grpSpPr>
          <a:xfrm>
            <a:off x="4404756" y="5070191"/>
            <a:ext cx="253596" cy="184666"/>
            <a:chOff x="8161122" y="4177560"/>
            <a:chExt cx="253596" cy="184666"/>
          </a:xfrm>
        </p:grpSpPr>
        <p:sp>
          <p:nvSpPr>
            <p:cNvPr id="499" name="Oval 49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5" name="Group 474"/>
          <p:cNvGrpSpPr/>
          <p:nvPr/>
        </p:nvGrpSpPr>
        <p:grpSpPr>
          <a:xfrm>
            <a:off x="4994637" y="4990294"/>
            <a:ext cx="253596" cy="184666"/>
            <a:chOff x="8161122" y="4177560"/>
            <a:chExt cx="253596" cy="184666"/>
          </a:xfrm>
        </p:grpSpPr>
        <p:sp>
          <p:nvSpPr>
            <p:cNvPr id="497" name="Oval 49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6" name="Group 475"/>
          <p:cNvGrpSpPr/>
          <p:nvPr/>
        </p:nvGrpSpPr>
        <p:grpSpPr>
          <a:xfrm>
            <a:off x="2552556" y="1781947"/>
            <a:ext cx="253596" cy="184666"/>
            <a:chOff x="8161122" y="4177560"/>
            <a:chExt cx="253596" cy="184666"/>
          </a:xfrm>
        </p:grpSpPr>
        <p:sp>
          <p:nvSpPr>
            <p:cNvPr id="495" name="Oval 49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3838122" y="1086421"/>
            <a:ext cx="253596" cy="184666"/>
            <a:chOff x="8161122" y="4177560"/>
            <a:chExt cx="253596" cy="184666"/>
          </a:xfrm>
        </p:grpSpPr>
        <p:sp>
          <p:nvSpPr>
            <p:cNvPr id="493" name="Oval 492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8" name="Group 477"/>
          <p:cNvGrpSpPr/>
          <p:nvPr/>
        </p:nvGrpSpPr>
        <p:grpSpPr>
          <a:xfrm>
            <a:off x="2095512" y="3752843"/>
            <a:ext cx="253596" cy="184666"/>
            <a:chOff x="8161122" y="4177560"/>
            <a:chExt cx="253596" cy="184666"/>
          </a:xfrm>
        </p:grpSpPr>
        <p:sp>
          <p:nvSpPr>
            <p:cNvPr id="491" name="Oval 490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>
            <a:off x="3780690" y="5880906"/>
            <a:ext cx="253596" cy="184666"/>
            <a:chOff x="8161122" y="4177560"/>
            <a:chExt cx="253596" cy="184666"/>
          </a:xfrm>
        </p:grpSpPr>
        <p:sp>
          <p:nvSpPr>
            <p:cNvPr id="489" name="Oval 488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80" name="Group 479"/>
          <p:cNvGrpSpPr/>
          <p:nvPr/>
        </p:nvGrpSpPr>
        <p:grpSpPr>
          <a:xfrm>
            <a:off x="6105751" y="6345447"/>
            <a:ext cx="253596" cy="184666"/>
            <a:chOff x="8161122" y="4177560"/>
            <a:chExt cx="253596" cy="184666"/>
          </a:xfrm>
        </p:grpSpPr>
        <p:sp>
          <p:nvSpPr>
            <p:cNvPr id="487" name="Oval 486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481" name="Group 480"/>
          <p:cNvGrpSpPr/>
          <p:nvPr/>
        </p:nvGrpSpPr>
        <p:grpSpPr>
          <a:xfrm>
            <a:off x="7842233" y="5273535"/>
            <a:ext cx="253596" cy="184666"/>
            <a:chOff x="8161122" y="4177560"/>
            <a:chExt cx="253596" cy="184666"/>
          </a:xfrm>
        </p:grpSpPr>
        <p:sp>
          <p:nvSpPr>
            <p:cNvPr id="485" name="Oval 484"/>
            <p:cNvSpPr/>
            <p:nvPr/>
          </p:nvSpPr>
          <p:spPr>
            <a:xfrm>
              <a:off x="8216326" y="4194999"/>
              <a:ext cx="128016" cy="128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8161122" y="4177560"/>
              <a:ext cx="2535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K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0" name="Group 599"/>
          <p:cNvGrpSpPr/>
          <p:nvPr/>
        </p:nvGrpSpPr>
        <p:grpSpPr>
          <a:xfrm>
            <a:off x="5393700" y="2382688"/>
            <a:ext cx="298480" cy="184666"/>
            <a:chOff x="7993719" y="4022802"/>
            <a:chExt cx="298480" cy="184666"/>
          </a:xfrm>
        </p:grpSpPr>
        <p:sp>
          <p:nvSpPr>
            <p:cNvPr id="769" name="Oval 76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70" name="TextBox 76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1" name="Group 600"/>
          <p:cNvGrpSpPr/>
          <p:nvPr/>
        </p:nvGrpSpPr>
        <p:grpSpPr>
          <a:xfrm>
            <a:off x="4482764" y="3813883"/>
            <a:ext cx="298480" cy="184666"/>
            <a:chOff x="7993719" y="4022802"/>
            <a:chExt cx="298480" cy="184666"/>
          </a:xfrm>
        </p:grpSpPr>
        <p:sp>
          <p:nvSpPr>
            <p:cNvPr id="767" name="Oval 76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68" name="TextBox 76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2" name="Group 601"/>
          <p:cNvGrpSpPr/>
          <p:nvPr/>
        </p:nvGrpSpPr>
        <p:grpSpPr>
          <a:xfrm>
            <a:off x="5296268" y="2864897"/>
            <a:ext cx="298480" cy="184666"/>
            <a:chOff x="7993719" y="4022802"/>
            <a:chExt cx="298480" cy="184666"/>
          </a:xfrm>
        </p:grpSpPr>
        <p:sp>
          <p:nvSpPr>
            <p:cNvPr id="765" name="Oval 76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66" name="TextBox 76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3569058" y="2422761"/>
            <a:ext cx="298480" cy="184666"/>
            <a:chOff x="7993719" y="4022802"/>
            <a:chExt cx="298480" cy="184666"/>
          </a:xfrm>
        </p:grpSpPr>
        <p:sp>
          <p:nvSpPr>
            <p:cNvPr id="763" name="Oval 76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64" name="TextBox 76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4" name="Group 603"/>
          <p:cNvGrpSpPr/>
          <p:nvPr/>
        </p:nvGrpSpPr>
        <p:grpSpPr>
          <a:xfrm>
            <a:off x="7435210" y="2876782"/>
            <a:ext cx="298480" cy="184666"/>
            <a:chOff x="7993719" y="4022802"/>
            <a:chExt cx="298480" cy="184666"/>
          </a:xfrm>
        </p:grpSpPr>
        <p:sp>
          <p:nvSpPr>
            <p:cNvPr id="761" name="Oval 76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62" name="TextBox 76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5" name="Group 604"/>
          <p:cNvGrpSpPr/>
          <p:nvPr/>
        </p:nvGrpSpPr>
        <p:grpSpPr>
          <a:xfrm>
            <a:off x="8008668" y="2948591"/>
            <a:ext cx="298480" cy="184666"/>
            <a:chOff x="7993719" y="4022802"/>
            <a:chExt cx="298480" cy="184666"/>
          </a:xfrm>
        </p:grpSpPr>
        <p:sp>
          <p:nvSpPr>
            <p:cNvPr id="759" name="Oval 75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60" name="TextBox 75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6" name="Group 605"/>
          <p:cNvGrpSpPr/>
          <p:nvPr/>
        </p:nvGrpSpPr>
        <p:grpSpPr>
          <a:xfrm>
            <a:off x="4845397" y="4164881"/>
            <a:ext cx="298480" cy="184666"/>
            <a:chOff x="7993719" y="4022802"/>
            <a:chExt cx="298480" cy="184666"/>
          </a:xfrm>
        </p:grpSpPr>
        <p:sp>
          <p:nvSpPr>
            <p:cNvPr id="757" name="Oval 75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58" name="TextBox 75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5786095" y="4319444"/>
            <a:ext cx="298480" cy="184666"/>
            <a:chOff x="7993719" y="4022802"/>
            <a:chExt cx="298480" cy="184666"/>
          </a:xfrm>
        </p:grpSpPr>
        <p:sp>
          <p:nvSpPr>
            <p:cNvPr id="755" name="Oval 75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56" name="TextBox 75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09" name="Group 608"/>
          <p:cNvGrpSpPr/>
          <p:nvPr/>
        </p:nvGrpSpPr>
        <p:grpSpPr>
          <a:xfrm>
            <a:off x="7403369" y="2331154"/>
            <a:ext cx="298480" cy="184666"/>
            <a:chOff x="7993719" y="4022802"/>
            <a:chExt cx="298480" cy="184666"/>
          </a:xfrm>
        </p:grpSpPr>
        <p:sp>
          <p:nvSpPr>
            <p:cNvPr id="751" name="Oval 75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8111647" y="2382688"/>
            <a:ext cx="298480" cy="184666"/>
            <a:chOff x="7993719" y="4022802"/>
            <a:chExt cx="298480" cy="184666"/>
          </a:xfrm>
        </p:grpSpPr>
        <p:sp>
          <p:nvSpPr>
            <p:cNvPr id="749" name="Oval 74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50" name="TextBox 74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6979151" y="2444011"/>
            <a:ext cx="298480" cy="184666"/>
            <a:chOff x="7993719" y="4022802"/>
            <a:chExt cx="298480" cy="184666"/>
          </a:xfrm>
        </p:grpSpPr>
        <p:sp>
          <p:nvSpPr>
            <p:cNvPr id="747" name="Oval 74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48" name="TextBox 74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2" name="Group 611"/>
          <p:cNvGrpSpPr/>
          <p:nvPr/>
        </p:nvGrpSpPr>
        <p:grpSpPr>
          <a:xfrm>
            <a:off x="7552609" y="2515820"/>
            <a:ext cx="298480" cy="184666"/>
            <a:chOff x="7993719" y="4022802"/>
            <a:chExt cx="298480" cy="184666"/>
          </a:xfrm>
        </p:grpSpPr>
        <p:sp>
          <p:nvSpPr>
            <p:cNvPr id="745" name="Oval 74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46" name="TextBox 74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5" name="Group 614"/>
          <p:cNvGrpSpPr/>
          <p:nvPr/>
        </p:nvGrpSpPr>
        <p:grpSpPr>
          <a:xfrm>
            <a:off x="5725267" y="1253104"/>
            <a:ext cx="298480" cy="184666"/>
            <a:chOff x="7993719" y="4022802"/>
            <a:chExt cx="298480" cy="184666"/>
          </a:xfrm>
        </p:grpSpPr>
        <p:sp>
          <p:nvSpPr>
            <p:cNvPr id="739" name="Oval 73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40" name="TextBox 73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6" name="Group 615"/>
          <p:cNvGrpSpPr/>
          <p:nvPr/>
        </p:nvGrpSpPr>
        <p:grpSpPr>
          <a:xfrm>
            <a:off x="1927801" y="2685858"/>
            <a:ext cx="298480" cy="184666"/>
            <a:chOff x="7993719" y="4022802"/>
            <a:chExt cx="298480" cy="184666"/>
          </a:xfrm>
        </p:grpSpPr>
        <p:sp>
          <p:nvSpPr>
            <p:cNvPr id="737" name="Oval 73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2948196" y="3354305"/>
            <a:ext cx="298480" cy="184666"/>
            <a:chOff x="7993719" y="4022802"/>
            <a:chExt cx="298480" cy="184666"/>
          </a:xfrm>
        </p:grpSpPr>
        <p:sp>
          <p:nvSpPr>
            <p:cNvPr id="735" name="Oval 73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36" name="TextBox 73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8" name="Group 617"/>
          <p:cNvGrpSpPr/>
          <p:nvPr/>
        </p:nvGrpSpPr>
        <p:grpSpPr>
          <a:xfrm>
            <a:off x="2042098" y="1550951"/>
            <a:ext cx="298480" cy="184666"/>
            <a:chOff x="7993719" y="4022802"/>
            <a:chExt cx="298480" cy="184666"/>
          </a:xfrm>
        </p:grpSpPr>
        <p:sp>
          <p:nvSpPr>
            <p:cNvPr id="733" name="Oval 73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34" name="TextBox 73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19" name="Group 618"/>
          <p:cNvGrpSpPr/>
          <p:nvPr/>
        </p:nvGrpSpPr>
        <p:grpSpPr>
          <a:xfrm>
            <a:off x="1895960" y="2140230"/>
            <a:ext cx="298480" cy="184666"/>
            <a:chOff x="7993719" y="4022802"/>
            <a:chExt cx="298480" cy="184666"/>
          </a:xfrm>
        </p:grpSpPr>
        <p:sp>
          <p:nvSpPr>
            <p:cNvPr id="731" name="Oval 73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0" name="Group 619"/>
          <p:cNvGrpSpPr/>
          <p:nvPr/>
        </p:nvGrpSpPr>
        <p:grpSpPr>
          <a:xfrm>
            <a:off x="2604238" y="2191764"/>
            <a:ext cx="298480" cy="184666"/>
            <a:chOff x="7993719" y="4022802"/>
            <a:chExt cx="298480" cy="184666"/>
          </a:xfrm>
        </p:grpSpPr>
        <p:sp>
          <p:nvSpPr>
            <p:cNvPr id="729" name="Oval 72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30" name="TextBox 72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1" name="Group 620"/>
          <p:cNvGrpSpPr/>
          <p:nvPr/>
        </p:nvGrpSpPr>
        <p:grpSpPr>
          <a:xfrm>
            <a:off x="2510707" y="3595403"/>
            <a:ext cx="298480" cy="184666"/>
            <a:chOff x="7993719" y="4022802"/>
            <a:chExt cx="298480" cy="184666"/>
          </a:xfrm>
        </p:grpSpPr>
        <p:sp>
          <p:nvSpPr>
            <p:cNvPr id="727" name="Oval 72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28" name="TextBox 72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2" name="Group 621"/>
          <p:cNvGrpSpPr/>
          <p:nvPr/>
        </p:nvGrpSpPr>
        <p:grpSpPr>
          <a:xfrm>
            <a:off x="2580082" y="2685858"/>
            <a:ext cx="298480" cy="184666"/>
            <a:chOff x="7993719" y="4022802"/>
            <a:chExt cx="298480" cy="184666"/>
          </a:xfrm>
        </p:grpSpPr>
        <p:sp>
          <p:nvSpPr>
            <p:cNvPr id="725" name="Oval 72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26" name="TextBox 72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3" name="Group 622"/>
          <p:cNvGrpSpPr/>
          <p:nvPr/>
        </p:nvGrpSpPr>
        <p:grpSpPr>
          <a:xfrm>
            <a:off x="2550242" y="1345437"/>
            <a:ext cx="298480" cy="184666"/>
            <a:chOff x="7993719" y="4022802"/>
            <a:chExt cx="298480" cy="184666"/>
          </a:xfrm>
        </p:grpSpPr>
        <p:sp>
          <p:nvSpPr>
            <p:cNvPr id="723" name="Oval 72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24" name="TextBox 72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4599525" y="1125228"/>
            <a:ext cx="298480" cy="184666"/>
            <a:chOff x="7993719" y="4022802"/>
            <a:chExt cx="298480" cy="184666"/>
          </a:xfrm>
        </p:grpSpPr>
        <p:sp>
          <p:nvSpPr>
            <p:cNvPr id="721" name="Oval 72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22" name="TextBox 72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5" name="Group 624"/>
          <p:cNvGrpSpPr/>
          <p:nvPr/>
        </p:nvGrpSpPr>
        <p:grpSpPr>
          <a:xfrm>
            <a:off x="4144034" y="1276313"/>
            <a:ext cx="298480" cy="184666"/>
            <a:chOff x="7993719" y="4022802"/>
            <a:chExt cx="298480" cy="184666"/>
          </a:xfrm>
        </p:grpSpPr>
        <p:sp>
          <p:nvSpPr>
            <p:cNvPr id="719" name="Oval 71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6" name="Group 625"/>
          <p:cNvGrpSpPr/>
          <p:nvPr/>
        </p:nvGrpSpPr>
        <p:grpSpPr>
          <a:xfrm>
            <a:off x="2804574" y="1233307"/>
            <a:ext cx="298480" cy="184666"/>
            <a:chOff x="7993719" y="4022802"/>
            <a:chExt cx="298480" cy="184666"/>
          </a:xfrm>
        </p:grpSpPr>
        <p:sp>
          <p:nvSpPr>
            <p:cNvPr id="717" name="Oval 71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18" name="TextBox 71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7" name="Group 626"/>
          <p:cNvGrpSpPr/>
          <p:nvPr/>
        </p:nvGrpSpPr>
        <p:grpSpPr>
          <a:xfrm>
            <a:off x="3512852" y="1284841"/>
            <a:ext cx="298480" cy="184666"/>
            <a:chOff x="7993719" y="4022802"/>
            <a:chExt cx="298480" cy="184666"/>
          </a:xfrm>
        </p:grpSpPr>
        <p:sp>
          <p:nvSpPr>
            <p:cNvPr id="715" name="Oval 71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16" name="TextBox 71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8" name="Group 627"/>
          <p:cNvGrpSpPr/>
          <p:nvPr/>
        </p:nvGrpSpPr>
        <p:grpSpPr>
          <a:xfrm>
            <a:off x="2953814" y="1417973"/>
            <a:ext cx="298480" cy="184666"/>
            <a:chOff x="7993719" y="4022802"/>
            <a:chExt cx="298480" cy="184666"/>
          </a:xfrm>
        </p:grpSpPr>
        <p:sp>
          <p:nvSpPr>
            <p:cNvPr id="713" name="Oval 71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29" name="Group 628"/>
          <p:cNvGrpSpPr/>
          <p:nvPr/>
        </p:nvGrpSpPr>
        <p:grpSpPr>
          <a:xfrm>
            <a:off x="3056793" y="852070"/>
            <a:ext cx="298480" cy="184666"/>
            <a:chOff x="7993719" y="4022802"/>
            <a:chExt cx="298480" cy="184666"/>
          </a:xfrm>
        </p:grpSpPr>
        <p:sp>
          <p:nvSpPr>
            <p:cNvPr id="711" name="Oval 71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12" name="TextBox 71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0" name="Group 629"/>
          <p:cNvGrpSpPr/>
          <p:nvPr/>
        </p:nvGrpSpPr>
        <p:grpSpPr>
          <a:xfrm>
            <a:off x="5517146" y="960359"/>
            <a:ext cx="298480" cy="184666"/>
            <a:chOff x="7993719" y="4022802"/>
            <a:chExt cx="298480" cy="184666"/>
          </a:xfrm>
        </p:grpSpPr>
        <p:sp>
          <p:nvSpPr>
            <p:cNvPr id="709" name="Oval 70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10" name="TextBox 70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1" name="Group 630"/>
          <p:cNvGrpSpPr/>
          <p:nvPr/>
        </p:nvGrpSpPr>
        <p:grpSpPr>
          <a:xfrm>
            <a:off x="6274115" y="1300576"/>
            <a:ext cx="298480" cy="184666"/>
            <a:chOff x="7993719" y="4022802"/>
            <a:chExt cx="298480" cy="184666"/>
          </a:xfrm>
        </p:grpSpPr>
        <p:sp>
          <p:nvSpPr>
            <p:cNvPr id="707" name="Oval 70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08" name="TextBox 70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2" name="Group 631"/>
          <p:cNvGrpSpPr/>
          <p:nvPr/>
        </p:nvGrpSpPr>
        <p:grpSpPr>
          <a:xfrm>
            <a:off x="7209482" y="6263555"/>
            <a:ext cx="298480" cy="184666"/>
            <a:chOff x="7993719" y="4022802"/>
            <a:chExt cx="298480" cy="184666"/>
          </a:xfrm>
        </p:grpSpPr>
        <p:sp>
          <p:nvSpPr>
            <p:cNvPr id="705" name="Oval 70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06" name="TextBox 70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3" name="Group 632"/>
          <p:cNvGrpSpPr/>
          <p:nvPr/>
        </p:nvGrpSpPr>
        <p:grpSpPr>
          <a:xfrm>
            <a:off x="8336618" y="4257214"/>
            <a:ext cx="298480" cy="184666"/>
            <a:chOff x="7993719" y="4022802"/>
            <a:chExt cx="298480" cy="184666"/>
          </a:xfrm>
        </p:grpSpPr>
        <p:sp>
          <p:nvSpPr>
            <p:cNvPr id="703" name="Oval 70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04" name="TextBox 70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4" name="Group 633"/>
          <p:cNvGrpSpPr/>
          <p:nvPr/>
        </p:nvGrpSpPr>
        <p:grpSpPr>
          <a:xfrm>
            <a:off x="7306272" y="3406648"/>
            <a:ext cx="298480" cy="184666"/>
            <a:chOff x="7993719" y="4022802"/>
            <a:chExt cx="298480" cy="184666"/>
          </a:xfrm>
        </p:grpSpPr>
        <p:sp>
          <p:nvSpPr>
            <p:cNvPr id="701" name="Oval 70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7834816" y="3588458"/>
            <a:ext cx="298480" cy="184666"/>
            <a:chOff x="7993719" y="4022802"/>
            <a:chExt cx="298480" cy="184666"/>
          </a:xfrm>
        </p:grpSpPr>
        <p:sp>
          <p:nvSpPr>
            <p:cNvPr id="699" name="Oval 69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00" name="TextBox 69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6" name="Group 635"/>
          <p:cNvGrpSpPr/>
          <p:nvPr/>
        </p:nvGrpSpPr>
        <p:grpSpPr>
          <a:xfrm>
            <a:off x="7802975" y="3982874"/>
            <a:ext cx="298480" cy="184666"/>
            <a:chOff x="7993719" y="4022802"/>
            <a:chExt cx="298480" cy="184666"/>
          </a:xfrm>
        </p:grpSpPr>
        <p:sp>
          <p:nvSpPr>
            <p:cNvPr id="697" name="Oval 69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98" name="TextBox 69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7" name="Group 636"/>
          <p:cNvGrpSpPr/>
          <p:nvPr/>
        </p:nvGrpSpPr>
        <p:grpSpPr>
          <a:xfrm>
            <a:off x="7753992" y="4370295"/>
            <a:ext cx="298480" cy="184666"/>
            <a:chOff x="7993719" y="4022802"/>
            <a:chExt cx="298480" cy="184666"/>
          </a:xfrm>
        </p:grpSpPr>
        <p:sp>
          <p:nvSpPr>
            <p:cNvPr id="695" name="Oval 69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96" name="TextBox 69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1892858" y="3154985"/>
            <a:ext cx="298480" cy="184666"/>
            <a:chOff x="7993719" y="4022802"/>
            <a:chExt cx="298480" cy="184666"/>
          </a:xfrm>
        </p:grpSpPr>
        <p:sp>
          <p:nvSpPr>
            <p:cNvPr id="693" name="Oval 69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94" name="TextBox 69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39" name="Group 638"/>
          <p:cNvGrpSpPr/>
          <p:nvPr/>
        </p:nvGrpSpPr>
        <p:grpSpPr>
          <a:xfrm>
            <a:off x="2913253" y="3823432"/>
            <a:ext cx="298480" cy="184666"/>
            <a:chOff x="7993719" y="4022802"/>
            <a:chExt cx="298480" cy="184666"/>
          </a:xfrm>
        </p:grpSpPr>
        <p:sp>
          <p:nvSpPr>
            <p:cNvPr id="691" name="Oval 69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92" name="TextBox 69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0" name="Group 639"/>
          <p:cNvGrpSpPr/>
          <p:nvPr/>
        </p:nvGrpSpPr>
        <p:grpSpPr>
          <a:xfrm>
            <a:off x="2475764" y="4064530"/>
            <a:ext cx="298480" cy="184666"/>
            <a:chOff x="7993719" y="4022802"/>
            <a:chExt cx="298480" cy="184666"/>
          </a:xfrm>
        </p:grpSpPr>
        <p:sp>
          <p:nvSpPr>
            <p:cNvPr id="689" name="Oval 68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90" name="TextBox 68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1" name="Group 640"/>
          <p:cNvGrpSpPr/>
          <p:nvPr/>
        </p:nvGrpSpPr>
        <p:grpSpPr>
          <a:xfrm>
            <a:off x="2545139" y="3154985"/>
            <a:ext cx="298480" cy="184666"/>
            <a:chOff x="7993719" y="4022802"/>
            <a:chExt cx="298480" cy="184666"/>
          </a:xfrm>
        </p:grpSpPr>
        <p:sp>
          <p:nvSpPr>
            <p:cNvPr id="687" name="Oval 68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88" name="TextBox 68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2" name="Group 641"/>
          <p:cNvGrpSpPr/>
          <p:nvPr/>
        </p:nvGrpSpPr>
        <p:grpSpPr>
          <a:xfrm>
            <a:off x="4340448" y="6002570"/>
            <a:ext cx="298480" cy="184666"/>
            <a:chOff x="7993719" y="4022802"/>
            <a:chExt cx="298480" cy="184666"/>
          </a:xfrm>
        </p:grpSpPr>
        <p:sp>
          <p:nvSpPr>
            <p:cNvPr id="685" name="Oval 68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86" name="TextBox 68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3" name="Group 642"/>
          <p:cNvGrpSpPr/>
          <p:nvPr/>
        </p:nvGrpSpPr>
        <p:grpSpPr>
          <a:xfrm>
            <a:off x="5288517" y="6272083"/>
            <a:ext cx="298480" cy="184666"/>
            <a:chOff x="7993719" y="4022802"/>
            <a:chExt cx="298480" cy="184666"/>
          </a:xfrm>
        </p:grpSpPr>
        <p:sp>
          <p:nvSpPr>
            <p:cNvPr id="683" name="Oval 68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84" name="TextBox 68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5290106" y="5800368"/>
            <a:ext cx="298480" cy="184666"/>
            <a:chOff x="7993719" y="4022802"/>
            <a:chExt cx="298480" cy="184666"/>
          </a:xfrm>
        </p:grpSpPr>
        <p:sp>
          <p:nvSpPr>
            <p:cNvPr id="681" name="Oval 68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82" name="TextBox 68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2430842" y="4823067"/>
            <a:ext cx="298480" cy="184666"/>
            <a:chOff x="7993719" y="4022802"/>
            <a:chExt cx="298480" cy="184666"/>
          </a:xfrm>
        </p:grpSpPr>
        <p:sp>
          <p:nvSpPr>
            <p:cNvPr id="679" name="Oval 67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7" name="Group 646"/>
          <p:cNvGrpSpPr/>
          <p:nvPr/>
        </p:nvGrpSpPr>
        <p:grpSpPr>
          <a:xfrm>
            <a:off x="4950148" y="5458459"/>
            <a:ext cx="298480" cy="184666"/>
            <a:chOff x="7993719" y="4022802"/>
            <a:chExt cx="298480" cy="184666"/>
          </a:xfrm>
        </p:grpSpPr>
        <p:sp>
          <p:nvSpPr>
            <p:cNvPr id="675" name="Oval 67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76" name="TextBox 67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8" name="Group 647"/>
          <p:cNvGrpSpPr/>
          <p:nvPr/>
        </p:nvGrpSpPr>
        <p:grpSpPr>
          <a:xfrm>
            <a:off x="2926924" y="4928168"/>
            <a:ext cx="298480" cy="184666"/>
            <a:chOff x="7993719" y="4022802"/>
            <a:chExt cx="298480" cy="184666"/>
          </a:xfrm>
        </p:grpSpPr>
        <p:sp>
          <p:nvSpPr>
            <p:cNvPr id="673" name="Oval 67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74" name="TextBox 67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49" name="Group 648"/>
          <p:cNvGrpSpPr/>
          <p:nvPr/>
        </p:nvGrpSpPr>
        <p:grpSpPr>
          <a:xfrm>
            <a:off x="3155197" y="5566538"/>
            <a:ext cx="298480" cy="184666"/>
            <a:chOff x="7993719" y="4022802"/>
            <a:chExt cx="298480" cy="184666"/>
          </a:xfrm>
        </p:grpSpPr>
        <p:sp>
          <p:nvSpPr>
            <p:cNvPr id="671" name="Oval 67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72" name="TextBox 67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3863475" y="5618072"/>
            <a:ext cx="298480" cy="184666"/>
            <a:chOff x="7993719" y="4022802"/>
            <a:chExt cx="298480" cy="184666"/>
          </a:xfrm>
        </p:grpSpPr>
        <p:sp>
          <p:nvSpPr>
            <p:cNvPr id="669" name="Oval 66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70" name="TextBox 66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1" name="Group 650"/>
          <p:cNvGrpSpPr/>
          <p:nvPr/>
        </p:nvGrpSpPr>
        <p:grpSpPr>
          <a:xfrm>
            <a:off x="3304437" y="5751204"/>
            <a:ext cx="298480" cy="184666"/>
            <a:chOff x="7993719" y="4022802"/>
            <a:chExt cx="298480" cy="184666"/>
          </a:xfrm>
        </p:grpSpPr>
        <p:sp>
          <p:nvSpPr>
            <p:cNvPr id="667" name="Oval 66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68" name="TextBox 66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2" name="Group 651"/>
          <p:cNvGrpSpPr/>
          <p:nvPr/>
        </p:nvGrpSpPr>
        <p:grpSpPr>
          <a:xfrm>
            <a:off x="3407416" y="5185301"/>
            <a:ext cx="298480" cy="184666"/>
            <a:chOff x="7993719" y="4022802"/>
            <a:chExt cx="298480" cy="184666"/>
          </a:xfrm>
        </p:grpSpPr>
        <p:sp>
          <p:nvSpPr>
            <p:cNvPr id="665" name="Oval 664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66" name="TextBox 665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3" name="Group 652"/>
          <p:cNvGrpSpPr/>
          <p:nvPr/>
        </p:nvGrpSpPr>
        <p:grpSpPr>
          <a:xfrm>
            <a:off x="5867769" y="5293590"/>
            <a:ext cx="298480" cy="184666"/>
            <a:chOff x="7993719" y="4022802"/>
            <a:chExt cx="298480" cy="184666"/>
          </a:xfrm>
        </p:grpSpPr>
        <p:sp>
          <p:nvSpPr>
            <p:cNvPr id="663" name="Oval 662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64" name="TextBox 663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5838954" y="5847840"/>
            <a:ext cx="298480" cy="184666"/>
            <a:chOff x="7993719" y="4022802"/>
            <a:chExt cx="298480" cy="184666"/>
          </a:xfrm>
        </p:grpSpPr>
        <p:sp>
          <p:nvSpPr>
            <p:cNvPr id="661" name="Oval 660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62" name="TextBox 661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5" name="Group 654"/>
          <p:cNvGrpSpPr/>
          <p:nvPr/>
        </p:nvGrpSpPr>
        <p:grpSpPr>
          <a:xfrm>
            <a:off x="7377560" y="5192729"/>
            <a:ext cx="298480" cy="184666"/>
            <a:chOff x="7993719" y="4022802"/>
            <a:chExt cx="298480" cy="184666"/>
          </a:xfrm>
        </p:grpSpPr>
        <p:sp>
          <p:nvSpPr>
            <p:cNvPr id="659" name="Oval 658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60" name="TextBox 659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grpSp>
        <p:nvGrpSpPr>
          <p:cNvPr id="656" name="Group 655"/>
          <p:cNvGrpSpPr/>
          <p:nvPr/>
        </p:nvGrpSpPr>
        <p:grpSpPr>
          <a:xfrm>
            <a:off x="7780395" y="4741182"/>
            <a:ext cx="298480" cy="184666"/>
            <a:chOff x="7993719" y="4022802"/>
            <a:chExt cx="298480" cy="184666"/>
          </a:xfrm>
        </p:grpSpPr>
        <p:sp>
          <p:nvSpPr>
            <p:cNvPr id="657" name="Oval 656"/>
            <p:cNvSpPr/>
            <p:nvPr/>
          </p:nvSpPr>
          <p:spPr>
            <a:xfrm>
              <a:off x="8063926" y="4042599"/>
              <a:ext cx="128016" cy="128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658" name="TextBox 657"/>
            <p:cNvSpPr txBox="1"/>
            <p:nvPr/>
          </p:nvSpPr>
          <p:spPr>
            <a:xfrm>
              <a:off x="7993719" y="4022802"/>
              <a:ext cx="29848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ndalus" panose="02020603050405020304" pitchFamily="18" charset="-78"/>
                  <a:cs typeface="Andalus" panose="02020603050405020304" pitchFamily="18" charset="-78"/>
                </a:rPr>
                <a:t>Na</a:t>
              </a:r>
              <a:r>
                <a:rPr lang="en-US" sz="600" baseline="30000" dirty="0">
                  <a:latin typeface="Andalus" panose="02020603050405020304" pitchFamily="18" charset="-78"/>
                  <a:cs typeface="Andalus" panose="02020603050405020304" pitchFamily="18" charset="-78"/>
                </a:rPr>
                <a:t>+</a:t>
              </a:r>
            </a:p>
          </p:txBody>
        </p:sp>
      </p:grpSp>
      <p:pic>
        <p:nvPicPr>
          <p:cNvPr id="394" name="Picture 3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6" y="4209172"/>
            <a:ext cx="698817" cy="588049"/>
          </a:xfrm>
          <a:prstGeom prst="rect">
            <a:avLst/>
          </a:prstGeom>
        </p:spPr>
      </p:pic>
      <p:sp>
        <p:nvSpPr>
          <p:cNvPr id="395" name="TextBox 394"/>
          <p:cNvSpPr txBox="1"/>
          <p:nvPr/>
        </p:nvSpPr>
        <p:spPr>
          <a:xfrm>
            <a:off x="889322" y="4301580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Na-K Pump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967728" y="1322893"/>
            <a:ext cx="5284191" cy="973040"/>
            <a:chOff x="7218076" y="1094287"/>
            <a:chExt cx="5284191" cy="973040"/>
          </a:xfrm>
        </p:grpSpPr>
        <p:grpSp>
          <p:nvGrpSpPr>
            <p:cNvPr id="13" name="Group 12"/>
            <p:cNvGrpSpPr/>
            <p:nvPr/>
          </p:nvGrpSpPr>
          <p:grpSpPr>
            <a:xfrm>
              <a:off x="7218076" y="1096854"/>
              <a:ext cx="589573" cy="970473"/>
              <a:chOff x="7465726" y="1096854"/>
              <a:chExt cx="589573" cy="970473"/>
            </a:xfrm>
          </p:grpSpPr>
          <p:sp>
            <p:nvSpPr>
              <p:cNvPr id="405" name="TextBox 404"/>
              <p:cNvSpPr txBox="1"/>
              <p:nvPr/>
            </p:nvSpPr>
            <p:spPr>
              <a:xfrm>
                <a:off x="7468279" y="1096854"/>
                <a:ext cx="5870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RT</a:t>
                </a:r>
              </a:p>
            </p:txBody>
          </p:sp>
          <p:sp>
            <p:nvSpPr>
              <p:cNvPr id="406" name="TextBox 405"/>
              <p:cNvSpPr txBox="1"/>
              <p:nvPr/>
            </p:nvSpPr>
            <p:spPr>
              <a:xfrm>
                <a:off x="7576892" y="1544107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F</a:t>
                </a:r>
              </a:p>
            </p:txBody>
          </p:sp>
          <p:cxnSp>
            <p:nvCxnSpPr>
              <p:cNvPr id="397" name="Straight Connector 396"/>
              <p:cNvCxnSpPr/>
              <p:nvPr/>
            </p:nvCxnSpPr>
            <p:spPr>
              <a:xfrm>
                <a:off x="7465726" y="1571265"/>
                <a:ext cx="5712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/>
            <p:cNvSpPr txBox="1"/>
            <p:nvPr/>
          </p:nvSpPr>
          <p:spPr>
            <a:xfrm>
              <a:off x="8181854" y="1540881"/>
              <a:ext cx="4320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dirty="0" err="1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8181854" y="1094287"/>
              <a:ext cx="4241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endPara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749793" y="133366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ln</a:t>
              </a:r>
            </a:p>
          </p:txBody>
        </p:sp>
        <p:cxnSp>
          <p:nvCxnSpPr>
            <p:cNvPr id="404" name="Straight Connector 403"/>
            <p:cNvCxnSpPr/>
            <p:nvPr/>
          </p:nvCxnSpPr>
          <p:spPr>
            <a:xfrm flipV="1">
              <a:off x="8278573" y="1600194"/>
              <a:ext cx="36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788862" y="864082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 Potential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67210" y="2814428"/>
            <a:ext cx="2915442" cy="1446041"/>
            <a:chOff x="8779487" y="2814428"/>
            <a:chExt cx="2915442" cy="1446041"/>
          </a:xfrm>
        </p:grpSpPr>
        <p:sp>
          <p:nvSpPr>
            <p:cNvPr id="580" name="TextBox 579"/>
            <p:cNvSpPr txBox="1"/>
            <p:nvPr/>
          </p:nvSpPr>
          <p:spPr>
            <a:xfrm>
              <a:off x="8866911" y="2814428"/>
              <a:ext cx="2828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Nernst Equation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779487" y="3287429"/>
              <a:ext cx="2814581" cy="973040"/>
              <a:chOff x="8779487" y="3287429"/>
              <a:chExt cx="2814581" cy="973040"/>
            </a:xfrm>
          </p:grpSpPr>
          <p:grpSp>
            <p:nvGrpSpPr>
              <p:cNvPr id="414" name="Group 413"/>
              <p:cNvGrpSpPr/>
              <p:nvPr/>
            </p:nvGrpSpPr>
            <p:grpSpPr>
              <a:xfrm>
                <a:off x="9539927" y="3289996"/>
                <a:ext cx="589573" cy="970473"/>
                <a:chOff x="7465726" y="1096854"/>
                <a:chExt cx="589573" cy="970473"/>
              </a:xfrm>
            </p:grpSpPr>
            <p:sp>
              <p:nvSpPr>
                <p:cNvPr id="424" name="TextBox 423"/>
                <p:cNvSpPr txBox="1"/>
                <p:nvPr/>
              </p:nvSpPr>
              <p:spPr>
                <a:xfrm>
                  <a:off x="7468279" y="1096854"/>
                  <a:ext cx="58702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RT</a:t>
                  </a:r>
                </a:p>
              </p:txBody>
            </p:sp>
            <p:sp>
              <p:nvSpPr>
                <p:cNvPr id="434" name="TextBox 433"/>
                <p:cNvSpPr txBox="1"/>
                <p:nvPr/>
              </p:nvSpPr>
              <p:spPr>
                <a:xfrm>
                  <a:off x="7501942" y="1544107"/>
                  <a:ext cx="5212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zF</a:t>
                  </a:r>
                  <a:endPara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endParaRPr>
                </a:p>
              </p:txBody>
            </p:sp>
            <p:cxnSp>
              <p:nvCxnSpPr>
                <p:cNvPr id="579" name="Straight Connector 578"/>
                <p:cNvCxnSpPr/>
                <p:nvPr/>
              </p:nvCxnSpPr>
              <p:spPr>
                <a:xfrm>
                  <a:off x="7465726" y="1571265"/>
                  <a:ext cx="57128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2" name="TextBox 421"/>
              <p:cNvSpPr txBox="1"/>
              <p:nvPr/>
            </p:nvSpPr>
            <p:spPr>
              <a:xfrm>
                <a:off x="10071644" y="3526808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ln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0503705" y="3287429"/>
                <a:ext cx="1090363" cy="969814"/>
                <a:chOff x="8446251" y="2650598"/>
                <a:chExt cx="1090363" cy="969814"/>
              </a:xfrm>
            </p:grpSpPr>
            <p:sp>
              <p:nvSpPr>
                <p:cNvPr id="417" name="TextBox 416"/>
                <p:cNvSpPr txBox="1"/>
                <p:nvPr/>
              </p:nvSpPr>
              <p:spPr>
                <a:xfrm>
                  <a:off x="8446251" y="3097192"/>
                  <a:ext cx="102784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P</a:t>
                  </a:r>
                  <a:r>
                    <a:rPr lang="en-US" sz="2800" baseline="-250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K</a:t>
                  </a:r>
                  <a:r>
                    <a:rPr lang="en-US" sz="28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[K]</a:t>
                  </a:r>
                  <a:r>
                    <a:rPr lang="en-US" sz="2800" dirty="0" err="1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i</a:t>
                  </a:r>
                  <a:endParaRPr lang="en-US" sz="28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endParaRPr>
                </a:p>
              </p:txBody>
            </p:sp>
            <p:sp>
              <p:nvSpPr>
                <p:cNvPr id="421" name="TextBox 420"/>
                <p:cNvSpPr txBox="1"/>
                <p:nvPr/>
              </p:nvSpPr>
              <p:spPr>
                <a:xfrm>
                  <a:off x="8446251" y="2650598"/>
                  <a:ext cx="10903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P</a:t>
                  </a:r>
                  <a:r>
                    <a:rPr lang="en-US" sz="2800" baseline="-250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K</a:t>
                  </a:r>
                  <a:r>
                    <a:rPr lang="en-US" sz="28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[K]</a:t>
                  </a:r>
                  <a:r>
                    <a:rPr lang="en-US" sz="2800" baseline="-250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o</a:t>
                  </a:r>
                  <a:endParaRPr lang="en-US" sz="28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endParaRPr>
                </a:p>
              </p:txBody>
            </p:sp>
            <p:cxnSp>
              <p:nvCxnSpPr>
                <p:cNvPr id="423" name="Straight Connector 422"/>
                <p:cNvCxnSpPr/>
                <p:nvPr/>
              </p:nvCxnSpPr>
              <p:spPr>
                <a:xfrm>
                  <a:off x="8542970" y="3127576"/>
                  <a:ext cx="90547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9" name="TextBox 598"/>
              <p:cNvSpPr txBox="1"/>
              <p:nvPr/>
            </p:nvSpPr>
            <p:spPr>
              <a:xfrm>
                <a:off x="8779487" y="3516869"/>
                <a:ext cx="8162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E</a:t>
                </a:r>
                <a:r>
                  <a:rPr lang="en-US" sz="2800" baseline="-250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K </a:t>
                </a:r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=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8095105" y="1565786"/>
            <a:ext cx="3814478" cy="469900"/>
            <a:chOff x="8095105" y="1565786"/>
            <a:chExt cx="3814478" cy="4699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101455" y="1565786"/>
              <a:ext cx="126812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>
              <a:off x="8095105" y="2022986"/>
              <a:ext cx="126812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/>
            <p:cNvCxnSpPr/>
            <p:nvPr/>
          </p:nvCxnSpPr>
          <p:spPr>
            <a:xfrm>
              <a:off x="10641455" y="1578486"/>
              <a:ext cx="126812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/>
            <p:cNvCxnSpPr/>
            <p:nvPr/>
          </p:nvCxnSpPr>
          <p:spPr>
            <a:xfrm>
              <a:off x="10635105" y="2035686"/>
              <a:ext cx="126812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8" name="TextBox 387"/>
          <p:cNvSpPr txBox="1"/>
          <p:nvPr/>
        </p:nvSpPr>
        <p:spPr>
          <a:xfrm>
            <a:off x="8904989" y="3545500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   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-90mV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8904989" y="4086731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2800" baseline="-250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+50mV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8904989" y="4627961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r>
              <a:rPr lang="en-US" sz="2800" baseline="-250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</a:t>
            </a:r>
            <a:r>
              <a:rPr lang="en-US" sz="28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-70mV</a:t>
            </a:r>
          </a:p>
        </p:txBody>
      </p:sp>
      <p:sp>
        <p:nvSpPr>
          <p:cNvPr id="393" name="TextBox 392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28095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  <p:bldP spid="389" grpId="0"/>
      <p:bldP spid="39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559482" y="1600199"/>
            <a:ext cx="3215856" cy="2504481"/>
            <a:chOff x="8587451" y="440994"/>
            <a:chExt cx="3215856" cy="2504481"/>
          </a:xfrm>
        </p:grpSpPr>
        <p:grpSp>
          <p:nvGrpSpPr>
            <p:cNvPr id="27" name="Group 26"/>
            <p:cNvGrpSpPr/>
            <p:nvPr/>
          </p:nvGrpSpPr>
          <p:grpSpPr>
            <a:xfrm>
              <a:off x="8587451" y="440994"/>
              <a:ext cx="3215856" cy="2504481"/>
              <a:chOff x="5870135" y="-942975"/>
              <a:chExt cx="3215856" cy="2504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870135" y="-942975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3939" y="-406553"/>
                <a:ext cx="1605829" cy="1968059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9141599" y="496702"/>
              <a:ext cx="2260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Na-K Gradients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370546" y="2683374"/>
            <a:ext cx="3333823" cy="2453336"/>
            <a:chOff x="8974351" y="1566528"/>
            <a:chExt cx="3333823" cy="2453336"/>
          </a:xfrm>
        </p:grpSpPr>
        <p:grpSp>
          <p:nvGrpSpPr>
            <p:cNvPr id="30" name="Group 29"/>
            <p:cNvGrpSpPr/>
            <p:nvPr/>
          </p:nvGrpSpPr>
          <p:grpSpPr>
            <a:xfrm>
              <a:off x="8974351" y="1566528"/>
              <a:ext cx="3215856" cy="2453336"/>
              <a:chOff x="7297411" y="-1498880"/>
              <a:chExt cx="3215856" cy="245333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297411" y="-1498880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0860" y="-790027"/>
                <a:ext cx="2864370" cy="1695985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9050551" y="1602037"/>
              <a:ext cx="3257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Ion-Selective Channels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81610" y="3715405"/>
            <a:ext cx="3215856" cy="2453336"/>
            <a:chOff x="7772160" y="1067455"/>
            <a:chExt cx="3215856" cy="2453336"/>
          </a:xfrm>
        </p:grpSpPr>
        <p:grpSp>
          <p:nvGrpSpPr>
            <p:cNvPr id="50" name="Group 49"/>
            <p:cNvGrpSpPr/>
            <p:nvPr/>
          </p:nvGrpSpPr>
          <p:grpSpPr>
            <a:xfrm>
              <a:off x="7772160" y="1067455"/>
              <a:ext cx="3215856" cy="2453336"/>
              <a:chOff x="8587451" y="440994"/>
              <a:chExt cx="3215856" cy="245333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8587451" y="440994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836799" y="496702"/>
                <a:ext cx="28007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Membrane Voltage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656" y="1600199"/>
              <a:ext cx="2491305" cy="1787241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9424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8120" y="2808824"/>
            <a:ext cx="2407181" cy="2710749"/>
            <a:chOff x="628120" y="2808824"/>
            <a:chExt cx="2407181" cy="2710749"/>
          </a:xfrm>
        </p:grpSpPr>
        <p:sp>
          <p:nvSpPr>
            <p:cNvPr id="21" name="TextBox 20"/>
            <p:cNvSpPr txBox="1"/>
            <p:nvPr/>
          </p:nvSpPr>
          <p:spPr>
            <a:xfrm>
              <a:off x="894595" y="4466842"/>
              <a:ext cx="2076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4A48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pumps &amp;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7801" y="4873242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4A48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channels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28120" y="2808824"/>
              <a:ext cx="2407181" cy="1056526"/>
              <a:chOff x="628120" y="3287786"/>
              <a:chExt cx="2407181" cy="105652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28120" y="3287786"/>
                <a:ext cx="1068741" cy="1036959"/>
                <a:chOff x="3653347" y="1652896"/>
                <a:chExt cx="4187498" cy="3879863"/>
              </a:xfrm>
              <a:solidFill>
                <a:srgbClr val="FFFF00"/>
              </a:solidFill>
            </p:grpSpPr>
            <p:sp>
              <p:nvSpPr>
                <p:cNvPr id="38" name="Freeform 37"/>
                <p:cNvSpPr/>
                <p:nvPr/>
              </p:nvSpPr>
              <p:spPr>
                <a:xfrm flipH="1">
                  <a:off x="5790468" y="1686596"/>
                  <a:ext cx="2050377" cy="3812458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72737 w 602674"/>
                    <a:gd name="connsiteY3" fmla="*/ 462015 h 950388"/>
                    <a:gd name="connsiteX4" fmla="*/ 525993 w 602674"/>
                    <a:gd name="connsiteY4" fmla="*/ 631564 h 950388"/>
                    <a:gd name="connsiteX5" fmla="*/ 34298 w 602674"/>
                    <a:gd name="connsiteY5" fmla="*/ 784133 h 950388"/>
                    <a:gd name="connsiteX6" fmla="*/ 602674 w 60267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525993 w 602674"/>
                    <a:gd name="connsiteY3" fmla="*/ 631564 h 950388"/>
                    <a:gd name="connsiteX4" fmla="*/ 34298 w 602674"/>
                    <a:gd name="connsiteY4" fmla="*/ 784133 h 950388"/>
                    <a:gd name="connsiteX5" fmla="*/ 602674 w 602674"/>
                    <a:gd name="connsiteY5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34298 w 602674"/>
                    <a:gd name="connsiteY3" fmla="*/ 784133 h 950388"/>
                    <a:gd name="connsiteX4" fmla="*/ 602674 w 602674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12431 w 580807"/>
                    <a:gd name="connsiteY3" fmla="*/ 784133 h 950388"/>
                    <a:gd name="connsiteX4" fmla="*/ 580807 w 580807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6183 w 580807"/>
                    <a:gd name="connsiteY3" fmla="*/ 705568 h 950388"/>
                    <a:gd name="connsiteX4" fmla="*/ 580807 w 580807"/>
                    <a:gd name="connsiteY4" fmla="*/ 950388 h 950388"/>
                    <a:gd name="connsiteX0" fmla="*/ 798603 w 798603"/>
                    <a:gd name="connsiteY0" fmla="*/ 0 h 952922"/>
                    <a:gd name="connsiteX1" fmla="*/ 2933 w 798603"/>
                    <a:gd name="connsiteY1" fmla="*/ 239244 h 952922"/>
                    <a:gd name="connsiteX2" fmla="*/ 511069 w 798603"/>
                    <a:gd name="connsiteY2" fmla="*/ 487865 h 952922"/>
                    <a:gd name="connsiteX3" fmla="*/ 9115 w 798603"/>
                    <a:gd name="connsiteY3" fmla="*/ 708102 h 952922"/>
                    <a:gd name="connsiteX4" fmla="*/ 583739 w 798603"/>
                    <a:gd name="connsiteY4" fmla="*/ 952922 h 952922"/>
                    <a:gd name="connsiteX0" fmla="*/ 795671 w 795671"/>
                    <a:gd name="connsiteY0" fmla="*/ 0 h 952922"/>
                    <a:gd name="connsiteX1" fmla="*/ 505399 w 795671"/>
                    <a:gd name="connsiteY1" fmla="*/ 62796 h 952922"/>
                    <a:gd name="connsiteX2" fmla="*/ 1 w 795671"/>
                    <a:gd name="connsiteY2" fmla="*/ 239244 h 952922"/>
                    <a:gd name="connsiteX3" fmla="*/ 508137 w 795671"/>
                    <a:gd name="connsiteY3" fmla="*/ 487865 h 952922"/>
                    <a:gd name="connsiteX4" fmla="*/ 6183 w 795671"/>
                    <a:gd name="connsiteY4" fmla="*/ 708102 h 952922"/>
                    <a:gd name="connsiteX5" fmla="*/ 580807 w 795671"/>
                    <a:gd name="connsiteY5" fmla="*/ 952922 h 952922"/>
                    <a:gd name="connsiteX0" fmla="*/ 795802 w 795802"/>
                    <a:gd name="connsiteY0" fmla="*/ 0 h 952922"/>
                    <a:gd name="connsiteX1" fmla="*/ 461622 w 795802"/>
                    <a:gd name="connsiteY1" fmla="*/ 38016 h 952922"/>
                    <a:gd name="connsiteX2" fmla="*/ 132 w 795802"/>
                    <a:gd name="connsiteY2" fmla="*/ 239244 h 952922"/>
                    <a:gd name="connsiteX3" fmla="*/ 508268 w 795802"/>
                    <a:gd name="connsiteY3" fmla="*/ 487865 h 952922"/>
                    <a:gd name="connsiteX4" fmla="*/ 6314 w 795802"/>
                    <a:gd name="connsiteY4" fmla="*/ 708102 h 952922"/>
                    <a:gd name="connsiteX5" fmla="*/ 580938 w 795802"/>
                    <a:gd name="connsiteY5" fmla="*/ 952922 h 952922"/>
                    <a:gd name="connsiteX0" fmla="*/ 696531 w 696531"/>
                    <a:gd name="connsiteY0" fmla="*/ 23787 h 928697"/>
                    <a:gd name="connsiteX1" fmla="*/ 461622 w 696531"/>
                    <a:gd name="connsiteY1" fmla="*/ 13791 h 928697"/>
                    <a:gd name="connsiteX2" fmla="*/ 132 w 696531"/>
                    <a:gd name="connsiteY2" fmla="*/ 215019 h 928697"/>
                    <a:gd name="connsiteX3" fmla="*/ 508268 w 696531"/>
                    <a:gd name="connsiteY3" fmla="*/ 463640 h 928697"/>
                    <a:gd name="connsiteX4" fmla="*/ 6314 w 696531"/>
                    <a:gd name="connsiteY4" fmla="*/ 683877 h 928697"/>
                    <a:gd name="connsiteX5" fmla="*/ 580938 w 696531"/>
                    <a:gd name="connsiteY5" fmla="*/ 928697 h 928697"/>
                    <a:gd name="connsiteX0" fmla="*/ 579696 w 580938"/>
                    <a:gd name="connsiteY0" fmla="*/ 912593 h 916113"/>
                    <a:gd name="connsiteX1" fmla="*/ 461622 w 580938"/>
                    <a:gd name="connsiteY1" fmla="*/ 1207 h 916113"/>
                    <a:gd name="connsiteX2" fmla="*/ 132 w 580938"/>
                    <a:gd name="connsiteY2" fmla="*/ 202435 h 916113"/>
                    <a:gd name="connsiteX3" fmla="*/ 508268 w 580938"/>
                    <a:gd name="connsiteY3" fmla="*/ 451056 h 916113"/>
                    <a:gd name="connsiteX4" fmla="*/ 6314 w 580938"/>
                    <a:gd name="connsiteY4" fmla="*/ 671293 h 916113"/>
                    <a:gd name="connsiteX5" fmla="*/ 580938 w 580938"/>
                    <a:gd name="connsiteY5" fmla="*/ 916113 h 916113"/>
                    <a:gd name="connsiteX0" fmla="*/ 579663 w 611898"/>
                    <a:gd name="connsiteY0" fmla="*/ 927442 h 930962"/>
                    <a:gd name="connsiteX1" fmla="*/ 557806 w 611898"/>
                    <a:gd name="connsiteY1" fmla="*/ 1188 h 930962"/>
                    <a:gd name="connsiteX2" fmla="*/ 99 w 611898"/>
                    <a:gd name="connsiteY2" fmla="*/ 217284 h 930962"/>
                    <a:gd name="connsiteX3" fmla="*/ 508235 w 611898"/>
                    <a:gd name="connsiteY3" fmla="*/ 465905 h 930962"/>
                    <a:gd name="connsiteX4" fmla="*/ 6281 w 611898"/>
                    <a:gd name="connsiteY4" fmla="*/ 686142 h 930962"/>
                    <a:gd name="connsiteX5" fmla="*/ 580905 w 611898"/>
                    <a:gd name="connsiteY5" fmla="*/ 930962 h 930962"/>
                    <a:gd name="connsiteX0" fmla="*/ 579663 w 580905"/>
                    <a:gd name="connsiteY0" fmla="*/ 926470 h 929990"/>
                    <a:gd name="connsiteX1" fmla="*/ 381790 w 580905"/>
                    <a:gd name="connsiteY1" fmla="*/ 204655 h 929990"/>
                    <a:gd name="connsiteX2" fmla="*/ 557806 w 580905"/>
                    <a:gd name="connsiteY2" fmla="*/ 216 h 929990"/>
                    <a:gd name="connsiteX3" fmla="*/ 99 w 580905"/>
                    <a:gd name="connsiteY3" fmla="*/ 216312 h 929990"/>
                    <a:gd name="connsiteX4" fmla="*/ 508235 w 580905"/>
                    <a:gd name="connsiteY4" fmla="*/ 464933 h 929990"/>
                    <a:gd name="connsiteX5" fmla="*/ 6281 w 580905"/>
                    <a:gd name="connsiteY5" fmla="*/ 685170 h 929990"/>
                    <a:gd name="connsiteX6" fmla="*/ 580905 w 580905"/>
                    <a:gd name="connsiteY6" fmla="*/ 929990 h 929990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703 w 587385"/>
                    <a:gd name="connsiteY0" fmla="*/ 926356 h 929876"/>
                    <a:gd name="connsiteX1" fmla="*/ 381830 w 587385"/>
                    <a:gd name="connsiteY1" fmla="*/ 204541 h 929876"/>
                    <a:gd name="connsiteX2" fmla="*/ 557846 w 587385"/>
                    <a:gd name="connsiteY2" fmla="*/ 102 h 929876"/>
                    <a:gd name="connsiteX3" fmla="*/ 139 w 587385"/>
                    <a:gd name="connsiteY3" fmla="*/ 216198 h 929876"/>
                    <a:gd name="connsiteX4" fmla="*/ 499111 w 587385"/>
                    <a:gd name="connsiteY4" fmla="*/ 459243 h 929876"/>
                    <a:gd name="connsiteX5" fmla="*/ 6321 w 587385"/>
                    <a:gd name="connsiteY5" fmla="*/ 685056 h 929876"/>
                    <a:gd name="connsiteX6" fmla="*/ 580945 w 587385"/>
                    <a:gd name="connsiteY6" fmla="*/ 929876 h 929876"/>
                    <a:gd name="connsiteX0" fmla="*/ 579703 w 621027"/>
                    <a:gd name="connsiteY0" fmla="*/ 926356 h 929876"/>
                    <a:gd name="connsiteX1" fmla="*/ 613208 w 621027"/>
                    <a:gd name="connsiteY1" fmla="*/ 444292 h 929876"/>
                    <a:gd name="connsiteX2" fmla="*/ 381830 w 621027"/>
                    <a:gd name="connsiteY2" fmla="*/ 204541 h 929876"/>
                    <a:gd name="connsiteX3" fmla="*/ 557846 w 621027"/>
                    <a:gd name="connsiteY3" fmla="*/ 102 h 929876"/>
                    <a:gd name="connsiteX4" fmla="*/ 139 w 621027"/>
                    <a:gd name="connsiteY4" fmla="*/ 216198 h 929876"/>
                    <a:gd name="connsiteX5" fmla="*/ 499111 w 621027"/>
                    <a:gd name="connsiteY5" fmla="*/ 459243 h 929876"/>
                    <a:gd name="connsiteX6" fmla="*/ 6321 w 621027"/>
                    <a:gd name="connsiteY6" fmla="*/ 685056 h 929876"/>
                    <a:gd name="connsiteX7" fmla="*/ 580945 w 621027"/>
                    <a:gd name="connsiteY7" fmla="*/ 929876 h 929876"/>
                    <a:gd name="connsiteX0" fmla="*/ 579703 w 616571"/>
                    <a:gd name="connsiteY0" fmla="*/ 926356 h 929876"/>
                    <a:gd name="connsiteX1" fmla="*/ 374957 w 616571"/>
                    <a:gd name="connsiteY1" fmla="*/ 723072 h 929876"/>
                    <a:gd name="connsiteX2" fmla="*/ 613208 w 616571"/>
                    <a:gd name="connsiteY2" fmla="*/ 444292 h 929876"/>
                    <a:gd name="connsiteX3" fmla="*/ 381830 w 616571"/>
                    <a:gd name="connsiteY3" fmla="*/ 204541 h 929876"/>
                    <a:gd name="connsiteX4" fmla="*/ 557846 w 616571"/>
                    <a:gd name="connsiteY4" fmla="*/ 102 h 929876"/>
                    <a:gd name="connsiteX5" fmla="*/ 139 w 616571"/>
                    <a:gd name="connsiteY5" fmla="*/ 216198 h 929876"/>
                    <a:gd name="connsiteX6" fmla="*/ 499111 w 616571"/>
                    <a:gd name="connsiteY6" fmla="*/ 459243 h 929876"/>
                    <a:gd name="connsiteX7" fmla="*/ 6321 w 616571"/>
                    <a:gd name="connsiteY7" fmla="*/ 685056 h 929876"/>
                    <a:gd name="connsiteX8" fmla="*/ 580945 w 616571"/>
                    <a:gd name="connsiteY8" fmla="*/ 929876 h 929876"/>
                    <a:gd name="connsiteX0" fmla="*/ 579703 w 615802"/>
                    <a:gd name="connsiteY0" fmla="*/ 926356 h 929876"/>
                    <a:gd name="connsiteX1" fmla="*/ 287904 w 615802"/>
                    <a:gd name="connsiteY1" fmla="*/ 674750 h 929876"/>
                    <a:gd name="connsiteX2" fmla="*/ 613208 w 615802"/>
                    <a:gd name="connsiteY2" fmla="*/ 444292 h 929876"/>
                    <a:gd name="connsiteX3" fmla="*/ 381830 w 615802"/>
                    <a:gd name="connsiteY3" fmla="*/ 204541 h 929876"/>
                    <a:gd name="connsiteX4" fmla="*/ 557846 w 615802"/>
                    <a:gd name="connsiteY4" fmla="*/ 102 h 929876"/>
                    <a:gd name="connsiteX5" fmla="*/ 139 w 615802"/>
                    <a:gd name="connsiteY5" fmla="*/ 216198 h 929876"/>
                    <a:gd name="connsiteX6" fmla="*/ 499111 w 615802"/>
                    <a:gd name="connsiteY6" fmla="*/ 459243 h 929876"/>
                    <a:gd name="connsiteX7" fmla="*/ 6321 w 615802"/>
                    <a:gd name="connsiteY7" fmla="*/ 685056 h 929876"/>
                    <a:gd name="connsiteX8" fmla="*/ 580945 w 615802"/>
                    <a:gd name="connsiteY8" fmla="*/ 929876 h 929876"/>
                    <a:gd name="connsiteX0" fmla="*/ 579703 w 615802"/>
                    <a:gd name="connsiteY0" fmla="*/ 926348 h 929868"/>
                    <a:gd name="connsiteX1" fmla="*/ 287904 w 615802"/>
                    <a:gd name="connsiteY1" fmla="*/ 674742 h 929868"/>
                    <a:gd name="connsiteX2" fmla="*/ 613208 w 615802"/>
                    <a:gd name="connsiteY2" fmla="*/ 444284 h 929868"/>
                    <a:gd name="connsiteX3" fmla="*/ 310813 w 615802"/>
                    <a:gd name="connsiteY3" fmla="*/ 215684 h 929868"/>
                    <a:gd name="connsiteX4" fmla="*/ 557846 w 615802"/>
                    <a:gd name="connsiteY4" fmla="*/ 94 h 929868"/>
                    <a:gd name="connsiteX5" fmla="*/ 139 w 615802"/>
                    <a:gd name="connsiteY5" fmla="*/ 216190 h 929868"/>
                    <a:gd name="connsiteX6" fmla="*/ 499111 w 615802"/>
                    <a:gd name="connsiteY6" fmla="*/ 459235 h 929868"/>
                    <a:gd name="connsiteX7" fmla="*/ 6321 w 615802"/>
                    <a:gd name="connsiteY7" fmla="*/ 685048 h 929868"/>
                    <a:gd name="connsiteX8" fmla="*/ 580945 w 615802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580945 w 616240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290195 w 616240"/>
                    <a:gd name="connsiteY8" fmla="*/ 831996 h 929868"/>
                    <a:gd name="connsiteX9" fmla="*/ 580945 w 616240"/>
                    <a:gd name="connsiteY9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290685 w 616730"/>
                    <a:gd name="connsiteY9" fmla="*/ 831996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359411 w 616730"/>
                    <a:gd name="connsiteY10" fmla="*/ 846864 h 929868"/>
                    <a:gd name="connsiteX11" fmla="*/ 581435 w 616730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27034 w 616425"/>
                    <a:gd name="connsiteY9" fmla="*/ 800401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6425" h="929868">
                      <a:moveTo>
                        <a:pt x="579888" y="926348"/>
                      </a:moveTo>
                      <a:cubicBezTo>
                        <a:pt x="583181" y="890299"/>
                        <a:pt x="337486" y="769954"/>
                        <a:pt x="343070" y="689610"/>
                      </a:cubicBezTo>
                      <a:cubicBezTo>
                        <a:pt x="348654" y="609266"/>
                        <a:pt x="649665" y="528538"/>
                        <a:pt x="613393" y="444284"/>
                      </a:cubicBezTo>
                      <a:cubicBezTo>
                        <a:pt x="577121" y="360030"/>
                        <a:pt x="298080" y="275776"/>
                        <a:pt x="310998" y="215684"/>
                      </a:cubicBezTo>
                      <a:cubicBezTo>
                        <a:pt x="403572" y="128215"/>
                        <a:pt x="659445" y="-4017"/>
                        <a:pt x="558031" y="94"/>
                      </a:cubicBezTo>
                      <a:cubicBezTo>
                        <a:pt x="456617" y="4205"/>
                        <a:pt x="10113" y="139667"/>
                        <a:pt x="324" y="216190"/>
                      </a:cubicBezTo>
                      <a:cubicBezTo>
                        <a:pt x="-9465" y="292713"/>
                        <a:pt x="498266" y="381092"/>
                        <a:pt x="499296" y="459235"/>
                      </a:cubicBezTo>
                      <a:cubicBezTo>
                        <a:pt x="500326" y="537378"/>
                        <a:pt x="52780" y="627568"/>
                        <a:pt x="6506" y="685048"/>
                      </a:cubicBezTo>
                      <a:cubicBezTo>
                        <a:pt x="-39768" y="742528"/>
                        <a:pt x="174342" y="779627"/>
                        <a:pt x="221654" y="804118"/>
                      </a:cubicBezTo>
                      <a:cubicBezTo>
                        <a:pt x="268966" y="828609"/>
                        <a:pt x="194164" y="730860"/>
                        <a:pt x="317870" y="772523"/>
                      </a:cubicBezTo>
                      <a:cubicBezTo>
                        <a:pt x="441576" y="814186"/>
                        <a:pt x="316757" y="825286"/>
                        <a:pt x="359106" y="846864"/>
                      </a:cubicBezTo>
                      <a:cubicBezTo>
                        <a:pt x="401455" y="868442"/>
                        <a:pt x="550235" y="913556"/>
                        <a:pt x="581130" y="929868"/>
                      </a:cubicBezTo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3653347" y="1652896"/>
                  <a:ext cx="2056510" cy="3879863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9 w 602676"/>
                    <a:gd name="connsiteY0" fmla="*/ 8491 h 958879"/>
                    <a:gd name="connsiteX1" fmla="*/ 499587 w 602676"/>
                    <a:gd name="connsiteY1" fmla="*/ 12997 h 958879"/>
                    <a:gd name="connsiteX2" fmla="*/ 3 w 602676"/>
                    <a:gd name="connsiteY2" fmla="*/ 169170 h 958879"/>
                    <a:gd name="connsiteX3" fmla="*/ 492519 w 602676"/>
                    <a:gd name="connsiteY3" fmla="*/ 306279 h 958879"/>
                    <a:gd name="connsiteX4" fmla="*/ 72739 w 602676"/>
                    <a:gd name="connsiteY4" fmla="*/ 470506 h 958879"/>
                    <a:gd name="connsiteX5" fmla="*/ 525995 w 602676"/>
                    <a:gd name="connsiteY5" fmla="*/ 640055 h 958879"/>
                    <a:gd name="connsiteX6" fmla="*/ 34300 w 602676"/>
                    <a:gd name="connsiteY6" fmla="*/ 792624 h 958879"/>
                    <a:gd name="connsiteX7" fmla="*/ 602676 w 602676"/>
                    <a:gd name="connsiteY7" fmla="*/ 958879 h 958879"/>
                    <a:gd name="connsiteX0" fmla="*/ 631319 w 631319"/>
                    <a:gd name="connsiteY0" fmla="*/ 46663 h 952136"/>
                    <a:gd name="connsiteX1" fmla="*/ 499587 w 631319"/>
                    <a:gd name="connsiteY1" fmla="*/ 6254 h 952136"/>
                    <a:gd name="connsiteX2" fmla="*/ 3 w 631319"/>
                    <a:gd name="connsiteY2" fmla="*/ 162427 h 952136"/>
                    <a:gd name="connsiteX3" fmla="*/ 492519 w 631319"/>
                    <a:gd name="connsiteY3" fmla="*/ 299536 h 952136"/>
                    <a:gd name="connsiteX4" fmla="*/ 72739 w 631319"/>
                    <a:gd name="connsiteY4" fmla="*/ 463763 h 952136"/>
                    <a:gd name="connsiteX5" fmla="*/ 525995 w 631319"/>
                    <a:gd name="connsiteY5" fmla="*/ 633312 h 952136"/>
                    <a:gd name="connsiteX6" fmla="*/ 34300 w 631319"/>
                    <a:gd name="connsiteY6" fmla="*/ 785881 h 952136"/>
                    <a:gd name="connsiteX7" fmla="*/ 602676 w 631319"/>
                    <a:gd name="connsiteY7" fmla="*/ 952136 h 952136"/>
                    <a:gd name="connsiteX0" fmla="*/ 631416 w 631416"/>
                    <a:gd name="connsiteY0" fmla="*/ 35322 h 940795"/>
                    <a:gd name="connsiteX1" fmla="*/ 450049 w 631416"/>
                    <a:gd name="connsiteY1" fmla="*/ 7303 h 940795"/>
                    <a:gd name="connsiteX2" fmla="*/ 100 w 631416"/>
                    <a:gd name="connsiteY2" fmla="*/ 151086 h 940795"/>
                    <a:gd name="connsiteX3" fmla="*/ 492616 w 631416"/>
                    <a:gd name="connsiteY3" fmla="*/ 288195 h 940795"/>
                    <a:gd name="connsiteX4" fmla="*/ 72836 w 631416"/>
                    <a:gd name="connsiteY4" fmla="*/ 452422 h 940795"/>
                    <a:gd name="connsiteX5" fmla="*/ 526092 w 631416"/>
                    <a:gd name="connsiteY5" fmla="*/ 621971 h 940795"/>
                    <a:gd name="connsiteX6" fmla="*/ 34397 w 631416"/>
                    <a:gd name="connsiteY6" fmla="*/ 774540 h 940795"/>
                    <a:gd name="connsiteX7" fmla="*/ 602773 w 631416"/>
                    <a:gd name="connsiteY7" fmla="*/ 940795 h 940795"/>
                    <a:gd name="connsiteX0" fmla="*/ 631420 w 631420"/>
                    <a:gd name="connsiteY0" fmla="*/ 35279 h 940752"/>
                    <a:gd name="connsiteX1" fmla="*/ 608504 w 631420"/>
                    <a:gd name="connsiteY1" fmla="*/ 22748 h 940752"/>
                    <a:gd name="connsiteX2" fmla="*/ 450053 w 631420"/>
                    <a:gd name="connsiteY2" fmla="*/ 7260 h 940752"/>
                    <a:gd name="connsiteX3" fmla="*/ 104 w 631420"/>
                    <a:gd name="connsiteY3" fmla="*/ 151043 h 940752"/>
                    <a:gd name="connsiteX4" fmla="*/ 492620 w 631420"/>
                    <a:gd name="connsiteY4" fmla="*/ 288152 h 940752"/>
                    <a:gd name="connsiteX5" fmla="*/ 72840 w 631420"/>
                    <a:gd name="connsiteY5" fmla="*/ 452379 h 940752"/>
                    <a:gd name="connsiteX6" fmla="*/ 526096 w 631420"/>
                    <a:gd name="connsiteY6" fmla="*/ 621928 h 940752"/>
                    <a:gd name="connsiteX7" fmla="*/ 34401 w 631420"/>
                    <a:gd name="connsiteY7" fmla="*/ 774497 h 940752"/>
                    <a:gd name="connsiteX8" fmla="*/ 602777 w 631420"/>
                    <a:gd name="connsiteY8" fmla="*/ 940752 h 940752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2777 w 620301"/>
                    <a:gd name="connsiteY8" fmla="*/ 940752 h 942864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6356 w 620301"/>
                    <a:gd name="connsiteY8" fmla="*/ 942494 h 942864"/>
                    <a:gd name="connsiteX0" fmla="*/ 604693 w 624378"/>
                    <a:gd name="connsiteY0" fmla="*/ 946308 h 946308"/>
                    <a:gd name="connsiteX1" fmla="*/ 618383 w 624378"/>
                    <a:gd name="connsiteY1" fmla="*/ 150931 h 946308"/>
                    <a:gd name="connsiteX2" fmla="*/ 608504 w 624378"/>
                    <a:gd name="connsiteY2" fmla="*/ 26192 h 946308"/>
                    <a:gd name="connsiteX3" fmla="*/ 450053 w 624378"/>
                    <a:gd name="connsiteY3" fmla="*/ 10704 h 946308"/>
                    <a:gd name="connsiteX4" fmla="*/ 104 w 624378"/>
                    <a:gd name="connsiteY4" fmla="*/ 154487 h 946308"/>
                    <a:gd name="connsiteX5" fmla="*/ 492620 w 624378"/>
                    <a:gd name="connsiteY5" fmla="*/ 291596 h 946308"/>
                    <a:gd name="connsiteX6" fmla="*/ 72840 w 624378"/>
                    <a:gd name="connsiteY6" fmla="*/ 455823 h 946308"/>
                    <a:gd name="connsiteX7" fmla="*/ 526096 w 624378"/>
                    <a:gd name="connsiteY7" fmla="*/ 625372 h 946308"/>
                    <a:gd name="connsiteX8" fmla="*/ 34401 w 624378"/>
                    <a:gd name="connsiteY8" fmla="*/ 777941 h 946308"/>
                    <a:gd name="connsiteX9" fmla="*/ 606356 w 624378"/>
                    <a:gd name="connsiteY9" fmla="*/ 945938 h 946308"/>
                    <a:gd name="connsiteX0" fmla="*/ 604693 w 613757"/>
                    <a:gd name="connsiteY0" fmla="*/ 946308 h 946308"/>
                    <a:gd name="connsiteX1" fmla="*/ 542498 w 613757"/>
                    <a:gd name="connsiteY1" fmla="*/ 148608 h 946308"/>
                    <a:gd name="connsiteX2" fmla="*/ 608504 w 613757"/>
                    <a:gd name="connsiteY2" fmla="*/ 26192 h 946308"/>
                    <a:gd name="connsiteX3" fmla="*/ 450053 w 613757"/>
                    <a:gd name="connsiteY3" fmla="*/ 10704 h 946308"/>
                    <a:gd name="connsiteX4" fmla="*/ 104 w 613757"/>
                    <a:gd name="connsiteY4" fmla="*/ 154487 h 946308"/>
                    <a:gd name="connsiteX5" fmla="*/ 492620 w 613757"/>
                    <a:gd name="connsiteY5" fmla="*/ 291596 h 946308"/>
                    <a:gd name="connsiteX6" fmla="*/ 72840 w 613757"/>
                    <a:gd name="connsiteY6" fmla="*/ 455823 h 946308"/>
                    <a:gd name="connsiteX7" fmla="*/ 526096 w 613757"/>
                    <a:gd name="connsiteY7" fmla="*/ 625372 h 946308"/>
                    <a:gd name="connsiteX8" fmla="*/ 34401 w 613757"/>
                    <a:gd name="connsiteY8" fmla="*/ 777941 h 946308"/>
                    <a:gd name="connsiteX9" fmla="*/ 606356 w 613757"/>
                    <a:gd name="connsiteY9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542498 w 616392"/>
                    <a:gd name="connsiteY2" fmla="*/ 14860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460886 w 616392"/>
                    <a:gd name="connsiteY2" fmla="*/ 15557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962"/>
                    <a:gd name="connsiteY0" fmla="*/ 946308 h 946308"/>
                    <a:gd name="connsiteX1" fmla="*/ 482362 w 616962"/>
                    <a:gd name="connsiteY1" fmla="*/ 480821 h 946308"/>
                    <a:gd name="connsiteX2" fmla="*/ 614087 w 616962"/>
                    <a:gd name="connsiteY2" fmla="*/ 299614 h 946308"/>
                    <a:gd name="connsiteX3" fmla="*/ 460886 w 616962"/>
                    <a:gd name="connsiteY3" fmla="*/ 155578 h 946308"/>
                    <a:gd name="connsiteX4" fmla="*/ 608504 w 616962"/>
                    <a:gd name="connsiteY4" fmla="*/ 26192 h 946308"/>
                    <a:gd name="connsiteX5" fmla="*/ 450053 w 616962"/>
                    <a:gd name="connsiteY5" fmla="*/ 10704 h 946308"/>
                    <a:gd name="connsiteX6" fmla="*/ 104 w 616962"/>
                    <a:gd name="connsiteY6" fmla="*/ 154487 h 946308"/>
                    <a:gd name="connsiteX7" fmla="*/ 492620 w 616962"/>
                    <a:gd name="connsiteY7" fmla="*/ 291596 h 946308"/>
                    <a:gd name="connsiteX8" fmla="*/ 72840 w 616962"/>
                    <a:gd name="connsiteY8" fmla="*/ 455823 h 946308"/>
                    <a:gd name="connsiteX9" fmla="*/ 526096 w 616962"/>
                    <a:gd name="connsiteY9" fmla="*/ 625372 h 946308"/>
                    <a:gd name="connsiteX10" fmla="*/ 34401 w 616962"/>
                    <a:gd name="connsiteY10" fmla="*/ 777941 h 946308"/>
                    <a:gd name="connsiteX11" fmla="*/ 606356 w 616962"/>
                    <a:gd name="connsiteY11" fmla="*/ 945938 h 946308"/>
                    <a:gd name="connsiteX0" fmla="*/ 604693 w 615553"/>
                    <a:gd name="connsiteY0" fmla="*/ 946308 h 946308"/>
                    <a:gd name="connsiteX1" fmla="*/ 482362 w 615553"/>
                    <a:gd name="connsiteY1" fmla="*/ 480821 h 946308"/>
                    <a:gd name="connsiteX2" fmla="*/ 612655 w 615553"/>
                    <a:gd name="connsiteY2" fmla="*/ 277544 h 946308"/>
                    <a:gd name="connsiteX3" fmla="*/ 460886 w 615553"/>
                    <a:gd name="connsiteY3" fmla="*/ 155578 h 946308"/>
                    <a:gd name="connsiteX4" fmla="*/ 608504 w 615553"/>
                    <a:gd name="connsiteY4" fmla="*/ 26192 h 946308"/>
                    <a:gd name="connsiteX5" fmla="*/ 450053 w 615553"/>
                    <a:gd name="connsiteY5" fmla="*/ 10704 h 946308"/>
                    <a:gd name="connsiteX6" fmla="*/ 104 w 615553"/>
                    <a:gd name="connsiteY6" fmla="*/ 154487 h 946308"/>
                    <a:gd name="connsiteX7" fmla="*/ 492620 w 615553"/>
                    <a:gd name="connsiteY7" fmla="*/ 291596 h 946308"/>
                    <a:gd name="connsiteX8" fmla="*/ 72840 w 615553"/>
                    <a:gd name="connsiteY8" fmla="*/ 455823 h 946308"/>
                    <a:gd name="connsiteX9" fmla="*/ 526096 w 615553"/>
                    <a:gd name="connsiteY9" fmla="*/ 625372 h 946308"/>
                    <a:gd name="connsiteX10" fmla="*/ 34401 w 615553"/>
                    <a:gd name="connsiteY10" fmla="*/ 777941 h 946308"/>
                    <a:gd name="connsiteX11" fmla="*/ 606356 w 615553"/>
                    <a:gd name="connsiteY11" fmla="*/ 945938 h 946308"/>
                    <a:gd name="connsiteX0" fmla="*/ 604693 w 622237"/>
                    <a:gd name="connsiteY0" fmla="*/ 946308 h 946308"/>
                    <a:gd name="connsiteX1" fmla="*/ 616951 w 622237"/>
                    <a:gd name="connsiteY1" fmla="*/ 614403 h 946308"/>
                    <a:gd name="connsiteX2" fmla="*/ 482362 w 622237"/>
                    <a:gd name="connsiteY2" fmla="*/ 480821 h 946308"/>
                    <a:gd name="connsiteX3" fmla="*/ 612655 w 622237"/>
                    <a:gd name="connsiteY3" fmla="*/ 277544 h 946308"/>
                    <a:gd name="connsiteX4" fmla="*/ 460886 w 622237"/>
                    <a:gd name="connsiteY4" fmla="*/ 155578 h 946308"/>
                    <a:gd name="connsiteX5" fmla="*/ 608504 w 622237"/>
                    <a:gd name="connsiteY5" fmla="*/ 26192 h 946308"/>
                    <a:gd name="connsiteX6" fmla="*/ 450053 w 622237"/>
                    <a:gd name="connsiteY6" fmla="*/ 10704 h 946308"/>
                    <a:gd name="connsiteX7" fmla="*/ 104 w 622237"/>
                    <a:gd name="connsiteY7" fmla="*/ 154487 h 946308"/>
                    <a:gd name="connsiteX8" fmla="*/ 492620 w 622237"/>
                    <a:gd name="connsiteY8" fmla="*/ 291596 h 946308"/>
                    <a:gd name="connsiteX9" fmla="*/ 72840 w 622237"/>
                    <a:gd name="connsiteY9" fmla="*/ 455823 h 946308"/>
                    <a:gd name="connsiteX10" fmla="*/ 526096 w 622237"/>
                    <a:gd name="connsiteY10" fmla="*/ 625372 h 946308"/>
                    <a:gd name="connsiteX11" fmla="*/ 34401 w 622237"/>
                    <a:gd name="connsiteY11" fmla="*/ 777941 h 946308"/>
                    <a:gd name="connsiteX12" fmla="*/ 606356 w 622237"/>
                    <a:gd name="connsiteY12" fmla="*/ 945938 h 946308"/>
                    <a:gd name="connsiteX0" fmla="*/ 604693 w 618920"/>
                    <a:gd name="connsiteY0" fmla="*/ 946308 h 946308"/>
                    <a:gd name="connsiteX1" fmla="*/ 470907 w 618920"/>
                    <a:gd name="connsiteY1" fmla="*/ 788177 h 946308"/>
                    <a:gd name="connsiteX2" fmla="*/ 616951 w 618920"/>
                    <a:gd name="connsiteY2" fmla="*/ 614403 h 946308"/>
                    <a:gd name="connsiteX3" fmla="*/ 482362 w 618920"/>
                    <a:gd name="connsiteY3" fmla="*/ 480821 h 946308"/>
                    <a:gd name="connsiteX4" fmla="*/ 612655 w 618920"/>
                    <a:gd name="connsiteY4" fmla="*/ 277544 h 946308"/>
                    <a:gd name="connsiteX5" fmla="*/ 460886 w 618920"/>
                    <a:gd name="connsiteY5" fmla="*/ 155578 h 946308"/>
                    <a:gd name="connsiteX6" fmla="*/ 608504 w 618920"/>
                    <a:gd name="connsiteY6" fmla="*/ 26192 h 946308"/>
                    <a:gd name="connsiteX7" fmla="*/ 450053 w 618920"/>
                    <a:gd name="connsiteY7" fmla="*/ 10704 h 946308"/>
                    <a:gd name="connsiteX8" fmla="*/ 104 w 618920"/>
                    <a:gd name="connsiteY8" fmla="*/ 154487 h 946308"/>
                    <a:gd name="connsiteX9" fmla="*/ 492620 w 618920"/>
                    <a:gd name="connsiteY9" fmla="*/ 291596 h 946308"/>
                    <a:gd name="connsiteX10" fmla="*/ 72840 w 618920"/>
                    <a:gd name="connsiteY10" fmla="*/ 455823 h 946308"/>
                    <a:gd name="connsiteX11" fmla="*/ 526096 w 618920"/>
                    <a:gd name="connsiteY11" fmla="*/ 625372 h 946308"/>
                    <a:gd name="connsiteX12" fmla="*/ 34401 w 618920"/>
                    <a:gd name="connsiteY12" fmla="*/ 777941 h 946308"/>
                    <a:gd name="connsiteX13" fmla="*/ 606356 w 618920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482362 w 618268"/>
                    <a:gd name="connsiteY3" fmla="*/ 480821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330306 w 618268"/>
                    <a:gd name="connsiteY5" fmla="*/ 144427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268" h="946308">
                      <a:moveTo>
                        <a:pt x="604693" y="946308"/>
                      </a:moveTo>
                      <a:cubicBezTo>
                        <a:pt x="606068" y="919953"/>
                        <a:pt x="379520" y="837918"/>
                        <a:pt x="381563" y="782601"/>
                      </a:cubicBezTo>
                      <a:cubicBezTo>
                        <a:pt x="383606" y="727284"/>
                        <a:pt x="638714" y="665629"/>
                        <a:pt x="616951" y="614403"/>
                      </a:cubicBezTo>
                      <a:cubicBezTo>
                        <a:pt x="595188" y="563177"/>
                        <a:pt x="385096" y="516133"/>
                        <a:pt x="399891" y="451084"/>
                      </a:cubicBezTo>
                      <a:cubicBezTo>
                        <a:pt x="414686" y="386035"/>
                        <a:pt x="638427" y="331751"/>
                        <a:pt x="612655" y="277544"/>
                      </a:cubicBezTo>
                      <a:cubicBezTo>
                        <a:pt x="586883" y="223337"/>
                        <a:pt x="320975" y="191933"/>
                        <a:pt x="330306" y="144427"/>
                      </a:cubicBezTo>
                      <a:cubicBezTo>
                        <a:pt x="339637" y="96921"/>
                        <a:pt x="636559" y="49563"/>
                        <a:pt x="608504" y="26192"/>
                      </a:cubicBezTo>
                      <a:cubicBezTo>
                        <a:pt x="580449" y="2821"/>
                        <a:pt x="551453" y="-10678"/>
                        <a:pt x="450053" y="10704"/>
                      </a:cubicBezTo>
                      <a:cubicBezTo>
                        <a:pt x="348653" y="32086"/>
                        <a:pt x="-6990" y="107672"/>
                        <a:pt x="104" y="154487"/>
                      </a:cubicBezTo>
                      <a:cubicBezTo>
                        <a:pt x="7198" y="201302"/>
                        <a:pt x="480497" y="241373"/>
                        <a:pt x="492620" y="291596"/>
                      </a:cubicBezTo>
                      <a:cubicBezTo>
                        <a:pt x="504743" y="341819"/>
                        <a:pt x="67261" y="400194"/>
                        <a:pt x="72840" y="455823"/>
                      </a:cubicBezTo>
                      <a:cubicBezTo>
                        <a:pt x="78419" y="511452"/>
                        <a:pt x="532502" y="571686"/>
                        <a:pt x="526096" y="625372"/>
                      </a:cubicBezTo>
                      <a:cubicBezTo>
                        <a:pt x="519690" y="679058"/>
                        <a:pt x="21024" y="724513"/>
                        <a:pt x="34401" y="777941"/>
                      </a:cubicBezTo>
                      <a:cubicBezTo>
                        <a:pt x="47778" y="831369"/>
                        <a:pt x="335326" y="843760"/>
                        <a:pt x="606356" y="945938"/>
                      </a:cubicBezTo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2223453" y="3316361"/>
                <a:ext cx="811848" cy="1027951"/>
                <a:chOff x="3802524" y="788848"/>
                <a:chExt cx="2951800" cy="4973536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3802524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flipH="1">
                  <a:off x="5381949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804325" y="2181055"/>
            <a:ext cx="2392001" cy="3338518"/>
            <a:chOff x="4804325" y="2660017"/>
            <a:chExt cx="2392001" cy="3338518"/>
          </a:xfrm>
        </p:grpSpPr>
        <p:grpSp>
          <p:nvGrpSpPr>
            <p:cNvPr id="7" name="Group 6"/>
            <p:cNvGrpSpPr/>
            <p:nvPr/>
          </p:nvGrpSpPr>
          <p:grpSpPr>
            <a:xfrm>
              <a:off x="4804325" y="3152310"/>
              <a:ext cx="2392001" cy="2846225"/>
              <a:chOff x="4804325" y="3152310"/>
              <a:chExt cx="2392001" cy="284622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804325" y="4945804"/>
                <a:ext cx="2392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membrane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43360" y="5352204"/>
                <a:ext cx="1696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FFF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voltage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905364" y="3152310"/>
                <a:ext cx="2031225" cy="1748422"/>
                <a:chOff x="5006404" y="3152310"/>
                <a:chExt cx="2031225" cy="1748422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6399313" y="4439067"/>
                  <a:ext cx="6383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cell</a:t>
                  </a: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11083903">
                  <a:off x="5006404" y="3152310"/>
                  <a:ext cx="1667115" cy="1460313"/>
                </a:xfrm>
                <a:custGeom>
                  <a:avLst/>
                  <a:gdLst>
                    <a:gd name="connsiteX0" fmla="*/ 2334666 w 4261085"/>
                    <a:gd name="connsiteY0" fmla="*/ 24558 h 4101496"/>
                    <a:gd name="connsiteX1" fmla="*/ 86766 w 4261085"/>
                    <a:gd name="connsiteY1" fmla="*/ 929433 h 4101496"/>
                    <a:gd name="connsiteX2" fmla="*/ 810666 w 4261085"/>
                    <a:gd name="connsiteY2" fmla="*/ 3901233 h 4101496"/>
                    <a:gd name="connsiteX3" fmla="*/ 4020591 w 4261085"/>
                    <a:gd name="connsiteY3" fmla="*/ 3596433 h 4101496"/>
                    <a:gd name="connsiteX4" fmla="*/ 3839616 w 4261085"/>
                    <a:gd name="connsiteY4" fmla="*/ 1700958 h 4101496"/>
                    <a:gd name="connsiteX5" fmla="*/ 2334666 w 4261085"/>
                    <a:gd name="connsiteY5" fmla="*/ 24558 h 4101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1085" h="4101496">
                      <a:moveTo>
                        <a:pt x="2334666" y="24558"/>
                      </a:moveTo>
                      <a:cubicBezTo>
                        <a:pt x="1709191" y="-104030"/>
                        <a:pt x="340766" y="283320"/>
                        <a:pt x="86766" y="929433"/>
                      </a:cubicBezTo>
                      <a:cubicBezTo>
                        <a:pt x="-167234" y="1575546"/>
                        <a:pt x="155028" y="3456733"/>
                        <a:pt x="810666" y="3901233"/>
                      </a:cubicBezTo>
                      <a:cubicBezTo>
                        <a:pt x="1466304" y="4345733"/>
                        <a:pt x="3515766" y="3963146"/>
                        <a:pt x="4020591" y="3596433"/>
                      </a:cubicBezTo>
                      <a:cubicBezTo>
                        <a:pt x="4525416" y="3229720"/>
                        <a:pt x="4122191" y="2293095"/>
                        <a:pt x="3839616" y="1700958"/>
                      </a:cubicBezTo>
                      <a:cubicBezTo>
                        <a:pt x="3557041" y="1108821"/>
                        <a:pt x="2960141" y="153146"/>
                        <a:pt x="2334666" y="24558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067538" y="2660017"/>
              <a:ext cx="460248" cy="826865"/>
              <a:chOff x="6067538" y="2660017"/>
              <a:chExt cx="460248" cy="826865"/>
            </a:xfrm>
          </p:grpSpPr>
          <p:sp>
            <p:nvSpPr>
              <p:cNvPr id="8" name="Isosceles Triangle 7"/>
              <p:cNvSpPr/>
              <p:nvPr/>
            </p:nvSpPr>
            <p:spPr>
              <a:xfrm rot="12485941">
                <a:off x="6067538" y="2685191"/>
                <a:ext cx="254000" cy="801691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 rot="1387892">
                <a:off x="6255512" y="2660017"/>
                <a:ext cx="272274" cy="1143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890550" y="2424087"/>
            <a:ext cx="3234984" cy="3095486"/>
            <a:chOff x="8890550" y="3398349"/>
            <a:chExt cx="3234984" cy="3095486"/>
          </a:xfrm>
        </p:grpSpPr>
        <p:sp>
          <p:nvSpPr>
            <p:cNvPr id="31" name="TextBox 30"/>
            <p:cNvSpPr txBox="1"/>
            <p:nvPr/>
          </p:nvSpPr>
          <p:spPr>
            <a:xfrm>
              <a:off x="8890550" y="5441104"/>
              <a:ext cx="1984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0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electrical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09360" y="5847504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60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signals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9027733" y="3398349"/>
              <a:ext cx="1769564" cy="1804860"/>
            </a:xfrm>
            <a:custGeom>
              <a:avLst/>
              <a:gdLst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46499 h 2591868"/>
                <a:gd name="connsiteX1" fmla="*/ 946298 w 2296633"/>
                <a:gd name="connsiteY1" fmla="*/ 1754083 h 2591868"/>
                <a:gd name="connsiteX2" fmla="*/ 1120655 w 2296633"/>
                <a:gd name="connsiteY2" fmla="*/ 7295 h 2591868"/>
                <a:gd name="connsiteX3" fmla="*/ 1212112 w 2296633"/>
                <a:gd name="connsiteY3" fmla="*/ 2519627 h 2591868"/>
                <a:gd name="connsiteX4" fmla="*/ 1360968 w 2296633"/>
                <a:gd name="connsiteY4" fmla="*/ 1902939 h 2591868"/>
                <a:gd name="connsiteX5" fmla="*/ 2296633 w 2296633"/>
                <a:gd name="connsiteY5" fmla="*/ 1817879 h 2591868"/>
                <a:gd name="connsiteX0" fmla="*/ 0 w 2296633"/>
                <a:gd name="connsiteY0" fmla="*/ 1746019 h 2565652"/>
                <a:gd name="connsiteX1" fmla="*/ 946298 w 2296633"/>
                <a:gd name="connsiteY1" fmla="*/ 1753603 h 2565652"/>
                <a:gd name="connsiteX2" fmla="*/ 1120655 w 2296633"/>
                <a:gd name="connsiteY2" fmla="*/ 6815 h 2565652"/>
                <a:gd name="connsiteX3" fmla="*/ 1198750 w 2296633"/>
                <a:gd name="connsiteY3" fmla="*/ 2491784 h 2565652"/>
                <a:gd name="connsiteX4" fmla="*/ 1360968 w 2296633"/>
                <a:gd name="connsiteY4" fmla="*/ 1902459 h 2565652"/>
                <a:gd name="connsiteX5" fmla="*/ 2296633 w 2296633"/>
                <a:gd name="connsiteY5" fmla="*/ 1817399 h 2565652"/>
                <a:gd name="connsiteX0" fmla="*/ 0 w 2296633"/>
                <a:gd name="connsiteY0" fmla="*/ 1746019 h 2563901"/>
                <a:gd name="connsiteX1" fmla="*/ 946298 w 2296633"/>
                <a:gd name="connsiteY1" fmla="*/ 1753603 h 2563901"/>
                <a:gd name="connsiteX2" fmla="*/ 1120655 w 2296633"/>
                <a:gd name="connsiteY2" fmla="*/ 6815 h 2563901"/>
                <a:gd name="connsiteX3" fmla="*/ 1198750 w 2296633"/>
                <a:gd name="connsiteY3" fmla="*/ 2491784 h 2563901"/>
                <a:gd name="connsiteX4" fmla="*/ 1588112 w 2296633"/>
                <a:gd name="connsiteY4" fmla="*/ 1888777 h 2563901"/>
                <a:gd name="connsiteX5" fmla="*/ 2296633 w 2296633"/>
                <a:gd name="connsiteY5" fmla="*/ 1817399 h 2563901"/>
                <a:gd name="connsiteX0" fmla="*/ 0 w 2296633"/>
                <a:gd name="connsiteY0" fmla="*/ 1746019 h 2556989"/>
                <a:gd name="connsiteX1" fmla="*/ 946298 w 2296633"/>
                <a:gd name="connsiteY1" fmla="*/ 1753603 h 2556989"/>
                <a:gd name="connsiteX2" fmla="*/ 1120655 w 2296633"/>
                <a:gd name="connsiteY2" fmla="*/ 6815 h 2556989"/>
                <a:gd name="connsiteX3" fmla="*/ 1198750 w 2296633"/>
                <a:gd name="connsiteY3" fmla="*/ 2491784 h 2556989"/>
                <a:gd name="connsiteX4" fmla="*/ 2296633 w 2296633"/>
                <a:gd name="connsiteY4" fmla="*/ 1817399 h 2556989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1358 h 2229528"/>
                <a:gd name="connsiteX1" fmla="*/ 946298 w 2296633"/>
                <a:gd name="connsiteY1" fmla="*/ 1748942 h 2229528"/>
                <a:gd name="connsiteX2" fmla="*/ 1120655 w 2296633"/>
                <a:gd name="connsiteY2" fmla="*/ 2154 h 2229528"/>
                <a:gd name="connsiteX3" fmla="*/ 1339046 w 2296633"/>
                <a:gd name="connsiteY3" fmla="*/ 2151933 h 2229528"/>
                <a:gd name="connsiteX4" fmla="*/ 2296633 w 2296633"/>
                <a:gd name="connsiteY4" fmla="*/ 1812738 h 2229528"/>
                <a:gd name="connsiteX0" fmla="*/ 0 w 2296633"/>
                <a:gd name="connsiteY0" fmla="*/ 1741358 h 2183282"/>
                <a:gd name="connsiteX1" fmla="*/ 946298 w 2296633"/>
                <a:gd name="connsiteY1" fmla="*/ 1748942 h 2183282"/>
                <a:gd name="connsiteX2" fmla="*/ 1120655 w 2296633"/>
                <a:gd name="connsiteY2" fmla="*/ 2154 h 2183282"/>
                <a:gd name="connsiteX3" fmla="*/ 1339046 w 2296633"/>
                <a:gd name="connsiteY3" fmla="*/ 2151933 h 2183282"/>
                <a:gd name="connsiteX4" fmla="*/ 2296633 w 2296633"/>
                <a:gd name="connsiteY4" fmla="*/ 1812738 h 2183282"/>
                <a:gd name="connsiteX0" fmla="*/ 0 w 2296633"/>
                <a:gd name="connsiteY0" fmla="*/ 1741358 h 2187524"/>
                <a:gd name="connsiteX1" fmla="*/ 946298 w 2296633"/>
                <a:gd name="connsiteY1" fmla="*/ 1748942 h 2187524"/>
                <a:gd name="connsiteX2" fmla="*/ 1120655 w 2296633"/>
                <a:gd name="connsiteY2" fmla="*/ 2154 h 2187524"/>
                <a:gd name="connsiteX3" fmla="*/ 1339046 w 2296633"/>
                <a:gd name="connsiteY3" fmla="*/ 2151933 h 2187524"/>
                <a:gd name="connsiteX4" fmla="*/ 2296633 w 2296633"/>
                <a:gd name="connsiteY4" fmla="*/ 1812738 h 2187524"/>
                <a:gd name="connsiteX0" fmla="*/ 0 w 2016043"/>
                <a:gd name="connsiteY0" fmla="*/ 1755040 h 2187525"/>
                <a:gd name="connsiteX1" fmla="*/ 665708 w 2016043"/>
                <a:gd name="connsiteY1" fmla="*/ 1748943 h 2187525"/>
                <a:gd name="connsiteX2" fmla="*/ 840065 w 2016043"/>
                <a:gd name="connsiteY2" fmla="*/ 2155 h 2187525"/>
                <a:gd name="connsiteX3" fmla="*/ 1058456 w 2016043"/>
                <a:gd name="connsiteY3" fmla="*/ 2151934 h 2187525"/>
                <a:gd name="connsiteX4" fmla="*/ 2016043 w 2016043"/>
                <a:gd name="connsiteY4" fmla="*/ 1812739 h 2187525"/>
                <a:gd name="connsiteX0" fmla="*/ 0 w 2016043"/>
                <a:gd name="connsiteY0" fmla="*/ 1755041 h 2187526"/>
                <a:gd name="connsiteX1" fmla="*/ 665708 w 2016043"/>
                <a:gd name="connsiteY1" fmla="*/ 1748944 h 2187526"/>
                <a:gd name="connsiteX2" fmla="*/ 840065 w 2016043"/>
                <a:gd name="connsiteY2" fmla="*/ 2156 h 2187526"/>
                <a:gd name="connsiteX3" fmla="*/ 1058456 w 2016043"/>
                <a:gd name="connsiteY3" fmla="*/ 2151935 h 2187526"/>
                <a:gd name="connsiteX4" fmla="*/ 2016043 w 2016043"/>
                <a:gd name="connsiteY4" fmla="*/ 1812740 h 21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43" h="2187526">
                  <a:moveTo>
                    <a:pt x="0" y="1755041"/>
                  </a:moveTo>
                  <a:lnTo>
                    <a:pt x="665708" y="1748944"/>
                  </a:lnTo>
                  <a:cubicBezTo>
                    <a:pt x="805719" y="1456797"/>
                    <a:pt x="774607" y="-65009"/>
                    <a:pt x="840065" y="2156"/>
                  </a:cubicBezTo>
                  <a:cubicBezTo>
                    <a:pt x="905523" y="69321"/>
                    <a:pt x="902544" y="1986984"/>
                    <a:pt x="1058456" y="2151935"/>
                  </a:cubicBezTo>
                  <a:cubicBezTo>
                    <a:pt x="1214368" y="2316886"/>
                    <a:pt x="1152652" y="1857467"/>
                    <a:pt x="2016043" y="1812740"/>
                  </a:cubicBezTo>
                </a:path>
              </a:pathLst>
            </a:custGeom>
            <a:noFill/>
            <a:ln w="28575">
              <a:solidFill>
                <a:srgbClr val="6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807271" y="4186166"/>
              <a:ext cx="2318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60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action potential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25997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7676" y="3175579"/>
            <a:ext cx="10561854" cy="800566"/>
            <a:chOff x="817676" y="3175579"/>
            <a:chExt cx="10561854" cy="800566"/>
          </a:xfrm>
        </p:grpSpPr>
        <p:sp>
          <p:nvSpPr>
            <p:cNvPr id="3" name="Rounded Rectangle 2"/>
            <p:cNvSpPr/>
            <p:nvPr/>
          </p:nvSpPr>
          <p:spPr>
            <a:xfrm>
              <a:off x="817676" y="3175579"/>
              <a:ext cx="9149860" cy="61134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66964" y="3576035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membrane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829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987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20968" y="2442513"/>
            <a:ext cx="5143275" cy="2022767"/>
            <a:chOff x="3863228" y="2808824"/>
            <a:chExt cx="3772532" cy="1056526"/>
          </a:xfrm>
        </p:grpSpPr>
        <p:grpSp>
          <p:nvGrpSpPr>
            <p:cNvPr id="13" name="Group 12"/>
            <p:cNvGrpSpPr/>
            <p:nvPr/>
          </p:nvGrpSpPr>
          <p:grpSpPr>
            <a:xfrm>
              <a:off x="3863228" y="2808824"/>
              <a:ext cx="1068741" cy="1036959"/>
              <a:chOff x="3863228" y="2808824"/>
              <a:chExt cx="1068741" cy="103695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271964" y="3145631"/>
                <a:ext cx="314325" cy="785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338648" y="3469463"/>
                <a:ext cx="314325" cy="785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863228" y="2808824"/>
                <a:ext cx="1068741" cy="1036959"/>
                <a:chOff x="3653347" y="1652896"/>
                <a:chExt cx="4187498" cy="3879863"/>
              </a:xfrm>
              <a:solidFill>
                <a:srgbClr val="FFFF00"/>
              </a:solidFill>
            </p:grpSpPr>
            <p:sp>
              <p:nvSpPr>
                <p:cNvPr id="44" name="Freeform 43"/>
                <p:cNvSpPr/>
                <p:nvPr/>
              </p:nvSpPr>
              <p:spPr>
                <a:xfrm flipH="1">
                  <a:off x="5790468" y="1686596"/>
                  <a:ext cx="2050377" cy="3812458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72737 w 602674"/>
                    <a:gd name="connsiteY3" fmla="*/ 462015 h 950388"/>
                    <a:gd name="connsiteX4" fmla="*/ 525993 w 602674"/>
                    <a:gd name="connsiteY4" fmla="*/ 631564 h 950388"/>
                    <a:gd name="connsiteX5" fmla="*/ 34298 w 602674"/>
                    <a:gd name="connsiteY5" fmla="*/ 784133 h 950388"/>
                    <a:gd name="connsiteX6" fmla="*/ 602674 w 60267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525993 w 602674"/>
                    <a:gd name="connsiteY3" fmla="*/ 631564 h 950388"/>
                    <a:gd name="connsiteX4" fmla="*/ 34298 w 602674"/>
                    <a:gd name="connsiteY4" fmla="*/ 784133 h 950388"/>
                    <a:gd name="connsiteX5" fmla="*/ 602674 w 602674"/>
                    <a:gd name="connsiteY5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34298 w 602674"/>
                    <a:gd name="connsiteY3" fmla="*/ 784133 h 950388"/>
                    <a:gd name="connsiteX4" fmla="*/ 602674 w 602674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12431 w 580807"/>
                    <a:gd name="connsiteY3" fmla="*/ 784133 h 950388"/>
                    <a:gd name="connsiteX4" fmla="*/ 580807 w 580807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6183 w 580807"/>
                    <a:gd name="connsiteY3" fmla="*/ 705568 h 950388"/>
                    <a:gd name="connsiteX4" fmla="*/ 580807 w 580807"/>
                    <a:gd name="connsiteY4" fmla="*/ 950388 h 950388"/>
                    <a:gd name="connsiteX0" fmla="*/ 798603 w 798603"/>
                    <a:gd name="connsiteY0" fmla="*/ 0 h 952922"/>
                    <a:gd name="connsiteX1" fmla="*/ 2933 w 798603"/>
                    <a:gd name="connsiteY1" fmla="*/ 239244 h 952922"/>
                    <a:gd name="connsiteX2" fmla="*/ 511069 w 798603"/>
                    <a:gd name="connsiteY2" fmla="*/ 487865 h 952922"/>
                    <a:gd name="connsiteX3" fmla="*/ 9115 w 798603"/>
                    <a:gd name="connsiteY3" fmla="*/ 708102 h 952922"/>
                    <a:gd name="connsiteX4" fmla="*/ 583739 w 798603"/>
                    <a:gd name="connsiteY4" fmla="*/ 952922 h 952922"/>
                    <a:gd name="connsiteX0" fmla="*/ 795671 w 795671"/>
                    <a:gd name="connsiteY0" fmla="*/ 0 h 952922"/>
                    <a:gd name="connsiteX1" fmla="*/ 505399 w 795671"/>
                    <a:gd name="connsiteY1" fmla="*/ 62796 h 952922"/>
                    <a:gd name="connsiteX2" fmla="*/ 1 w 795671"/>
                    <a:gd name="connsiteY2" fmla="*/ 239244 h 952922"/>
                    <a:gd name="connsiteX3" fmla="*/ 508137 w 795671"/>
                    <a:gd name="connsiteY3" fmla="*/ 487865 h 952922"/>
                    <a:gd name="connsiteX4" fmla="*/ 6183 w 795671"/>
                    <a:gd name="connsiteY4" fmla="*/ 708102 h 952922"/>
                    <a:gd name="connsiteX5" fmla="*/ 580807 w 795671"/>
                    <a:gd name="connsiteY5" fmla="*/ 952922 h 952922"/>
                    <a:gd name="connsiteX0" fmla="*/ 795802 w 795802"/>
                    <a:gd name="connsiteY0" fmla="*/ 0 h 952922"/>
                    <a:gd name="connsiteX1" fmla="*/ 461622 w 795802"/>
                    <a:gd name="connsiteY1" fmla="*/ 38016 h 952922"/>
                    <a:gd name="connsiteX2" fmla="*/ 132 w 795802"/>
                    <a:gd name="connsiteY2" fmla="*/ 239244 h 952922"/>
                    <a:gd name="connsiteX3" fmla="*/ 508268 w 795802"/>
                    <a:gd name="connsiteY3" fmla="*/ 487865 h 952922"/>
                    <a:gd name="connsiteX4" fmla="*/ 6314 w 795802"/>
                    <a:gd name="connsiteY4" fmla="*/ 708102 h 952922"/>
                    <a:gd name="connsiteX5" fmla="*/ 580938 w 795802"/>
                    <a:gd name="connsiteY5" fmla="*/ 952922 h 952922"/>
                    <a:gd name="connsiteX0" fmla="*/ 696531 w 696531"/>
                    <a:gd name="connsiteY0" fmla="*/ 23787 h 928697"/>
                    <a:gd name="connsiteX1" fmla="*/ 461622 w 696531"/>
                    <a:gd name="connsiteY1" fmla="*/ 13791 h 928697"/>
                    <a:gd name="connsiteX2" fmla="*/ 132 w 696531"/>
                    <a:gd name="connsiteY2" fmla="*/ 215019 h 928697"/>
                    <a:gd name="connsiteX3" fmla="*/ 508268 w 696531"/>
                    <a:gd name="connsiteY3" fmla="*/ 463640 h 928697"/>
                    <a:gd name="connsiteX4" fmla="*/ 6314 w 696531"/>
                    <a:gd name="connsiteY4" fmla="*/ 683877 h 928697"/>
                    <a:gd name="connsiteX5" fmla="*/ 580938 w 696531"/>
                    <a:gd name="connsiteY5" fmla="*/ 928697 h 928697"/>
                    <a:gd name="connsiteX0" fmla="*/ 579696 w 580938"/>
                    <a:gd name="connsiteY0" fmla="*/ 912593 h 916113"/>
                    <a:gd name="connsiteX1" fmla="*/ 461622 w 580938"/>
                    <a:gd name="connsiteY1" fmla="*/ 1207 h 916113"/>
                    <a:gd name="connsiteX2" fmla="*/ 132 w 580938"/>
                    <a:gd name="connsiteY2" fmla="*/ 202435 h 916113"/>
                    <a:gd name="connsiteX3" fmla="*/ 508268 w 580938"/>
                    <a:gd name="connsiteY3" fmla="*/ 451056 h 916113"/>
                    <a:gd name="connsiteX4" fmla="*/ 6314 w 580938"/>
                    <a:gd name="connsiteY4" fmla="*/ 671293 h 916113"/>
                    <a:gd name="connsiteX5" fmla="*/ 580938 w 580938"/>
                    <a:gd name="connsiteY5" fmla="*/ 916113 h 916113"/>
                    <a:gd name="connsiteX0" fmla="*/ 579663 w 611898"/>
                    <a:gd name="connsiteY0" fmla="*/ 927442 h 930962"/>
                    <a:gd name="connsiteX1" fmla="*/ 557806 w 611898"/>
                    <a:gd name="connsiteY1" fmla="*/ 1188 h 930962"/>
                    <a:gd name="connsiteX2" fmla="*/ 99 w 611898"/>
                    <a:gd name="connsiteY2" fmla="*/ 217284 h 930962"/>
                    <a:gd name="connsiteX3" fmla="*/ 508235 w 611898"/>
                    <a:gd name="connsiteY3" fmla="*/ 465905 h 930962"/>
                    <a:gd name="connsiteX4" fmla="*/ 6281 w 611898"/>
                    <a:gd name="connsiteY4" fmla="*/ 686142 h 930962"/>
                    <a:gd name="connsiteX5" fmla="*/ 580905 w 611898"/>
                    <a:gd name="connsiteY5" fmla="*/ 930962 h 930962"/>
                    <a:gd name="connsiteX0" fmla="*/ 579663 w 580905"/>
                    <a:gd name="connsiteY0" fmla="*/ 926470 h 929990"/>
                    <a:gd name="connsiteX1" fmla="*/ 381790 w 580905"/>
                    <a:gd name="connsiteY1" fmla="*/ 204655 h 929990"/>
                    <a:gd name="connsiteX2" fmla="*/ 557806 w 580905"/>
                    <a:gd name="connsiteY2" fmla="*/ 216 h 929990"/>
                    <a:gd name="connsiteX3" fmla="*/ 99 w 580905"/>
                    <a:gd name="connsiteY3" fmla="*/ 216312 h 929990"/>
                    <a:gd name="connsiteX4" fmla="*/ 508235 w 580905"/>
                    <a:gd name="connsiteY4" fmla="*/ 464933 h 929990"/>
                    <a:gd name="connsiteX5" fmla="*/ 6281 w 580905"/>
                    <a:gd name="connsiteY5" fmla="*/ 685170 h 929990"/>
                    <a:gd name="connsiteX6" fmla="*/ 580905 w 580905"/>
                    <a:gd name="connsiteY6" fmla="*/ 929990 h 929990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703 w 587385"/>
                    <a:gd name="connsiteY0" fmla="*/ 926356 h 929876"/>
                    <a:gd name="connsiteX1" fmla="*/ 381830 w 587385"/>
                    <a:gd name="connsiteY1" fmla="*/ 204541 h 929876"/>
                    <a:gd name="connsiteX2" fmla="*/ 557846 w 587385"/>
                    <a:gd name="connsiteY2" fmla="*/ 102 h 929876"/>
                    <a:gd name="connsiteX3" fmla="*/ 139 w 587385"/>
                    <a:gd name="connsiteY3" fmla="*/ 216198 h 929876"/>
                    <a:gd name="connsiteX4" fmla="*/ 499111 w 587385"/>
                    <a:gd name="connsiteY4" fmla="*/ 459243 h 929876"/>
                    <a:gd name="connsiteX5" fmla="*/ 6321 w 587385"/>
                    <a:gd name="connsiteY5" fmla="*/ 685056 h 929876"/>
                    <a:gd name="connsiteX6" fmla="*/ 580945 w 587385"/>
                    <a:gd name="connsiteY6" fmla="*/ 929876 h 929876"/>
                    <a:gd name="connsiteX0" fmla="*/ 579703 w 621027"/>
                    <a:gd name="connsiteY0" fmla="*/ 926356 h 929876"/>
                    <a:gd name="connsiteX1" fmla="*/ 613208 w 621027"/>
                    <a:gd name="connsiteY1" fmla="*/ 444292 h 929876"/>
                    <a:gd name="connsiteX2" fmla="*/ 381830 w 621027"/>
                    <a:gd name="connsiteY2" fmla="*/ 204541 h 929876"/>
                    <a:gd name="connsiteX3" fmla="*/ 557846 w 621027"/>
                    <a:gd name="connsiteY3" fmla="*/ 102 h 929876"/>
                    <a:gd name="connsiteX4" fmla="*/ 139 w 621027"/>
                    <a:gd name="connsiteY4" fmla="*/ 216198 h 929876"/>
                    <a:gd name="connsiteX5" fmla="*/ 499111 w 621027"/>
                    <a:gd name="connsiteY5" fmla="*/ 459243 h 929876"/>
                    <a:gd name="connsiteX6" fmla="*/ 6321 w 621027"/>
                    <a:gd name="connsiteY6" fmla="*/ 685056 h 929876"/>
                    <a:gd name="connsiteX7" fmla="*/ 580945 w 621027"/>
                    <a:gd name="connsiteY7" fmla="*/ 929876 h 929876"/>
                    <a:gd name="connsiteX0" fmla="*/ 579703 w 616571"/>
                    <a:gd name="connsiteY0" fmla="*/ 926356 h 929876"/>
                    <a:gd name="connsiteX1" fmla="*/ 374957 w 616571"/>
                    <a:gd name="connsiteY1" fmla="*/ 723072 h 929876"/>
                    <a:gd name="connsiteX2" fmla="*/ 613208 w 616571"/>
                    <a:gd name="connsiteY2" fmla="*/ 444292 h 929876"/>
                    <a:gd name="connsiteX3" fmla="*/ 381830 w 616571"/>
                    <a:gd name="connsiteY3" fmla="*/ 204541 h 929876"/>
                    <a:gd name="connsiteX4" fmla="*/ 557846 w 616571"/>
                    <a:gd name="connsiteY4" fmla="*/ 102 h 929876"/>
                    <a:gd name="connsiteX5" fmla="*/ 139 w 616571"/>
                    <a:gd name="connsiteY5" fmla="*/ 216198 h 929876"/>
                    <a:gd name="connsiteX6" fmla="*/ 499111 w 616571"/>
                    <a:gd name="connsiteY6" fmla="*/ 459243 h 929876"/>
                    <a:gd name="connsiteX7" fmla="*/ 6321 w 616571"/>
                    <a:gd name="connsiteY7" fmla="*/ 685056 h 929876"/>
                    <a:gd name="connsiteX8" fmla="*/ 580945 w 616571"/>
                    <a:gd name="connsiteY8" fmla="*/ 929876 h 929876"/>
                    <a:gd name="connsiteX0" fmla="*/ 579703 w 615802"/>
                    <a:gd name="connsiteY0" fmla="*/ 926356 h 929876"/>
                    <a:gd name="connsiteX1" fmla="*/ 287904 w 615802"/>
                    <a:gd name="connsiteY1" fmla="*/ 674750 h 929876"/>
                    <a:gd name="connsiteX2" fmla="*/ 613208 w 615802"/>
                    <a:gd name="connsiteY2" fmla="*/ 444292 h 929876"/>
                    <a:gd name="connsiteX3" fmla="*/ 381830 w 615802"/>
                    <a:gd name="connsiteY3" fmla="*/ 204541 h 929876"/>
                    <a:gd name="connsiteX4" fmla="*/ 557846 w 615802"/>
                    <a:gd name="connsiteY4" fmla="*/ 102 h 929876"/>
                    <a:gd name="connsiteX5" fmla="*/ 139 w 615802"/>
                    <a:gd name="connsiteY5" fmla="*/ 216198 h 929876"/>
                    <a:gd name="connsiteX6" fmla="*/ 499111 w 615802"/>
                    <a:gd name="connsiteY6" fmla="*/ 459243 h 929876"/>
                    <a:gd name="connsiteX7" fmla="*/ 6321 w 615802"/>
                    <a:gd name="connsiteY7" fmla="*/ 685056 h 929876"/>
                    <a:gd name="connsiteX8" fmla="*/ 580945 w 615802"/>
                    <a:gd name="connsiteY8" fmla="*/ 929876 h 929876"/>
                    <a:gd name="connsiteX0" fmla="*/ 579703 w 615802"/>
                    <a:gd name="connsiteY0" fmla="*/ 926348 h 929868"/>
                    <a:gd name="connsiteX1" fmla="*/ 287904 w 615802"/>
                    <a:gd name="connsiteY1" fmla="*/ 674742 h 929868"/>
                    <a:gd name="connsiteX2" fmla="*/ 613208 w 615802"/>
                    <a:gd name="connsiteY2" fmla="*/ 444284 h 929868"/>
                    <a:gd name="connsiteX3" fmla="*/ 310813 w 615802"/>
                    <a:gd name="connsiteY3" fmla="*/ 215684 h 929868"/>
                    <a:gd name="connsiteX4" fmla="*/ 557846 w 615802"/>
                    <a:gd name="connsiteY4" fmla="*/ 94 h 929868"/>
                    <a:gd name="connsiteX5" fmla="*/ 139 w 615802"/>
                    <a:gd name="connsiteY5" fmla="*/ 216190 h 929868"/>
                    <a:gd name="connsiteX6" fmla="*/ 499111 w 615802"/>
                    <a:gd name="connsiteY6" fmla="*/ 459235 h 929868"/>
                    <a:gd name="connsiteX7" fmla="*/ 6321 w 615802"/>
                    <a:gd name="connsiteY7" fmla="*/ 685048 h 929868"/>
                    <a:gd name="connsiteX8" fmla="*/ 580945 w 615802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580945 w 616240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290195 w 616240"/>
                    <a:gd name="connsiteY8" fmla="*/ 831996 h 929868"/>
                    <a:gd name="connsiteX9" fmla="*/ 580945 w 616240"/>
                    <a:gd name="connsiteY9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290685 w 616730"/>
                    <a:gd name="connsiteY9" fmla="*/ 831996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359411 w 616730"/>
                    <a:gd name="connsiteY10" fmla="*/ 846864 h 929868"/>
                    <a:gd name="connsiteX11" fmla="*/ 581435 w 616730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27034 w 616425"/>
                    <a:gd name="connsiteY9" fmla="*/ 800401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6425" h="929868">
                      <a:moveTo>
                        <a:pt x="579888" y="926348"/>
                      </a:moveTo>
                      <a:cubicBezTo>
                        <a:pt x="583181" y="890299"/>
                        <a:pt x="337486" y="769954"/>
                        <a:pt x="343070" y="689610"/>
                      </a:cubicBezTo>
                      <a:cubicBezTo>
                        <a:pt x="348654" y="609266"/>
                        <a:pt x="649665" y="528538"/>
                        <a:pt x="613393" y="444284"/>
                      </a:cubicBezTo>
                      <a:cubicBezTo>
                        <a:pt x="577121" y="360030"/>
                        <a:pt x="298080" y="275776"/>
                        <a:pt x="310998" y="215684"/>
                      </a:cubicBezTo>
                      <a:cubicBezTo>
                        <a:pt x="403572" y="128215"/>
                        <a:pt x="659445" y="-4017"/>
                        <a:pt x="558031" y="94"/>
                      </a:cubicBezTo>
                      <a:cubicBezTo>
                        <a:pt x="456617" y="4205"/>
                        <a:pt x="10113" y="139667"/>
                        <a:pt x="324" y="216190"/>
                      </a:cubicBezTo>
                      <a:cubicBezTo>
                        <a:pt x="-9465" y="292713"/>
                        <a:pt x="498266" y="381092"/>
                        <a:pt x="499296" y="459235"/>
                      </a:cubicBezTo>
                      <a:cubicBezTo>
                        <a:pt x="500326" y="537378"/>
                        <a:pt x="52780" y="627568"/>
                        <a:pt x="6506" y="685048"/>
                      </a:cubicBezTo>
                      <a:cubicBezTo>
                        <a:pt x="-39768" y="742528"/>
                        <a:pt x="174342" y="779627"/>
                        <a:pt x="221654" y="804118"/>
                      </a:cubicBezTo>
                      <a:cubicBezTo>
                        <a:pt x="268966" y="828609"/>
                        <a:pt x="194164" y="730860"/>
                        <a:pt x="317870" y="772523"/>
                      </a:cubicBezTo>
                      <a:cubicBezTo>
                        <a:pt x="441576" y="814186"/>
                        <a:pt x="316757" y="825286"/>
                        <a:pt x="359106" y="846864"/>
                      </a:cubicBezTo>
                      <a:cubicBezTo>
                        <a:pt x="401455" y="868442"/>
                        <a:pt x="550235" y="913556"/>
                        <a:pt x="581130" y="929868"/>
                      </a:cubicBezTo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653347" y="1652896"/>
                  <a:ext cx="2056510" cy="3879863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9 w 602676"/>
                    <a:gd name="connsiteY0" fmla="*/ 8491 h 958879"/>
                    <a:gd name="connsiteX1" fmla="*/ 499587 w 602676"/>
                    <a:gd name="connsiteY1" fmla="*/ 12997 h 958879"/>
                    <a:gd name="connsiteX2" fmla="*/ 3 w 602676"/>
                    <a:gd name="connsiteY2" fmla="*/ 169170 h 958879"/>
                    <a:gd name="connsiteX3" fmla="*/ 492519 w 602676"/>
                    <a:gd name="connsiteY3" fmla="*/ 306279 h 958879"/>
                    <a:gd name="connsiteX4" fmla="*/ 72739 w 602676"/>
                    <a:gd name="connsiteY4" fmla="*/ 470506 h 958879"/>
                    <a:gd name="connsiteX5" fmla="*/ 525995 w 602676"/>
                    <a:gd name="connsiteY5" fmla="*/ 640055 h 958879"/>
                    <a:gd name="connsiteX6" fmla="*/ 34300 w 602676"/>
                    <a:gd name="connsiteY6" fmla="*/ 792624 h 958879"/>
                    <a:gd name="connsiteX7" fmla="*/ 602676 w 602676"/>
                    <a:gd name="connsiteY7" fmla="*/ 958879 h 958879"/>
                    <a:gd name="connsiteX0" fmla="*/ 631319 w 631319"/>
                    <a:gd name="connsiteY0" fmla="*/ 46663 h 952136"/>
                    <a:gd name="connsiteX1" fmla="*/ 499587 w 631319"/>
                    <a:gd name="connsiteY1" fmla="*/ 6254 h 952136"/>
                    <a:gd name="connsiteX2" fmla="*/ 3 w 631319"/>
                    <a:gd name="connsiteY2" fmla="*/ 162427 h 952136"/>
                    <a:gd name="connsiteX3" fmla="*/ 492519 w 631319"/>
                    <a:gd name="connsiteY3" fmla="*/ 299536 h 952136"/>
                    <a:gd name="connsiteX4" fmla="*/ 72739 w 631319"/>
                    <a:gd name="connsiteY4" fmla="*/ 463763 h 952136"/>
                    <a:gd name="connsiteX5" fmla="*/ 525995 w 631319"/>
                    <a:gd name="connsiteY5" fmla="*/ 633312 h 952136"/>
                    <a:gd name="connsiteX6" fmla="*/ 34300 w 631319"/>
                    <a:gd name="connsiteY6" fmla="*/ 785881 h 952136"/>
                    <a:gd name="connsiteX7" fmla="*/ 602676 w 631319"/>
                    <a:gd name="connsiteY7" fmla="*/ 952136 h 952136"/>
                    <a:gd name="connsiteX0" fmla="*/ 631416 w 631416"/>
                    <a:gd name="connsiteY0" fmla="*/ 35322 h 940795"/>
                    <a:gd name="connsiteX1" fmla="*/ 450049 w 631416"/>
                    <a:gd name="connsiteY1" fmla="*/ 7303 h 940795"/>
                    <a:gd name="connsiteX2" fmla="*/ 100 w 631416"/>
                    <a:gd name="connsiteY2" fmla="*/ 151086 h 940795"/>
                    <a:gd name="connsiteX3" fmla="*/ 492616 w 631416"/>
                    <a:gd name="connsiteY3" fmla="*/ 288195 h 940795"/>
                    <a:gd name="connsiteX4" fmla="*/ 72836 w 631416"/>
                    <a:gd name="connsiteY4" fmla="*/ 452422 h 940795"/>
                    <a:gd name="connsiteX5" fmla="*/ 526092 w 631416"/>
                    <a:gd name="connsiteY5" fmla="*/ 621971 h 940795"/>
                    <a:gd name="connsiteX6" fmla="*/ 34397 w 631416"/>
                    <a:gd name="connsiteY6" fmla="*/ 774540 h 940795"/>
                    <a:gd name="connsiteX7" fmla="*/ 602773 w 631416"/>
                    <a:gd name="connsiteY7" fmla="*/ 940795 h 940795"/>
                    <a:gd name="connsiteX0" fmla="*/ 631420 w 631420"/>
                    <a:gd name="connsiteY0" fmla="*/ 35279 h 940752"/>
                    <a:gd name="connsiteX1" fmla="*/ 608504 w 631420"/>
                    <a:gd name="connsiteY1" fmla="*/ 22748 h 940752"/>
                    <a:gd name="connsiteX2" fmla="*/ 450053 w 631420"/>
                    <a:gd name="connsiteY2" fmla="*/ 7260 h 940752"/>
                    <a:gd name="connsiteX3" fmla="*/ 104 w 631420"/>
                    <a:gd name="connsiteY3" fmla="*/ 151043 h 940752"/>
                    <a:gd name="connsiteX4" fmla="*/ 492620 w 631420"/>
                    <a:gd name="connsiteY4" fmla="*/ 288152 h 940752"/>
                    <a:gd name="connsiteX5" fmla="*/ 72840 w 631420"/>
                    <a:gd name="connsiteY5" fmla="*/ 452379 h 940752"/>
                    <a:gd name="connsiteX6" fmla="*/ 526096 w 631420"/>
                    <a:gd name="connsiteY6" fmla="*/ 621928 h 940752"/>
                    <a:gd name="connsiteX7" fmla="*/ 34401 w 631420"/>
                    <a:gd name="connsiteY7" fmla="*/ 774497 h 940752"/>
                    <a:gd name="connsiteX8" fmla="*/ 602777 w 631420"/>
                    <a:gd name="connsiteY8" fmla="*/ 940752 h 940752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2777 w 620301"/>
                    <a:gd name="connsiteY8" fmla="*/ 940752 h 942864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6356 w 620301"/>
                    <a:gd name="connsiteY8" fmla="*/ 942494 h 942864"/>
                    <a:gd name="connsiteX0" fmla="*/ 604693 w 624378"/>
                    <a:gd name="connsiteY0" fmla="*/ 946308 h 946308"/>
                    <a:gd name="connsiteX1" fmla="*/ 618383 w 624378"/>
                    <a:gd name="connsiteY1" fmla="*/ 150931 h 946308"/>
                    <a:gd name="connsiteX2" fmla="*/ 608504 w 624378"/>
                    <a:gd name="connsiteY2" fmla="*/ 26192 h 946308"/>
                    <a:gd name="connsiteX3" fmla="*/ 450053 w 624378"/>
                    <a:gd name="connsiteY3" fmla="*/ 10704 h 946308"/>
                    <a:gd name="connsiteX4" fmla="*/ 104 w 624378"/>
                    <a:gd name="connsiteY4" fmla="*/ 154487 h 946308"/>
                    <a:gd name="connsiteX5" fmla="*/ 492620 w 624378"/>
                    <a:gd name="connsiteY5" fmla="*/ 291596 h 946308"/>
                    <a:gd name="connsiteX6" fmla="*/ 72840 w 624378"/>
                    <a:gd name="connsiteY6" fmla="*/ 455823 h 946308"/>
                    <a:gd name="connsiteX7" fmla="*/ 526096 w 624378"/>
                    <a:gd name="connsiteY7" fmla="*/ 625372 h 946308"/>
                    <a:gd name="connsiteX8" fmla="*/ 34401 w 624378"/>
                    <a:gd name="connsiteY8" fmla="*/ 777941 h 946308"/>
                    <a:gd name="connsiteX9" fmla="*/ 606356 w 624378"/>
                    <a:gd name="connsiteY9" fmla="*/ 945938 h 946308"/>
                    <a:gd name="connsiteX0" fmla="*/ 604693 w 613757"/>
                    <a:gd name="connsiteY0" fmla="*/ 946308 h 946308"/>
                    <a:gd name="connsiteX1" fmla="*/ 542498 w 613757"/>
                    <a:gd name="connsiteY1" fmla="*/ 148608 h 946308"/>
                    <a:gd name="connsiteX2" fmla="*/ 608504 w 613757"/>
                    <a:gd name="connsiteY2" fmla="*/ 26192 h 946308"/>
                    <a:gd name="connsiteX3" fmla="*/ 450053 w 613757"/>
                    <a:gd name="connsiteY3" fmla="*/ 10704 h 946308"/>
                    <a:gd name="connsiteX4" fmla="*/ 104 w 613757"/>
                    <a:gd name="connsiteY4" fmla="*/ 154487 h 946308"/>
                    <a:gd name="connsiteX5" fmla="*/ 492620 w 613757"/>
                    <a:gd name="connsiteY5" fmla="*/ 291596 h 946308"/>
                    <a:gd name="connsiteX6" fmla="*/ 72840 w 613757"/>
                    <a:gd name="connsiteY6" fmla="*/ 455823 h 946308"/>
                    <a:gd name="connsiteX7" fmla="*/ 526096 w 613757"/>
                    <a:gd name="connsiteY7" fmla="*/ 625372 h 946308"/>
                    <a:gd name="connsiteX8" fmla="*/ 34401 w 613757"/>
                    <a:gd name="connsiteY8" fmla="*/ 777941 h 946308"/>
                    <a:gd name="connsiteX9" fmla="*/ 606356 w 613757"/>
                    <a:gd name="connsiteY9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542498 w 616392"/>
                    <a:gd name="connsiteY2" fmla="*/ 14860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460886 w 616392"/>
                    <a:gd name="connsiteY2" fmla="*/ 15557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962"/>
                    <a:gd name="connsiteY0" fmla="*/ 946308 h 946308"/>
                    <a:gd name="connsiteX1" fmla="*/ 482362 w 616962"/>
                    <a:gd name="connsiteY1" fmla="*/ 480821 h 946308"/>
                    <a:gd name="connsiteX2" fmla="*/ 614087 w 616962"/>
                    <a:gd name="connsiteY2" fmla="*/ 299614 h 946308"/>
                    <a:gd name="connsiteX3" fmla="*/ 460886 w 616962"/>
                    <a:gd name="connsiteY3" fmla="*/ 155578 h 946308"/>
                    <a:gd name="connsiteX4" fmla="*/ 608504 w 616962"/>
                    <a:gd name="connsiteY4" fmla="*/ 26192 h 946308"/>
                    <a:gd name="connsiteX5" fmla="*/ 450053 w 616962"/>
                    <a:gd name="connsiteY5" fmla="*/ 10704 h 946308"/>
                    <a:gd name="connsiteX6" fmla="*/ 104 w 616962"/>
                    <a:gd name="connsiteY6" fmla="*/ 154487 h 946308"/>
                    <a:gd name="connsiteX7" fmla="*/ 492620 w 616962"/>
                    <a:gd name="connsiteY7" fmla="*/ 291596 h 946308"/>
                    <a:gd name="connsiteX8" fmla="*/ 72840 w 616962"/>
                    <a:gd name="connsiteY8" fmla="*/ 455823 h 946308"/>
                    <a:gd name="connsiteX9" fmla="*/ 526096 w 616962"/>
                    <a:gd name="connsiteY9" fmla="*/ 625372 h 946308"/>
                    <a:gd name="connsiteX10" fmla="*/ 34401 w 616962"/>
                    <a:gd name="connsiteY10" fmla="*/ 777941 h 946308"/>
                    <a:gd name="connsiteX11" fmla="*/ 606356 w 616962"/>
                    <a:gd name="connsiteY11" fmla="*/ 945938 h 946308"/>
                    <a:gd name="connsiteX0" fmla="*/ 604693 w 615553"/>
                    <a:gd name="connsiteY0" fmla="*/ 946308 h 946308"/>
                    <a:gd name="connsiteX1" fmla="*/ 482362 w 615553"/>
                    <a:gd name="connsiteY1" fmla="*/ 480821 h 946308"/>
                    <a:gd name="connsiteX2" fmla="*/ 612655 w 615553"/>
                    <a:gd name="connsiteY2" fmla="*/ 277544 h 946308"/>
                    <a:gd name="connsiteX3" fmla="*/ 460886 w 615553"/>
                    <a:gd name="connsiteY3" fmla="*/ 155578 h 946308"/>
                    <a:gd name="connsiteX4" fmla="*/ 608504 w 615553"/>
                    <a:gd name="connsiteY4" fmla="*/ 26192 h 946308"/>
                    <a:gd name="connsiteX5" fmla="*/ 450053 w 615553"/>
                    <a:gd name="connsiteY5" fmla="*/ 10704 h 946308"/>
                    <a:gd name="connsiteX6" fmla="*/ 104 w 615553"/>
                    <a:gd name="connsiteY6" fmla="*/ 154487 h 946308"/>
                    <a:gd name="connsiteX7" fmla="*/ 492620 w 615553"/>
                    <a:gd name="connsiteY7" fmla="*/ 291596 h 946308"/>
                    <a:gd name="connsiteX8" fmla="*/ 72840 w 615553"/>
                    <a:gd name="connsiteY8" fmla="*/ 455823 h 946308"/>
                    <a:gd name="connsiteX9" fmla="*/ 526096 w 615553"/>
                    <a:gd name="connsiteY9" fmla="*/ 625372 h 946308"/>
                    <a:gd name="connsiteX10" fmla="*/ 34401 w 615553"/>
                    <a:gd name="connsiteY10" fmla="*/ 777941 h 946308"/>
                    <a:gd name="connsiteX11" fmla="*/ 606356 w 615553"/>
                    <a:gd name="connsiteY11" fmla="*/ 945938 h 946308"/>
                    <a:gd name="connsiteX0" fmla="*/ 604693 w 622237"/>
                    <a:gd name="connsiteY0" fmla="*/ 946308 h 946308"/>
                    <a:gd name="connsiteX1" fmla="*/ 616951 w 622237"/>
                    <a:gd name="connsiteY1" fmla="*/ 614403 h 946308"/>
                    <a:gd name="connsiteX2" fmla="*/ 482362 w 622237"/>
                    <a:gd name="connsiteY2" fmla="*/ 480821 h 946308"/>
                    <a:gd name="connsiteX3" fmla="*/ 612655 w 622237"/>
                    <a:gd name="connsiteY3" fmla="*/ 277544 h 946308"/>
                    <a:gd name="connsiteX4" fmla="*/ 460886 w 622237"/>
                    <a:gd name="connsiteY4" fmla="*/ 155578 h 946308"/>
                    <a:gd name="connsiteX5" fmla="*/ 608504 w 622237"/>
                    <a:gd name="connsiteY5" fmla="*/ 26192 h 946308"/>
                    <a:gd name="connsiteX6" fmla="*/ 450053 w 622237"/>
                    <a:gd name="connsiteY6" fmla="*/ 10704 h 946308"/>
                    <a:gd name="connsiteX7" fmla="*/ 104 w 622237"/>
                    <a:gd name="connsiteY7" fmla="*/ 154487 h 946308"/>
                    <a:gd name="connsiteX8" fmla="*/ 492620 w 622237"/>
                    <a:gd name="connsiteY8" fmla="*/ 291596 h 946308"/>
                    <a:gd name="connsiteX9" fmla="*/ 72840 w 622237"/>
                    <a:gd name="connsiteY9" fmla="*/ 455823 h 946308"/>
                    <a:gd name="connsiteX10" fmla="*/ 526096 w 622237"/>
                    <a:gd name="connsiteY10" fmla="*/ 625372 h 946308"/>
                    <a:gd name="connsiteX11" fmla="*/ 34401 w 622237"/>
                    <a:gd name="connsiteY11" fmla="*/ 777941 h 946308"/>
                    <a:gd name="connsiteX12" fmla="*/ 606356 w 622237"/>
                    <a:gd name="connsiteY12" fmla="*/ 945938 h 946308"/>
                    <a:gd name="connsiteX0" fmla="*/ 604693 w 618920"/>
                    <a:gd name="connsiteY0" fmla="*/ 946308 h 946308"/>
                    <a:gd name="connsiteX1" fmla="*/ 470907 w 618920"/>
                    <a:gd name="connsiteY1" fmla="*/ 788177 h 946308"/>
                    <a:gd name="connsiteX2" fmla="*/ 616951 w 618920"/>
                    <a:gd name="connsiteY2" fmla="*/ 614403 h 946308"/>
                    <a:gd name="connsiteX3" fmla="*/ 482362 w 618920"/>
                    <a:gd name="connsiteY3" fmla="*/ 480821 h 946308"/>
                    <a:gd name="connsiteX4" fmla="*/ 612655 w 618920"/>
                    <a:gd name="connsiteY4" fmla="*/ 277544 h 946308"/>
                    <a:gd name="connsiteX5" fmla="*/ 460886 w 618920"/>
                    <a:gd name="connsiteY5" fmla="*/ 155578 h 946308"/>
                    <a:gd name="connsiteX6" fmla="*/ 608504 w 618920"/>
                    <a:gd name="connsiteY6" fmla="*/ 26192 h 946308"/>
                    <a:gd name="connsiteX7" fmla="*/ 450053 w 618920"/>
                    <a:gd name="connsiteY7" fmla="*/ 10704 h 946308"/>
                    <a:gd name="connsiteX8" fmla="*/ 104 w 618920"/>
                    <a:gd name="connsiteY8" fmla="*/ 154487 h 946308"/>
                    <a:gd name="connsiteX9" fmla="*/ 492620 w 618920"/>
                    <a:gd name="connsiteY9" fmla="*/ 291596 h 946308"/>
                    <a:gd name="connsiteX10" fmla="*/ 72840 w 618920"/>
                    <a:gd name="connsiteY10" fmla="*/ 455823 h 946308"/>
                    <a:gd name="connsiteX11" fmla="*/ 526096 w 618920"/>
                    <a:gd name="connsiteY11" fmla="*/ 625372 h 946308"/>
                    <a:gd name="connsiteX12" fmla="*/ 34401 w 618920"/>
                    <a:gd name="connsiteY12" fmla="*/ 777941 h 946308"/>
                    <a:gd name="connsiteX13" fmla="*/ 606356 w 618920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482362 w 618268"/>
                    <a:gd name="connsiteY3" fmla="*/ 480821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330306 w 618268"/>
                    <a:gd name="connsiteY5" fmla="*/ 144427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268" h="946308">
                      <a:moveTo>
                        <a:pt x="604693" y="946308"/>
                      </a:moveTo>
                      <a:cubicBezTo>
                        <a:pt x="606068" y="919953"/>
                        <a:pt x="379520" y="837918"/>
                        <a:pt x="381563" y="782601"/>
                      </a:cubicBezTo>
                      <a:cubicBezTo>
                        <a:pt x="383606" y="727284"/>
                        <a:pt x="638714" y="665629"/>
                        <a:pt x="616951" y="614403"/>
                      </a:cubicBezTo>
                      <a:cubicBezTo>
                        <a:pt x="595188" y="563177"/>
                        <a:pt x="385096" y="516133"/>
                        <a:pt x="399891" y="451084"/>
                      </a:cubicBezTo>
                      <a:cubicBezTo>
                        <a:pt x="414686" y="386035"/>
                        <a:pt x="638427" y="331751"/>
                        <a:pt x="612655" y="277544"/>
                      </a:cubicBezTo>
                      <a:cubicBezTo>
                        <a:pt x="586883" y="223337"/>
                        <a:pt x="320975" y="191933"/>
                        <a:pt x="330306" y="144427"/>
                      </a:cubicBezTo>
                      <a:cubicBezTo>
                        <a:pt x="339637" y="96921"/>
                        <a:pt x="636559" y="49563"/>
                        <a:pt x="608504" y="26192"/>
                      </a:cubicBezTo>
                      <a:cubicBezTo>
                        <a:pt x="580449" y="2821"/>
                        <a:pt x="551453" y="-10678"/>
                        <a:pt x="450053" y="10704"/>
                      </a:cubicBezTo>
                      <a:cubicBezTo>
                        <a:pt x="348653" y="32086"/>
                        <a:pt x="-6990" y="107672"/>
                        <a:pt x="104" y="154487"/>
                      </a:cubicBezTo>
                      <a:cubicBezTo>
                        <a:pt x="7198" y="201302"/>
                        <a:pt x="480497" y="241373"/>
                        <a:pt x="492620" y="291596"/>
                      </a:cubicBezTo>
                      <a:cubicBezTo>
                        <a:pt x="504743" y="341819"/>
                        <a:pt x="67261" y="400194"/>
                        <a:pt x="72840" y="455823"/>
                      </a:cubicBezTo>
                      <a:cubicBezTo>
                        <a:pt x="78419" y="511452"/>
                        <a:pt x="532502" y="571686"/>
                        <a:pt x="526096" y="625372"/>
                      </a:cubicBezTo>
                      <a:cubicBezTo>
                        <a:pt x="519690" y="679058"/>
                        <a:pt x="21024" y="724513"/>
                        <a:pt x="34401" y="777941"/>
                      </a:cubicBezTo>
                      <a:cubicBezTo>
                        <a:pt x="47778" y="831369"/>
                        <a:pt x="335326" y="843760"/>
                        <a:pt x="606356" y="945938"/>
                      </a:cubicBezTo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6823912" y="2837399"/>
              <a:ext cx="811848" cy="1027951"/>
              <a:chOff x="6823912" y="2837399"/>
              <a:chExt cx="811848" cy="102795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7060884" y="3105151"/>
                <a:ext cx="314325" cy="5048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6823912" y="2837399"/>
                <a:ext cx="811848" cy="1027951"/>
                <a:chOff x="3802524" y="788848"/>
                <a:chExt cx="2951800" cy="4973536"/>
              </a:xfrm>
            </p:grpSpPr>
            <p:sp>
              <p:nvSpPr>
                <p:cNvPr id="41" name="Freeform 40"/>
                <p:cNvSpPr/>
                <p:nvPr/>
              </p:nvSpPr>
              <p:spPr>
                <a:xfrm>
                  <a:off x="3802524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 flipH="1">
                  <a:off x="5381949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8970875" y="2768709"/>
            <a:ext cx="1024639" cy="1421296"/>
            <a:chOff x="8970875" y="2768709"/>
            <a:chExt cx="1024639" cy="1421296"/>
          </a:xfrm>
        </p:grpSpPr>
        <p:sp>
          <p:nvSpPr>
            <p:cNvPr id="28" name="TextBox 27"/>
            <p:cNvSpPr txBox="1"/>
            <p:nvPr/>
          </p:nvSpPr>
          <p:spPr>
            <a:xfrm>
              <a:off x="9036598" y="3789895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inside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70875" y="2768709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outside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179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804325" y="2181055"/>
            <a:ext cx="2392001" cy="3338518"/>
            <a:chOff x="4804325" y="2660017"/>
            <a:chExt cx="2392001" cy="3338518"/>
          </a:xfrm>
        </p:grpSpPr>
        <p:grpSp>
          <p:nvGrpSpPr>
            <p:cNvPr id="7" name="Group 6"/>
            <p:cNvGrpSpPr/>
            <p:nvPr/>
          </p:nvGrpSpPr>
          <p:grpSpPr>
            <a:xfrm>
              <a:off x="4804325" y="3152310"/>
              <a:ext cx="2392001" cy="2846225"/>
              <a:chOff x="4804325" y="3152310"/>
              <a:chExt cx="2392001" cy="284622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804325" y="4945804"/>
                <a:ext cx="2392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626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membrane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43360" y="5352204"/>
                <a:ext cx="16962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00626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voltage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905364" y="3152310"/>
                <a:ext cx="2031225" cy="1748422"/>
                <a:chOff x="5006404" y="3152310"/>
                <a:chExt cx="2031225" cy="1748422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6399313" y="4439067"/>
                  <a:ext cx="6383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6260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cell</a:t>
                  </a: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11083903">
                  <a:off x="5006404" y="3152310"/>
                  <a:ext cx="1667115" cy="1460313"/>
                </a:xfrm>
                <a:custGeom>
                  <a:avLst/>
                  <a:gdLst>
                    <a:gd name="connsiteX0" fmla="*/ 2334666 w 4261085"/>
                    <a:gd name="connsiteY0" fmla="*/ 24558 h 4101496"/>
                    <a:gd name="connsiteX1" fmla="*/ 86766 w 4261085"/>
                    <a:gd name="connsiteY1" fmla="*/ 929433 h 4101496"/>
                    <a:gd name="connsiteX2" fmla="*/ 810666 w 4261085"/>
                    <a:gd name="connsiteY2" fmla="*/ 3901233 h 4101496"/>
                    <a:gd name="connsiteX3" fmla="*/ 4020591 w 4261085"/>
                    <a:gd name="connsiteY3" fmla="*/ 3596433 h 4101496"/>
                    <a:gd name="connsiteX4" fmla="*/ 3839616 w 4261085"/>
                    <a:gd name="connsiteY4" fmla="*/ 1700958 h 4101496"/>
                    <a:gd name="connsiteX5" fmla="*/ 2334666 w 4261085"/>
                    <a:gd name="connsiteY5" fmla="*/ 24558 h 4101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1085" h="4101496">
                      <a:moveTo>
                        <a:pt x="2334666" y="24558"/>
                      </a:moveTo>
                      <a:cubicBezTo>
                        <a:pt x="1709191" y="-104030"/>
                        <a:pt x="340766" y="283320"/>
                        <a:pt x="86766" y="929433"/>
                      </a:cubicBezTo>
                      <a:cubicBezTo>
                        <a:pt x="-167234" y="1575546"/>
                        <a:pt x="155028" y="3456733"/>
                        <a:pt x="810666" y="3901233"/>
                      </a:cubicBezTo>
                      <a:cubicBezTo>
                        <a:pt x="1466304" y="4345733"/>
                        <a:pt x="3515766" y="3963146"/>
                        <a:pt x="4020591" y="3596433"/>
                      </a:cubicBezTo>
                      <a:cubicBezTo>
                        <a:pt x="4525416" y="3229720"/>
                        <a:pt x="4122191" y="2293095"/>
                        <a:pt x="3839616" y="1700958"/>
                      </a:cubicBezTo>
                      <a:cubicBezTo>
                        <a:pt x="3557041" y="1108821"/>
                        <a:pt x="2960141" y="153146"/>
                        <a:pt x="2334666" y="24558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rgbClr val="00464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067538" y="2660017"/>
              <a:ext cx="460248" cy="826865"/>
              <a:chOff x="6067538" y="2660017"/>
              <a:chExt cx="460248" cy="826865"/>
            </a:xfrm>
          </p:grpSpPr>
          <p:sp>
            <p:nvSpPr>
              <p:cNvPr id="8" name="Isosceles Triangle 7"/>
              <p:cNvSpPr/>
              <p:nvPr/>
            </p:nvSpPr>
            <p:spPr>
              <a:xfrm rot="12485941">
                <a:off x="6067538" y="2685191"/>
                <a:ext cx="254000" cy="801691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46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 rot="1387892">
                <a:off x="6255512" y="2660017"/>
                <a:ext cx="272274" cy="1143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46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28120" y="2808824"/>
            <a:ext cx="2407181" cy="2710749"/>
            <a:chOff x="628120" y="2808824"/>
            <a:chExt cx="2407181" cy="2710749"/>
          </a:xfrm>
        </p:grpSpPr>
        <p:sp>
          <p:nvSpPr>
            <p:cNvPr id="31" name="TextBox 30"/>
            <p:cNvSpPr txBox="1"/>
            <p:nvPr/>
          </p:nvSpPr>
          <p:spPr>
            <a:xfrm>
              <a:off x="894595" y="4466842"/>
              <a:ext cx="2076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4A48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pumps &amp;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7801" y="4873242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4A48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channels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28120" y="2808824"/>
              <a:ext cx="2407181" cy="1056526"/>
              <a:chOff x="628120" y="3287786"/>
              <a:chExt cx="2407181" cy="105652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28120" y="3287786"/>
                <a:ext cx="1068741" cy="1036959"/>
                <a:chOff x="3653347" y="1652896"/>
                <a:chExt cx="4187498" cy="3879863"/>
              </a:xfrm>
              <a:solidFill>
                <a:srgbClr val="FFFF00"/>
              </a:solidFill>
            </p:grpSpPr>
            <p:sp>
              <p:nvSpPr>
                <p:cNvPr id="42" name="Freeform 41"/>
                <p:cNvSpPr/>
                <p:nvPr/>
              </p:nvSpPr>
              <p:spPr>
                <a:xfrm flipH="1">
                  <a:off x="5790468" y="1686596"/>
                  <a:ext cx="2050377" cy="3812458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72737 w 602674"/>
                    <a:gd name="connsiteY3" fmla="*/ 462015 h 950388"/>
                    <a:gd name="connsiteX4" fmla="*/ 525993 w 602674"/>
                    <a:gd name="connsiteY4" fmla="*/ 631564 h 950388"/>
                    <a:gd name="connsiteX5" fmla="*/ 34298 w 602674"/>
                    <a:gd name="connsiteY5" fmla="*/ 784133 h 950388"/>
                    <a:gd name="connsiteX6" fmla="*/ 602674 w 60267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525993 w 602674"/>
                    <a:gd name="connsiteY3" fmla="*/ 631564 h 950388"/>
                    <a:gd name="connsiteX4" fmla="*/ 34298 w 602674"/>
                    <a:gd name="connsiteY4" fmla="*/ 784133 h 950388"/>
                    <a:gd name="connsiteX5" fmla="*/ 602674 w 602674"/>
                    <a:gd name="connsiteY5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34298 w 602674"/>
                    <a:gd name="connsiteY3" fmla="*/ 784133 h 950388"/>
                    <a:gd name="connsiteX4" fmla="*/ 602674 w 602674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12431 w 580807"/>
                    <a:gd name="connsiteY3" fmla="*/ 784133 h 950388"/>
                    <a:gd name="connsiteX4" fmla="*/ 580807 w 580807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6183 w 580807"/>
                    <a:gd name="connsiteY3" fmla="*/ 705568 h 950388"/>
                    <a:gd name="connsiteX4" fmla="*/ 580807 w 580807"/>
                    <a:gd name="connsiteY4" fmla="*/ 950388 h 950388"/>
                    <a:gd name="connsiteX0" fmla="*/ 798603 w 798603"/>
                    <a:gd name="connsiteY0" fmla="*/ 0 h 952922"/>
                    <a:gd name="connsiteX1" fmla="*/ 2933 w 798603"/>
                    <a:gd name="connsiteY1" fmla="*/ 239244 h 952922"/>
                    <a:gd name="connsiteX2" fmla="*/ 511069 w 798603"/>
                    <a:gd name="connsiteY2" fmla="*/ 487865 h 952922"/>
                    <a:gd name="connsiteX3" fmla="*/ 9115 w 798603"/>
                    <a:gd name="connsiteY3" fmla="*/ 708102 h 952922"/>
                    <a:gd name="connsiteX4" fmla="*/ 583739 w 798603"/>
                    <a:gd name="connsiteY4" fmla="*/ 952922 h 952922"/>
                    <a:gd name="connsiteX0" fmla="*/ 795671 w 795671"/>
                    <a:gd name="connsiteY0" fmla="*/ 0 h 952922"/>
                    <a:gd name="connsiteX1" fmla="*/ 505399 w 795671"/>
                    <a:gd name="connsiteY1" fmla="*/ 62796 h 952922"/>
                    <a:gd name="connsiteX2" fmla="*/ 1 w 795671"/>
                    <a:gd name="connsiteY2" fmla="*/ 239244 h 952922"/>
                    <a:gd name="connsiteX3" fmla="*/ 508137 w 795671"/>
                    <a:gd name="connsiteY3" fmla="*/ 487865 h 952922"/>
                    <a:gd name="connsiteX4" fmla="*/ 6183 w 795671"/>
                    <a:gd name="connsiteY4" fmla="*/ 708102 h 952922"/>
                    <a:gd name="connsiteX5" fmla="*/ 580807 w 795671"/>
                    <a:gd name="connsiteY5" fmla="*/ 952922 h 952922"/>
                    <a:gd name="connsiteX0" fmla="*/ 795802 w 795802"/>
                    <a:gd name="connsiteY0" fmla="*/ 0 h 952922"/>
                    <a:gd name="connsiteX1" fmla="*/ 461622 w 795802"/>
                    <a:gd name="connsiteY1" fmla="*/ 38016 h 952922"/>
                    <a:gd name="connsiteX2" fmla="*/ 132 w 795802"/>
                    <a:gd name="connsiteY2" fmla="*/ 239244 h 952922"/>
                    <a:gd name="connsiteX3" fmla="*/ 508268 w 795802"/>
                    <a:gd name="connsiteY3" fmla="*/ 487865 h 952922"/>
                    <a:gd name="connsiteX4" fmla="*/ 6314 w 795802"/>
                    <a:gd name="connsiteY4" fmla="*/ 708102 h 952922"/>
                    <a:gd name="connsiteX5" fmla="*/ 580938 w 795802"/>
                    <a:gd name="connsiteY5" fmla="*/ 952922 h 952922"/>
                    <a:gd name="connsiteX0" fmla="*/ 696531 w 696531"/>
                    <a:gd name="connsiteY0" fmla="*/ 23787 h 928697"/>
                    <a:gd name="connsiteX1" fmla="*/ 461622 w 696531"/>
                    <a:gd name="connsiteY1" fmla="*/ 13791 h 928697"/>
                    <a:gd name="connsiteX2" fmla="*/ 132 w 696531"/>
                    <a:gd name="connsiteY2" fmla="*/ 215019 h 928697"/>
                    <a:gd name="connsiteX3" fmla="*/ 508268 w 696531"/>
                    <a:gd name="connsiteY3" fmla="*/ 463640 h 928697"/>
                    <a:gd name="connsiteX4" fmla="*/ 6314 w 696531"/>
                    <a:gd name="connsiteY4" fmla="*/ 683877 h 928697"/>
                    <a:gd name="connsiteX5" fmla="*/ 580938 w 696531"/>
                    <a:gd name="connsiteY5" fmla="*/ 928697 h 928697"/>
                    <a:gd name="connsiteX0" fmla="*/ 579696 w 580938"/>
                    <a:gd name="connsiteY0" fmla="*/ 912593 h 916113"/>
                    <a:gd name="connsiteX1" fmla="*/ 461622 w 580938"/>
                    <a:gd name="connsiteY1" fmla="*/ 1207 h 916113"/>
                    <a:gd name="connsiteX2" fmla="*/ 132 w 580938"/>
                    <a:gd name="connsiteY2" fmla="*/ 202435 h 916113"/>
                    <a:gd name="connsiteX3" fmla="*/ 508268 w 580938"/>
                    <a:gd name="connsiteY3" fmla="*/ 451056 h 916113"/>
                    <a:gd name="connsiteX4" fmla="*/ 6314 w 580938"/>
                    <a:gd name="connsiteY4" fmla="*/ 671293 h 916113"/>
                    <a:gd name="connsiteX5" fmla="*/ 580938 w 580938"/>
                    <a:gd name="connsiteY5" fmla="*/ 916113 h 916113"/>
                    <a:gd name="connsiteX0" fmla="*/ 579663 w 611898"/>
                    <a:gd name="connsiteY0" fmla="*/ 927442 h 930962"/>
                    <a:gd name="connsiteX1" fmla="*/ 557806 w 611898"/>
                    <a:gd name="connsiteY1" fmla="*/ 1188 h 930962"/>
                    <a:gd name="connsiteX2" fmla="*/ 99 w 611898"/>
                    <a:gd name="connsiteY2" fmla="*/ 217284 h 930962"/>
                    <a:gd name="connsiteX3" fmla="*/ 508235 w 611898"/>
                    <a:gd name="connsiteY3" fmla="*/ 465905 h 930962"/>
                    <a:gd name="connsiteX4" fmla="*/ 6281 w 611898"/>
                    <a:gd name="connsiteY4" fmla="*/ 686142 h 930962"/>
                    <a:gd name="connsiteX5" fmla="*/ 580905 w 611898"/>
                    <a:gd name="connsiteY5" fmla="*/ 930962 h 930962"/>
                    <a:gd name="connsiteX0" fmla="*/ 579663 w 580905"/>
                    <a:gd name="connsiteY0" fmla="*/ 926470 h 929990"/>
                    <a:gd name="connsiteX1" fmla="*/ 381790 w 580905"/>
                    <a:gd name="connsiteY1" fmla="*/ 204655 h 929990"/>
                    <a:gd name="connsiteX2" fmla="*/ 557806 w 580905"/>
                    <a:gd name="connsiteY2" fmla="*/ 216 h 929990"/>
                    <a:gd name="connsiteX3" fmla="*/ 99 w 580905"/>
                    <a:gd name="connsiteY3" fmla="*/ 216312 h 929990"/>
                    <a:gd name="connsiteX4" fmla="*/ 508235 w 580905"/>
                    <a:gd name="connsiteY4" fmla="*/ 464933 h 929990"/>
                    <a:gd name="connsiteX5" fmla="*/ 6281 w 580905"/>
                    <a:gd name="connsiteY5" fmla="*/ 685170 h 929990"/>
                    <a:gd name="connsiteX6" fmla="*/ 580905 w 580905"/>
                    <a:gd name="connsiteY6" fmla="*/ 929990 h 929990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703 w 587385"/>
                    <a:gd name="connsiteY0" fmla="*/ 926356 h 929876"/>
                    <a:gd name="connsiteX1" fmla="*/ 381830 w 587385"/>
                    <a:gd name="connsiteY1" fmla="*/ 204541 h 929876"/>
                    <a:gd name="connsiteX2" fmla="*/ 557846 w 587385"/>
                    <a:gd name="connsiteY2" fmla="*/ 102 h 929876"/>
                    <a:gd name="connsiteX3" fmla="*/ 139 w 587385"/>
                    <a:gd name="connsiteY3" fmla="*/ 216198 h 929876"/>
                    <a:gd name="connsiteX4" fmla="*/ 499111 w 587385"/>
                    <a:gd name="connsiteY4" fmla="*/ 459243 h 929876"/>
                    <a:gd name="connsiteX5" fmla="*/ 6321 w 587385"/>
                    <a:gd name="connsiteY5" fmla="*/ 685056 h 929876"/>
                    <a:gd name="connsiteX6" fmla="*/ 580945 w 587385"/>
                    <a:gd name="connsiteY6" fmla="*/ 929876 h 929876"/>
                    <a:gd name="connsiteX0" fmla="*/ 579703 w 621027"/>
                    <a:gd name="connsiteY0" fmla="*/ 926356 h 929876"/>
                    <a:gd name="connsiteX1" fmla="*/ 613208 w 621027"/>
                    <a:gd name="connsiteY1" fmla="*/ 444292 h 929876"/>
                    <a:gd name="connsiteX2" fmla="*/ 381830 w 621027"/>
                    <a:gd name="connsiteY2" fmla="*/ 204541 h 929876"/>
                    <a:gd name="connsiteX3" fmla="*/ 557846 w 621027"/>
                    <a:gd name="connsiteY3" fmla="*/ 102 h 929876"/>
                    <a:gd name="connsiteX4" fmla="*/ 139 w 621027"/>
                    <a:gd name="connsiteY4" fmla="*/ 216198 h 929876"/>
                    <a:gd name="connsiteX5" fmla="*/ 499111 w 621027"/>
                    <a:gd name="connsiteY5" fmla="*/ 459243 h 929876"/>
                    <a:gd name="connsiteX6" fmla="*/ 6321 w 621027"/>
                    <a:gd name="connsiteY6" fmla="*/ 685056 h 929876"/>
                    <a:gd name="connsiteX7" fmla="*/ 580945 w 621027"/>
                    <a:gd name="connsiteY7" fmla="*/ 929876 h 929876"/>
                    <a:gd name="connsiteX0" fmla="*/ 579703 w 616571"/>
                    <a:gd name="connsiteY0" fmla="*/ 926356 h 929876"/>
                    <a:gd name="connsiteX1" fmla="*/ 374957 w 616571"/>
                    <a:gd name="connsiteY1" fmla="*/ 723072 h 929876"/>
                    <a:gd name="connsiteX2" fmla="*/ 613208 w 616571"/>
                    <a:gd name="connsiteY2" fmla="*/ 444292 h 929876"/>
                    <a:gd name="connsiteX3" fmla="*/ 381830 w 616571"/>
                    <a:gd name="connsiteY3" fmla="*/ 204541 h 929876"/>
                    <a:gd name="connsiteX4" fmla="*/ 557846 w 616571"/>
                    <a:gd name="connsiteY4" fmla="*/ 102 h 929876"/>
                    <a:gd name="connsiteX5" fmla="*/ 139 w 616571"/>
                    <a:gd name="connsiteY5" fmla="*/ 216198 h 929876"/>
                    <a:gd name="connsiteX6" fmla="*/ 499111 w 616571"/>
                    <a:gd name="connsiteY6" fmla="*/ 459243 h 929876"/>
                    <a:gd name="connsiteX7" fmla="*/ 6321 w 616571"/>
                    <a:gd name="connsiteY7" fmla="*/ 685056 h 929876"/>
                    <a:gd name="connsiteX8" fmla="*/ 580945 w 616571"/>
                    <a:gd name="connsiteY8" fmla="*/ 929876 h 929876"/>
                    <a:gd name="connsiteX0" fmla="*/ 579703 w 615802"/>
                    <a:gd name="connsiteY0" fmla="*/ 926356 h 929876"/>
                    <a:gd name="connsiteX1" fmla="*/ 287904 w 615802"/>
                    <a:gd name="connsiteY1" fmla="*/ 674750 h 929876"/>
                    <a:gd name="connsiteX2" fmla="*/ 613208 w 615802"/>
                    <a:gd name="connsiteY2" fmla="*/ 444292 h 929876"/>
                    <a:gd name="connsiteX3" fmla="*/ 381830 w 615802"/>
                    <a:gd name="connsiteY3" fmla="*/ 204541 h 929876"/>
                    <a:gd name="connsiteX4" fmla="*/ 557846 w 615802"/>
                    <a:gd name="connsiteY4" fmla="*/ 102 h 929876"/>
                    <a:gd name="connsiteX5" fmla="*/ 139 w 615802"/>
                    <a:gd name="connsiteY5" fmla="*/ 216198 h 929876"/>
                    <a:gd name="connsiteX6" fmla="*/ 499111 w 615802"/>
                    <a:gd name="connsiteY6" fmla="*/ 459243 h 929876"/>
                    <a:gd name="connsiteX7" fmla="*/ 6321 w 615802"/>
                    <a:gd name="connsiteY7" fmla="*/ 685056 h 929876"/>
                    <a:gd name="connsiteX8" fmla="*/ 580945 w 615802"/>
                    <a:gd name="connsiteY8" fmla="*/ 929876 h 929876"/>
                    <a:gd name="connsiteX0" fmla="*/ 579703 w 615802"/>
                    <a:gd name="connsiteY0" fmla="*/ 926348 h 929868"/>
                    <a:gd name="connsiteX1" fmla="*/ 287904 w 615802"/>
                    <a:gd name="connsiteY1" fmla="*/ 674742 h 929868"/>
                    <a:gd name="connsiteX2" fmla="*/ 613208 w 615802"/>
                    <a:gd name="connsiteY2" fmla="*/ 444284 h 929868"/>
                    <a:gd name="connsiteX3" fmla="*/ 310813 w 615802"/>
                    <a:gd name="connsiteY3" fmla="*/ 215684 h 929868"/>
                    <a:gd name="connsiteX4" fmla="*/ 557846 w 615802"/>
                    <a:gd name="connsiteY4" fmla="*/ 94 h 929868"/>
                    <a:gd name="connsiteX5" fmla="*/ 139 w 615802"/>
                    <a:gd name="connsiteY5" fmla="*/ 216190 h 929868"/>
                    <a:gd name="connsiteX6" fmla="*/ 499111 w 615802"/>
                    <a:gd name="connsiteY6" fmla="*/ 459235 h 929868"/>
                    <a:gd name="connsiteX7" fmla="*/ 6321 w 615802"/>
                    <a:gd name="connsiteY7" fmla="*/ 685048 h 929868"/>
                    <a:gd name="connsiteX8" fmla="*/ 580945 w 615802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580945 w 616240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290195 w 616240"/>
                    <a:gd name="connsiteY8" fmla="*/ 831996 h 929868"/>
                    <a:gd name="connsiteX9" fmla="*/ 580945 w 616240"/>
                    <a:gd name="connsiteY9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290685 w 616730"/>
                    <a:gd name="connsiteY9" fmla="*/ 831996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359411 w 616730"/>
                    <a:gd name="connsiteY10" fmla="*/ 846864 h 929868"/>
                    <a:gd name="connsiteX11" fmla="*/ 581435 w 616730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27034 w 616425"/>
                    <a:gd name="connsiteY9" fmla="*/ 800401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6425" h="929868">
                      <a:moveTo>
                        <a:pt x="579888" y="926348"/>
                      </a:moveTo>
                      <a:cubicBezTo>
                        <a:pt x="583181" y="890299"/>
                        <a:pt x="337486" y="769954"/>
                        <a:pt x="343070" y="689610"/>
                      </a:cubicBezTo>
                      <a:cubicBezTo>
                        <a:pt x="348654" y="609266"/>
                        <a:pt x="649665" y="528538"/>
                        <a:pt x="613393" y="444284"/>
                      </a:cubicBezTo>
                      <a:cubicBezTo>
                        <a:pt x="577121" y="360030"/>
                        <a:pt x="298080" y="275776"/>
                        <a:pt x="310998" y="215684"/>
                      </a:cubicBezTo>
                      <a:cubicBezTo>
                        <a:pt x="403572" y="128215"/>
                        <a:pt x="659445" y="-4017"/>
                        <a:pt x="558031" y="94"/>
                      </a:cubicBezTo>
                      <a:cubicBezTo>
                        <a:pt x="456617" y="4205"/>
                        <a:pt x="10113" y="139667"/>
                        <a:pt x="324" y="216190"/>
                      </a:cubicBezTo>
                      <a:cubicBezTo>
                        <a:pt x="-9465" y="292713"/>
                        <a:pt x="498266" y="381092"/>
                        <a:pt x="499296" y="459235"/>
                      </a:cubicBezTo>
                      <a:cubicBezTo>
                        <a:pt x="500326" y="537378"/>
                        <a:pt x="52780" y="627568"/>
                        <a:pt x="6506" y="685048"/>
                      </a:cubicBezTo>
                      <a:cubicBezTo>
                        <a:pt x="-39768" y="742528"/>
                        <a:pt x="174342" y="779627"/>
                        <a:pt x="221654" y="804118"/>
                      </a:cubicBezTo>
                      <a:cubicBezTo>
                        <a:pt x="268966" y="828609"/>
                        <a:pt x="194164" y="730860"/>
                        <a:pt x="317870" y="772523"/>
                      </a:cubicBezTo>
                      <a:cubicBezTo>
                        <a:pt x="441576" y="814186"/>
                        <a:pt x="316757" y="825286"/>
                        <a:pt x="359106" y="846864"/>
                      </a:cubicBezTo>
                      <a:cubicBezTo>
                        <a:pt x="401455" y="868442"/>
                        <a:pt x="550235" y="913556"/>
                        <a:pt x="581130" y="929868"/>
                      </a:cubicBezTo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3653347" y="1652896"/>
                  <a:ext cx="2056510" cy="3879863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9 w 602676"/>
                    <a:gd name="connsiteY0" fmla="*/ 8491 h 958879"/>
                    <a:gd name="connsiteX1" fmla="*/ 499587 w 602676"/>
                    <a:gd name="connsiteY1" fmla="*/ 12997 h 958879"/>
                    <a:gd name="connsiteX2" fmla="*/ 3 w 602676"/>
                    <a:gd name="connsiteY2" fmla="*/ 169170 h 958879"/>
                    <a:gd name="connsiteX3" fmla="*/ 492519 w 602676"/>
                    <a:gd name="connsiteY3" fmla="*/ 306279 h 958879"/>
                    <a:gd name="connsiteX4" fmla="*/ 72739 w 602676"/>
                    <a:gd name="connsiteY4" fmla="*/ 470506 h 958879"/>
                    <a:gd name="connsiteX5" fmla="*/ 525995 w 602676"/>
                    <a:gd name="connsiteY5" fmla="*/ 640055 h 958879"/>
                    <a:gd name="connsiteX6" fmla="*/ 34300 w 602676"/>
                    <a:gd name="connsiteY6" fmla="*/ 792624 h 958879"/>
                    <a:gd name="connsiteX7" fmla="*/ 602676 w 602676"/>
                    <a:gd name="connsiteY7" fmla="*/ 958879 h 958879"/>
                    <a:gd name="connsiteX0" fmla="*/ 631319 w 631319"/>
                    <a:gd name="connsiteY0" fmla="*/ 46663 h 952136"/>
                    <a:gd name="connsiteX1" fmla="*/ 499587 w 631319"/>
                    <a:gd name="connsiteY1" fmla="*/ 6254 h 952136"/>
                    <a:gd name="connsiteX2" fmla="*/ 3 w 631319"/>
                    <a:gd name="connsiteY2" fmla="*/ 162427 h 952136"/>
                    <a:gd name="connsiteX3" fmla="*/ 492519 w 631319"/>
                    <a:gd name="connsiteY3" fmla="*/ 299536 h 952136"/>
                    <a:gd name="connsiteX4" fmla="*/ 72739 w 631319"/>
                    <a:gd name="connsiteY4" fmla="*/ 463763 h 952136"/>
                    <a:gd name="connsiteX5" fmla="*/ 525995 w 631319"/>
                    <a:gd name="connsiteY5" fmla="*/ 633312 h 952136"/>
                    <a:gd name="connsiteX6" fmla="*/ 34300 w 631319"/>
                    <a:gd name="connsiteY6" fmla="*/ 785881 h 952136"/>
                    <a:gd name="connsiteX7" fmla="*/ 602676 w 631319"/>
                    <a:gd name="connsiteY7" fmla="*/ 952136 h 952136"/>
                    <a:gd name="connsiteX0" fmla="*/ 631416 w 631416"/>
                    <a:gd name="connsiteY0" fmla="*/ 35322 h 940795"/>
                    <a:gd name="connsiteX1" fmla="*/ 450049 w 631416"/>
                    <a:gd name="connsiteY1" fmla="*/ 7303 h 940795"/>
                    <a:gd name="connsiteX2" fmla="*/ 100 w 631416"/>
                    <a:gd name="connsiteY2" fmla="*/ 151086 h 940795"/>
                    <a:gd name="connsiteX3" fmla="*/ 492616 w 631416"/>
                    <a:gd name="connsiteY3" fmla="*/ 288195 h 940795"/>
                    <a:gd name="connsiteX4" fmla="*/ 72836 w 631416"/>
                    <a:gd name="connsiteY4" fmla="*/ 452422 h 940795"/>
                    <a:gd name="connsiteX5" fmla="*/ 526092 w 631416"/>
                    <a:gd name="connsiteY5" fmla="*/ 621971 h 940795"/>
                    <a:gd name="connsiteX6" fmla="*/ 34397 w 631416"/>
                    <a:gd name="connsiteY6" fmla="*/ 774540 h 940795"/>
                    <a:gd name="connsiteX7" fmla="*/ 602773 w 631416"/>
                    <a:gd name="connsiteY7" fmla="*/ 940795 h 940795"/>
                    <a:gd name="connsiteX0" fmla="*/ 631420 w 631420"/>
                    <a:gd name="connsiteY0" fmla="*/ 35279 h 940752"/>
                    <a:gd name="connsiteX1" fmla="*/ 608504 w 631420"/>
                    <a:gd name="connsiteY1" fmla="*/ 22748 h 940752"/>
                    <a:gd name="connsiteX2" fmla="*/ 450053 w 631420"/>
                    <a:gd name="connsiteY2" fmla="*/ 7260 h 940752"/>
                    <a:gd name="connsiteX3" fmla="*/ 104 w 631420"/>
                    <a:gd name="connsiteY3" fmla="*/ 151043 h 940752"/>
                    <a:gd name="connsiteX4" fmla="*/ 492620 w 631420"/>
                    <a:gd name="connsiteY4" fmla="*/ 288152 h 940752"/>
                    <a:gd name="connsiteX5" fmla="*/ 72840 w 631420"/>
                    <a:gd name="connsiteY5" fmla="*/ 452379 h 940752"/>
                    <a:gd name="connsiteX6" fmla="*/ 526096 w 631420"/>
                    <a:gd name="connsiteY6" fmla="*/ 621928 h 940752"/>
                    <a:gd name="connsiteX7" fmla="*/ 34401 w 631420"/>
                    <a:gd name="connsiteY7" fmla="*/ 774497 h 940752"/>
                    <a:gd name="connsiteX8" fmla="*/ 602777 w 631420"/>
                    <a:gd name="connsiteY8" fmla="*/ 940752 h 940752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2777 w 620301"/>
                    <a:gd name="connsiteY8" fmla="*/ 940752 h 942864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6356 w 620301"/>
                    <a:gd name="connsiteY8" fmla="*/ 942494 h 942864"/>
                    <a:gd name="connsiteX0" fmla="*/ 604693 w 624378"/>
                    <a:gd name="connsiteY0" fmla="*/ 946308 h 946308"/>
                    <a:gd name="connsiteX1" fmla="*/ 618383 w 624378"/>
                    <a:gd name="connsiteY1" fmla="*/ 150931 h 946308"/>
                    <a:gd name="connsiteX2" fmla="*/ 608504 w 624378"/>
                    <a:gd name="connsiteY2" fmla="*/ 26192 h 946308"/>
                    <a:gd name="connsiteX3" fmla="*/ 450053 w 624378"/>
                    <a:gd name="connsiteY3" fmla="*/ 10704 h 946308"/>
                    <a:gd name="connsiteX4" fmla="*/ 104 w 624378"/>
                    <a:gd name="connsiteY4" fmla="*/ 154487 h 946308"/>
                    <a:gd name="connsiteX5" fmla="*/ 492620 w 624378"/>
                    <a:gd name="connsiteY5" fmla="*/ 291596 h 946308"/>
                    <a:gd name="connsiteX6" fmla="*/ 72840 w 624378"/>
                    <a:gd name="connsiteY6" fmla="*/ 455823 h 946308"/>
                    <a:gd name="connsiteX7" fmla="*/ 526096 w 624378"/>
                    <a:gd name="connsiteY7" fmla="*/ 625372 h 946308"/>
                    <a:gd name="connsiteX8" fmla="*/ 34401 w 624378"/>
                    <a:gd name="connsiteY8" fmla="*/ 777941 h 946308"/>
                    <a:gd name="connsiteX9" fmla="*/ 606356 w 624378"/>
                    <a:gd name="connsiteY9" fmla="*/ 945938 h 946308"/>
                    <a:gd name="connsiteX0" fmla="*/ 604693 w 613757"/>
                    <a:gd name="connsiteY0" fmla="*/ 946308 h 946308"/>
                    <a:gd name="connsiteX1" fmla="*/ 542498 w 613757"/>
                    <a:gd name="connsiteY1" fmla="*/ 148608 h 946308"/>
                    <a:gd name="connsiteX2" fmla="*/ 608504 w 613757"/>
                    <a:gd name="connsiteY2" fmla="*/ 26192 h 946308"/>
                    <a:gd name="connsiteX3" fmla="*/ 450053 w 613757"/>
                    <a:gd name="connsiteY3" fmla="*/ 10704 h 946308"/>
                    <a:gd name="connsiteX4" fmla="*/ 104 w 613757"/>
                    <a:gd name="connsiteY4" fmla="*/ 154487 h 946308"/>
                    <a:gd name="connsiteX5" fmla="*/ 492620 w 613757"/>
                    <a:gd name="connsiteY5" fmla="*/ 291596 h 946308"/>
                    <a:gd name="connsiteX6" fmla="*/ 72840 w 613757"/>
                    <a:gd name="connsiteY6" fmla="*/ 455823 h 946308"/>
                    <a:gd name="connsiteX7" fmla="*/ 526096 w 613757"/>
                    <a:gd name="connsiteY7" fmla="*/ 625372 h 946308"/>
                    <a:gd name="connsiteX8" fmla="*/ 34401 w 613757"/>
                    <a:gd name="connsiteY8" fmla="*/ 777941 h 946308"/>
                    <a:gd name="connsiteX9" fmla="*/ 606356 w 613757"/>
                    <a:gd name="connsiteY9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542498 w 616392"/>
                    <a:gd name="connsiteY2" fmla="*/ 14860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460886 w 616392"/>
                    <a:gd name="connsiteY2" fmla="*/ 15557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962"/>
                    <a:gd name="connsiteY0" fmla="*/ 946308 h 946308"/>
                    <a:gd name="connsiteX1" fmla="*/ 482362 w 616962"/>
                    <a:gd name="connsiteY1" fmla="*/ 480821 h 946308"/>
                    <a:gd name="connsiteX2" fmla="*/ 614087 w 616962"/>
                    <a:gd name="connsiteY2" fmla="*/ 299614 h 946308"/>
                    <a:gd name="connsiteX3" fmla="*/ 460886 w 616962"/>
                    <a:gd name="connsiteY3" fmla="*/ 155578 h 946308"/>
                    <a:gd name="connsiteX4" fmla="*/ 608504 w 616962"/>
                    <a:gd name="connsiteY4" fmla="*/ 26192 h 946308"/>
                    <a:gd name="connsiteX5" fmla="*/ 450053 w 616962"/>
                    <a:gd name="connsiteY5" fmla="*/ 10704 h 946308"/>
                    <a:gd name="connsiteX6" fmla="*/ 104 w 616962"/>
                    <a:gd name="connsiteY6" fmla="*/ 154487 h 946308"/>
                    <a:gd name="connsiteX7" fmla="*/ 492620 w 616962"/>
                    <a:gd name="connsiteY7" fmla="*/ 291596 h 946308"/>
                    <a:gd name="connsiteX8" fmla="*/ 72840 w 616962"/>
                    <a:gd name="connsiteY8" fmla="*/ 455823 h 946308"/>
                    <a:gd name="connsiteX9" fmla="*/ 526096 w 616962"/>
                    <a:gd name="connsiteY9" fmla="*/ 625372 h 946308"/>
                    <a:gd name="connsiteX10" fmla="*/ 34401 w 616962"/>
                    <a:gd name="connsiteY10" fmla="*/ 777941 h 946308"/>
                    <a:gd name="connsiteX11" fmla="*/ 606356 w 616962"/>
                    <a:gd name="connsiteY11" fmla="*/ 945938 h 946308"/>
                    <a:gd name="connsiteX0" fmla="*/ 604693 w 615553"/>
                    <a:gd name="connsiteY0" fmla="*/ 946308 h 946308"/>
                    <a:gd name="connsiteX1" fmla="*/ 482362 w 615553"/>
                    <a:gd name="connsiteY1" fmla="*/ 480821 h 946308"/>
                    <a:gd name="connsiteX2" fmla="*/ 612655 w 615553"/>
                    <a:gd name="connsiteY2" fmla="*/ 277544 h 946308"/>
                    <a:gd name="connsiteX3" fmla="*/ 460886 w 615553"/>
                    <a:gd name="connsiteY3" fmla="*/ 155578 h 946308"/>
                    <a:gd name="connsiteX4" fmla="*/ 608504 w 615553"/>
                    <a:gd name="connsiteY4" fmla="*/ 26192 h 946308"/>
                    <a:gd name="connsiteX5" fmla="*/ 450053 w 615553"/>
                    <a:gd name="connsiteY5" fmla="*/ 10704 h 946308"/>
                    <a:gd name="connsiteX6" fmla="*/ 104 w 615553"/>
                    <a:gd name="connsiteY6" fmla="*/ 154487 h 946308"/>
                    <a:gd name="connsiteX7" fmla="*/ 492620 w 615553"/>
                    <a:gd name="connsiteY7" fmla="*/ 291596 h 946308"/>
                    <a:gd name="connsiteX8" fmla="*/ 72840 w 615553"/>
                    <a:gd name="connsiteY8" fmla="*/ 455823 h 946308"/>
                    <a:gd name="connsiteX9" fmla="*/ 526096 w 615553"/>
                    <a:gd name="connsiteY9" fmla="*/ 625372 h 946308"/>
                    <a:gd name="connsiteX10" fmla="*/ 34401 w 615553"/>
                    <a:gd name="connsiteY10" fmla="*/ 777941 h 946308"/>
                    <a:gd name="connsiteX11" fmla="*/ 606356 w 615553"/>
                    <a:gd name="connsiteY11" fmla="*/ 945938 h 946308"/>
                    <a:gd name="connsiteX0" fmla="*/ 604693 w 622237"/>
                    <a:gd name="connsiteY0" fmla="*/ 946308 h 946308"/>
                    <a:gd name="connsiteX1" fmla="*/ 616951 w 622237"/>
                    <a:gd name="connsiteY1" fmla="*/ 614403 h 946308"/>
                    <a:gd name="connsiteX2" fmla="*/ 482362 w 622237"/>
                    <a:gd name="connsiteY2" fmla="*/ 480821 h 946308"/>
                    <a:gd name="connsiteX3" fmla="*/ 612655 w 622237"/>
                    <a:gd name="connsiteY3" fmla="*/ 277544 h 946308"/>
                    <a:gd name="connsiteX4" fmla="*/ 460886 w 622237"/>
                    <a:gd name="connsiteY4" fmla="*/ 155578 h 946308"/>
                    <a:gd name="connsiteX5" fmla="*/ 608504 w 622237"/>
                    <a:gd name="connsiteY5" fmla="*/ 26192 h 946308"/>
                    <a:gd name="connsiteX6" fmla="*/ 450053 w 622237"/>
                    <a:gd name="connsiteY6" fmla="*/ 10704 h 946308"/>
                    <a:gd name="connsiteX7" fmla="*/ 104 w 622237"/>
                    <a:gd name="connsiteY7" fmla="*/ 154487 h 946308"/>
                    <a:gd name="connsiteX8" fmla="*/ 492620 w 622237"/>
                    <a:gd name="connsiteY8" fmla="*/ 291596 h 946308"/>
                    <a:gd name="connsiteX9" fmla="*/ 72840 w 622237"/>
                    <a:gd name="connsiteY9" fmla="*/ 455823 h 946308"/>
                    <a:gd name="connsiteX10" fmla="*/ 526096 w 622237"/>
                    <a:gd name="connsiteY10" fmla="*/ 625372 h 946308"/>
                    <a:gd name="connsiteX11" fmla="*/ 34401 w 622237"/>
                    <a:gd name="connsiteY11" fmla="*/ 777941 h 946308"/>
                    <a:gd name="connsiteX12" fmla="*/ 606356 w 622237"/>
                    <a:gd name="connsiteY12" fmla="*/ 945938 h 946308"/>
                    <a:gd name="connsiteX0" fmla="*/ 604693 w 618920"/>
                    <a:gd name="connsiteY0" fmla="*/ 946308 h 946308"/>
                    <a:gd name="connsiteX1" fmla="*/ 470907 w 618920"/>
                    <a:gd name="connsiteY1" fmla="*/ 788177 h 946308"/>
                    <a:gd name="connsiteX2" fmla="*/ 616951 w 618920"/>
                    <a:gd name="connsiteY2" fmla="*/ 614403 h 946308"/>
                    <a:gd name="connsiteX3" fmla="*/ 482362 w 618920"/>
                    <a:gd name="connsiteY3" fmla="*/ 480821 h 946308"/>
                    <a:gd name="connsiteX4" fmla="*/ 612655 w 618920"/>
                    <a:gd name="connsiteY4" fmla="*/ 277544 h 946308"/>
                    <a:gd name="connsiteX5" fmla="*/ 460886 w 618920"/>
                    <a:gd name="connsiteY5" fmla="*/ 155578 h 946308"/>
                    <a:gd name="connsiteX6" fmla="*/ 608504 w 618920"/>
                    <a:gd name="connsiteY6" fmla="*/ 26192 h 946308"/>
                    <a:gd name="connsiteX7" fmla="*/ 450053 w 618920"/>
                    <a:gd name="connsiteY7" fmla="*/ 10704 h 946308"/>
                    <a:gd name="connsiteX8" fmla="*/ 104 w 618920"/>
                    <a:gd name="connsiteY8" fmla="*/ 154487 h 946308"/>
                    <a:gd name="connsiteX9" fmla="*/ 492620 w 618920"/>
                    <a:gd name="connsiteY9" fmla="*/ 291596 h 946308"/>
                    <a:gd name="connsiteX10" fmla="*/ 72840 w 618920"/>
                    <a:gd name="connsiteY10" fmla="*/ 455823 h 946308"/>
                    <a:gd name="connsiteX11" fmla="*/ 526096 w 618920"/>
                    <a:gd name="connsiteY11" fmla="*/ 625372 h 946308"/>
                    <a:gd name="connsiteX12" fmla="*/ 34401 w 618920"/>
                    <a:gd name="connsiteY12" fmla="*/ 777941 h 946308"/>
                    <a:gd name="connsiteX13" fmla="*/ 606356 w 618920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482362 w 618268"/>
                    <a:gd name="connsiteY3" fmla="*/ 480821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330306 w 618268"/>
                    <a:gd name="connsiteY5" fmla="*/ 144427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268" h="946308">
                      <a:moveTo>
                        <a:pt x="604693" y="946308"/>
                      </a:moveTo>
                      <a:cubicBezTo>
                        <a:pt x="606068" y="919953"/>
                        <a:pt x="379520" y="837918"/>
                        <a:pt x="381563" y="782601"/>
                      </a:cubicBezTo>
                      <a:cubicBezTo>
                        <a:pt x="383606" y="727284"/>
                        <a:pt x="638714" y="665629"/>
                        <a:pt x="616951" y="614403"/>
                      </a:cubicBezTo>
                      <a:cubicBezTo>
                        <a:pt x="595188" y="563177"/>
                        <a:pt x="385096" y="516133"/>
                        <a:pt x="399891" y="451084"/>
                      </a:cubicBezTo>
                      <a:cubicBezTo>
                        <a:pt x="414686" y="386035"/>
                        <a:pt x="638427" y="331751"/>
                        <a:pt x="612655" y="277544"/>
                      </a:cubicBezTo>
                      <a:cubicBezTo>
                        <a:pt x="586883" y="223337"/>
                        <a:pt x="320975" y="191933"/>
                        <a:pt x="330306" y="144427"/>
                      </a:cubicBezTo>
                      <a:cubicBezTo>
                        <a:pt x="339637" y="96921"/>
                        <a:pt x="636559" y="49563"/>
                        <a:pt x="608504" y="26192"/>
                      </a:cubicBezTo>
                      <a:cubicBezTo>
                        <a:pt x="580449" y="2821"/>
                        <a:pt x="551453" y="-10678"/>
                        <a:pt x="450053" y="10704"/>
                      </a:cubicBezTo>
                      <a:cubicBezTo>
                        <a:pt x="348653" y="32086"/>
                        <a:pt x="-6990" y="107672"/>
                        <a:pt x="104" y="154487"/>
                      </a:cubicBezTo>
                      <a:cubicBezTo>
                        <a:pt x="7198" y="201302"/>
                        <a:pt x="480497" y="241373"/>
                        <a:pt x="492620" y="291596"/>
                      </a:cubicBezTo>
                      <a:cubicBezTo>
                        <a:pt x="504743" y="341819"/>
                        <a:pt x="67261" y="400194"/>
                        <a:pt x="72840" y="455823"/>
                      </a:cubicBezTo>
                      <a:cubicBezTo>
                        <a:pt x="78419" y="511452"/>
                        <a:pt x="532502" y="571686"/>
                        <a:pt x="526096" y="625372"/>
                      </a:cubicBezTo>
                      <a:cubicBezTo>
                        <a:pt x="519690" y="679058"/>
                        <a:pt x="21024" y="724513"/>
                        <a:pt x="34401" y="777941"/>
                      </a:cubicBezTo>
                      <a:cubicBezTo>
                        <a:pt x="47778" y="831369"/>
                        <a:pt x="335326" y="843760"/>
                        <a:pt x="606356" y="945938"/>
                      </a:cubicBezTo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223453" y="3316361"/>
                <a:ext cx="811848" cy="1027951"/>
                <a:chOff x="3802524" y="788848"/>
                <a:chExt cx="2951800" cy="4973536"/>
              </a:xfrm>
            </p:grpSpPr>
            <p:sp>
              <p:nvSpPr>
                <p:cNvPr id="40" name="Freeform 39"/>
                <p:cNvSpPr/>
                <p:nvPr/>
              </p:nvSpPr>
              <p:spPr>
                <a:xfrm>
                  <a:off x="3802524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flipH="1">
                  <a:off x="5381949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4A4800"/>
                </a:solidFill>
                <a:ln>
                  <a:solidFill>
                    <a:srgbClr val="4A4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</p:grpSp>
      </p:grpSp>
      <p:grpSp>
        <p:nvGrpSpPr>
          <p:cNvPr id="45" name="Group 44"/>
          <p:cNvGrpSpPr/>
          <p:nvPr/>
        </p:nvGrpSpPr>
        <p:grpSpPr>
          <a:xfrm>
            <a:off x="8890550" y="2424087"/>
            <a:ext cx="3234984" cy="3095486"/>
            <a:chOff x="8890550" y="3398349"/>
            <a:chExt cx="3234984" cy="3095486"/>
          </a:xfrm>
        </p:grpSpPr>
        <p:sp>
          <p:nvSpPr>
            <p:cNvPr id="46" name="TextBox 45"/>
            <p:cNvSpPr txBox="1"/>
            <p:nvPr/>
          </p:nvSpPr>
          <p:spPr>
            <a:xfrm>
              <a:off x="8890550" y="5441104"/>
              <a:ext cx="1984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electrical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09360" y="5847504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signals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9027733" y="3398349"/>
              <a:ext cx="1769564" cy="1804860"/>
            </a:xfrm>
            <a:custGeom>
              <a:avLst/>
              <a:gdLst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19177 h 2577454"/>
                <a:gd name="connsiteX1" fmla="*/ 946298 w 2296633"/>
                <a:gd name="connsiteY1" fmla="*/ 1740442 h 2577454"/>
                <a:gd name="connsiteX2" fmla="*/ 1073889 w 2296633"/>
                <a:gd name="connsiteY2" fmla="*/ 7335 h 2577454"/>
                <a:gd name="connsiteX3" fmla="*/ 1212112 w 2296633"/>
                <a:gd name="connsiteY3" fmla="*/ 2505986 h 2577454"/>
                <a:gd name="connsiteX4" fmla="*/ 1360968 w 2296633"/>
                <a:gd name="connsiteY4" fmla="*/ 1889298 h 2577454"/>
                <a:gd name="connsiteX5" fmla="*/ 2296633 w 2296633"/>
                <a:gd name="connsiteY5" fmla="*/ 1804238 h 257745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32868 h 2577464"/>
                <a:gd name="connsiteX1" fmla="*/ 946298 w 2296633"/>
                <a:gd name="connsiteY1" fmla="*/ 1740452 h 2577464"/>
                <a:gd name="connsiteX2" fmla="*/ 1073889 w 2296633"/>
                <a:gd name="connsiteY2" fmla="*/ 7345 h 2577464"/>
                <a:gd name="connsiteX3" fmla="*/ 1212112 w 2296633"/>
                <a:gd name="connsiteY3" fmla="*/ 2505996 h 2577464"/>
                <a:gd name="connsiteX4" fmla="*/ 1360968 w 2296633"/>
                <a:gd name="connsiteY4" fmla="*/ 1889308 h 2577464"/>
                <a:gd name="connsiteX5" fmla="*/ 2296633 w 2296633"/>
                <a:gd name="connsiteY5" fmla="*/ 1804248 h 2577464"/>
                <a:gd name="connsiteX0" fmla="*/ 0 w 2296633"/>
                <a:gd name="connsiteY0" fmla="*/ 1746499 h 2591868"/>
                <a:gd name="connsiteX1" fmla="*/ 946298 w 2296633"/>
                <a:gd name="connsiteY1" fmla="*/ 1754083 h 2591868"/>
                <a:gd name="connsiteX2" fmla="*/ 1120655 w 2296633"/>
                <a:gd name="connsiteY2" fmla="*/ 7295 h 2591868"/>
                <a:gd name="connsiteX3" fmla="*/ 1212112 w 2296633"/>
                <a:gd name="connsiteY3" fmla="*/ 2519627 h 2591868"/>
                <a:gd name="connsiteX4" fmla="*/ 1360968 w 2296633"/>
                <a:gd name="connsiteY4" fmla="*/ 1902939 h 2591868"/>
                <a:gd name="connsiteX5" fmla="*/ 2296633 w 2296633"/>
                <a:gd name="connsiteY5" fmla="*/ 1817879 h 2591868"/>
                <a:gd name="connsiteX0" fmla="*/ 0 w 2296633"/>
                <a:gd name="connsiteY0" fmla="*/ 1746019 h 2565652"/>
                <a:gd name="connsiteX1" fmla="*/ 946298 w 2296633"/>
                <a:gd name="connsiteY1" fmla="*/ 1753603 h 2565652"/>
                <a:gd name="connsiteX2" fmla="*/ 1120655 w 2296633"/>
                <a:gd name="connsiteY2" fmla="*/ 6815 h 2565652"/>
                <a:gd name="connsiteX3" fmla="*/ 1198750 w 2296633"/>
                <a:gd name="connsiteY3" fmla="*/ 2491784 h 2565652"/>
                <a:gd name="connsiteX4" fmla="*/ 1360968 w 2296633"/>
                <a:gd name="connsiteY4" fmla="*/ 1902459 h 2565652"/>
                <a:gd name="connsiteX5" fmla="*/ 2296633 w 2296633"/>
                <a:gd name="connsiteY5" fmla="*/ 1817399 h 2565652"/>
                <a:gd name="connsiteX0" fmla="*/ 0 w 2296633"/>
                <a:gd name="connsiteY0" fmla="*/ 1746019 h 2563901"/>
                <a:gd name="connsiteX1" fmla="*/ 946298 w 2296633"/>
                <a:gd name="connsiteY1" fmla="*/ 1753603 h 2563901"/>
                <a:gd name="connsiteX2" fmla="*/ 1120655 w 2296633"/>
                <a:gd name="connsiteY2" fmla="*/ 6815 h 2563901"/>
                <a:gd name="connsiteX3" fmla="*/ 1198750 w 2296633"/>
                <a:gd name="connsiteY3" fmla="*/ 2491784 h 2563901"/>
                <a:gd name="connsiteX4" fmla="*/ 1588112 w 2296633"/>
                <a:gd name="connsiteY4" fmla="*/ 1888777 h 2563901"/>
                <a:gd name="connsiteX5" fmla="*/ 2296633 w 2296633"/>
                <a:gd name="connsiteY5" fmla="*/ 1817399 h 2563901"/>
                <a:gd name="connsiteX0" fmla="*/ 0 w 2296633"/>
                <a:gd name="connsiteY0" fmla="*/ 1746019 h 2556989"/>
                <a:gd name="connsiteX1" fmla="*/ 946298 w 2296633"/>
                <a:gd name="connsiteY1" fmla="*/ 1753603 h 2556989"/>
                <a:gd name="connsiteX2" fmla="*/ 1120655 w 2296633"/>
                <a:gd name="connsiteY2" fmla="*/ 6815 h 2556989"/>
                <a:gd name="connsiteX3" fmla="*/ 1198750 w 2296633"/>
                <a:gd name="connsiteY3" fmla="*/ 2491784 h 2556989"/>
                <a:gd name="connsiteX4" fmla="*/ 2296633 w 2296633"/>
                <a:gd name="connsiteY4" fmla="*/ 1817399 h 2556989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6019 h 2547986"/>
                <a:gd name="connsiteX1" fmla="*/ 946298 w 2296633"/>
                <a:gd name="connsiteY1" fmla="*/ 1753603 h 2547986"/>
                <a:gd name="connsiteX2" fmla="*/ 1120655 w 2296633"/>
                <a:gd name="connsiteY2" fmla="*/ 6815 h 2547986"/>
                <a:gd name="connsiteX3" fmla="*/ 1198750 w 2296633"/>
                <a:gd name="connsiteY3" fmla="*/ 2491784 h 2547986"/>
                <a:gd name="connsiteX4" fmla="*/ 2296633 w 2296633"/>
                <a:gd name="connsiteY4" fmla="*/ 1817399 h 2547986"/>
                <a:gd name="connsiteX0" fmla="*/ 0 w 2296633"/>
                <a:gd name="connsiteY0" fmla="*/ 1741358 h 2229528"/>
                <a:gd name="connsiteX1" fmla="*/ 946298 w 2296633"/>
                <a:gd name="connsiteY1" fmla="*/ 1748942 h 2229528"/>
                <a:gd name="connsiteX2" fmla="*/ 1120655 w 2296633"/>
                <a:gd name="connsiteY2" fmla="*/ 2154 h 2229528"/>
                <a:gd name="connsiteX3" fmla="*/ 1339046 w 2296633"/>
                <a:gd name="connsiteY3" fmla="*/ 2151933 h 2229528"/>
                <a:gd name="connsiteX4" fmla="*/ 2296633 w 2296633"/>
                <a:gd name="connsiteY4" fmla="*/ 1812738 h 2229528"/>
                <a:gd name="connsiteX0" fmla="*/ 0 w 2296633"/>
                <a:gd name="connsiteY0" fmla="*/ 1741358 h 2183282"/>
                <a:gd name="connsiteX1" fmla="*/ 946298 w 2296633"/>
                <a:gd name="connsiteY1" fmla="*/ 1748942 h 2183282"/>
                <a:gd name="connsiteX2" fmla="*/ 1120655 w 2296633"/>
                <a:gd name="connsiteY2" fmla="*/ 2154 h 2183282"/>
                <a:gd name="connsiteX3" fmla="*/ 1339046 w 2296633"/>
                <a:gd name="connsiteY3" fmla="*/ 2151933 h 2183282"/>
                <a:gd name="connsiteX4" fmla="*/ 2296633 w 2296633"/>
                <a:gd name="connsiteY4" fmla="*/ 1812738 h 2183282"/>
                <a:gd name="connsiteX0" fmla="*/ 0 w 2296633"/>
                <a:gd name="connsiteY0" fmla="*/ 1741358 h 2187524"/>
                <a:gd name="connsiteX1" fmla="*/ 946298 w 2296633"/>
                <a:gd name="connsiteY1" fmla="*/ 1748942 h 2187524"/>
                <a:gd name="connsiteX2" fmla="*/ 1120655 w 2296633"/>
                <a:gd name="connsiteY2" fmla="*/ 2154 h 2187524"/>
                <a:gd name="connsiteX3" fmla="*/ 1339046 w 2296633"/>
                <a:gd name="connsiteY3" fmla="*/ 2151933 h 2187524"/>
                <a:gd name="connsiteX4" fmla="*/ 2296633 w 2296633"/>
                <a:gd name="connsiteY4" fmla="*/ 1812738 h 2187524"/>
                <a:gd name="connsiteX0" fmla="*/ 0 w 2016043"/>
                <a:gd name="connsiteY0" fmla="*/ 1755040 h 2187525"/>
                <a:gd name="connsiteX1" fmla="*/ 665708 w 2016043"/>
                <a:gd name="connsiteY1" fmla="*/ 1748943 h 2187525"/>
                <a:gd name="connsiteX2" fmla="*/ 840065 w 2016043"/>
                <a:gd name="connsiteY2" fmla="*/ 2155 h 2187525"/>
                <a:gd name="connsiteX3" fmla="*/ 1058456 w 2016043"/>
                <a:gd name="connsiteY3" fmla="*/ 2151934 h 2187525"/>
                <a:gd name="connsiteX4" fmla="*/ 2016043 w 2016043"/>
                <a:gd name="connsiteY4" fmla="*/ 1812739 h 2187525"/>
                <a:gd name="connsiteX0" fmla="*/ 0 w 2016043"/>
                <a:gd name="connsiteY0" fmla="*/ 1755041 h 2187526"/>
                <a:gd name="connsiteX1" fmla="*/ 665708 w 2016043"/>
                <a:gd name="connsiteY1" fmla="*/ 1748944 h 2187526"/>
                <a:gd name="connsiteX2" fmla="*/ 840065 w 2016043"/>
                <a:gd name="connsiteY2" fmla="*/ 2156 h 2187526"/>
                <a:gd name="connsiteX3" fmla="*/ 1058456 w 2016043"/>
                <a:gd name="connsiteY3" fmla="*/ 2151935 h 2187526"/>
                <a:gd name="connsiteX4" fmla="*/ 2016043 w 2016043"/>
                <a:gd name="connsiteY4" fmla="*/ 1812740 h 21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043" h="2187526">
                  <a:moveTo>
                    <a:pt x="0" y="1755041"/>
                  </a:moveTo>
                  <a:lnTo>
                    <a:pt x="665708" y="1748944"/>
                  </a:lnTo>
                  <a:cubicBezTo>
                    <a:pt x="805719" y="1456797"/>
                    <a:pt x="774607" y="-65009"/>
                    <a:pt x="840065" y="2156"/>
                  </a:cubicBezTo>
                  <a:cubicBezTo>
                    <a:pt x="905523" y="69321"/>
                    <a:pt x="902544" y="1986984"/>
                    <a:pt x="1058456" y="2151935"/>
                  </a:cubicBezTo>
                  <a:cubicBezTo>
                    <a:pt x="1214368" y="2316886"/>
                    <a:pt x="1152652" y="1857467"/>
                    <a:pt x="2016043" y="18127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807271" y="4186166"/>
              <a:ext cx="2318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action potential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927793873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Box 385"/>
          <p:cNvSpPr txBox="1"/>
          <p:nvPr/>
        </p:nvSpPr>
        <p:spPr>
          <a:xfrm>
            <a:off x="699584" y="5856860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Potassium Channel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699584" y="6376259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Chloride Channel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extBox 414"/>
          <p:cNvSpPr txBox="1"/>
          <p:nvPr/>
        </p:nvSpPr>
        <p:spPr>
          <a:xfrm>
            <a:off x="4098053" y="4408389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cell</a:t>
            </a:r>
          </a:p>
        </p:txBody>
      </p:sp>
      <p:sp>
        <p:nvSpPr>
          <p:cNvPr id="416" name="Freeform 415"/>
          <p:cNvSpPr/>
          <p:nvPr/>
        </p:nvSpPr>
        <p:spPr>
          <a:xfrm rot="11380422">
            <a:off x="1770967" y="1875650"/>
            <a:ext cx="2634945" cy="2634781"/>
          </a:xfrm>
          <a:custGeom>
            <a:avLst/>
            <a:gdLst>
              <a:gd name="connsiteX0" fmla="*/ 2334666 w 4261085"/>
              <a:gd name="connsiteY0" fmla="*/ 24558 h 4101496"/>
              <a:gd name="connsiteX1" fmla="*/ 86766 w 4261085"/>
              <a:gd name="connsiteY1" fmla="*/ 929433 h 4101496"/>
              <a:gd name="connsiteX2" fmla="*/ 810666 w 4261085"/>
              <a:gd name="connsiteY2" fmla="*/ 3901233 h 4101496"/>
              <a:gd name="connsiteX3" fmla="*/ 4020591 w 4261085"/>
              <a:gd name="connsiteY3" fmla="*/ 3596433 h 4101496"/>
              <a:gd name="connsiteX4" fmla="*/ 3839616 w 4261085"/>
              <a:gd name="connsiteY4" fmla="*/ 1700958 h 4101496"/>
              <a:gd name="connsiteX5" fmla="*/ 2334666 w 4261085"/>
              <a:gd name="connsiteY5" fmla="*/ 24558 h 41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085" h="4101496">
                <a:moveTo>
                  <a:pt x="2334666" y="24558"/>
                </a:moveTo>
                <a:cubicBezTo>
                  <a:pt x="1709191" y="-104030"/>
                  <a:pt x="340766" y="283320"/>
                  <a:pt x="86766" y="929433"/>
                </a:cubicBezTo>
                <a:cubicBezTo>
                  <a:pt x="-167234" y="1575546"/>
                  <a:pt x="155028" y="3456733"/>
                  <a:pt x="810666" y="3901233"/>
                </a:cubicBezTo>
                <a:cubicBezTo>
                  <a:pt x="1466304" y="4345733"/>
                  <a:pt x="3515766" y="3963146"/>
                  <a:pt x="4020591" y="3596433"/>
                </a:cubicBezTo>
                <a:cubicBezTo>
                  <a:pt x="4525416" y="3229720"/>
                  <a:pt x="4122191" y="2293095"/>
                  <a:pt x="3839616" y="1700958"/>
                </a:cubicBezTo>
                <a:cubicBezTo>
                  <a:pt x="3557041" y="1108821"/>
                  <a:pt x="2960141" y="153146"/>
                  <a:pt x="2334666" y="24558"/>
                </a:cubicBezTo>
                <a:close/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8" name="Picture 4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0911">
            <a:off x="1832606" y="3407285"/>
            <a:ext cx="606633" cy="516932"/>
          </a:xfrm>
          <a:prstGeom prst="rect">
            <a:avLst/>
          </a:prstGeom>
        </p:spPr>
      </p:pic>
      <p:pic>
        <p:nvPicPr>
          <p:cNvPr id="419" name="Picture 4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54" y="1634952"/>
            <a:ext cx="614304" cy="510477"/>
          </a:xfrm>
          <a:prstGeom prst="rect">
            <a:avLst/>
          </a:prstGeom>
        </p:spPr>
      </p:pic>
      <p:pic>
        <p:nvPicPr>
          <p:cNvPr id="420" name="Picture 4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2763">
            <a:off x="3890977" y="3818174"/>
            <a:ext cx="606633" cy="516932"/>
          </a:xfrm>
          <a:prstGeom prst="rect">
            <a:avLst/>
          </a:prstGeom>
        </p:spPr>
      </p:pic>
      <p:sp>
        <p:nvSpPr>
          <p:cNvPr id="597" name="Oval 596"/>
          <p:cNvSpPr/>
          <p:nvPr/>
        </p:nvSpPr>
        <p:spPr>
          <a:xfrm>
            <a:off x="2924039" y="237766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5" name="Oval 594"/>
          <p:cNvSpPr/>
          <p:nvPr/>
        </p:nvSpPr>
        <p:spPr>
          <a:xfrm>
            <a:off x="3501229" y="244063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3" name="Oval 592"/>
          <p:cNvSpPr/>
          <p:nvPr/>
        </p:nvSpPr>
        <p:spPr>
          <a:xfrm>
            <a:off x="3603395" y="25415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1" name="Oval 590"/>
          <p:cNvSpPr/>
          <p:nvPr/>
        </p:nvSpPr>
        <p:spPr>
          <a:xfrm>
            <a:off x="307418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9" name="Oval 588"/>
          <p:cNvSpPr/>
          <p:nvPr/>
        </p:nvSpPr>
        <p:spPr>
          <a:xfrm>
            <a:off x="3861898" y="22512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7" name="Oval 586"/>
          <p:cNvSpPr/>
          <p:nvPr/>
        </p:nvSpPr>
        <p:spPr>
          <a:xfrm>
            <a:off x="2472299" y="261136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5" name="Oval 584"/>
          <p:cNvSpPr/>
          <p:nvPr/>
        </p:nvSpPr>
        <p:spPr>
          <a:xfrm>
            <a:off x="3322101" y="369678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3" name="Oval 582"/>
          <p:cNvSpPr/>
          <p:nvPr/>
        </p:nvSpPr>
        <p:spPr>
          <a:xfrm>
            <a:off x="2375553" y="241927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1" name="Oval 580"/>
          <p:cNvSpPr/>
          <p:nvPr/>
        </p:nvSpPr>
        <p:spPr>
          <a:xfrm>
            <a:off x="2651867" y="280443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7" name="Oval 576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5" name="Oval 574"/>
          <p:cNvSpPr/>
          <p:nvPr/>
        </p:nvSpPr>
        <p:spPr>
          <a:xfrm>
            <a:off x="3603395" y="208186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3" name="Oval 572"/>
          <p:cNvSpPr/>
          <p:nvPr/>
        </p:nvSpPr>
        <p:spPr>
          <a:xfrm>
            <a:off x="2779613" y="21315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1" name="Oval 570"/>
          <p:cNvSpPr/>
          <p:nvPr/>
        </p:nvSpPr>
        <p:spPr>
          <a:xfrm>
            <a:off x="3635286" y="277937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9" name="Oval 568"/>
          <p:cNvSpPr/>
          <p:nvPr/>
        </p:nvSpPr>
        <p:spPr>
          <a:xfrm>
            <a:off x="2312238" y="312105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7" name="Oval 566"/>
          <p:cNvSpPr/>
          <p:nvPr/>
        </p:nvSpPr>
        <p:spPr>
          <a:xfrm>
            <a:off x="3909893" y="28441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5" name="Oval 564"/>
          <p:cNvSpPr/>
          <p:nvPr/>
        </p:nvSpPr>
        <p:spPr>
          <a:xfrm>
            <a:off x="3716032" y="237397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3" name="Oval 562"/>
          <p:cNvSpPr/>
          <p:nvPr/>
        </p:nvSpPr>
        <p:spPr>
          <a:xfrm>
            <a:off x="3362589" y="339405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1" name="Oval 560"/>
          <p:cNvSpPr/>
          <p:nvPr/>
        </p:nvSpPr>
        <p:spPr>
          <a:xfrm>
            <a:off x="2326020" y="289811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9" name="Oval 558"/>
          <p:cNvSpPr/>
          <p:nvPr/>
        </p:nvSpPr>
        <p:spPr>
          <a:xfrm>
            <a:off x="2613387" y="308775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7" name="Oval 556"/>
          <p:cNvSpPr/>
          <p:nvPr/>
        </p:nvSpPr>
        <p:spPr>
          <a:xfrm>
            <a:off x="2958365" y="310710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5" name="Oval 554"/>
          <p:cNvSpPr/>
          <p:nvPr/>
        </p:nvSpPr>
        <p:spPr>
          <a:xfrm>
            <a:off x="3886039" y="24113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3" name="Oval 552"/>
          <p:cNvSpPr/>
          <p:nvPr/>
        </p:nvSpPr>
        <p:spPr>
          <a:xfrm>
            <a:off x="3092563" y="231958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1" name="Oval 550"/>
          <p:cNvSpPr/>
          <p:nvPr/>
        </p:nvSpPr>
        <p:spPr>
          <a:xfrm>
            <a:off x="2524836" y="203384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9" name="Oval 548"/>
          <p:cNvSpPr/>
          <p:nvPr/>
        </p:nvSpPr>
        <p:spPr>
          <a:xfrm>
            <a:off x="3749871" y="34558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7" name="Oval 546"/>
          <p:cNvSpPr/>
          <p:nvPr/>
        </p:nvSpPr>
        <p:spPr>
          <a:xfrm>
            <a:off x="4183641" y="31470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5" name="Oval 544"/>
          <p:cNvSpPr/>
          <p:nvPr/>
        </p:nvSpPr>
        <p:spPr>
          <a:xfrm>
            <a:off x="3764831" y="41060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3" name="Oval 542"/>
          <p:cNvSpPr/>
          <p:nvPr/>
        </p:nvSpPr>
        <p:spPr>
          <a:xfrm>
            <a:off x="3279192" y="31025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1" name="Oval 540"/>
          <p:cNvSpPr/>
          <p:nvPr/>
        </p:nvSpPr>
        <p:spPr>
          <a:xfrm>
            <a:off x="2661382" y="238792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9" name="Oval 538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7" name="Oval 536"/>
          <p:cNvSpPr/>
          <p:nvPr/>
        </p:nvSpPr>
        <p:spPr>
          <a:xfrm>
            <a:off x="3072609" y="283501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5" name="Oval 534"/>
          <p:cNvSpPr/>
          <p:nvPr/>
        </p:nvSpPr>
        <p:spPr>
          <a:xfrm>
            <a:off x="3412190" y="288892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3" name="Oval 532"/>
          <p:cNvSpPr/>
          <p:nvPr/>
        </p:nvSpPr>
        <p:spPr>
          <a:xfrm>
            <a:off x="395746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1" name="Oval 530"/>
          <p:cNvSpPr/>
          <p:nvPr/>
        </p:nvSpPr>
        <p:spPr>
          <a:xfrm>
            <a:off x="4056045" y="323440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9" name="Oval 528"/>
          <p:cNvSpPr/>
          <p:nvPr/>
        </p:nvSpPr>
        <p:spPr>
          <a:xfrm>
            <a:off x="2242555" y="220888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7" name="Oval 526"/>
          <p:cNvSpPr/>
          <p:nvPr/>
        </p:nvSpPr>
        <p:spPr>
          <a:xfrm>
            <a:off x="2223303" y="267497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5" name="Oval 524"/>
          <p:cNvSpPr/>
          <p:nvPr/>
        </p:nvSpPr>
        <p:spPr>
          <a:xfrm>
            <a:off x="3240209" y="43257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3" name="Oval 522"/>
          <p:cNvSpPr/>
          <p:nvPr/>
        </p:nvSpPr>
        <p:spPr>
          <a:xfrm>
            <a:off x="3783872" y="39340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1" name="Oval 520"/>
          <p:cNvSpPr/>
          <p:nvPr/>
        </p:nvSpPr>
        <p:spPr>
          <a:xfrm>
            <a:off x="2481861" y="32583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9" name="Oval 518"/>
          <p:cNvSpPr/>
          <p:nvPr/>
        </p:nvSpPr>
        <p:spPr>
          <a:xfrm>
            <a:off x="2919897" y="26352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7" name="Oval 516"/>
          <p:cNvSpPr/>
          <p:nvPr/>
        </p:nvSpPr>
        <p:spPr>
          <a:xfrm>
            <a:off x="3162697" y="330888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5" name="Oval 514"/>
          <p:cNvSpPr/>
          <p:nvPr/>
        </p:nvSpPr>
        <p:spPr>
          <a:xfrm>
            <a:off x="3515830" y="307960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3" name="Oval 512"/>
          <p:cNvSpPr/>
          <p:nvPr/>
        </p:nvSpPr>
        <p:spPr>
          <a:xfrm>
            <a:off x="3617996" y="318049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1" name="Oval 510"/>
          <p:cNvSpPr/>
          <p:nvPr/>
        </p:nvSpPr>
        <p:spPr>
          <a:xfrm>
            <a:off x="2660821" y="375563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9" name="Oval 508"/>
          <p:cNvSpPr/>
          <p:nvPr/>
        </p:nvSpPr>
        <p:spPr>
          <a:xfrm>
            <a:off x="3834874" y="309874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7" name="Oval 506"/>
          <p:cNvSpPr/>
          <p:nvPr/>
        </p:nvSpPr>
        <p:spPr>
          <a:xfrm>
            <a:off x="3924494" y="348316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5" name="Oval 504"/>
          <p:cNvSpPr/>
          <p:nvPr/>
        </p:nvSpPr>
        <p:spPr>
          <a:xfrm>
            <a:off x="3067523" y="36954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3" name="Oval 502"/>
          <p:cNvSpPr/>
          <p:nvPr/>
        </p:nvSpPr>
        <p:spPr>
          <a:xfrm>
            <a:off x="3377190" y="40330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1" name="Oval 500"/>
          <p:cNvSpPr/>
          <p:nvPr/>
        </p:nvSpPr>
        <p:spPr>
          <a:xfrm>
            <a:off x="2666468" y="3443397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9" name="Oval 498"/>
          <p:cNvSpPr/>
          <p:nvPr/>
        </p:nvSpPr>
        <p:spPr>
          <a:xfrm>
            <a:off x="2679489" y="409569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7" name="Oval 496"/>
          <p:cNvSpPr/>
          <p:nvPr/>
        </p:nvSpPr>
        <p:spPr>
          <a:xfrm>
            <a:off x="3074934" y="404279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5" name="Oval 494"/>
          <p:cNvSpPr/>
          <p:nvPr/>
        </p:nvSpPr>
        <p:spPr>
          <a:xfrm>
            <a:off x="1437808" y="191883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3" name="Oval 492"/>
          <p:cNvSpPr/>
          <p:nvPr/>
        </p:nvSpPr>
        <p:spPr>
          <a:xfrm>
            <a:off x="2299628" y="145839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1" name="Oval 490"/>
          <p:cNvSpPr/>
          <p:nvPr/>
        </p:nvSpPr>
        <p:spPr>
          <a:xfrm>
            <a:off x="1131415" y="32235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89" name="Oval 488"/>
          <p:cNvSpPr/>
          <p:nvPr/>
        </p:nvSpPr>
        <p:spPr>
          <a:xfrm>
            <a:off x="2261127" y="46323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87" name="Oval 486"/>
          <p:cNvSpPr/>
          <p:nvPr/>
        </p:nvSpPr>
        <p:spPr>
          <a:xfrm>
            <a:off x="3819805" y="493992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85" name="Oval 484"/>
          <p:cNvSpPr/>
          <p:nvPr/>
        </p:nvSpPr>
        <p:spPr>
          <a:xfrm>
            <a:off x="4983912" y="423031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9" name="Oval 768"/>
          <p:cNvSpPr/>
          <p:nvPr/>
        </p:nvSpPr>
        <p:spPr>
          <a:xfrm>
            <a:off x="3352516" y="23180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7" name="Oval 766"/>
          <p:cNvSpPr/>
          <p:nvPr/>
        </p:nvSpPr>
        <p:spPr>
          <a:xfrm>
            <a:off x="2741841" y="326556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5" name="Oval 764"/>
          <p:cNvSpPr/>
          <p:nvPr/>
        </p:nvSpPr>
        <p:spPr>
          <a:xfrm>
            <a:off x="3287199" y="263732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3" name="Oval 762"/>
          <p:cNvSpPr/>
          <p:nvPr/>
        </p:nvSpPr>
        <p:spPr>
          <a:xfrm>
            <a:off x="2129310" y="23446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1" name="Oval 760"/>
          <p:cNvSpPr/>
          <p:nvPr/>
        </p:nvSpPr>
        <p:spPr>
          <a:xfrm>
            <a:off x="4721107" y="264519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7" name="Oval 756"/>
          <p:cNvSpPr/>
          <p:nvPr/>
        </p:nvSpPr>
        <p:spPr>
          <a:xfrm>
            <a:off x="2984944" y="34979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5" name="Oval 754"/>
          <p:cNvSpPr/>
          <p:nvPr/>
        </p:nvSpPr>
        <p:spPr>
          <a:xfrm>
            <a:off x="3615570" y="360024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1" name="Oval 750"/>
          <p:cNvSpPr/>
          <p:nvPr/>
        </p:nvSpPr>
        <p:spPr>
          <a:xfrm>
            <a:off x="4699761" y="228398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47" name="Oval 746"/>
          <p:cNvSpPr/>
          <p:nvPr/>
        </p:nvSpPr>
        <p:spPr>
          <a:xfrm>
            <a:off x="4415373" y="23586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45" name="Oval 744"/>
          <p:cNvSpPr/>
          <p:nvPr/>
        </p:nvSpPr>
        <p:spPr>
          <a:xfrm>
            <a:off x="4799809" y="2406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9" name="Oval 738"/>
          <p:cNvSpPr/>
          <p:nvPr/>
        </p:nvSpPr>
        <p:spPr>
          <a:xfrm>
            <a:off x="3574792" y="157030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7" name="Oval 736"/>
          <p:cNvSpPr/>
          <p:nvPr/>
        </p:nvSpPr>
        <p:spPr>
          <a:xfrm>
            <a:off x="1029041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5" name="Oval 734"/>
          <p:cNvSpPr/>
          <p:nvPr/>
        </p:nvSpPr>
        <p:spPr>
          <a:xfrm>
            <a:off x="1713095" y="296131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3" name="Oval 732"/>
          <p:cNvSpPr/>
          <p:nvPr/>
        </p:nvSpPr>
        <p:spPr>
          <a:xfrm>
            <a:off x="1105664" y="176747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1" name="Oval 730"/>
          <p:cNvSpPr/>
          <p:nvPr/>
        </p:nvSpPr>
        <p:spPr>
          <a:xfrm>
            <a:off x="1007696" y="215758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9" name="Oval 728"/>
          <p:cNvSpPr/>
          <p:nvPr/>
        </p:nvSpPr>
        <p:spPr>
          <a:xfrm>
            <a:off x="1482512" y="219170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7" name="Oval 726"/>
          <p:cNvSpPr/>
          <p:nvPr/>
        </p:nvSpPr>
        <p:spPr>
          <a:xfrm>
            <a:off x="1419811" y="312092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5" name="Oval 724"/>
          <p:cNvSpPr/>
          <p:nvPr/>
        </p:nvSpPr>
        <p:spPr>
          <a:xfrm>
            <a:off x="1466318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3" name="Oval 722"/>
          <p:cNvSpPr/>
          <p:nvPr/>
        </p:nvSpPr>
        <p:spPr>
          <a:xfrm>
            <a:off x="1446314" y="16314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1" name="Oval 720"/>
          <p:cNvSpPr/>
          <p:nvPr/>
        </p:nvSpPr>
        <p:spPr>
          <a:xfrm>
            <a:off x="2820116" y="14856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9" name="Oval 718"/>
          <p:cNvSpPr/>
          <p:nvPr/>
        </p:nvSpPr>
        <p:spPr>
          <a:xfrm>
            <a:off x="2514763" y="158566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7" name="Oval 716"/>
          <p:cNvSpPr/>
          <p:nvPr/>
        </p:nvSpPr>
        <p:spPr>
          <a:xfrm>
            <a:off x="1616814" y="155719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5" name="Oval 714"/>
          <p:cNvSpPr/>
          <p:nvPr/>
        </p:nvSpPr>
        <p:spPr>
          <a:xfrm>
            <a:off x="2091630" y="159131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3" name="Oval 712"/>
          <p:cNvSpPr/>
          <p:nvPr/>
        </p:nvSpPr>
        <p:spPr>
          <a:xfrm>
            <a:off x="1716861" y="167944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1" name="Oval 710"/>
          <p:cNvSpPr/>
          <p:nvPr/>
        </p:nvSpPr>
        <p:spPr>
          <a:xfrm>
            <a:off x="1785897" y="130481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9" name="Oval 708"/>
          <p:cNvSpPr/>
          <p:nvPr/>
        </p:nvSpPr>
        <p:spPr>
          <a:xfrm>
            <a:off x="3435272" y="137649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7" name="Oval 706"/>
          <p:cNvSpPr/>
          <p:nvPr/>
        </p:nvSpPr>
        <p:spPr>
          <a:xfrm>
            <a:off x="3942730" y="16017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5" name="Oval 704"/>
          <p:cNvSpPr/>
          <p:nvPr/>
        </p:nvSpPr>
        <p:spPr>
          <a:xfrm>
            <a:off x="4569783" y="488727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1" name="Oval 700"/>
          <p:cNvSpPr/>
          <p:nvPr/>
        </p:nvSpPr>
        <p:spPr>
          <a:xfrm>
            <a:off x="4634669" y="299596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9" name="Oval 698"/>
          <p:cNvSpPr/>
          <p:nvPr/>
        </p:nvSpPr>
        <p:spPr>
          <a:xfrm>
            <a:off x="4988995" y="311632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7" name="Oval 696"/>
          <p:cNvSpPr/>
          <p:nvPr/>
        </p:nvSpPr>
        <p:spPr>
          <a:xfrm>
            <a:off x="4967649" y="33774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5" name="Oval 694"/>
          <p:cNvSpPr/>
          <p:nvPr/>
        </p:nvSpPr>
        <p:spPr>
          <a:xfrm>
            <a:off x="4934812" y="363391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3" name="Oval 692"/>
          <p:cNvSpPr/>
          <p:nvPr/>
        </p:nvSpPr>
        <p:spPr>
          <a:xfrm>
            <a:off x="1005616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1" name="Oval 690"/>
          <p:cNvSpPr/>
          <p:nvPr/>
        </p:nvSpPr>
        <p:spPr>
          <a:xfrm>
            <a:off x="1689670" y="327188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9" name="Oval 688"/>
          <p:cNvSpPr/>
          <p:nvPr/>
        </p:nvSpPr>
        <p:spPr>
          <a:xfrm>
            <a:off x="1396385" y="34314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7" name="Oval 686"/>
          <p:cNvSpPr/>
          <p:nvPr/>
        </p:nvSpPr>
        <p:spPr>
          <a:xfrm>
            <a:off x="1442893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5" name="Oval 684"/>
          <p:cNvSpPr/>
          <p:nvPr/>
        </p:nvSpPr>
        <p:spPr>
          <a:xfrm>
            <a:off x="699584" y="47144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3" name="Oval 682"/>
          <p:cNvSpPr/>
          <p:nvPr/>
        </p:nvSpPr>
        <p:spPr>
          <a:xfrm>
            <a:off x="3282003" y="489291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1" name="Oval 680"/>
          <p:cNvSpPr/>
          <p:nvPr/>
        </p:nvSpPr>
        <p:spPr>
          <a:xfrm>
            <a:off x="3283068" y="45806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9" name="Oval 678"/>
          <p:cNvSpPr/>
          <p:nvPr/>
        </p:nvSpPr>
        <p:spPr>
          <a:xfrm>
            <a:off x="1366271" y="393365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5" name="Oval 674"/>
          <p:cNvSpPr/>
          <p:nvPr/>
        </p:nvSpPr>
        <p:spPr>
          <a:xfrm>
            <a:off x="3055167" y="43542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3" name="Oval 672"/>
          <p:cNvSpPr/>
          <p:nvPr/>
        </p:nvSpPr>
        <p:spPr>
          <a:xfrm>
            <a:off x="1698835" y="4003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1" name="Oval 670"/>
          <p:cNvSpPr/>
          <p:nvPr/>
        </p:nvSpPr>
        <p:spPr>
          <a:xfrm>
            <a:off x="1851865" y="442583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9" name="Oval 668"/>
          <p:cNvSpPr/>
          <p:nvPr/>
        </p:nvSpPr>
        <p:spPr>
          <a:xfrm>
            <a:off x="2326681" y="445995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7" name="Oval 666"/>
          <p:cNvSpPr/>
          <p:nvPr/>
        </p:nvSpPr>
        <p:spPr>
          <a:xfrm>
            <a:off x="1951913" y="45480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5" name="Oval 664"/>
          <p:cNvSpPr/>
          <p:nvPr/>
        </p:nvSpPr>
        <p:spPr>
          <a:xfrm>
            <a:off x="2020948" y="417345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3" name="Oval 662"/>
          <p:cNvSpPr/>
          <p:nvPr/>
        </p:nvSpPr>
        <p:spPr>
          <a:xfrm>
            <a:off x="3670323" y="42451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1" name="Oval 660"/>
          <p:cNvSpPr/>
          <p:nvPr/>
        </p:nvSpPr>
        <p:spPr>
          <a:xfrm>
            <a:off x="3651006" y="461206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59" name="Oval 658"/>
          <p:cNvSpPr/>
          <p:nvPr/>
        </p:nvSpPr>
        <p:spPr>
          <a:xfrm>
            <a:off x="4682459" y="417837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57" name="Oval 656"/>
          <p:cNvSpPr/>
          <p:nvPr/>
        </p:nvSpPr>
        <p:spPr>
          <a:xfrm>
            <a:off x="4952512" y="38794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85" name="TextBox 384"/>
          <p:cNvSpPr txBox="1"/>
          <p:nvPr/>
        </p:nvSpPr>
        <p:spPr>
          <a:xfrm>
            <a:off x="699584" y="5431903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Sodium Channel</a:t>
            </a:r>
          </a:p>
        </p:txBody>
      </p:sp>
      <p:pic>
        <p:nvPicPr>
          <p:cNvPr id="378" name="Picture 3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7" y="5839966"/>
            <a:ext cx="340894" cy="341502"/>
          </a:xfrm>
          <a:prstGeom prst="rect">
            <a:avLst/>
          </a:prstGeom>
        </p:spPr>
      </p:pic>
      <p:pic>
        <p:nvPicPr>
          <p:cNvPr id="380" name="Picture 3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855" y="6301675"/>
            <a:ext cx="344977" cy="341502"/>
          </a:xfrm>
          <a:prstGeom prst="rect">
            <a:avLst/>
          </a:prstGeom>
        </p:spPr>
      </p:pic>
      <p:pic>
        <p:nvPicPr>
          <p:cNvPr id="379" name="Picture 3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6" y="5396297"/>
            <a:ext cx="340894" cy="341502"/>
          </a:xfrm>
          <a:prstGeom prst="rect">
            <a:avLst/>
          </a:prstGeom>
        </p:spPr>
      </p:pic>
      <p:pic>
        <p:nvPicPr>
          <p:cNvPr id="394" name="Picture 3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5" y="4918303"/>
            <a:ext cx="417437" cy="383490"/>
          </a:xfrm>
          <a:prstGeom prst="rect">
            <a:avLst/>
          </a:prstGeom>
        </p:spPr>
      </p:pic>
      <p:sp>
        <p:nvSpPr>
          <p:cNvPr id="395" name="TextBox 394"/>
          <p:cNvSpPr txBox="1"/>
          <p:nvPr/>
        </p:nvSpPr>
        <p:spPr>
          <a:xfrm>
            <a:off x="699584" y="4977664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Na-K Pump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385297" y="1322893"/>
            <a:ext cx="5255337" cy="973040"/>
            <a:chOff x="7218076" y="1094287"/>
            <a:chExt cx="5255337" cy="973040"/>
          </a:xfrm>
        </p:grpSpPr>
        <p:grpSp>
          <p:nvGrpSpPr>
            <p:cNvPr id="13" name="Group 12"/>
            <p:cNvGrpSpPr/>
            <p:nvPr/>
          </p:nvGrpSpPr>
          <p:grpSpPr>
            <a:xfrm>
              <a:off x="7218076" y="1096854"/>
              <a:ext cx="589573" cy="970473"/>
              <a:chOff x="7465726" y="1096854"/>
              <a:chExt cx="589573" cy="970473"/>
            </a:xfrm>
          </p:grpSpPr>
          <p:sp>
            <p:nvSpPr>
              <p:cNvPr id="405" name="TextBox 404"/>
              <p:cNvSpPr txBox="1"/>
              <p:nvPr/>
            </p:nvSpPr>
            <p:spPr>
              <a:xfrm>
                <a:off x="7468279" y="1096854"/>
                <a:ext cx="5870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RT</a:t>
                </a:r>
              </a:p>
            </p:txBody>
          </p:sp>
          <p:sp>
            <p:nvSpPr>
              <p:cNvPr id="406" name="TextBox 405"/>
              <p:cNvSpPr txBox="1"/>
              <p:nvPr/>
            </p:nvSpPr>
            <p:spPr>
              <a:xfrm>
                <a:off x="7576892" y="1544107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F</a:t>
                </a:r>
              </a:p>
            </p:txBody>
          </p:sp>
          <p:cxnSp>
            <p:nvCxnSpPr>
              <p:cNvPr id="397" name="Straight Connector 396"/>
              <p:cNvCxnSpPr/>
              <p:nvPr/>
            </p:nvCxnSpPr>
            <p:spPr>
              <a:xfrm>
                <a:off x="7465726" y="1571265"/>
                <a:ext cx="5712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/>
            <p:cNvSpPr txBox="1"/>
            <p:nvPr/>
          </p:nvSpPr>
          <p:spPr>
            <a:xfrm>
              <a:off x="8181854" y="1540881"/>
              <a:ext cx="42915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8181854" y="1094287"/>
              <a:ext cx="4241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endPara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749793" y="133366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ln</a:t>
              </a:r>
            </a:p>
          </p:txBody>
        </p:sp>
        <p:cxnSp>
          <p:nvCxnSpPr>
            <p:cNvPr id="404" name="Straight Connector 403"/>
            <p:cNvCxnSpPr/>
            <p:nvPr/>
          </p:nvCxnSpPr>
          <p:spPr>
            <a:xfrm flipV="1">
              <a:off x="8278573" y="1600194"/>
              <a:ext cx="36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054057" y="864082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 Potential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53" y="2665117"/>
            <a:ext cx="354172" cy="3461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429">
            <a:off x="3517612" y="1728251"/>
            <a:ext cx="281735" cy="3812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5603">
            <a:off x="4026299" y="2099322"/>
            <a:ext cx="269739" cy="369401"/>
          </a:xfrm>
          <a:prstGeom prst="rect">
            <a:avLst/>
          </a:prstGeom>
        </p:spPr>
      </p:pic>
      <p:pic>
        <p:nvPicPr>
          <p:cNvPr id="401" name="Picture 4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0434">
            <a:off x="2602515" y="4256335"/>
            <a:ext cx="373933" cy="365466"/>
          </a:xfrm>
          <a:prstGeom prst="rect">
            <a:avLst/>
          </a:prstGeom>
        </p:spPr>
      </p:pic>
      <p:pic>
        <p:nvPicPr>
          <p:cNvPr id="402" name="Picture 40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367">
            <a:off x="1863314" y="1925881"/>
            <a:ext cx="309596" cy="302586"/>
          </a:xfrm>
          <a:prstGeom prst="rect">
            <a:avLst/>
          </a:prstGeom>
        </p:spPr>
      </p:pic>
      <p:pic>
        <p:nvPicPr>
          <p:cNvPr id="407" name="Picture 40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0172">
            <a:off x="1816971" y="2965859"/>
            <a:ext cx="269264" cy="368750"/>
          </a:xfrm>
          <a:prstGeom prst="rect">
            <a:avLst/>
          </a:prstGeom>
        </p:spPr>
      </p:pic>
      <p:pic>
        <p:nvPicPr>
          <p:cNvPr id="408" name="Picture 40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578">
            <a:off x="3150797" y="4295936"/>
            <a:ext cx="306888" cy="420276"/>
          </a:xfrm>
          <a:prstGeom prst="rect">
            <a:avLst/>
          </a:prstGeom>
        </p:spPr>
      </p:pic>
      <p:pic>
        <p:nvPicPr>
          <p:cNvPr id="409" name="Picture 4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3098">
            <a:off x="2264072" y="3967190"/>
            <a:ext cx="287543" cy="389122"/>
          </a:xfrm>
          <a:prstGeom prst="rect">
            <a:avLst/>
          </a:prstGeom>
        </p:spPr>
      </p:pic>
      <p:pic>
        <p:nvPicPr>
          <p:cNvPr id="410" name="Picture 4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3329">
            <a:off x="1736597" y="2471901"/>
            <a:ext cx="275950" cy="373434"/>
          </a:xfrm>
          <a:prstGeom prst="rect">
            <a:avLst/>
          </a:prstGeom>
        </p:spPr>
      </p:pic>
      <p:sp>
        <p:nvSpPr>
          <p:cNvPr id="608" name="TextBox 607"/>
          <p:cNvSpPr txBox="1"/>
          <p:nvPr/>
        </p:nvSpPr>
        <p:spPr>
          <a:xfrm>
            <a:off x="7816706" y="3148060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   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-90mV</a:t>
            </a:r>
          </a:p>
        </p:txBody>
      </p:sp>
      <p:sp>
        <p:nvSpPr>
          <p:cNvPr id="753" name="TextBox 752"/>
          <p:cNvSpPr txBox="1"/>
          <p:nvPr/>
        </p:nvSpPr>
        <p:spPr>
          <a:xfrm>
            <a:off x="7816706" y="2624840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2800" baseline="-250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+50mV</a:t>
            </a:r>
          </a:p>
        </p:txBody>
      </p:sp>
      <p:sp>
        <p:nvSpPr>
          <p:cNvPr id="754" name="TextBox 753"/>
          <p:cNvSpPr txBox="1"/>
          <p:nvPr/>
        </p:nvSpPr>
        <p:spPr>
          <a:xfrm>
            <a:off x="7816706" y="3655419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r>
              <a:rPr lang="en-US" sz="2800" baseline="-250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</a:t>
            </a:r>
            <a:r>
              <a:rPr lang="en-US" sz="28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-70mV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7539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Box 385"/>
          <p:cNvSpPr txBox="1"/>
          <p:nvPr/>
        </p:nvSpPr>
        <p:spPr>
          <a:xfrm>
            <a:off x="699584" y="5856860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Potassium Channel (leak)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699584" y="6376259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Chloride Channel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extBox 414"/>
          <p:cNvSpPr txBox="1"/>
          <p:nvPr/>
        </p:nvSpPr>
        <p:spPr>
          <a:xfrm>
            <a:off x="4098053" y="4408389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cell</a:t>
            </a:r>
          </a:p>
        </p:txBody>
      </p:sp>
      <p:sp>
        <p:nvSpPr>
          <p:cNvPr id="416" name="Freeform 415"/>
          <p:cNvSpPr/>
          <p:nvPr/>
        </p:nvSpPr>
        <p:spPr>
          <a:xfrm rot="11380422">
            <a:off x="1770967" y="1875650"/>
            <a:ext cx="2634945" cy="2634781"/>
          </a:xfrm>
          <a:custGeom>
            <a:avLst/>
            <a:gdLst>
              <a:gd name="connsiteX0" fmla="*/ 2334666 w 4261085"/>
              <a:gd name="connsiteY0" fmla="*/ 24558 h 4101496"/>
              <a:gd name="connsiteX1" fmla="*/ 86766 w 4261085"/>
              <a:gd name="connsiteY1" fmla="*/ 929433 h 4101496"/>
              <a:gd name="connsiteX2" fmla="*/ 810666 w 4261085"/>
              <a:gd name="connsiteY2" fmla="*/ 3901233 h 4101496"/>
              <a:gd name="connsiteX3" fmla="*/ 4020591 w 4261085"/>
              <a:gd name="connsiteY3" fmla="*/ 3596433 h 4101496"/>
              <a:gd name="connsiteX4" fmla="*/ 3839616 w 4261085"/>
              <a:gd name="connsiteY4" fmla="*/ 1700958 h 4101496"/>
              <a:gd name="connsiteX5" fmla="*/ 2334666 w 4261085"/>
              <a:gd name="connsiteY5" fmla="*/ 24558 h 41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085" h="4101496">
                <a:moveTo>
                  <a:pt x="2334666" y="24558"/>
                </a:moveTo>
                <a:cubicBezTo>
                  <a:pt x="1709191" y="-104030"/>
                  <a:pt x="340766" y="283320"/>
                  <a:pt x="86766" y="929433"/>
                </a:cubicBezTo>
                <a:cubicBezTo>
                  <a:pt x="-167234" y="1575546"/>
                  <a:pt x="155028" y="3456733"/>
                  <a:pt x="810666" y="3901233"/>
                </a:cubicBezTo>
                <a:cubicBezTo>
                  <a:pt x="1466304" y="4345733"/>
                  <a:pt x="3515766" y="3963146"/>
                  <a:pt x="4020591" y="3596433"/>
                </a:cubicBezTo>
                <a:cubicBezTo>
                  <a:pt x="4525416" y="3229720"/>
                  <a:pt x="4122191" y="2293095"/>
                  <a:pt x="3839616" y="1700958"/>
                </a:cubicBezTo>
                <a:cubicBezTo>
                  <a:pt x="3557041" y="1108821"/>
                  <a:pt x="2960141" y="153146"/>
                  <a:pt x="2334666" y="24558"/>
                </a:cubicBezTo>
                <a:close/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8" name="Picture 4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0911">
            <a:off x="1832606" y="3407285"/>
            <a:ext cx="606633" cy="516932"/>
          </a:xfrm>
          <a:prstGeom prst="rect">
            <a:avLst/>
          </a:prstGeom>
        </p:spPr>
      </p:pic>
      <p:pic>
        <p:nvPicPr>
          <p:cNvPr id="419" name="Picture 4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54" y="1634952"/>
            <a:ext cx="614304" cy="510477"/>
          </a:xfrm>
          <a:prstGeom prst="rect">
            <a:avLst/>
          </a:prstGeom>
        </p:spPr>
      </p:pic>
      <p:pic>
        <p:nvPicPr>
          <p:cNvPr id="420" name="Picture 4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2763">
            <a:off x="3890977" y="3818174"/>
            <a:ext cx="606633" cy="516932"/>
          </a:xfrm>
          <a:prstGeom prst="rect">
            <a:avLst/>
          </a:prstGeom>
        </p:spPr>
      </p:pic>
      <p:sp>
        <p:nvSpPr>
          <p:cNvPr id="597" name="Oval 596"/>
          <p:cNvSpPr/>
          <p:nvPr/>
        </p:nvSpPr>
        <p:spPr>
          <a:xfrm>
            <a:off x="2924039" y="237766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5" name="Oval 594"/>
          <p:cNvSpPr/>
          <p:nvPr/>
        </p:nvSpPr>
        <p:spPr>
          <a:xfrm>
            <a:off x="3501229" y="244063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3" name="Oval 592"/>
          <p:cNvSpPr/>
          <p:nvPr/>
        </p:nvSpPr>
        <p:spPr>
          <a:xfrm>
            <a:off x="3603395" y="25415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1" name="Oval 590"/>
          <p:cNvSpPr/>
          <p:nvPr/>
        </p:nvSpPr>
        <p:spPr>
          <a:xfrm>
            <a:off x="307418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9" name="Oval 588"/>
          <p:cNvSpPr/>
          <p:nvPr/>
        </p:nvSpPr>
        <p:spPr>
          <a:xfrm>
            <a:off x="3861898" y="22512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7" name="Oval 586"/>
          <p:cNvSpPr/>
          <p:nvPr/>
        </p:nvSpPr>
        <p:spPr>
          <a:xfrm>
            <a:off x="2472299" y="261136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5" name="Oval 584"/>
          <p:cNvSpPr/>
          <p:nvPr/>
        </p:nvSpPr>
        <p:spPr>
          <a:xfrm>
            <a:off x="3322101" y="369678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3" name="Oval 582"/>
          <p:cNvSpPr/>
          <p:nvPr/>
        </p:nvSpPr>
        <p:spPr>
          <a:xfrm>
            <a:off x="2375553" y="241927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1" name="Oval 580"/>
          <p:cNvSpPr/>
          <p:nvPr/>
        </p:nvSpPr>
        <p:spPr>
          <a:xfrm>
            <a:off x="2651867" y="280443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7" name="Oval 576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5" name="Oval 574"/>
          <p:cNvSpPr/>
          <p:nvPr/>
        </p:nvSpPr>
        <p:spPr>
          <a:xfrm>
            <a:off x="3603395" y="208186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3" name="Oval 572"/>
          <p:cNvSpPr/>
          <p:nvPr/>
        </p:nvSpPr>
        <p:spPr>
          <a:xfrm>
            <a:off x="2779613" y="21315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1" name="Oval 570"/>
          <p:cNvSpPr/>
          <p:nvPr/>
        </p:nvSpPr>
        <p:spPr>
          <a:xfrm>
            <a:off x="3635286" y="277937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9" name="Oval 568"/>
          <p:cNvSpPr/>
          <p:nvPr/>
        </p:nvSpPr>
        <p:spPr>
          <a:xfrm>
            <a:off x="2312238" y="312105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7" name="Oval 566"/>
          <p:cNvSpPr/>
          <p:nvPr/>
        </p:nvSpPr>
        <p:spPr>
          <a:xfrm>
            <a:off x="3909893" y="28441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5" name="Oval 564"/>
          <p:cNvSpPr/>
          <p:nvPr/>
        </p:nvSpPr>
        <p:spPr>
          <a:xfrm>
            <a:off x="3716032" y="237397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3" name="Oval 562"/>
          <p:cNvSpPr/>
          <p:nvPr/>
        </p:nvSpPr>
        <p:spPr>
          <a:xfrm>
            <a:off x="3362589" y="339405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1" name="Oval 560"/>
          <p:cNvSpPr/>
          <p:nvPr/>
        </p:nvSpPr>
        <p:spPr>
          <a:xfrm>
            <a:off x="2326020" y="289811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9" name="Oval 558"/>
          <p:cNvSpPr/>
          <p:nvPr/>
        </p:nvSpPr>
        <p:spPr>
          <a:xfrm>
            <a:off x="2613387" y="308775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7" name="Oval 556"/>
          <p:cNvSpPr/>
          <p:nvPr/>
        </p:nvSpPr>
        <p:spPr>
          <a:xfrm>
            <a:off x="2958365" y="310710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5" name="Oval 554"/>
          <p:cNvSpPr/>
          <p:nvPr/>
        </p:nvSpPr>
        <p:spPr>
          <a:xfrm>
            <a:off x="3886039" y="24113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3" name="Oval 552"/>
          <p:cNvSpPr/>
          <p:nvPr/>
        </p:nvSpPr>
        <p:spPr>
          <a:xfrm>
            <a:off x="3092563" y="231958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1" name="Oval 550"/>
          <p:cNvSpPr/>
          <p:nvPr/>
        </p:nvSpPr>
        <p:spPr>
          <a:xfrm>
            <a:off x="2524836" y="203384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9" name="Oval 548"/>
          <p:cNvSpPr/>
          <p:nvPr/>
        </p:nvSpPr>
        <p:spPr>
          <a:xfrm>
            <a:off x="3749871" y="34558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7" name="Oval 546"/>
          <p:cNvSpPr/>
          <p:nvPr/>
        </p:nvSpPr>
        <p:spPr>
          <a:xfrm>
            <a:off x="4183641" y="31470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5" name="Oval 544"/>
          <p:cNvSpPr/>
          <p:nvPr/>
        </p:nvSpPr>
        <p:spPr>
          <a:xfrm>
            <a:off x="3764831" y="41060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3" name="Oval 542"/>
          <p:cNvSpPr/>
          <p:nvPr/>
        </p:nvSpPr>
        <p:spPr>
          <a:xfrm>
            <a:off x="3279192" y="31025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1" name="Oval 540"/>
          <p:cNvSpPr/>
          <p:nvPr/>
        </p:nvSpPr>
        <p:spPr>
          <a:xfrm>
            <a:off x="2661382" y="238792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9" name="Oval 538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7" name="Oval 536"/>
          <p:cNvSpPr/>
          <p:nvPr/>
        </p:nvSpPr>
        <p:spPr>
          <a:xfrm>
            <a:off x="3072609" y="283501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5" name="Oval 534"/>
          <p:cNvSpPr/>
          <p:nvPr/>
        </p:nvSpPr>
        <p:spPr>
          <a:xfrm>
            <a:off x="3412190" y="288892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3" name="Oval 532"/>
          <p:cNvSpPr/>
          <p:nvPr/>
        </p:nvSpPr>
        <p:spPr>
          <a:xfrm>
            <a:off x="395746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1" name="Oval 530"/>
          <p:cNvSpPr/>
          <p:nvPr/>
        </p:nvSpPr>
        <p:spPr>
          <a:xfrm>
            <a:off x="4056045" y="323440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9" name="Oval 528"/>
          <p:cNvSpPr/>
          <p:nvPr/>
        </p:nvSpPr>
        <p:spPr>
          <a:xfrm>
            <a:off x="2242555" y="220888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7" name="Oval 526"/>
          <p:cNvSpPr/>
          <p:nvPr/>
        </p:nvSpPr>
        <p:spPr>
          <a:xfrm>
            <a:off x="2223303" y="267497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5" name="Oval 524"/>
          <p:cNvSpPr/>
          <p:nvPr/>
        </p:nvSpPr>
        <p:spPr>
          <a:xfrm>
            <a:off x="3240209" y="43257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3" name="Oval 522"/>
          <p:cNvSpPr/>
          <p:nvPr/>
        </p:nvSpPr>
        <p:spPr>
          <a:xfrm>
            <a:off x="3783872" y="39340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1" name="Oval 520"/>
          <p:cNvSpPr/>
          <p:nvPr/>
        </p:nvSpPr>
        <p:spPr>
          <a:xfrm>
            <a:off x="2481861" y="32583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9" name="Oval 518"/>
          <p:cNvSpPr/>
          <p:nvPr/>
        </p:nvSpPr>
        <p:spPr>
          <a:xfrm>
            <a:off x="2919897" y="26352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7" name="Oval 516"/>
          <p:cNvSpPr/>
          <p:nvPr/>
        </p:nvSpPr>
        <p:spPr>
          <a:xfrm>
            <a:off x="3162697" y="330888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5" name="Oval 514"/>
          <p:cNvSpPr/>
          <p:nvPr/>
        </p:nvSpPr>
        <p:spPr>
          <a:xfrm>
            <a:off x="3515830" y="307960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3" name="Oval 512"/>
          <p:cNvSpPr/>
          <p:nvPr/>
        </p:nvSpPr>
        <p:spPr>
          <a:xfrm>
            <a:off x="3617996" y="318049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1" name="Oval 510"/>
          <p:cNvSpPr/>
          <p:nvPr/>
        </p:nvSpPr>
        <p:spPr>
          <a:xfrm>
            <a:off x="2660821" y="375563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9" name="Oval 508"/>
          <p:cNvSpPr/>
          <p:nvPr/>
        </p:nvSpPr>
        <p:spPr>
          <a:xfrm>
            <a:off x="3834874" y="309874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7" name="Oval 506"/>
          <p:cNvSpPr/>
          <p:nvPr/>
        </p:nvSpPr>
        <p:spPr>
          <a:xfrm>
            <a:off x="3924494" y="348316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5" name="Oval 504"/>
          <p:cNvSpPr/>
          <p:nvPr/>
        </p:nvSpPr>
        <p:spPr>
          <a:xfrm>
            <a:off x="3067523" y="36954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3" name="Oval 502"/>
          <p:cNvSpPr/>
          <p:nvPr/>
        </p:nvSpPr>
        <p:spPr>
          <a:xfrm>
            <a:off x="3377190" y="40330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1" name="Oval 500"/>
          <p:cNvSpPr/>
          <p:nvPr/>
        </p:nvSpPr>
        <p:spPr>
          <a:xfrm>
            <a:off x="2666468" y="3443397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9" name="Oval 498"/>
          <p:cNvSpPr/>
          <p:nvPr/>
        </p:nvSpPr>
        <p:spPr>
          <a:xfrm>
            <a:off x="2679489" y="409569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7" name="Oval 496"/>
          <p:cNvSpPr/>
          <p:nvPr/>
        </p:nvSpPr>
        <p:spPr>
          <a:xfrm>
            <a:off x="3074934" y="404279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5" name="Oval 494"/>
          <p:cNvSpPr/>
          <p:nvPr/>
        </p:nvSpPr>
        <p:spPr>
          <a:xfrm>
            <a:off x="1437808" y="191883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3" name="Oval 492"/>
          <p:cNvSpPr/>
          <p:nvPr/>
        </p:nvSpPr>
        <p:spPr>
          <a:xfrm>
            <a:off x="2299628" y="145839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1" name="Oval 490"/>
          <p:cNvSpPr/>
          <p:nvPr/>
        </p:nvSpPr>
        <p:spPr>
          <a:xfrm>
            <a:off x="1131415" y="32235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89" name="Oval 488"/>
          <p:cNvSpPr/>
          <p:nvPr/>
        </p:nvSpPr>
        <p:spPr>
          <a:xfrm>
            <a:off x="2261127" y="46323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87" name="Oval 486"/>
          <p:cNvSpPr/>
          <p:nvPr/>
        </p:nvSpPr>
        <p:spPr>
          <a:xfrm>
            <a:off x="3819805" y="493992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4983912" y="423031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9" name="Oval 768"/>
          <p:cNvSpPr/>
          <p:nvPr/>
        </p:nvSpPr>
        <p:spPr>
          <a:xfrm>
            <a:off x="3352516" y="23180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7" name="Oval 766"/>
          <p:cNvSpPr/>
          <p:nvPr/>
        </p:nvSpPr>
        <p:spPr>
          <a:xfrm>
            <a:off x="2741841" y="326556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5" name="Oval 764"/>
          <p:cNvSpPr/>
          <p:nvPr/>
        </p:nvSpPr>
        <p:spPr>
          <a:xfrm>
            <a:off x="3287199" y="263732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3" name="Oval 762"/>
          <p:cNvSpPr/>
          <p:nvPr/>
        </p:nvSpPr>
        <p:spPr>
          <a:xfrm>
            <a:off x="2129310" y="23446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1" name="Oval 760"/>
          <p:cNvSpPr/>
          <p:nvPr/>
        </p:nvSpPr>
        <p:spPr>
          <a:xfrm>
            <a:off x="4721107" y="264519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7" name="Oval 756"/>
          <p:cNvSpPr/>
          <p:nvPr/>
        </p:nvSpPr>
        <p:spPr>
          <a:xfrm>
            <a:off x="2984944" y="34979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5" name="Oval 754"/>
          <p:cNvSpPr/>
          <p:nvPr/>
        </p:nvSpPr>
        <p:spPr>
          <a:xfrm>
            <a:off x="3615570" y="360024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1" name="Oval 750"/>
          <p:cNvSpPr/>
          <p:nvPr/>
        </p:nvSpPr>
        <p:spPr>
          <a:xfrm>
            <a:off x="4699761" y="228398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47" name="Oval 746"/>
          <p:cNvSpPr/>
          <p:nvPr/>
        </p:nvSpPr>
        <p:spPr>
          <a:xfrm>
            <a:off x="4415373" y="23586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45" name="Oval 744"/>
          <p:cNvSpPr/>
          <p:nvPr/>
        </p:nvSpPr>
        <p:spPr>
          <a:xfrm>
            <a:off x="4799809" y="2406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9" name="Oval 738"/>
          <p:cNvSpPr/>
          <p:nvPr/>
        </p:nvSpPr>
        <p:spPr>
          <a:xfrm>
            <a:off x="3574792" y="157030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7" name="Oval 736"/>
          <p:cNvSpPr/>
          <p:nvPr/>
        </p:nvSpPr>
        <p:spPr>
          <a:xfrm>
            <a:off x="1029041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5" name="Oval 734"/>
          <p:cNvSpPr/>
          <p:nvPr/>
        </p:nvSpPr>
        <p:spPr>
          <a:xfrm>
            <a:off x="1713095" y="296131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3" name="Oval 732"/>
          <p:cNvSpPr/>
          <p:nvPr/>
        </p:nvSpPr>
        <p:spPr>
          <a:xfrm>
            <a:off x="1105664" y="176747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1" name="Oval 730"/>
          <p:cNvSpPr/>
          <p:nvPr/>
        </p:nvSpPr>
        <p:spPr>
          <a:xfrm>
            <a:off x="1007696" y="215758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9" name="Oval 728"/>
          <p:cNvSpPr/>
          <p:nvPr/>
        </p:nvSpPr>
        <p:spPr>
          <a:xfrm>
            <a:off x="1482512" y="219170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7" name="Oval 726"/>
          <p:cNvSpPr/>
          <p:nvPr/>
        </p:nvSpPr>
        <p:spPr>
          <a:xfrm>
            <a:off x="1419811" y="312092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5" name="Oval 724"/>
          <p:cNvSpPr/>
          <p:nvPr/>
        </p:nvSpPr>
        <p:spPr>
          <a:xfrm>
            <a:off x="1466318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3" name="Oval 722"/>
          <p:cNvSpPr/>
          <p:nvPr/>
        </p:nvSpPr>
        <p:spPr>
          <a:xfrm>
            <a:off x="1446314" y="16314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1" name="Oval 720"/>
          <p:cNvSpPr/>
          <p:nvPr/>
        </p:nvSpPr>
        <p:spPr>
          <a:xfrm>
            <a:off x="2820116" y="14856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9" name="Oval 718"/>
          <p:cNvSpPr/>
          <p:nvPr/>
        </p:nvSpPr>
        <p:spPr>
          <a:xfrm>
            <a:off x="2514763" y="158566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7" name="Oval 716"/>
          <p:cNvSpPr/>
          <p:nvPr/>
        </p:nvSpPr>
        <p:spPr>
          <a:xfrm>
            <a:off x="1616814" y="155719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5" name="Oval 714"/>
          <p:cNvSpPr/>
          <p:nvPr/>
        </p:nvSpPr>
        <p:spPr>
          <a:xfrm>
            <a:off x="2091630" y="159131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3" name="Oval 712"/>
          <p:cNvSpPr/>
          <p:nvPr/>
        </p:nvSpPr>
        <p:spPr>
          <a:xfrm>
            <a:off x="1716861" y="167944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1" name="Oval 710"/>
          <p:cNvSpPr/>
          <p:nvPr/>
        </p:nvSpPr>
        <p:spPr>
          <a:xfrm>
            <a:off x="1785897" y="130481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9" name="Oval 708"/>
          <p:cNvSpPr/>
          <p:nvPr/>
        </p:nvSpPr>
        <p:spPr>
          <a:xfrm>
            <a:off x="3435272" y="137649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7" name="Oval 706"/>
          <p:cNvSpPr/>
          <p:nvPr/>
        </p:nvSpPr>
        <p:spPr>
          <a:xfrm>
            <a:off x="3942730" y="16017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5" name="Oval 704"/>
          <p:cNvSpPr/>
          <p:nvPr/>
        </p:nvSpPr>
        <p:spPr>
          <a:xfrm>
            <a:off x="4569783" y="488727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4634669" y="299596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9" name="Oval 698"/>
          <p:cNvSpPr/>
          <p:nvPr/>
        </p:nvSpPr>
        <p:spPr>
          <a:xfrm>
            <a:off x="4988995" y="311632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7" name="Oval 696"/>
          <p:cNvSpPr/>
          <p:nvPr/>
        </p:nvSpPr>
        <p:spPr>
          <a:xfrm>
            <a:off x="4967649" y="33774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5" name="Oval 694"/>
          <p:cNvSpPr/>
          <p:nvPr/>
        </p:nvSpPr>
        <p:spPr>
          <a:xfrm>
            <a:off x="4934812" y="363391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3" name="Oval 692"/>
          <p:cNvSpPr/>
          <p:nvPr/>
        </p:nvSpPr>
        <p:spPr>
          <a:xfrm>
            <a:off x="1005616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1" name="Oval 690"/>
          <p:cNvSpPr/>
          <p:nvPr/>
        </p:nvSpPr>
        <p:spPr>
          <a:xfrm>
            <a:off x="1689670" y="327188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9" name="Oval 688"/>
          <p:cNvSpPr/>
          <p:nvPr/>
        </p:nvSpPr>
        <p:spPr>
          <a:xfrm>
            <a:off x="1396385" y="34314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7" name="Oval 686"/>
          <p:cNvSpPr/>
          <p:nvPr/>
        </p:nvSpPr>
        <p:spPr>
          <a:xfrm>
            <a:off x="1442893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5" name="Oval 684"/>
          <p:cNvSpPr/>
          <p:nvPr/>
        </p:nvSpPr>
        <p:spPr>
          <a:xfrm>
            <a:off x="699584" y="47144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3" name="Oval 682"/>
          <p:cNvSpPr/>
          <p:nvPr/>
        </p:nvSpPr>
        <p:spPr>
          <a:xfrm>
            <a:off x="3282003" y="489291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3283068" y="45806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9" name="Oval 678"/>
          <p:cNvSpPr/>
          <p:nvPr/>
        </p:nvSpPr>
        <p:spPr>
          <a:xfrm>
            <a:off x="1366271" y="393365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5" name="Oval 674"/>
          <p:cNvSpPr/>
          <p:nvPr/>
        </p:nvSpPr>
        <p:spPr>
          <a:xfrm>
            <a:off x="3055167" y="43542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3" name="Oval 672"/>
          <p:cNvSpPr/>
          <p:nvPr/>
        </p:nvSpPr>
        <p:spPr>
          <a:xfrm>
            <a:off x="1698835" y="4003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1" name="Oval 670"/>
          <p:cNvSpPr/>
          <p:nvPr/>
        </p:nvSpPr>
        <p:spPr>
          <a:xfrm>
            <a:off x="1851865" y="442583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9" name="Oval 668"/>
          <p:cNvSpPr/>
          <p:nvPr/>
        </p:nvSpPr>
        <p:spPr>
          <a:xfrm>
            <a:off x="2326681" y="445995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7" name="Oval 666"/>
          <p:cNvSpPr/>
          <p:nvPr/>
        </p:nvSpPr>
        <p:spPr>
          <a:xfrm>
            <a:off x="1951913" y="45480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5" name="Oval 664"/>
          <p:cNvSpPr/>
          <p:nvPr/>
        </p:nvSpPr>
        <p:spPr>
          <a:xfrm>
            <a:off x="2020948" y="417345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3" name="Oval 662"/>
          <p:cNvSpPr/>
          <p:nvPr/>
        </p:nvSpPr>
        <p:spPr>
          <a:xfrm>
            <a:off x="3670323" y="42451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1" name="Oval 660"/>
          <p:cNvSpPr/>
          <p:nvPr/>
        </p:nvSpPr>
        <p:spPr>
          <a:xfrm>
            <a:off x="3651006" y="461206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59" name="Oval 658"/>
          <p:cNvSpPr/>
          <p:nvPr/>
        </p:nvSpPr>
        <p:spPr>
          <a:xfrm>
            <a:off x="4682459" y="417837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57" name="Oval 656"/>
          <p:cNvSpPr/>
          <p:nvPr/>
        </p:nvSpPr>
        <p:spPr>
          <a:xfrm>
            <a:off x="4952512" y="38794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385" name="TextBox 384"/>
          <p:cNvSpPr txBox="1"/>
          <p:nvPr/>
        </p:nvSpPr>
        <p:spPr>
          <a:xfrm>
            <a:off x="699584" y="5431903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Sodium Channel</a:t>
            </a:r>
          </a:p>
        </p:txBody>
      </p:sp>
      <p:pic>
        <p:nvPicPr>
          <p:cNvPr id="378" name="Picture 3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7" y="5839966"/>
            <a:ext cx="340894" cy="341502"/>
          </a:xfrm>
          <a:prstGeom prst="rect">
            <a:avLst/>
          </a:prstGeom>
        </p:spPr>
      </p:pic>
      <p:pic>
        <p:nvPicPr>
          <p:cNvPr id="380" name="Picture 3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855" y="6301675"/>
            <a:ext cx="344977" cy="341502"/>
          </a:xfrm>
          <a:prstGeom prst="rect">
            <a:avLst/>
          </a:prstGeom>
        </p:spPr>
      </p:pic>
      <p:pic>
        <p:nvPicPr>
          <p:cNvPr id="379" name="Picture 3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6" y="5396297"/>
            <a:ext cx="340894" cy="341502"/>
          </a:xfrm>
          <a:prstGeom prst="rect">
            <a:avLst/>
          </a:prstGeom>
        </p:spPr>
      </p:pic>
      <p:pic>
        <p:nvPicPr>
          <p:cNvPr id="394" name="Picture 3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5" y="4918303"/>
            <a:ext cx="417437" cy="383490"/>
          </a:xfrm>
          <a:prstGeom prst="rect">
            <a:avLst/>
          </a:prstGeom>
        </p:spPr>
      </p:pic>
      <p:sp>
        <p:nvSpPr>
          <p:cNvPr id="395" name="TextBox 394"/>
          <p:cNvSpPr txBox="1"/>
          <p:nvPr/>
        </p:nvSpPr>
        <p:spPr>
          <a:xfrm>
            <a:off x="699584" y="4977664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Na-K Pump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385297" y="1322893"/>
            <a:ext cx="5284191" cy="973040"/>
            <a:chOff x="7218076" y="1094287"/>
            <a:chExt cx="5284191" cy="973040"/>
          </a:xfrm>
        </p:grpSpPr>
        <p:grpSp>
          <p:nvGrpSpPr>
            <p:cNvPr id="13" name="Group 12"/>
            <p:cNvGrpSpPr/>
            <p:nvPr/>
          </p:nvGrpSpPr>
          <p:grpSpPr>
            <a:xfrm>
              <a:off x="7218076" y="1096854"/>
              <a:ext cx="589573" cy="970473"/>
              <a:chOff x="7465726" y="1096854"/>
              <a:chExt cx="589573" cy="970473"/>
            </a:xfrm>
          </p:grpSpPr>
          <p:sp>
            <p:nvSpPr>
              <p:cNvPr id="405" name="TextBox 404"/>
              <p:cNvSpPr txBox="1"/>
              <p:nvPr/>
            </p:nvSpPr>
            <p:spPr>
              <a:xfrm>
                <a:off x="7468279" y="1096854"/>
                <a:ext cx="5870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RT</a:t>
                </a:r>
              </a:p>
            </p:txBody>
          </p:sp>
          <p:sp>
            <p:nvSpPr>
              <p:cNvPr id="406" name="TextBox 405"/>
              <p:cNvSpPr txBox="1"/>
              <p:nvPr/>
            </p:nvSpPr>
            <p:spPr>
              <a:xfrm>
                <a:off x="7576892" y="1544107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F</a:t>
                </a:r>
              </a:p>
            </p:txBody>
          </p:sp>
          <p:cxnSp>
            <p:nvCxnSpPr>
              <p:cNvPr id="397" name="Straight Connector 396"/>
              <p:cNvCxnSpPr/>
              <p:nvPr/>
            </p:nvCxnSpPr>
            <p:spPr>
              <a:xfrm>
                <a:off x="7465726" y="1571265"/>
                <a:ext cx="5712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/>
            <p:cNvSpPr txBox="1"/>
            <p:nvPr/>
          </p:nvSpPr>
          <p:spPr>
            <a:xfrm>
              <a:off x="8181854" y="1540881"/>
              <a:ext cx="4320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 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8181854" y="1094287"/>
              <a:ext cx="4241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endPara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749793" y="133366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ln</a:t>
              </a:r>
            </a:p>
          </p:txBody>
        </p:sp>
        <p:cxnSp>
          <p:nvCxnSpPr>
            <p:cNvPr id="404" name="Straight Connector 403"/>
            <p:cNvCxnSpPr/>
            <p:nvPr/>
          </p:nvCxnSpPr>
          <p:spPr>
            <a:xfrm flipV="1">
              <a:off x="8278573" y="1600194"/>
              <a:ext cx="36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054057" y="864082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 Potential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53" y="2665117"/>
            <a:ext cx="354172" cy="3461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429">
            <a:off x="3517612" y="1728251"/>
            <a:ext cx="281735" cy="3812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5603">
            <a:off x="4026299" y="2099322"/>
            <a:ext cx="269739" cy="369401"/>
          </a:xfrm>
          <a:prstGeom prst="rect">
            <a:avLst/>
          </a:prstGeom>
        </p:spPr>
      </p:pic>
      <p:pic>
        <p:nvPicPr>
          <p:cNvPr id="401" name="Picture 4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0434">
            <a:off x="2602515" y="4256335"/>
            <a:ext cx="373933" cy="365466"/>
          </a:xfrm>
          <a:prstGeom prst="rect">
            <a:avLst/>
          </a:prstGeom>
        </p:spPr>
      </p:pic>
      <p:pic>
        <p:nvPicPr>
          <p:cNvPr id="402" name="Picture 40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367">
            <a:off x="1863314" y="1925881"/>
            <a:ext cx="309596" cy="302586"/>
          </a:xfrm>
          <a:prstGeom prst="rect">
            <a:avLst/>
          </a:prstGeom>
        </p:spPr>
      </p:pic>
      <p:pic>
        <p:nvPicPr>
          <p:cNvPr id="407" name="Picture 40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0172">
            <a:off x="1816971" y="2965859"/>
            <a:ext cx="269264" cy="368750"/>
          </a:xfrm>
          <a:prstGeom prst="rect">
            <a:avLst/>
          </a:prstGeom>
        </p:spPr>
      </p:pic>
      <p:pic>
        <p:nvPicPr>
          <p:cNvPr id="408" name="Picture 40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578">
            <a:off x="3150797" y="4295936"/>
            <a:ext cx="306888" cy="420276"/>
          </a:xfrm>
          <a:prstGeom prst="rect">
            <a:avLst/>
          </a:prstGeom>
        </p:spPr>
      </p:pic>
      <p:pic>
        <p:nvPicPr>
          <p:cNvPr id="409" name="Picture 4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3098">
            <a:off x="2264072" y="3967190"/>
            <a:ext cx="287543" cy="389122"/>
          </a:xfrm>
          <a:prstGeom prst="rect">
            <a:avLst/>
          </a:prstGeom>
        </p:spPr>
      </p:pic>
      <p:pic>
        <p:nvPicPr>
          <p:cNvPr id="410" name="Picture 4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3329">
            <a:off x="1736597" y="2471901"/>
            <a:ext cx="275950" cy="373434"/>
          </a:xfrm>
          <a:prstGeom prst="rect">
            <a:avLst/>
          </a:prstGeom>
        </p:spPr>
      </p:pic>
      <p:sp>
        <p:nvSpPr>
          <p:cNvPr id="608" name="TextBox 607"/>
          <p:cNvSpPr txBox="1"/>
          <p:nvPr/>
        </p:nvSpPr>
        <p:spPr>
          <a:xfrm>
            <a:off x="7816706" y="3148060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   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-90mV</a:t>
            </a:r>
          </a:p>
        </p:txBody>
      </p:sp>
      <p:sp>
        <p:nvSpPr>
          <p:cNvPr id="753" name="TextBox 752"/>
          <p:cNvSpPr txBox="1"/>
          <p:nvPr/>
        </p:nvSpPr>
        <p:spPr>
          <a:xfrm>
            <a:off x="7816706" y="2624840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2800" baseline="-250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+50mV</a:t>
            </a:r>
          </a:p>
        </p:txBody>
      </p:sp>
      <p:sp>
        <p:nvSpPr>
          <p:cNvPr id="754" name="TextBox 753"/>
          <p:cNvSpPr txBox="1"/>
          <p:nvPr/>
        </p:nvSpPr>
        <p:spPr>
          <a:xfrm>
            <a:off x="7816706" y="3655419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r>
              <a:rPr lang="en-US" sz="2800" baseline="-250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</a:t>
            </a:r>
            <a:r>
              <a:rPr lang="en-US" sz="28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-70mV</a:t>
            </a:r>
          </a:p>
        </p:txBody>
      </p:sp>
      <p:sp>
        <p:nvSpPr>
          <p:cNvPr id="773" name="Rectangle 772"/>
          <p:cNvSpPr/>
          <p:nvPr/>
        </p:nvSpPr>
        <p:spPr>
          <a:xfrm>
            <a:off x="8360229" y="4354289"/>
            <a:ext cx="1855271" cy="2118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3949">
            <a:off x="4201332" y="3322800"/>
            <a:ext cx="306761" cy="417714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0441">
            <a:off x="3648400" y="4253810"/>
            <a:ext cx="286112" cy="389596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831">
            <a:off x="2325849" y="1751479"/>
            <a:ext cx="279297" cy="380316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0433" y="5790664"/>
            <a:ext cx="306761" cy="4177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00778" y="5749308"/>
            <a:ext cx="1903920" cy="536110"/>
            <a:chOff x="3457223" y="5828331"/>
            <a:chExt cx="1903920" cy="536110"/>
          </a:xfrm>
        </p:grpSpPr>
        <p:sp>
          <p:nvSpPr>
            <p:cNvPr id="159" name="TextBox 158"/>
            <p:cNvSpPr txBox="1"/>
            <p:nvPr/>
          </p:nvSpPr>
          <p:spPr>
            <a:xfrm>
              <a:off x="3457223" y="5828331"/>
              <a:ext cx="1710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Delayed Rectifier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462866" y="6025887"/>
              <a:ext cx="1898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Potassium Channel</a:t>
              </a:r>
            </a:p>
          </p:txBody>
        </p:sp>
      </p:grpSp>
      <p:sp>
        <p:nvSpPr>
          <p:cNvPr id="162" name="Freeform 161"/>
          <p:cNvSpPr/>
          <p:nvPr/>
        </p:nvSpPr>
        <p:spPr>
          <a:xfrm>
            <a:off x="7958006" y="4496815"/>
            <a:ext cx="1769564" cy="1804860"/>
          </a:xfrm>
          <a:custGeom>
            <a:avLst/>
            <a:gdLst>
              <a:gd name="connsiteX0" fmla="*/ 0 w 2296633"/>
              <a:gd name="connsiteY0" fmla="*/ 1719177 h 2577454"/>
              <a:gd name="connsiteX1" fmla="*/ 946298 w 2296633"/>
              <a:gd name="connsiteY1" fmla="*/ 1740442 h 2577454"/>
              <a:gd name="connsiteX2" fmla="*/ 1073889 w 2296633"/>
              <a:gd name="connsiteY2" fmla="*/ 7335 h 2577454"/>
              <a:gd name="connsiteX3" fmla="*/ 1212112 w 2296633"/>
              <a:gd name="connsiteY3" fmla="*/ 2505986 h 2577454"/>
              <a:gd name="connsiteX4" fmla="*/ 1360968 w 2296633"/>
              <a:gd name="connsiteY4" fmla="*/ 1889298 h 2577454"/>
              <a:gd name="connsiteX5" fmla="*/ 2296633 w 2296633"/>
              <a:gd name="connsiteY5" fmla="*/ 1804238 h 2577454"/>
              <a:gd name="connsiteX0" fmla="*/ 0 w 2296633"/>
              <a:gd name="connsiteY0" fmla="*/ 1719177 h 2577454"/>
              <a:gd name="connsiteX1" fmla="*/ 946298 w 2296633"/>
              <a:gd name="connsiteY1" fmla="*/ 1740442 h 2577454"/>
              <a:gd name="connsiteX2" fmla="*/ 1073889 w 2296633"/>
              <a:gd name="connsiteY2" fmla="*/ 7335 h 2577454"/>
              <a:gd name="connsiteX3" fmla="*/ 1212112 w 2296633"/>
              <a:gd name="connsiteY3" fmla="*/ 2505986 h 2577454"/>
              <a:gd name="connsiteX4" fmla="*/ 1360968 w 2296633"/>
              <a:gd name="connsiteY4" fmla="*/ 1889298 h 2577454"/>
              <a:gd name="connsiteX5" fmla="*/ 2296633 w 2296633"/>
              <a:gd name="connsiteY5" fmla="*/ 1804238 h 2577454"/>
              <a:gd name="connsiteX0" fmla="*/ 0 w 2296633"/>
              <a:gd name="connsiteY0" fmla="*/ 1732868 h 2577464"/>
              <a:gd name="connsiteX1" fmla="*/ 946298 w 2296633"/>
              <a:gd name="connsiteY1" fmla="*/ 1740452 h 2577464"/>
              <a:gd name="connsiteX2" fmla="*/ 1073889 w 2296633"/>
              <a:gd name="connsiteY2" fmla="*/ 7345 h 2577464"/>
              <a:gd name="connsiteX3" fmla="*/ 1212112 w 2296633"/>
              <a:gd name="connsiteY3" fmla="*/ 2505996 h 2577464"/>
              <a:gd name="connsiteX4" fmla="*/ 1360968 w 2296633"/>
              <a:gd name="connsiteY4" fmla="*/ 1889308 h 2577464"/>
              <a:gd name="connsiteX5" fmla="*/ 2296633 w 2296633"/>
              <a:gd name="connsiteY5" fmla="*/ 1804248 h 2577464"/>
              <a:gd name="connsiteX0" fmla="*/ 0 w 2296633"/>
              <a:gd name="connsiteY0" fmla="*/ 1732868 h 2577464"/>
              <a:gd name="connsiteX1" fmla="*/ 946298 w 2296633"/>
              <a:gd name="connsiteY1" fmla="*/ 1740452 h 2577464"/>
              <a:gd name="connsiteX2" fmla="*/ 1073889 w 2296633"/>
              <a:gd name="connsiteY2" fmla="*/ 7345 h 2577464"/>
              <a:gd name="connsiteX3" fmla="*/ 1212112 w 2296633"/>
              <a:gd name="connsiteY3" fmla="*/ 2505996 h 2577464"/>
              <a:gd name="connsiteX4" fmla="*/ 1360968 w 2296633"/>
              <a:gd name="connsiteY4" fmla="*/ 1889308 h 2577464"/>
              <a:gd name="connsiteX5" fmla="*/ 2296633 w 2296633"/>
              <a:gd name="connsiteY5" fmla="*/ 1804248 h 2577464"/>
              <a:gd name="connsiteX0" fmla="*/ 0 w 2296633"/>
              <a:gd name="connsiteY0" fmla="*/ 1746499 h 2591868"/>
              <a:gd name="connsiteX1" fmla="*/ 946298 w 2296633"/>
              <a:gd name="connsiteY1" fmla="*/ 1754083 h 2591868"/>
              <a:gd name="connsiteX2" fmla="*/ 1120655 w 2296633"/>
              <a:gd name="connsiteY2" fmla="*/ 7295 h 2591868"/>
              <a:gd name="connsiteX3" fmla="*/ 1212112 w 2296633"/>
              <a:gd name="connsiteY3" fmla="*/ 2519627 h 2591868"/>
              <a:gd name="connsiteX4" fmla="*/ 1360968 w 2296633"/>
              <a:gd name="connsiteY4" fmla="*/ 1902939 h 2591868"/>
              <a:gd name="connsiteX5" fmla="*/ 2296633 w 2296633"/>
              <a:gd name="connsiteY5" fmla="*/ 1817879 h 2591868"/>
              <a:gd name="connsiteX0" fmla="*/ 0 w 2296633"/>
              <a:gd name="connsiteY0" fmla="*/ 1746019 h 2565652"/>
              <a:gd name="connsiteX1" fmla="*/ 946298 w 2296633"/>
              <a:gd name="connsiteY1" fmla="*/ 1753603 h 2565652"/>
              <a:gd name="connsiteX2" fmla="*/ 1120655 w 2296633"/>
              <a:gd name="connsiteY2" fmla="*/ 6815 h 2565652"/>
              <a:gd name="connsiteX3" fmla="*/ 1198750 w 2296633"/>
              <a:gd name="connsiteY3" fmla="*/ 2491784 h 2565652"/>
              <a:gd name="connsiteX4" fmla="*/ 1360968 w 2296633"/>
              <a:gd name="connsiteY4" fmla="*/ 1902459 h 2565652"/>
              <a:gd name="connsiteX5" fmla="*/ 2296633 w 2296633"/>
              <a:gd name="connsiteY5" fmla="*/ 1817399 h 2565652"/>
              <a:gd name="connsiteX0" fmla="*/ 0 w 2296633"/>
              <a:gd name="connsiteY0" fmla="*/ 1746019 h 2563901"/>
              <a:gd name="connsiteX1" fmla="*/ 946298 w 2296633"/>
              <a:gd name="connsiteY1" fmla="*/ 1753603 h 2563901"/>
              <a:gd name="connsiteX2" fmla="*/ 1120655 w 2296633"/>
              <a:gd name="connsiteY2" fmla="*/ 6815 h 2563901"/>
              <a:gd name="connsiteX3" fmla="*/ 1198750 w 2296633"/>
              <a:gd name="connsiteY3" fmla="*/ 2491784 h 2563901"/>
              <a:gd name="connsiteX4" fmla="*/ 1588112 w 2296633"/>
              <a:gd name="connsiteY4" fmla="*/ 1888777 h 2563901"/>
              <a:gd name="connsiteX5" fmla="*/ 2296633 w 2296633"/>
              <a:gd name="connsiteY5" fmla="*/ 1817399 h 2563901"/>
              <a:gd name="connsiteX0" fmla="*/ 0 w 2296633"/>
              <a:gd name="connsiteY0" fmla="*/ 1746019 h 2556989"/>
              <a:gd name="connsiteX1" fmla="*/ 946298 w 2296633"/>
              <a:gd name="connsiteY1" fmla="*/ 1753603 h 2556989"/>
              <a:gd name="connsiteX2" fmla="*/ 1120655 w 2296633"/>
              <a:gd name="connsiteY2" fmla="*/ 6815 h 2556989"/>
              <a:gd name="connsiteX3" fmla="*/ 1198750 w 2296633"/>
              <a:gd name="connsiteY3" fmla="*/ 2491784 h 2556989"/>
              <a:gd name="connsiteX4" fmla="*/ 2296633 w 2296633"/>
              <a:gd name="connsiteY4" fmla="*/ 1817399 h 2556989"/>
              <a:gd name="connsiteX0" fmla="*/ 0 w 2296633"/>
              <a:gd name="connsiteY0" fmla="*/ 1746019 h 2547986"/>
              <a:gd name="connsiteX1" fmla="*/ 946298 w 2296633"/>
              <a:gd name="connsiteY1" fmla="*/ 1753603 h 2547986"/>
              <a:gd name="connsiteX2" fmla="*/ 1120655 w 2296633"/>
              <a:gd name="connsiteY2" fmla="*/ 6815 h 2547986"/>
              <a:gd name="connsiteX3" fmla="*/ 1198750 w 2296633"/>
              <a:gd name="connsiteY3" fmla="*/ 2491784 h 2547986"/>
              <a:gd name="connsiteX4" fmla="*/ 2296633 w 2296633"/>
              <a:gd name="connsiteY4" fmla="*/ 1817399 h 2547986"/>
              <a:gd name="connsiteX0" fmla="*/ 0 w 2296633"/>
              <a:gd name="connsiteY0" fmla="*/ 1746019 h 2547986"/>
              <a:gd name="connsiteX1" fmla="*/ 946298 w 2296633"/>
              <a:gd name="connsiteY1" fmla="*/ 1753603 h 2547986"/>
              <a:gd name="connsiteX2" fmla="*/ 1120655 w 2296633"/>
              <a:gd name="connsiteY2" fmla="*/ 6815 h 2547986"/>
              <a:gd name="connsiteX3" fmla="*/ 1198750 w 2296633"/>
              <a:gd name="connsiteY3" fmla="*/ 2491784 h 2547986"/>
              <a:gd name="connsiteX4" fmla="*/ 2296633 w 2296633"/>
              <a:gd name="connsiteY4" fmla="*/ 1817399 h 2547986"/>
              <a:gd name="connsiteX0" fmla="*/ 0 w 2296633"/>
              <a:gd name="connsiteY0" fmla="*/ 1741358 h 2229528"/>
              <a:gd name="connsiteX1" fmla="*/ 946298 w 2296633"/>
              <a:gd name="connsiteY1" fmla="*/ 1748942 h 2229528"/>
              <a:gd name="connsiteX2" fmla="*/ 1120655 w 2296633"/>
              <a:gd name="connsiteY2" fmla="*/ 2154 h 2229528"/>
              <a:gd name="connsiteX3" fmla="*/ 1339046 w 2296633"/>
              <a:gd name="connsiteY3" fmla="*/ 2151933 h 2229528"/>
              <a:gd name="connsiteX4" fmla="*/ 2296633 w 2296633"/>
              <a:gd name="connsiteY4" fmla="*/ 1812738 h 2229528"/>
              <a:gd name="connsiteX0" fmla="*/ 0 w 2296633"/>
              <a:gd name="connsiteY0" fmla="*/ 1741358 h 2183282"/>
              <a:gd name="connsiteX1" fmla="*/ 946298 w 2296633"/>
              <a:gd name="connsiteY1" fmla="*/ 1748942 h 2183282"/>
              <a:gd name="connsiteX2" fmla="*/ 1120655 w 2296633"/>
              <a:gd name="connsiteY2" fmla="*/ 2154 h 2183282"/>
              <a:gd name="connsiteX3" fmla="*/ 1339046 w 2296633"/>
              <a:gd name="connsiteY3" fmla="*/ 2151933 h 2183282"/>
              <a:gd name="connsiteX4" fmla="*/ 2296633 w 2296633"/>
              <a:gd name="connsiteY4" fmla="*/ 1812738 h 2183282"/>
              <a:gd name="connsiteX0" fmla="*/ 0 w 2296633"/>
              <a:gd name="connsiteY0" fmla="*/ 1741358 h 2187524"/>
              <a:gd name="connsiteX1" fmla="*/ 946298 w 2296633"/>
              <a:gd name="connsiteY1" fmla="*/ 1748942 h 2187524"/>
              <a:gd name="connsiteX2" fmla="*/ 1120655 w 2296633"/>
              <a:gd name="connsiteY2" fmla="*/ 2154 h 2187524"/>
              <a:gd name="connsiteX3" fmla="*/ 1339046 w 2296633"/>
              <a:gd name="connsiteY3" fmla="*/ 2151933 h 2187524"/>
              <a:gd name="connsiteX4" fmla="*/ 2296633 w 2296633"/>
              <a:gd name="connsiteY4" fmla="*/ 1812738 h 2187524"/>
              <a:gd name="connsiteX0" fmla="*/ 0 w 2016043"/>
              <a:gd name="connsiteY0" fmla="*/ 1755040 h 2187525"/>
              <a:gd name="connsiteX1" fmla="*/ 665708 w 2016043"/>
              <a:gd name="connsiteY1" fmla="*/ 1748943 h 2187525"/>
              <a:gd name="connsiteX2" fmla="*/ 840065 w 2016043"/>
              <a:gd name="connsiteY2" fmla="*/ 2155 h 2187525"/>
              <a:gd name="connsiteX3" fmla="*/ 1058456 w 2016043"/>
              <a:gd name="connsiteY3" fmla="*/ 2151934 h 2187525"/>
              <a:gd name="connsiteX4" fmla="*/ 2016043 w 2016043"/>
              <a:gd name="connsiteY4" fmla="*/ 1812739 h 2187525"/>
              <a:gd name="connsiteX0" fmla="*/ 0 w 2016043"/>
              <a:gd name="connsiteY0" fmla="*/ 1755041 h 2187526"/>
              <a:gd name="connsiteX1" fmla="*/ 665708 w 2016043"/>
              <a:gd name="connsiteY1" fmla="*/ 1748944 h 2187526"/>
              <a:gd name="connsiteX2" fmla="*/ 840065 w 2016043"/>
              <a:gd name="connsiteY2" fmla="*/ 2156 h 2187526"/>
              <a:gd name="connsiteX3" fmla="*/ 1058456 w 2016043"/>
              <a:gd name="connsiteY3" fmla="*/ 2151935 h 2187526"/>
              <a:gd name="connsiteX4" fmla="*/ 2016043 w 2016043"/>
              <a:gd name="connsiteY4" fmla="*/ 1812740 h 218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43" h="2187526">
                <a:moveTo>
                  <a:pt x="0" y="1755041"/>
                </a:moveTo>
                <a:lnTo>
                  <a:pt x="665708" y="1748944"/>
                </a:lnTo>
                <a:cubicBezTo>
                  <a:pt x="805719" y="1456797"/>
                  <a:pt x="774607" y="-65009"/>
                  <a:pt x="840065" y="2156"/>
                </a:cubicBezTo>
                <a:cubicBezTo>
                  <a:pt x="905523" y="69321"/>
                  <a:pt x="902544" y="1986984"/>
                  <a:pt x="1058456" y="2151935"/>
                </a:cubicBezTo>
                <a:cubicBezTo>
                  <a:pt x="1214368" y="2316886"/>
                  <a:pt x="1152652" y="1857467"/>
                  <a:pt x="2016043" y="181274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8360229" y="4354289"/>
            <a:ext cx="1855271" cy="2118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7162583" y="5598959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Vm</a:t>
            </a:r>
            <a:endParaRPr lang="en-US" sz="3600" dirty="0"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19008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extBox 414"/>
          <p:cNvSpPr txBox="1"/>
          <p:nvPr/>
        </p:nvSpPr>
        <p:spPr>
          <a:xfrm>
            <a:off x="4098053" y="4408389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cell</a:t>
            </a:r>
          </a:p>
        </p:txBody>
      </p:sp>
      <p:sp>
        <p:nvSpPr>
          <p:cNvPr id="416" name="Freeform 415"/>
          <p:cNvSpPr/>
          <p:nvPr/>
        </p:nvSpPr>
        <p:spPr>
          <a:xfrm rot="11380422">
            <a:off x="1770967" y="1875650"/>
            <a:ext cx="2634945" cy="2634781"/>
          </a:xfrm>
          <a:custGeom>
            <a:avLst/>
            <a:gdLst>
              <a:gd name="connsiteX0" fmla="*/ 2334666 w 4261085"/>
              <a:gd name="connsiteY0" fmla="*/ 24558 h 4101496"/>
              <a:gd name="connsiteX1" fmla="*/ 86766 w 4261085"/>
              <a:gd name="connsiteY1" fmla="*/ 929433 h 4101496"/>
              <a:gd name="connsiteX2" fmla="*/ 810666 w 4261085"/>
              <a:gd name="connsiteY2" fmla="*/ 3901233 h 4101496"/>
              <a:gd name="connsiteX3" fmla="*/ 4020591 w 4261085"/>
              <a:gd name="connsiteY3" fmla="*/ 3596433 h 4101496"/>
              <a:gd name="connsiteX4" fmla="*/ 3839616 w 4261085"/>
              <a:gd name="connsiteY4" fmla="*/ 1700958 h 4101496"/>
              <a:gd name="connsiteX5" fmla="*/ 2334666 w 4261085"/>
              <a:gd name="connsiteY5" fmla="*/ 24558 h 41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085" h="4101496">
                <a:moveTo>
                  <a:pt x="2334666" y="24558"/>
                </a:moveTo>
                <a:cubicBezTo>
                  <a:pt x="1709191" y="-104030"/>
                  <a:pt x="340766" y="283320"/>
                  <a:pt x="86766" y="929433"/>
                </a:cubicBezTo>
                <a:cubicBezTo>
                  <a:pt x="-167234" y="1575546"/>
                  <a:pt x="155028" y="3456733"/>
                  <a:pt x="810666" y="3901233"/>
                </a:cubicBezTo>
                <a:cubicBezTo>
                  <a:pt x="1466304" y="4345733"/>
                  <a:pt x="3515766" y="3963146"/>
                  <a:pt x="4020591" y="3596433"/>
                </a:cubicBezTo>
                <a:cubicBezTo>
                  <a:pt x="4525416" y="3229720"/>
                  <a:pt x="4122191" y="2293095"/>
                  <a:pt x="3839616" y="1700958"/>
                </a:cubicBezTo>
                <a:cubicBezTo>
                  <a:pt x="3557041" y="1108821"/>
                  <a:pt x="2960141" y="153146"/>
                  <a:pt x="2334666" y="24558"/>
                </a:cubicBezTo>
                <a:close/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8" name="Picture 4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0911">
            <a:off x="1832606" y="3407285"/>
            <a:ext cx="606633" cy="516932"/>
          </a:xfrm>
          <a:prstGeom prst="rect">
            <a:avLst/>
          </a:prstGeom>
        </p:spPr>
      </p:pic>
      <p:pic>
        <p:nvPicPr>
          <p:cNvPr id="419" name="Picture 4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54" y="1634952"/>
            <a:ext cx="614304" cy="510477"/>
          </a:xfrm>
          <a:prstGeom prst="rect">
            <a:avLst/>
          </a:prstGeom>
        </p:spPr>
      </p:pic>
      <p:pic>
        <p:nvPicPr>
          <p:cNvPr id="420" name="Picture 4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2763">
            <a:off x="3890977" y="3818174"/>
            <a:ext cx="606633" cy="516932"/>
          </a:xfrm>
          <a:prstGeom prst="rect">
            <a:avLst/>
          </a:prstGeom>
        </p:spPr>
      </p:pic>
      <p:sp>
        <p:nvSpPr>
          <p:cNvPr id="597" name="Oval 596"/>
          <p:cNvSpPr/>
          <p:nvPr/>
        </p:nvSpPr>
        <p:spPr>
          <a:xfrm>
            <a:off x="2924039" y="237766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5" name="Oval 594"/>
          <p:cNvSpPr/>
          <p:nvPr/>
        </p:nvSpPr>
        <p:spPr>
          <a:xfrm>
            <a:off x="3501229" y="244063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3" name="Oval 592"/>
          <p:cNvSpPr/>
          <p:nvPr/>
        </p:nvSpPr>
        <p:spPr>
          <a:xfrm>
            <a:off x="3603395" y="25415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1" name="Oval 590"/>
          <p:cNvSpPr/>
          <p:nvPr/>
        </p:nvSpPr>
        <p:spPr>
          <a:xfrm>
            <a:off x="307418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7" name="Oval 586"/>
          <p:cNvSpPr/>
          <p:nvPr/>
        </p:nvSpPr>
        <p:spPr>
          <a:xfrm>
            <a:off x="2472299" y="261136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5" name="Oval 584"/>
          <p:cNvSpPr/>
          <p:nvPr/>
        </p:nvSpPr>
        <p:spPr>
          <a:xfrm>
            <a:off x="3322101" y="369678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3" name="Oval 582"/>
          <p:cNvSpPr/>
          <p:nvPr/>
        </p:nvSpPr>
        <p:spPr>
          <a:xfrm>
            <a:off x="2375553" y="241927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1" name="Oval 580"/>
          <p:cNvSpPr/>
          <p:nvPr/>
        </p:nvSpPr>
        <p:spPr>
          <a:xfrm>
            <a:off x="2651867" y="280443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7" name="Oval 576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3" name="Oval 572"/>
          <p:cNvSpPr/>
          <p:nvPr/>
        </p:nvSpPr>
        <p:spPr>
          <a:xfrm>
            <a:off x="2779613" y="21315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1" name="Oval 570"/>
          <p:cNvSpPr/>
          <p:nvPr/>
        </p:nvSpPr>
        <p:spPr>
          <a:xfrm>
            <a:off x="3635286" y="277937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9" name="Oval 568"/>
          <p:cNvSpPr/>
          <p:nvPr/>
        </p:nvSpPr>
        <p:spPr>
          <a:xfrm>
            <a:off x="2312238" y="312105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7" name="Oval 566"/>
          <p:cNvSpPr/>
          <p:nvPr/>
        </p:nvSpPr>
        <p:spPr>
          <a:xfrm>
            <a:off x="3909893" y="28441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3" name="Oval 562"/>
          <p:cNvSpPr/>
          <p:nvPr/>
        </p:nvSpPr>
        <p:spPr>
          <a:xfrm>
            <a:off x="3362589" y="339405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1" name="Oval 560"/>
          <p:cNvSpPr/>
          <p:nvPr/>
        </p:nvSpPr>
        <p:spPr>
          <a:xfrm>
            <a:off x="2326020" y="289811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9" name="Oval 558"/>
          <p:cNvSpPr/>
          <p:nvPr/>
        </p:nvSpPr>
        <p:spPr>
          <a:xfrm>
            <a:off x="2613387" y="308775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7" name="Oval 556"/>
          <p:cNvSpPr/>
          <p:nvPr/>
        </p:nvSpPr>
        <p:spPr>
          <a:xfrm>
            <a:off x="2958365" y="310710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3" name="Oval 552"/>
          <p:cNvSpPr/>
          <p:nvPr/>
        </p:nvSpPr>
        <p:spPr>
          <a:xfrm>
            <a:off x="3092563" y="231958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1" name="Oval 550"/>
          <p:cNvSpPr/>
          <p:nvPr/>
        </p:nvSpPr>
        <p:spPr>
          <a:xfrm>
            <a:off x="2524836" y="203384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9" name="Oval 548"/>
          <p:cNvSpPr/>
          <p:nvPr/>
        </p:nvSpPr>
        <p:spPr>
          <a:xfrm>
            <a:off x="3749871" y="34558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7" name="Oval 546"/>
          <p:cNvSpPr/>
          <p:nvPr/>
        </p:nvSpPr>
        <p:spPr>
          <a:xfrm>
            <a:off x="4183641" y="31470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5" name="Oval 544"/>
          <p:cNvSpPr/>
          <p:nvPr/>
        </p:nvSpPr>
        <p:spPr>
          <a:xfrm>
            <a:off x="3764831" y="41060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3" name="Oval 542"/>
          <p:cNvSpPr/>
          <p:nvPr/>
        </p:nvSpPr>
        <p:spPr>
          <a:xfrm>
            <a:off x="3279192" y="31025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1" name="Oval 540"/>
          <p:cNvSpPr/>
          <p:nvPr/>
        </p:nvSpPr>
        <p:spPr>
          <a:xfrm>
            <a:off x="2661382" y="238792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9" name="Oval 538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7" name="Oval 536"/>
          <p:cNvSpPr/>
          <p:nvPr/>
        </p:nvSpPr>
        <p:spPr>
          <a:xfrm>
            <a:off x="3072609" y="283501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5" name="Oval 534"/>
          <p:cNvSpPr/>
          <p:nvPr/>
        </p:nvSpPr>
        <p:spPr>
          <a:xfrm>
            <a:off x="3412190" y="288892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3" name="Oval 532"/>
          <p:cNvSpPr/>
          <p:nvPr/>
        </p:nvSpPr>
        <p:spPr>
          <a:xfrm>
            <a:off x="395746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1" name="Oval 530"/>
          <p:cNvSpPr/>
          <p:nvPr/>
        </p:nvSpPr>
        <p:spPr>
          <a:xfrm>
            <a:off x="4056045" y="323440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9" name="Oval 528"/>
          <p:cNvSpPr/>
          <p:nvPr/>
        </p:nvSpPr>
        <p:spPr>
          <a:xfrm>
            <a:off x="2242555" y="220888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7" name="Oval 526"/>
          <p:cNvSpPr/>
          <p:nvPr/>
        </p:nvSpPr>
        <p:spPr>
          <a:xfrm>
            <a:off x="2223303" y="267497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5" name="Oval 524"/>
          <p:cNvSpPr/>
          <p:nvPr/>
        </p:nvSpPr>
        <p:spPr>
          <a:xfrm>
            <a:off x="3240209" y="43257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3" name="Oval 522"/>
          <p:cNvSpPr/>
          <p:nvPr/>
        </p:nvSpPr>
        <p:spPr>
          <a:xfrm>
            <a:off x="3783872" y="39340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1" name="Oval 520"/>
          <p:cNvSpPr/>
          <p:nvPr/>
        </p:nvSpPr>
        <p:spPr>
          <a:xfrm>
            <a:off x="2481861" y="32583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9" name="Oval 518"/>
          <p:cNvSpPr/>
          <p:nvPr/>
        </p:nvSpPr>
        <p:spPr>
          <a:xfrm>
            <a:off x="2919897" y="26352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7" name="Oval 516"/>
          <p:cNvSpPr/>
          <p:nvPr/>
        </p:nvSpPr>
        <p:spPr>
          <a:xfrm>
            <a:off x="3162697" y="330888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5" name="Oval 514"/>
          <p:cNvSpPr/>
          <p:nvPr/>
        </p:nvSpPr>
        <p:spPr>
          <a:xfrm>
            <a:off x="3515830" y="307960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3" name="Oval 512"/>
          <p:cNvSpPr/>
          <p:nvPr/>
        </p:nvSpPr>
        <p:spPr>
          <a:xfrm>
            <a:off x="3617996" y="318049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1" name="Oval 510"/>
          <p:cNvSpPr/>
          <p:nvPr/>
        </p:nvSpPr>
        <p:spPr>
          <a:xfrm>
            <a:off x="2660821" y="375563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9" name="Oval 508"/>
          <p:cNvSpPr/>
          <p:nvPr/>
        </p:nvSpPr>
        <p:spPr>
          <a:xfrm>
            <a:off x="3834874" y="309874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7" name="Oval 506"/>
          <p:cNvSpPr/>
          <p:nvPr/>
        </p:nvSpPr>
        <p:spPr>
          <a:xfrm>
            <a:off x="3924494" y="348316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5" name="Oval 504"/>
          <p:cNvSpPr/>
          <p:nvPr/>
        </p:nvSpPr>
        <p:spPr>
          <a:xfrm>
            <a:off x="3067523" y="36954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3" name="Oval 502"/>
          <p:cNvSpPr/>
          <p:nvPr/>
        </p:nvSpPr>
        <p:spPr>
          <a:xfrm>
            <a:off x="3377190" y="40330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1" name="Oval 500"/>
          <p:cNvSpPr/>
          <p:nvPr/>
        </p:nvSpPr>
        <p:spPr>
          <a:xfrm>
            <a:off x="2666468" y="3443397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9" name="Oval 498"/>
          <p:cNvSpPr/>
          <p:nvPr/>
        </p:nvSpPr>
        <p:spPr>
          <a:xfrm>
            <a:off x="2679489" y="409569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7" name="Oval 496"/>
          <p:cNvSpPr/>
          <p:nvPr/>
        </p:nvSpPr>
        <p:spPr>
          <a:xfrm>
            <a:off x="3074934" y="404279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5" name="Oval 494"/>
          <p:cNvSpPr/>
          <p:nvPr/>
        </p:nvSpPr>
        <p:spPr>
          <a:xfrm>
            <a:off x="1437808" y="191883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3" name="Oval 492"/>
          <p:cNvSpPr/>
          <p:nvPr/>
        </p:nvSpPr>
        <p:spPr>
          <a:xfrm>
            <a:off x="2299628" y="145839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1" name="Oval 490"/>
          <p:cNvSpPr/>
          <p:nvPr/>
        </p:nvSpPr>
        <p:spPr>
          <a:xfrm>
            <a:off x="1131415" y="32235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89" name="Oval 488"/>
          <p:cNvSpPr/>
          <p:nvPr/>
        </p:nvSpPr>
        <p:spPr>
          <a:xfrm>
            <a:off x="2261127" y="46323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85" name="Oval 484"/>
          <p:cNvSpPr/>
          <p:nvPr/>
        </p:nvSpPr>
        <p:spPr>
          <a:xfrm>
            <a:off x="4983912" y="423031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7" name="Oval 766"/>
          <p:cNvSpPr/>
          <p:nvPr/>
        </p:nvSpPr>
        <p:spPr>
          <a:xfrm>
            <a:off x="2741841" y="326556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5" name="Oval 764"/>
          <p:cNvSpPr/>
          <p:nvPr/>
        </p:nvSpPr>
        <p:spPr>
          <a:xfrm>
            <a:off x="3287199" y="263732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3" name="Oval 762"/>
          <p:cNvSpPr/>
          <p:nvPr/>
        </p:nvSpPr>
        <p:spPr>
          <a:xfrm>
            <a:off x="2129310" y="23446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1" name="Oval 760"/>
          <p:cNvSpPr/>
          <p:nvPr/>
        </p:nvSpPr>
        <p:spPr>
          <a:xfrm>
            <a:off x="4721107" y="264519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7" name="Oval 756"/>
          <p:cNvSpPr/>
          <p:nvPr/>
        </p:nvSpPr>
        <p:spPr>
          <a:xfrm>
            <a:off x="2984944" y="34979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5" name="Oval 754"/>
          <p:cNvSpPr/>
          <p:nvPr/>
        </p:nvSpPr>
        <p:spPr>
          <a:xfrm>
            <a:off x="3615570" y="360024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9" name="Oval 738"/>
          <p:cNvSpPr/>
          <p:nvPr/>
        </p:nvSpPr>
        <p:spPr>
          <a:xfrm>
            <a:off x="3574792" y="157030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7" name="Oval 736"/>
          <p:cNvSpPr/>
          <p:nvPr/>
        </p:nvSpPr>
        <p:spPr>
          <a:xfrm>
            <a:off x="1029041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5" name="Oval 734"/>
          <p:cNvSpPr/>
          <p:nvPr/>
        </p:nvSpPr>
        <p:spPr>
          <a:xfrm>
            <a:off x="1713095" y="296131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3" name="Oval 732"/>
          <p:cNvSpPr/>
          <p:nvPr/>
        </p:nvSpPr>
        <p:spPr>
          <a:xfrm>
            <a:off x="1105664" y="176747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1" name="Oval 730"/>
          <p:cNvSpPr/>
          <p:nvPr/>
        </p:nvSpPr>
        <p:spPr>
          <a:xfrm>
            <a:off x="1007696" y="215758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9" name="Oval 728"/>
          <p:cNvSpPr/>
          <p:nvPr/>
        </p:nvSpPr>
        <p:spPr>
          <a:xfrm>
            <a:off x="1482512" y="219170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7" name="Oval 726"/>
          <p:cNvSpPr/>
          <p:nvPr/>
        </p:nvSpPr>
        <p:spPr>
          <a:xfrm>
            <a:off x="1419811" y="312092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5" name="Oval 724"/>
          <p:cNvSpPr/>
          <p:nvPr/>
        </p:nvSpPr>
        <p:spPr>
          <a:xfrm>
            <a:off x="1466318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3" name="Oval 722"/>
          <p:cNvSpPr/>
          <p:nvPr/>
        </p:nvSpPr>
        <p:spPr>
          <a:xfrm>
            <a:off x="1446314" y="16314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1" name="Oval 720"/>
          <p:cNvSpPr/>
          <p:nvPr/>
        </p:nvSpPr>
        <p:spPr>
          <a:xfrm>
            <a:off x="2820116" y="14856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9" name="Oval 718"/>
          <p:cNvSpPr/>
          <p:nvPr/>
        </p:nvSpPr>
        <p:spPr>
          <a:xfrm>
            <a:off x="2514763" y="158566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7" name="Oval 716"/>
          <p:cNvSpPr/>
          <p:nvPr/>
        </p:nvSpPr>
        <p:spPr>
          <a:xfrm>
            <a:off x="1616814" y="155719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5" name="Oval 714"/>
          <p:cNvSpPr/>
          <p:nvPr/>
        </p:nvSpPr>
        <p:spPr>
          <a:xfrm>
            <a:off x="2091630" y="159131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3" name="Oval 712"/>
          <p:cNvSpPr/>
          <p:nvPr/>
        </p:nvSpPr>
        <p:spPr>
          <a:xfrm>
            <a:off x="1716861" y="167944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1" name="Oval 710"/>
          <p:cNvSpPr/>
          <p:nvPr/>
        </p:nvSpPr>
        <p:spPr>
          <a:xfrm>
            <a:off x="1785897" y="130481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9" name="Oval 708"/>
          <p:cNvSpPr/>
          <p:nvPr/>
        </p:nvSpPr>
        <p:spPr>
          <a:xfrm>
            <a:off x="3435272" y="137649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7" name="Oval 706"/>
          <p:cNvSpPr/>
          <p:nvPr/>
        </p:nvSpPr>
        <p:spPr>
          <a:xfrm>
            <a:off x="3942730" y="16017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5" name="Oval 704"/>
          <p:cNvSpPr/>
          <p:nvPr/>
        </p:nvSpPr>
        <p:spPr>
          <a:xfrm>
            <a:off x="4569783" y="488727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1" name="Oval 700"/>
          <p:cNvSpPr/>
          <p:nvPr/>
        </p:nvSpPr>
        <p:spPr>
          <a:xfrm>
            <a:off x="4634669" y="299596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9" name="Oval 698"/>
          <p:cNvSpPr/>
          <p:nvPr/>
        </p:nvSpPr>
        <p:spPr>
          <a:xfrm>
            <a:off x="4988995" y="311632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7" name="Oval 696"/>
          <p:cNvSpPr/>
          <p:nvPr/>
        </p:nvSpPr>
        <p:spPr>
          <a:xfrm>
            <a:off x="4967649" y="33774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5" name="Oval 694"/>
          <p:cNvSpPr/>
          <p:nvPr/>
        </p:nvSpPr>
        <p:spPr>
          <a:xfrm>
            <a:off x="4934812" y="363391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3" name="Oval 692"/>
          <p:cNvSpPr/>
          <p:nvPr/>
        </p:nvSpPr>
        <p:spPr>
          <a:xfrm>
            <a:off x="1005616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1" name="Oval 690"/>
          <p:cNvSpPr/>
          <p:nvPr/>
        </p:nvSpPr>
        <p:spPr>
          <a:xfrm>
            <a:off x="1689670" y="327188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9" name="Oval 688"/>
          <p:cNvSpPr/>
          <p:nvPr/>
        </p:nvSpPr>
        <p:spPr>
          <a:xfrm>
            <a:off x="1396385" y="34314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7" name="Oval 686"/>
          <p:cNvSpPr/>
          <p:nvPr/>
        </p:nvSpPr>
        <p:spPr>
          <a:xfrm>
            <a:off x="1442893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5" name="Oval 684"/>
          <p:cNvSpPr/>
          <p:nvPr/>
        </p:nvSpPr>
        <p:spPr>
          <a:xfrm>
            <a:off x="699584" y="47144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3" name="Oval 682"/>
          <p:cNvSpPr/>
          <p:nvPr/>
        </p:nvSpPr>
        <p:spPr>
          <a:xfrm>
            <a:off x="3282003" y="489291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1" name="Oval 680"/>
          <p:cNvSpPr/>
          <p:nvPr/>
        </p:nvSpPr>
        <p:spPr>
          <a:xfrm>
            <a:off x="3283068" y="45806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9" name="Oval 678"/>
          <p:cNvSpPr/>
          <p:nvPr/>
        </p:nvSpPr>
        <p:spPr>
          <a:xfrm>
            <a:off x="1366271" y="393365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5" name="Oval 674"/>
          <p:cNvSpPr/>
          <p:nvPr/>
        </p:nvSpPr>
        <p:spPr>
          <a:xfrm>
            <a:off x="3055167" y="43542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3" name="Oval 672"/>
          <p:cNvSpPr/>
          <p:nvPr/>
        </p:nvSpPr>
        <p:spPr>
          <a:xfrm>
            <a:off x="1698835" y="4003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1" name="Oval 670"/>
          <p:cNvSpPr/>
          <p:nvPr/>
        </p:nvSpPr>
        <p:spPr>
          <a:xfrm>
            <a:off x="1851865" y="442583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9" name="Oval 668"/>
          <p:cNvSpPr/>
          <p:nvPr/>
        </p:nvSpPr>
        <p:spPr>
          <a:xfrm>
            <a:off x="2326681" y="445995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7" name="Oval 666"/>
          <p:cNvSpPr/>
          <p:nvPr/>
        </p:nvSpPr>
        <p:spPr>
          <a:xfrm>
            <a:off x="1951913" y="45480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5" name="Oval 664"/>
          <p:cNvSpPr/>
          <p:nvPr/>
        </p:nvSpPr>
        <p:spPr>
          <a:xfrm>
            <a:off x="2020948" y="417345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59" name="Oval 658"/>
          <p:cNvSpPr/>
          <p:nvPr/>
        </p:nvSpPr>
        <p:spPr>
          <a:xfrm>
            <a:off x="4682459" y="417837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57" name="Oval 656"/>
          <p:cNvSpPr/>
          <p:nvPr/>
        </p:nvSpPr>
        <p:spPr>
          <a:xfrm>
            <a:off x="4952512" y="38794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394" name="Picture 3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5" y="4918303"/>
            <a:ext cx="417437" cy="383490"/>
          </a:xfrm>
          <a:prstGeom prst="rect">
            <a:avLst/>
          </a:prstGeom>
        </p:spPr>
      </p:pic>
      <p:sp>
        <p:nvSpPr>
          <p:cNvPr id="395" name="TextBox 394"/>
          <p:cNvSpPr txBox="1"/>
          <p:nvPr/>
        </p:nvSpPr>
        <p:spPr>
          <a:xfrm>
            <a:off x="699584" y="4977664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Na-K Pump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385297" y="1322893"/>
            <a:ext cx="5284191" cy="973040"/>
            <a:chOff x="7218076" y="1094287"/>
            <a:chExt cx="5284191" cy="973040"/>
          </a:xfrm>
        </p:grpSpPr>
        <p:grpSp>
          <p:nvGrpSpPr>
            <p:cNvPr id="13" name="Group 12"/>
            <p:cNvGrpSpPr/>
            <p:nvPr/>
          </p:nvGrpSpPr>
          <p:grpSpPr>
            <a:xfrm>
              <a:off x="7218076" y="1096854"/>
              <a:ext cx="589573" cy="970473"/>
              <a:chOff x="7465726" y="1096854"/>
              <a:chExt cx="589573" cy="970473"/>
            </a:xfrm>
          </p:grpSpPr>
          <p:sp>
            <p:nvSpPr>
              <p:cNvPr id="405" name="TextBox 404"/>
              <p:cNvSpPr txBox="1"/>
              <p:nvPr/>
            </p:nvSpPr>
            <p:spPr>
              <a:xfrm>
                <a:off x="7468279" y="1096854"/>
                <a:ext cx="5870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RT</a:t>
                </a:r>
              </a:p>
            </p:txBody>
          </p:sp>
          <p:sp>
            <p:nvSpPr>
              <p:cNvPr id="406" name="TextBox 405"/>
              <p:cNvSpPr txBox="1"/>
              <p:nvPr/>
            </p:nvSpPr>
            <p:spPr>
              <a:xfrm>
                <a:off x="7576892" y="1544107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F</a:t>
                </a:r>
              </a:p>
            </p:txBody>
          </p:sp>
          <p:cxnSp>
            <p:nvCxnSpPr>
              <p:cNvPr id="397" name="Straight Connector 396"/>
              <p:cNvCxnSpPr/>
              <p:nvPr/>
            </p:nvCxnSpPr>
            <p:spPr>
              <a:xfrm>
                <a:off x="7465726" y="1571265"/>
                <a:ext cx="5712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/>
            <p:cNvSpPr txBox="1"/>
            <p:nvPr/>
          </p:nvSpPr>
          <p:spPr>
            <a:xfrm>
              <a:off x="8181854" y="1540881"/>
              <a:ext cx="4320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baseline="-25000" dirty="0" err="1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8181854" y="1094287"/>
              <a:ext cx="4241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endPara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749793" y="133366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ln</a:t>
              </a:r>
            </a:p>
          </p:txBody>
        </p:sp>
        <p:cxnSp>
          <p:nvCxnSpPr>
            <p:cNvPr id="404" name="Straight Connector 403"/>
            <p:cNvCxnSpPr/>
            <p:nvPr/>
          </p:nvCxnSpPr>
          <p:spPr>
            <a:xfrm flipV="1">
              <a:off x="8278573" y="1600194"/>
              <a:ext cx="36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054057" y="864082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 Potential</a:t>
            </a:r>
          </a:p>
        </p:txBody>
      </p:sp>
      <p:sp>
        <p:nvSpPr>
          <p:cNvPr id="608" name="TextBox 607"/>
          <p:cNvSpPr txBox="1"/>
          <p:nvPr/>
        </p:nvSpPr>
        <p:spPr>
          <a:xfrm>
            <a:off x="7816706" y="3148060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   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-90mV</a:t>
            </a:r>
          </a:p>
        </p:txBody>
      </p:sp>
      <p:sp>
        <p:nvSpPr>
          <p:cNvPr id="753" name="TextBox 752"/>
          <p:cNvSpPr txBox="1"/>
          <p:nvPr/>
        </p:nvSpPr>
        <p:spPr>
          <a:xfrm>
            <a:off x="7816706" y="2624840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2800" baseline="-250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+50mV</a:t>
            </a:r>
          </a:p>
        </p:txBody>
      </p:sp>
      <p:sp>
        <p:nvSpPr>
          <p:cNvPr id="754" name="TextBox 753"/>
          <p:cNvSpPr txBox="1"/>
          <p:nvPr/>
        </p:nvSpPr>
        <p:spPr>
          <a:xfrm>
            <a:off x="7816706" y="3655419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r>
              <a:rPr lang="en-US" sz="2800" baseline="-250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</a:t>
            </a:r>
            <a:r>
              <a:rPr lang="en-US" sz="28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-70mV</a:t>
            </a:r>
          </a:p>
        </p:txBody>
      </p:sp>
      <p:sp>
        <p:nvSpPr>
          <p:cNvPr id="771" name="Freeform 770"/>
          <p:cNvSpPr/>
          <p:nvPr/>
        </p:nvSpPr>
        <p:spPr>
          <a:xfrm>
            <a:off x="7958006" y="4496815"/>
            <a:ext cx="1769564" cy="1804860"/>
          </a:xfrm>
          <a:custGeom>
            <a:avLst/>
            <a:gdLst>
              <a:gd name="connsiteX0" fmla="*/ 0 w 2296633"/>
              <a:gd name="connsiteY0" fmla="*/ 1719177 h 2577454"/>
              <a:gd name="connsiteX1" fmla="*/ 946298 w 2296633"/>
              <a:gd name="connsiteY1" fmla="*/ 1740442 h 2577454"/>
              <a:gd name="connsiteX2" fmla="*/ 1073889 w 2296633"/>
              <a:gd name="connsiteY2" fmla="*/ 7335 h 2577454"/>
              <a:gd name="connsiteX3" fmla="*/ 1212112 w 2296633"/>
              <a:gd name="connsiteY3" fmla="*/ 2505986 h 2577454"/>
              <a:gd name="connsiteX4" fmla="*/ 1360968 w 2296633"/>
              <a:gd name="connsiteY4" fmla="*/ 1889298 h 2577454"/>
              <a:gd name="connsiteX5" fmla="*/ 2296633 w 2296633"/>
              <a:gd name="connsiteY5" fmla="*/ 1804238 h 2577454"/>
              <a:gd name="connsiteX0" fmla="*/ 0 w 2296633"/>
              <a:gd name="connsiteY0" fmla="*/ 1719177 h 2577454"/>
              <a:gd name="connsiteX1" fmla="*/ 946298 w 2296633"/>
              <a:gd name="connsiteY1" fmla="*/ 1740442 h 2577454"/>
              <a:gd name="connsiteX2" fmla="*/ 1073889 w 2296633"/>
              <a:gd name="connsiteY2" fmla="*/ 7335 h 2577454"/>
              <a:gd name="connsiteX3" fmla="*/ 1212112 w 2296633"/>
              <a:gd name="connsiteY3" fmla="*/ 2505986 h 2577454"/>
              <a:gd name="connsiteX4" fmla="*/ 1360968 w 2296633"/>
              <a:gd name="connsiteY4" fmla="*/ 1889298 h 2577454"/>
              <a:gd name="connsiteX5" fmla="*/ 2296633 w 2296633"/>
              <a:gd name="connsiteY5" fmla="*/ 1804238 h 2577454"/>
              <a:gd name="connsiteX0" fmla="*/ 0 w 2296633"/>
              <a:gd name="connsiteY0" fmla="*/ 1732868 h 2577464"/>
              <a:gd name="connsiteX1" fmla="*/ 946298 w 2296633"/>
              <a:gd name="connsiteY1" fmla="*/ 1740452 h 2577464"/>
              <a:gd name="connsiteX2" fmla="*/ 1073889 w 2296633"/>
              <a:gd name="connsiteY2" fmla="*/ 7345 h 2577464"/>
              <a:gd name="connsiteX3" fmla="*/ 1212112 w 2296633"/>
              <a:gd name="connsiteY3" fmla="*/ 2505996 h 2577464"/>
              <a:gd name="connsiteX4" fmla="*/ 1360968 w 2296633"/>
              <a:gd name="connsiteY4" fmla="*/ 1889308 h 2577464"/>
              <a:gd name="connsiteX5" fmla="*/ 2296633 w 2296633"/>
              <a:gd name="connsiteY5" fmla="*/ 1804248 h 2577464"/>
              <a:gd name="connsiteX0" fmla="*/ 0 w 2296633"/>
              <a:gd name="connsiteY0" fmla="*/ 1732868 h 2577464"/>
              <a:gd name="connsiteX1" fmla="*/ 946298 w 2296633"/>
              <a:gd name="connsiteY1" fmla="*/ 1740452 h 2577464"/>
              <a:gd name="connsiteX2" fmla="*/ 1073889 w 2296633"/>
              <a:gd name="connsiteY2" fmla="*/ 7345 h 2577464"/>
              <a:gd name="connsiteX3" fmla="*/ 1212112 w 2296633"/>
              <a:gd name="connsiteY3" fmla="*/ 2505996 h 2577464"/>
              <a:gd name="connsiteX4" fmla="*/ 1360968 w 2296633"/>
              <a:gd name="connsiteY4" fmla="*/ 1889308 h 2577464"/>
              <a:gd name="connsiteX5" fmla="*/ 2296633 w 2296633"/>
              <a:gd name="connsiteY5" fmla="*/ 1804248 h 2577464"/>
              <a:gd name="connsiteX0" fmla="*/ 0 w 2296633"/>
              <a:gd name="connsiteY0" fmla="*/ 1746499 h 2591868"/>
              <a:gd name="connsiteX1" fmla="*/ 946298 w 2296633"/>
              <a:gd name="connsiteY1" fmla="*/ 1754083 h 2591868"/>
              <a:gd name="connsiteX2" fmla="*/ 1120655 w 2296633"/>
              <a:gd name="connsiteY2" fmla="*/ 7295 h 2591868"/>
              <a:gd name="connsiteX3" fmla="*/ 1212112 w 2296633"/>
              <a:gd name="connsiteY3" fmla="*/ 2519627 h 2591868"/>
              <a:gd name="connsiteX4" fmla="*/ 1360968 w 2296633"/>
              <a:gd name="connsiteY4" fmla="*/ 1902939 h 2591868"/>
              <a:gd name="connsiteX5" fmla="*/ 2296633 w 2296633"/>
              <a:gd name="connsiteY5" fmla="*/ 1817879 h 2591868"/>
              <a:gd name="connsiteX0" fmla="*/ 0 w 2296633"/>
              <a:gd name="connsiteY0" fmla="*/ 1746019 h 2565652"/>
              <a:gd name="connsiteX1" fmla="*/ 946298 w 2296633"/>
              <a:gd name="connsiteY1" fmla="*/ 1753603 h 2565652"/>
              <a:gd name="connsiteX2" fmla="*/ 1120655 w 2296633"/>
              <a:gd name="connsiteY2" fmla="*/ 6815 h 2565652"/>
              <a:gd name="connsiteX3" fmla="*/ 1198750 w 2296633"/>
              <a:gd name="connsiteY3" fmla="*/ 2491784 h 2565652"/>
              <a:gd name="connsiteX4" fmla="*/ 1360968 w 2296633"/>
              <a:gd name="connsiteY4" fmla="*/ 1902459 h 2565652"/>
              <a:gd name="connsiteX5" fmla="*/ 2296633 w 2296633"/>
              <a:gd name="connsiteY5" fmla="*/ 1817399 h 2565652"/>
              <a:gd name="connsiteX0" fmla="*/ 0 w 2296633"/>
              <a:gd name="connsiteY0" fmla="*/ 1746019 h 2563901"/>
              <a:gd name="connsiteX1" fmla="*/ 946298 w 2296633"/>
              <a:gd name="connsiteY1" fmla="*/ 1753603 h 2563901"/>
              <a:gd name="connsiteX2" fmla="*/ 1120655 w 2296633"/>
              <a:gd name="connsiteY2" fmla="*/ 6815 h 2563901"/>
              <a:gd name="connsiteX3" fmla="*/ 1198750 w 2296633"/>
              <a:gd name="connsiteY3" fmla="*/ 2491784 h 2563901"/>
              <a:gd name="connsiteX4" fmla="*/ 1588112 w 2296633"/>
              <a:gd name="connsiteY4" fmla="*/ 1888777 h 2563901"/>
              <a:gd name="connsiteX5" fmla="*/ 2296633 w 2296633"/>
              <a:gd name="connsiteY5" fmla="*/ 1817399 h 2563901"/>
              <a:gd name="connsiteX0" fmla="*/ 0 w 2296633"/>
              <a:gd name="connsiteY0" fmla="*/ 1746019 h 2556989"/>
              <a:gd name="connsiteX1" fmla="*/ 946298 w 2296633"/>
              <a:gd name="connsiteY1" fmla="*/ 1753603 h 2556989"/>
              <a:gd name="connsiteX2" fmla="*/ 1120655 w 2296633"/>
              <a:gd name="connsiteY2" fmla="*/ 6815 h 2556989"/>
              <a:gd name="connsiteX3" fmla="*/ 1198750 w 2296633"/>
              <a:gd name="connsiteY3" fmla="*/ 2491784 h 2556989"/>
              <a:gd name="connsiteX4" fmla="*/ 2296633 w 2296633"/>
              <a:gd name="connsiteY4" fmla="*/ 1817399 h 2556989"/>
              <a:gd name="connsiteX0" fmla="*/ 0 w 2296633"/>
              <a:gd name="connsiteY0" fmla="*/ 1746019 h 2547986"/>
              <a:gd name="connsiteX1" fmla="*/ 946298 w 2296633"/>
              <a:gd name="connsiteY1" fmla="*/ 1753603 h 2547986"/>
              <a:gd name="connsiteX2" fmla="*/ 1120655 w 2296633"/>
              <a:gd name="connsiteY2" fmla="*/ 6815 h 2547986"/>
              <a:gd name="connsiteX3" fmla="*/ 1198750 w 2296633"/>
              <a:gd name="connsiteY3" fmla="*/ 2491784 h 2547986"/>
              <a:gd name="connsiteX4" fmla="*/ 2296633 w 2296633"/>
              <a:gd name="connsiteY4" fmla="*/ 1817399 h 2547986"/>
              <a:gd name="connsiteX0" fmla="*/ 0 w 2296633"/>
              <a:gd name="connsiteY0" fmla="*/ 1746019 h 2547986"/>
              <a:gd name="connsiteX1" fmla="*/ 946298 w 2296633"/>
              <a:gd name="connsiteY1" fmla="*/ 1753603 h 2547986"/>
              <a:gd name="connsiteX2" fmla="*/ 1120655 w 2296633"/>
              <a:gd name="connsiteY2" fmla="*/ 6815 h 2547986"/>
              <a:gd name="connsiteX3" fmla="*/ 1198750 w 2296633"/>
              <a:gd name="connsiteY3" fmla="*/ 2491784 h 2547986"/>
              <a:gd name="connsiteX4" fmla="*/ 2296633 w 2296633"/>
              <a:gd name="connsiteY4" fmla="*/ 1817399 h 2547986"/>
              <a:gd name="connsiteX0" fmla="*/ 0 w 2296633"/>
              <a:gd name="connsiteY0" fmla="*/ 1741358 h 2229528"/>
              <a:gd name="connsiteX1" fmla="*/ 946298 w 2296633"/>
              <a:gd name="connsiteY1" fmla="*/ 1748942 h 2229528"/>
              <a:gd name="connsiteX2" fmla="*/ 1120655 w 2296633"/>
              <a:gd name="connsiteY2" fmla="*/ 2154 h 2229528"/>
              <a:gd name="connsiteX3" fmla="*/ 1339046 w 2296633"/>
              <a:gd name="connsiteY3" fmla="*/ 2151933 h 2229528"/>
              <a:gd name="connsiteX4" fmla="*/ 2296633 w 2296633"/>
              <a:gd name="connsiteY4" fmla="*/ 1812738 h 2229528"/>
              <a:gd name="connsiteX0" fmla="*/ 0 w 2296633"/>
              <a:gd name="connsiteY0" fmla="*/ 1741358 h 2183282"/>
              <a:gd name="connsiteX1" fmla="*/ 946298 w 2296633"/>
              <a:gd name="connsiteY1" fmla="*/ 1748942 h 2183282"/>
              <a:gd name="connsiteX2" fmla="*/ 1120655 w 2296633"/>
              <a:gd name="connsiteY2" fmla="*/ 2154 h 2183282"/>
              <a:gd name="connsiteX3" fmla="*/ 1339046 w 2296633"/>
              <a:gd name="connsiteY3" fmla="*/ 2151933 h 2183282"/>
              <a:gd name="connsiteX4" fmla="*/ 2296633 w 2296633"/>
              <a:gd name="connsiteY4" fmla="*/ 1812738 h 2183282"/>
              <a:gd name="connsiteX0" fmla="*/ 0 w 2296633"/>
              <a:gd name="connsiteY0" fmla="*/ 1741358 h 2187524"/>
              <a:gd name="connsiteX1" fmla="*/ 946298 w 2296633"/>
              <a:gd name="connsiteY1" fmla="*/ 1748942 h 2187524"/>
              <a:gd name="connsiteX2" fmla="*/ 1120655 w 2296633"/>
              <a:gd name="connsiteY2" fmla="*/ 2154 h 2187524"/>
              <a:gd name="connsiteX3" fmla="*/ 1339046 w 2296633"/>
              <a:gd name="connsiteY3" fmla="*/ 2151933 h 2187524"/>
              <a:gd name="connsiteX4" fmla="*/ 2296633 w 2296633"/>
              <a:gd name="connsiteY4" fmla="*/ 1812738 h 2187524"/>
              <a:gd name="connsiteX0" fmla="*/ 0 w 2016043"/>
              <a:gd name="connsiteY0" fmla="*/ 1755040 h 2187525"/>
              <a:gd name="connsiteX1" fmla="*/ 665708 w 2016043"/>
              <a:gd name="connsiteY1" fmla="*/ 1748943 h 2187525"/>
              <a:gd name="connsiteX2" fmla="*/ 840065 w 2016043"/>
              <a:gd name="connsiteY2" fmla="*/ 2155 h 2187525"/>
              <a:gd name="connsiteX3" fmla="*/ 1058456 w 2016043"/>
              <a:gd name="connsiteY3" fmla="*/ 2151934 h 2187525"/>
              <a:gd name="connsiteX4" fmla="*/ 2016043 w 2016043"/>
              <a:gd name="connsiteY4" fmla="*/ 1812739 h 2187525"/>
              <a:gd name="connsiteX0" fmla="*/ 0 w 2016043"/>
              <a:gd name="connsiteY0" fmla="*/ 1755041 h 2187526"/>
              <a:gd name="connsiteX1" fmla="*/ 665708 w 2016043"/>
              <a:gd name="connsiteY1" fmla="*/ 1748944 h 2187526"/>
              <a:gd name="connsiteX2" fmla="*/ 840065 w 2016043"/>
              <a:gd name="connsiteY2" fmla="*/ 2156 h 2187526"/>
              <a:gd name="connsiteX3" fmla="*/ 1058456 w 2016043"/>
              <a:gd name="connsiteY3" fmla="*/ 2151935 h 2187526"/>
              <a:gd name="connsiteX4" fmla="*/ 2016043 w 2016043"/>
              <a:gd name="connsiteY4" fmla="*/ 1812740 h 218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43" h="2187526">
                <a:moveTo>
                  <a:pt x="0" y="1755041"/>
                </a:moveTo>
                <a:lnTo>
                  <a:pt x="665708" y="1748944"/>
                </a:lnTo>
                <a:cubicBezTo>
                  <a:pt x="805719" y="1456797"/>
                  <a:pt x="774607" y="-65009"/>
                  <a:pt x="840065" y="2156"/>
                </a:cubicBezTo>
                <a:cubicBezTo>
                  <a:pt x="905523" y="69321"/>
                  <a:pt x="902544" y="1986984"/>
                  <a:pt x="1058456" y="2151935"/>
                </a:cubicBezTo>
                <a:cubicBezTo>
                  <a:pt x="1214368" y="2316886"/>
                  <a:pt x="1152652" y="1857467"/>
                  <a:pt x="2016043" y="181274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3819805" y="493992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3" name="Oval 662"/>
          <p:cNvSpPr/>
          <p:nvPr/>
        </p:nvSpPr>
        <p:spPr>
          <a:xfrm>
            <a:off x="3670323" y="42451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1" name="Oval 660"/>
          <p:cNvSpPr/>
          <p:nvPr/>
        </p:nvSpPr>
        <p:spPr>
          <a:xfrm>
            <a:off x="3651006" y="461206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5" name="Oval 554"/>
          <p:cNvSpPr/>
          <p:nvPr/>
        </p:nvSpPr>
        <p:spPr>
          <a:xfrm>
            <a:off x="3886039" y="24113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1" name="Oval 750"/>
          <p:cNvSpPr/>
          <p:nvPr/>
        </p:nvSpPr>
        <p:spPr>
          <a:xfrm>
            <a:off x="4699761" y="228398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45" name="Oval 744"/>
          <p:cNvSpPr/>
          <p:nvPr/>
        </p:nvSpPr>
        <p:spPr>
          <a:xfrm>
            <a:off x="4799809" y="2406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5" name="Oval 574"/>
          <p:cNvSpPr/>
          <p:nvPr/>
        </p:nvSpPr>
        <p:spPr>
          <a:xfrm>
            <a:off x="3603395" y="208186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5" name="Oval 564"/>
          <p:cNvSpPr/>
          <p:nvPr/>
        </p:nvSpPr>
        <p:spPr>
          <a:xfrm>
            <a:off x="3716032" y="237397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9" name="Oval 768"/>
          <p:cNvSpPr/>
          <p:nvPr/>
        </p:nvSpPr>
        <p:spPr>
          <a:xfrm>
            <a:off x="3352516" y="23180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9" name="Oval 588"/>
          <p:cNvSpPr/>
          <p:nvPr/>
        </p:nvSpPr>
        <p:spPr>
          <a:xfrm>
            <a:off x="3861898" y="22512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47" name="Oval 746"/>
          <p:cNvSpPr/>
          <p:nvPr/>
        </p:nvSpPr>
        <p:spPr>
          <a:xfrm>
            <a:off x="4415373" y="23586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6" name="Rectangle 155"/>
          <p:cNvSpPr/>
          <p:nvPr/>
        </p:nvSpPr>
        <p:spPr>
          <a:xfrm>
            <a:off x="8360229" y="4354289"/>
            <a:ext cx="1855271" cy="2118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162583" y="5598959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Vm</a:t>
            </a:r>
            <a:endParaRPr lang="en-US" sz="3600" dirty="0"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53" y="2665117"/>
            <a:ext cx="354172" cy="346153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429">
            <a:off x="3517612" y="1728251"/>
            <a:ext cx="281735" cy="381263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0434">
            <a:off x="2602515" y="4256335"/>
            <a:ext cx="373933" cy="365466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367">
            <a:off x="1863314" y="1925881"/>
            <a:ext cx="309596" cy="3025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67228" y="2149153"/>
            <a:ext cx="2578641" cy="2567059"/>
            <a:chOff x="1767228" y="2149153"/>
            <a:chExt cx="2578641" cy="2567059"/>
          </a:xfrm>
        </p:grpSpPr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45603">
              <a:off x="4026299" y="2099322"/>
              <a:ext cx="269739" cy="36940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00172">
              <a:off x="1816971" y="2965859"/>
              <a:ext cx="269264" cy="368750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68578">
              <a:off x="3150797" y="4295936"/>
              <a:ext cx="306888" cy="420276"/>
            </a:xfrm>
            <a:prstGeom prst="rect">
              <a:avLst/>
            </a:prstGeom>
          </p:spPr>
        </p:pic>
      </p:grpSp>
      <p:pic>
        <p:nvPicPr>
          <p:cNvPr id="165" name="Picture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3098">
            <a:off x="2264072" y="3967190"/>
            <a:ext cx="287543" cy="389122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3329">
            <a:off x="1736597" y="2471901"/>
            <a:ext cx="275950" cy="373434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3949">
            <a:off x="4201332" y="3322800"/>
            <a:ext cx="306761" cy="417714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0441">
            <a:off x="3648400" y="4253810"/>
            <a:ext cx="286112" cy="389596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831">
            <a:off x="2325849" y="1751479"/>
            <a:ext cx="279297" cy="3803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77083" y="2090784"/>
            <a:ext cx="2781506" cy="2693498"/>
            <a:chOff x="1667283" y="2051754"/>
            <a:chExt cx="2781506" cy="269349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91304">
              <a:off x="3936174" y="2059805"/>
              <a:ext cx="520665" cy="504564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9909">
              <a:off x="3043015" y="4240688"/>
              <a:ext cx="520665" cy="504564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83827">
              <a:off x="1659232" y="2822962"/>
              <a:ext cx="520665" cy="504564"/>
            </a:xfrm>
            <a:prstGeom prst="rect">
              <a:avLst/>
            </a:prstGeom>
          </p:spPr>
        </p:pic>
      </p:grpSp>
      <p:sp>
        <p:nvSpPr>
          <p:cNvPr id="171" name="TextBox 170"/>
          <p:cNvSpPr txBox="1"/>
          <p:nvPr/>
        </p:nvSpPr>
        <p:spPr>
          <a:xfrm>
            <a:off x="699584" y="5856860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Potassium Channel (leak)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99584" y="6376259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Chloride Channel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99584" y="5431903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Sodium Channel</a:t>
            </a: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7" y="5839966"/>
            <a:ext cx="340894" cy="341502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855" y="6301675"/>
            <a:ext cx="344977" cy="341502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6" y="5396297"/>
            <a:ext cx="340894" cy="341502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0433" y="5790664"/>
            <a:ext cx="306761" cy="417714"/>
          </a:xfrm>
          <a:prstGeom prst="rect">
            <a:avLst/>
          </a:prstGeom>
        </p:spPr>
      </p:pic>
      <p:grpSp>
        <p:nvGrpSpPr>
          <p:cNvPr id="178" name="Group 177"/>
          <p:cNvGrpSpPr/>
          <p:nvPr/>
        </p:nvGrpSpPr>
        <p:grpSpPr>
          <a:xfrm>
            <a:off x="3400778" y="5749308"/>
            <a:ext cx="1903920" cy="536110"/>
            <a:chOff x="3457223" y="5828331"/>
            <a:chExt cx="1903920" cy="536110"/>
          </a:xfrm>
        </p:grpSpPr>
        <p:sp>
          <p:nvSpPr>
            <p:cNvPr id="179" name="TextBox 178"/>
            <p:cNvSpPr txBox="1"/>
            <p:nvPr/>
          </p:nvSpPr>
          <p:spPr>
            <a:xfrm>
              <a:off x="3457223" y="5828331"/>
              <a:ext cx="1710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Delayed Rectifier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462866" y="6025887"/>
              <a:ext cx="1898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Potassium Channel</a:t>
              </a: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18236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Freeform 415"/>
          <p:cNvSpPr/>
          <p:nvPr/>
        </p:nvSpPr>
        <p:spPr>
          <a:xfrm rot="11380422">
            <a:off x="1770967" y="1875650"/>
            <a:ext cx="2634945" cy="2634781"/>
          </a:xfrm>
          <a:custGeom>
            <a:avLst/>
            <a:gdLst>
              <a:gd name="connsiteX0" fmla="*/ 2334666 w 4261085"/>
              <a:gd name="connsiteY0" fmla="*/ 24558 h 4101496"/>
              <a:gd name="connsiteX1" fmla="*/ 86766 w 4261085"/>
              <a:gd name="connsiteY1" fmla="*/ 929433 h 4101496"/>
              <a:gd name="connsiteX2" fmla="*/ 810666 w 4261085"/>
              <a:gd name="connsiteY2" fmla="*/ 3901233 h 4101496"/>
              <a:gd name="connsiteX3" fmla="*/ 4020591 w 4261085"/>
              <a:gd name="connsiteY3" fmla="*/ 3596433 h 4101496"/>
              <a:gd name="connsiteX4" fmla="*/ 3839616 w 4261085"/>
              <a:gd name="connsiteY4" fmla="*/ 1700958 h 4101496"/>
              <a:gd name="connsiteX5" fmla="*/ 2334666 w 4261085"/>
              <a:gd name="connsiteY5" fmla="*/ 24558 h 41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085" h="4101496">
                <a:moveTo>
                  <a:pt x="2334666" y="24558"/>
                </a:moveTo>
                <a:cubicBezTo>
                  <a:pt x="1709191" y="-104030"/>
                  <a:pt x="340766" y="283320"/>
                  <a:pt x="86766" y="929433"/>
                </a:cubicBezTo>
                <a:cubicBezTo>
                  <a:pt x="-167234" y="1575546"/>
                  <a:pt x="155028" y="3456733"/>
                  <a:pt x="810666" y="3901233"/>
                </a:cubicBezTo>
                <a:cubicBezTo>
                  <a:pt x="1466304" y="4345733"/>
                  <a:pt x="3515766" y="3963146"/>
                  <a:pt x="4020591" y="3596433"/>
                </a:cubicBezTo>
                <a:cubicBezTo>
                  <a:pt x="4525416" y="3229720"/>
                  <a:pt x="4122191" y="2293095"/>
                  <a:pt x="3839616" y="1700958"/>
                </a:cubicBezTo>
                <a:cubicBezTo>
                  <a:pt x="3557041" y="1108821"/>
                  <a:pt x="2960141" y="153146"/>
                  <a:pt x="2334666" y="24558"/>
                </a:cubicBezTo>
                <a:close/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55952" y="1665903"/>
            <a:ext cx="2465370" cy="3035870"/>
            <a:chOff x="2155952" y="1665903"/>
            <a:chExt cx="2465370" cy="30358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73949">
              <a:off x="4042092" y="3218277"/>
              <a:ext cx="580657" cy="577802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61767">
              <a:off x="3517449" y="4139052"/>
              <a:ext cx="565501" cy="56272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4646">
              <a:off x="2155952" y="1665903"/>
              <a:ext cx="583323" cy="580455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1677083" y="2090784"/>
            <a:ext cx="2781506" cy="2693498"/>
            <a:chOff x="1667283" y="2051754"/>
            <a:chExt cx="2781506" cy="2693498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91304">
              <a:off x="3936174" y="2059805"/>
              <a:ext cx="520665" cy="504564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9909">
              <a:off x="3043015" y="4240688"/>
              <a:ext cx="520665" cy="504564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83827">
              <a:off x="1659232" y="2822962"/>
              <a:ext cx="520665" cy="50456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TextBox 414"/>
          <p:cNvSpPr txBox="1"/>
          <p:nvPr/>
        </p:nvSpPr>
        <p:spPr>
          <a:xfrm>
            <a:off x="4098053" y="4408389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cell</a:t>
            </a:r>
          </a:p>
        </p:txBody>
      </p:sp>
      <p:pic>
        <p:nvPicPr>
          <p:cNvPr id="418" name="Picture 4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0911">
            <a:off x="1832606" y="3407285"/>
            <a:ext cx="606633" cy="516932"/>
          </a:xfrm>
          <a:prstGeom prst="rect">
            <a:avLst/>
          </a:prstGeom>
        </p:spPr>
      </p:pic>
      <p:pic>
        <p:nvPicPr>
          <p:cNvPr id="419" name="Picture 4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54" y="1634952"/>
            <a:ext cx="614304" cy="510477"/>
          </a:xfrm>
          <a:prstGeom prst="rect">
            <a:avLst/>
          </a:prstGeom>
        </p:spPr>
      </p:pic>
      <p:pic>
        <p:nvPicPr>
          <p:cNvPr id="420" name="Picture 4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2763">
            <a:off x="3890977" y="3818174"/>
            <a:ext cx="606633" cy="516932"/>
          </a:xfrm>
          <a:prstGeom prst="rect">
            <a:avLst/>
          </a:prstGeom>
        </p:spPr>
      </p:pic>
      <p:sp>
        <p:nvSpPr>
          <p:cNvPr id="597" name="Oval 596"/>
          <p:cNvSpPr/>
          <p:nvPr/>
        </p:nvSpPr>
        <p:spPr>
          <a:xfrm>
            <a:off x="2924039" y="237766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5" name="Oval 594"/>
          <p:cNvSpPr/>
          <p:nvPr/>
        </p:nvSpPr>
        <p:spPr>
          <a:xfrm>
            <a:off x="3501229" y="244063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3" name="Oval 592"/>
          <p:cNvSpPr/>
          <p:nvPr/>
        </p:nvSpPr>
        <p:spPr>
          <a:xfrm>
            <a:off x="3603395" y="25415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91" name="Oval 590"/>
          <p:cNvSpPr/>
          <p:nvPr/>
        </p:nvSpPr>
        <p:spPr>
          <a:xfrm>
            <a:off x="307418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7" name="Oval 586"/>
          <p:cNvSpPr/>
          <p:nvPr/>
        </p:nvSpPr>
        <p:spPr>
          <a:xfrm>
            <a:off x="2472299" y="261136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5" name="Oval 584"/>
          <p:cNvSpPr/>
          <p:nvPr/>
        </p:nvSpPr>
        <p:spPr>
          <a:xfrm>
            <a:off x="3322101" y="369678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3" name="Oval 582"/>
          <p:cNvSpPr/>
          <p:nvPr/>
        </p:nvSpPr>
        <p:spPr>
          <a:xfrm>
            <a:off x="2375553" y="241927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1" name="Oval 580"/>
          <p:cNvSpPr/>
          <p:nvPr/>
        </p:nvSpPr>
        <p:spPr>
          <a:xfrm>
            <a:off x="2651867" y="280443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7" name="Oval 576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3" name="Oval 572"/>
          <p:cNvSpPr/>
          <p:nvPr/>
        </p:nvSpPr>
        <p:spPr>
          <a:xfrm>
            <a:off x="2779613" y="21315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1" name="Oval 570"/>
          <p:cNvSpPr/>
          <p:nvPr/>
        </p:nvSpPr>
        <p:spPr>
          <a:xfrm>
            <a:off x="3635286" y="277937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9" name="Oval 568"/>
          <p:cNvSpPr/>
          <p:nvPr/>
        </p:nvSpPr>
        <p:spPr>
          <a:xfrm>
            <a:off x="2312238" y="312105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7" name="Oval 566"/>
          <p:cNvSpPr/>
          <p:nvPr/>
        </p:nvSpPr>
        <p:spPr>
          <a:xfrm>
            <a:off x="3909893" y="28441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3" name="Oval 562"/>
          <p:cNvSpPr/>
          <p:nvPr/>
        </p:nvSpPr>
        <p:spPr>
          <a:xfrm>
            <a:off x="3362589" y="339405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1" name="Oval 560"/>
          <p:cNvSpPr/>
          <p:nvPr/>
        </p:nvSpPr>
        <p:spPr>
          <a:xfrm>
            <a:off x="2326020" y="289811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9" name="Oval 558"/>
          <p:cNvSpPr/>
          <p:nvPr/>
        </p:nvSpPr>
        <p:spPr>
          <a:xfrm>
            <a:off x="2613387" y="308775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7" name="Oval 556"/>
          <p:cNvSpPr/>
          <p:nvPr/>
        </p:nvSpPr>
        <p:spPr>
          <a:xfrm>
            <a:off x="2958365" y="310710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3" name="Oval 552"/>
          <p:cNvSpPr/>
          <p:nvPr/>
        </p:nvSpPr>
        <p:spPr>
          <a:xfrm>
            <a:off x="3092563" y="231958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51" name="Oval 550"/>
          <p:cNvSpPr/>
          <p:nvPr/>
        </p:nvSpPr>
        <p:spPr>
          <a:xfrm>
            <a:off x="2524836" y="203384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9" name="Oval 548"/>
          <p:cNvSpPr/>
          <p:nvPr/>
        </p:nvSpPr>
        <p:spPr>
          <a:xfrm>
            <a:off x="3749871" y="34558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7" name="Oval 546"/>
          <p:cNvSpPr/>
          <p:nvPr/>
        </p:nvSpPr>
        <p:spPr>
          <a:xfrm>
            <a:off x="4183641" y="31470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3" name="Oval 542"/>
          <p:cNvSpPr/>
          <p:nvPr/>
        </p:nvSpPr>
        <p:spPr>
          <a:xfrm>
            <a:off x="3279192" y="31025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1" name="Oval 540"/>
          <p:cNvSpPr/>
          <p:nvPr/>
        </p:nvSpPr>
        <p:spPr>
          <a:xfrm>
            <a:off x="2661382" y="238792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9" name="Oval 538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7" name="Oval 536"/>
          <p:cNvSpPr/>
          <p:nvPr/>
        </p:nvSpPr>
        <p:spPr>
          <a:xfrm>
            <a:off x="3072609" y="283501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5" name="Oval 534"/>
          <p:cNvSpPr/>
          <p:nvPr/>
        </p:nvSpPr>
        <p:spPr>
          <a:xfrm>
            <a:off x="3412190" y="288892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3" name="Oval 532"/>
          <p:cNvSpPr/>
          <p:nvPr/>
        </p:nvSpPr>
        <p:spPr>
          <a:xfrm>
            <a:off x="395746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31" name="Oval 530"/>
          <p:cNvSpPr/>
          <p:nvPr/>
        </p:nvSpPr>
        <p:spPr>
          <a:xfrm>
            <a:off x="4056045" y="323440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9" name="Oval 528"/>
          <p:cNvSpPr/>
          <p:nvPr/>
        </p:nvSpPr>
        <p:spPr>
          <a:xfrm>
            <a:off x="2242555" y="220888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7" name="Oval 526"/>
          <p:cNvSpPr/>
          <p:nvPr/>
        </p:nvSpPr>
        <p:spPr>
          <a:xfrm>
            <a:off x="2223303" y="267497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5" name="Oval 524"/>
          <p:cNvSpPr/>
          <p:nvPr/>
        </p:nvSpPr>
        <p:spPr>
          <a:xfrm>
            <a:off x="3240209" y="43257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3" name="Oval 522"/>
          <p:cNvSpPr/>
          <p:nvPr/>
        </p:nvSpPr>
        <p:spPr>
          <a:xfrm>
            <a:off x="3783872" y="39340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21" name="Oval 520"/>
          <p:cNvSpPr/>
          <p:nvPr/>
        </p:nvSpPr>
        <p:spPr>
          <a:xfrm>
            <a:off x="2481861" y="32583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9" name="Oval 518"/>
          <p:cNvSpPr/>
          <p:nvPr/>
        </p:nvSpPr>
        <p:spPr>
          <a:xfrm>
            <a:off x="2919897" y="26352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7" name="Oval 516"/>
          <p:cNvSpPr/>
          <p:nvPr/>
        </p:nvSpPr>
        <p:spPr>
          <a:xfrm>
            <a:off x="3162697" y="330888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5" name="Oval 514"/>
          <p:cNvSpPr/>
          <p:nvPr/>
        </p:nvSpPr>
        <p:spPr>
          <a:xfrm>
            <a:off x="3515830" y="307960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3" name="Oval 512"/>
          <p:cNvSpPr/>
          <p:nvPr/>
        </p:nvSpPr>
        <p:spPr>
          <a:xfrm>
            <a:off x="3617996" y="318049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11" name="Oval 510"/>
          <p:cNvSpPr/>
          <p:nvPr/>
        </p:nvSpPr>
        <p:spPr>
          <a:xfrm>
            <a:off x="2660821" y="375563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9" name="Oval 508"/>
          <p:cNvSpPr/>
          <p:nvPr/>
        </p:nvSpPr>
        <p:spPr>
          <a:xfrm>
            <a:off x="3834874" y="309874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7" name="Oval 506"/>
          <p:cNvSpPr/>
          <p:nvPr/>
        </p:nvSpPr>
        <p:spPr>
          <a:xfrm>
            <a:off x="3924494" y="348316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5" name="Oval 504"/>
          <p:cNvSpPr/>
          <p:nvPr/>
        </p:nvSpPr>
        <p:spPr>
          <a:xfrm>
            <a:off x="3067523" y="36954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3" name="Oval 502"/>
          <p:cNvSpPr/>
          <p:nvPr/>
        </p:nvSpPr>
        <p:spPr>
          <a:xfrm>
            <a:off x="3377190" y="40330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01" name="Oval 500"/>
          <p:cNvSpPr/>
          <p:nvPr/>
        </p:nvSpPr>
        <p:spPr>
          <a:xfrm>
            <a:off x="2666468" y="3443397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9" name="Oval 498"/>
          <p:cNvSpPr/>
          <p:nvPr/>
        </p:nvSpPr>
        <p:spPr>
          <a:xfrm>
            <a:off x="2679489" y="409569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7" name="Oval 496"/>
          <p:cNvSpPr/>
          <p:nvPr/>
        </p:nvSpPr>
        <p:spPr>
          <a:xfrm>
            <a:off x="3074934" y="404279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5" name="Oval 494"/>
          <p:cNvSpPr/>
          <p:nvPr/>
        </p:nvSpPr>
        <p:spPr>
          <a:xfrm>
            <a:off x="1437808" y="191883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3" name="Oval 492"/>
          <p:cNvSpPr/>
          <p:nvPr/>
        </p:nvSpPr>
        <p:spPr>
          <a:xfrm>
            <a:off x="2299628" y="145839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91" name="Oval 490"/>
          <p:cNvSpPr/>
          <p:nvPr/>
        </p:nvSpPr>
        <p:spPr>
          <a:xfrm>
            <a:off x="1131415" y="32235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89" name="Oval 488"/>
          <p:cNvSpPr/>
          <p:nvPr/>
        </p:nvSpPr>
        <p:spPr>
          <a:xfrm>
            <a:off x="2261127" y="46323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85" name="Oval 484"/>
          <p:cNvSpPr/>
          <p:nvPr/>
        </p:nvSpPr>
        <p:spPr>
          <a:xfrm>
            <a:off x="4983912" y="423031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7" name="Oval 766"/>
          <p:cNvSpPr/>
          <p:nvPr/>
        </p:nvSpPr>
        <p:spPr>
          <a:xfrm>
            <a:off x="2741841" y="326556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5" name="Oval 764"/>
          <p:cNvSpPr/>
          <p:nvPr/>
        </p:nvSpPr>
        <p:spPr>
          <a:xfrm>
            <a:off x="3287199" y="263732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3" name="Oval 762"/>
          <p:cNvSpPr/>
          <p:nvPr/>
        </p:nvSpPr>
        <p:spPr>
          <a:xfrm>
            <a:off x="2129310" y="23446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1" name="Oval 760"/>
          <p:cNvSpPr/>
          <p:nvPr/>
        </p:nvSpPr>
        <p:spPr>
          <a:xfrm>
            <a:off x="4721107" y="264519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7" name="Oval 756"/>
          <p:cNvSpPr/>
          <p:nvPr/>
        </p:nvSpPr>
        <p:spPr>
          <a:xfrm>
            <a:off x="2984944" y="34979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5" name="Oval 754"/>
          <p:cNvSpPr/>
          <p:nvPr/>
        </p:nvSpPr>
        <p:spPr>
          <a:xfrm>
            <a:off x="3615570" y="360024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9" name="Oval 738"/>
          <p:cNvSpPr/>
          <p:nvPr/>
        </p:nvSpPr>
        <p:spPr>
          <a:xfrm>
            <a:off x="3574792" y="157030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7" name="Oval 736"/>
          <p:cNvSpPr/>
          <p:nvPr/>
        </p:nvSpPr>
        <p:spPr>
          <a:xfrm>
            <a:off x="1029041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5" name="Oval 734"/>
          <p:cNvSpPr/>
          <p:nvPr/>
        </p:nvSpPr>
        <p:spPr>
          <a:xfrm>
            <a:off x="1713095" y="296131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3" name="Oval 732"/>
          <p:cNvSpPr/>
          <p:nvPr/>
        </p:nvSpPr>
        <p:spPr>
          <a:xfrm>
            <a:off x="1105664" y="176747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31" name="Oval 730"/>
          <p:cNvSpPr/>
          <p:nvPr/>
        </p:nvSpPr>
        <p:spPr>
          <a:xfrm>
            <a:off x="1007696" y="215758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9" name="Oval 728"/>
          <p:cNvSpPr/>
          <p:nvPr/>
        </p:nvSpPr>
        <p:spPr>
          <a:xfrm>
            <a:off x="1482512" y="219170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7" name="Oval 726"/>
          <p:cNvSpPr/>
          <p:nvPr/>
        </p:nvSpPr>
        <p:spPr>
          <a:xfrm>
            <a:off x="1419811" y="312092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5" name="Oval 724"/>
          <p:cNvSpPr/>
          <p:nvPr/>
        </p:nvSpPr>
        <p:spPr>
          <a:xfrm>
            <a:off x="1466318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3" name="Oval 722"/>
          <p:cNvSpPr/>
          <p:nvPr/>
        </p:nvSpPr>
        <p:spPr>
          <a:xfrm>
            <a:off x="1446314" y="16314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21" name="Oval 720"/>
          <p:cNvSpPr/>
          <p:nvPr/>
        </p:nvSpPr>
        <p:spPr>
          <a:xfrm>
            <a:off x="2820116" y="14856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9" name="Oval 718"/>
          <p:cNvSpPr/>
          <p:nvPr/>
        </p:nvSpPr>
        <p:spPr>
          <a:xfrm>
            <a:off x="2514763" y="158566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7" name="Oval 716"/>
          <p:cNvSpPr/>
          <p:nvPr/>
        </p:nvSpPr>
        <p:spPr>
          <a:xfrm>
            <a:off x="1616814" y="155719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5" name="Oval 714"/>
          <p:cNvSpPr/>
          <p:nvPr/>
        </p:nvSpPr>
        <p:spPr>
          <a:xfrm>
            <a:off x="2091630" y="159131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3" name="Oval 712"/>
          <p:cNvSpPr/>
          <p:nvPr/>
        </p:nvSpPr>
        <p:spPr>
          <a:xfrm>
            <a:off x="1716861" y="167944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11" name="Oval 710"/>
          <p:cNvSpPr/>
          <p:nvPr/>
        </p:nvSpPr>
        <p:spPr>
          <a:xfrm>
            <a:off x="1785897" y="130481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9" name="Oval 708"/>
          <p:cNvSpPr/>
          <p:nvPr/>
        </p:nvSpPr>
        <p:spPr>
          <a:xfrm>
            <a:off x="3435272" y="137649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7" name="Oval 706"/>
          <p:cNvSpPr/>
          <p:nvPr/>
        </p:nvSpPr>
        <p:spPr>
          <a:xfrm>
            <a:off x="3942730" y="16017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05" name="Oval 704"/>
          <p:cNvSpPr/>
          <p:nvPr/>
        </p:nvSpPr>
        <p:spPr>
          <a:xfrm>
            <a:off x="4569783" y="488727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4634669" y="299596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9" name="Oval 698"/>
          <p:cNvSpPr/>
          <p:nvPr/>
        </p:nvSpPr>
        <p:spPr>
          <a:xfrm>
            <a:off x="4988995" y="311632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7" name="Oval 696"/>
          <p:cNvSpPr/>
          <p:nvPr/>
        </p:nvSpPr>
        <p:spPr>
          <a:xfrm>
            <a:off x="4967649" y="33774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5" name="Oval 694"/>
          <p:cNvSpPr/>
          <p:nvPr/>
        </p:nvSpPr>
        <p:spPr>
          <a:xfrm>
            <a:off x="4934812" y="363391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3" name="Oval 692"/>
          <p:cNvSpPr/>
          <p:nvPr/>
        </p:nvSpPr>
        <p:spPr>
          <a:xfrm>
            <a:off x="1005616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91" name="Oval 690"/>
          <p:cNvSpPr/>
          <p:nvPr/>
        </p:nvSpPr>
        <p:spPr>
          <a:xfrm>
            <a:off x="1689670" y="327188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9" name="Oval 688"/>
          <p:cNvSpPr/>
          <p:nvPr/>
        </p:nvSpPr>
        <p:spPr>
          <a:xfrm>
            <a:off x="1396385" y="34314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7" name="Oval 686"/>
          <p:cNvSpPr/>
          <p:nvPr/>
        </p:nvSpPr>
        <p:spPr>
          <a:xfrm>
            <a:off x="1442893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85" name="Oval 684"/>
          <p:cNvSpPr/>
          <p:nvPr/>
        </p:nvSpPr>
        <p:spPr>
          <a:xfrm>
            <a:off x="699584" y="47144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3" name="Oval 682"/>
          <p:cNvSpPr/>
          <p:nvPr/>
        </p:nvSpPr>
        <p:spPr>
          <a:xfrm>
            <a:off x="3282003" y="489291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3283068" y="45806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9" name="Oval 678"/>
          <p:cNvSpPr/>
          <p:nvPr/>
        </p:nvSpPr>
        <p:spPr>
          <a:xfrm>
            <a:off x="1366271" y="393365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5" name="Oval 674"/>
          <p:cNvSpPr/>
          <p:nvPr/>
        </p:nvSpPr>
        <p:spPr>
          <a:xfrm>
            <a:off x="3055167" y="43542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3" name="Oval 672"/>
          <p:cNvSpPr/>
          <p:nvPr/>
        </p:nvSpPr>
        <p:spPr>
          <a:xfrm>
            <a:off x="1698835" y="4003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71" name="Oval 670"/>
          <p:cNvSpPr/>
          <p:nvPr/>
        </p:nvSpPr>
        <p:spPr>
          <a:xfrm>
            <a:off x="1851865" y="442583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9" name="Oval 668"/>
          <p:cNvSpPr/>
          <p:nvPr/>
        </p:nvSpPr>
        <p:spPr>
          <a:xfrm>
            <a:off x="2326681" y="445995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7" name="Oval 666"/>
          <p:cNvSpPr/>
          <p:nvPr/>
        </p:nvSpPr>
        <p:spPr>
          <a:xfrm>
            <a:off x="1951913" y="45480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5" name="Oval 664"/>
          <p:cNvSpPr/>
          <p:nvPr/>
        </p:nvSpPr>
        <p:spPr>
          <a:xfrm>
            <a:off x="2020948" y="417345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59" name="Oval 658"/>
          <p:cNvSpPr/>
          <p:nvPr/>
        </p:nvSpPr>
        <p:spPr>
          <a:xfrm>
            <a:off x="4682459" y="417837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57" name="Oval 656"/>
          <p:cNvSpPr/>
          <p:nvPr/>
        </p:nvSpPr>
        <p:spPr>
          <a:xfrm>
            <a:off x="4952512" y="38794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394" name="Picture 3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5" y="4918303"/>
            <a:ext cx="417437" cy="383490"/>
          </a:xfrm>
          <a:prstGeom prst="rect">
            <a:avLst/>
          </a:prstGeom>
        </p:spPr>
      </p:pic>
      <p:sp>
        <p:nvSpPr>
          <p:cNvPr id="395" name="TextBox 394"/>
          <p:cNvSpPr txBox="1"/>
          <p:nvPr/>
        </p:nvSpPr>
        <p:spPr>
          <a:xfrm>
            <a:off x="699584" y="4977664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Na-K Pump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385297" y="1322893"/>
            <a:ext cx="5255337" cy="973040"/>
            <a:chOff x="7218076" y="1094287"/>
            <a:chExt cx="5255337" cy="973040"/>
          </a:xfrm>
        </p:grpSpPr>
        <p:grpSp>
          <p:nvGrpSpPr>
            <p:cNvPr id="13" name="Group 12"/>
            <p:cNvGrpSpPr/>
            <p:nvPr/>
          </p:nvGrpSpPr>
          <p:grpSpPr>
            <a:xfrm>
              <a:off x="7218076" y="1096854"/>
              <a:ext cx="589573" cy="970473"/>
              <a:chOff x="7465726" y="1096854"/>
              <a:chExt cx="589573" cy="970473"/>
            </a:xfrm>
          </p:grpSpPr>
          <p:sp>
            <p:nvSpPr>
              <p:cNvPr id="405" name="TextBox 404"/>
              <p:cNvSpPr txBox="1"/>
              <p:nvPr/>
            </p:nvSpPr>
            <p:spPr>
              <a:xfrm>
                <a:off x="7468279" y="1096854"/>
                <a:ext cx="5870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RT</a:t>
                </a:r>
              </a:p>
            </p:txBody>
          </p:sp>
          <p:sp>
            <p:nvSpPr>
              <p:cNvPr id="406" name="TextBox 405"/>
              <p:cNvSpPr txBox="1"/>
              <p:nvPr/>
            </p:nvSpPr>
            <p:spPr>
              <a:xfrm>
                <a:off x="7576892" y="1544107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F</a:t>
                </a:r>
              </a:p>
            </p:txBody>
          </p:sp>
          <p:cxnSp>
            <p:nvCxnSpPr>
              <p:cNvPr id="397" name="Straight Connector 396"/>
              <p:cNvCxnSpPr/>
              <p:nvPr/>
            </p:nvCxnSpPr>
            <p:spPr>
              <a:xfrm>
                <a:off x="7465726" y="1571265"/>
                <a:ext cx="5712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TextBox 398"/>
            <p:cNvSpPr txBox="1"/>
            <p:nvPr/>
          </p:nvSpPr>
          <p:spPr>
            <a:xfrm>
              <a:off x="8181854" y="1540881"/>
              <a:ext cx="42915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 err="1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r>
                <a:rPr lang="en-US" sz="2800" baseline="-25000" dirty="0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8181854" y="1094287"/>
              <a:ext cx="4241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</a:t>
              </a:r>
              <a:r>
                <a:rPr lang="en-US" sz="2800" dirty="0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[Na]</a:t>
              </a:r>
              <a:r>
                <a:rPr lang="en-US" sz="2800" baseline="-25000" dirty="0">
                  <a:solidFill>
                    <a:srgbClr val="FF616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  <a:r>
                <a:rPr lang="en-US" sz="2800" baseline="-250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+ 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K</a:t>
              </a:r>
              <a:r>
                <a:rPr lang="en-US" sz="28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[K]</a:t>
              </a:r>
              <a:r>
                <a:rPr lang="en-US" sz="2800" baseline="-25000" dirty="0">
                  <a:solidFill>
                    <a:srgbClr val="00FFFF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o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 + </a:t>
              </a:r>
              <a:r>
                <a:rPr lang="en-US" sz="28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Cl</a:t>
              </a:r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[Cl]</a:t>
              </a:r>
              <a:r>
                <a:rPr lang="en-US" sz="2800" baseline="-25000" dirty="0" err="1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</a:t>
              </a:r>
              <a:endPara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749793" y="1333666"/>
              <a:ext cx="481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ln</a:t>
              </a:r>
            </a:p>
          </p:txBody>
        </p:sp>
        <p:cxnSp>
          <p:nvCxnSpPr>
            <p:cNvPr id="404" name="Straight Connector 403"/>
            <p:cNvCxnSpPr/>
            <p:nvPr/>
          </p:nvCxnSpPr>
          <p:spPr>
            <a:xfrm flipV="1">
              <a:off x="8278573" y="1600194"/>
              <a:ext cx="3694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054057" y="864082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 Potential</a:t>
            </a:r>
          </a:p>
        </p:txBody>
      </p:sp>
      <p:sp>
        <p:nvSpPr>
          <p:cNvPr id="608" name="TextBox 607"/>
          <p:cNvSpPr txBox="1"/>
          <p:nvPr/>
        </p:nvSpPr>
        <p:spPr>
          <a:xfrm>
            <a:off x="7816706" y="3148060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   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-90mV</a:t>
            </a:r>
          </a:p>
        </p:txBody>
      </p:sp>
      <p:sp>
        <p:nvSpPr>
          <p:cNvPr id="753" name="TextBox 752"/>
          <p:cNvSpPr txBox="1"/>
          <p:nvPr/>
        </p:nvSpPr>
        <p:spPr>
          <a:xfrm>
            <a:off x="7816706" y="2624840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2800" baseline="-250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+50mV</a:t>
            </a:r>
          </a:p>
        </p:txBody>
      </p:sp>
      <p:sp>
        <p:nvSpPr>
          <p:cNvPr id="754" name="TextBox 753"/>
          <p:cNvSpPr txBox="1"/>
          <p:nvPr/>
        </p:nvSpPr>
        <p:spPr>
          <a:xfrm>
            <a:off x="7816706" y="3655419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r>
              <a:rPr lang="en-US" sz="2800" baseline="-250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</a:t>
            </a:r>
            <a:r>
              <a:rPr lang="en-US" sz="28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-70mV</a:t>
            </a:r>
          </a:p>
        </p:txBody>
      </p:sp>
      <p:sp>
        <p:nvSpPr>
          <p:cNvPr id="771" name="Freeform 770"/>
          <p:cNvSpPr/>
          <p:nvPr/>
        </p:nvSpPr>
        <p:spPr>
          <a:xfrm>
            <a:off x="7958006" y="4496815"/>
            <a:ext cx="1769564" cy="1804860"/>
          </a:xfrm>
          <a:custGeom>
            <a:avLst/>
            <a:gdLst>
              <a:gd name="connsiteX0" fmla="*/ 0 w 2296633"/>
              <a:gd name="connsiteY0" fmla="*/ 1719177 h 2577454"/>
              <a:gd name="connsiteX1" fmla="*/ 946298 w 2296633"/>
              <a:gd name="connsiteY1" fmla="*/ 1740442 h 2577454"/>
              <a:gd name="connsiteX2" fmla="*/ 1073889 w 2296633"/>
              <a:gd name="connsiteY2" fmla="*/ 7335 h 2577454"/>
              <a:gd name="connsiteX3" fmla="*/ 1212112 w 2296633"/>
              <a:gd name="connsiteY3" fmla="*/ 2505986 h 2577454"/>
              <a:gd name="connsiteX4" fmla="*/ 1360968 w 2296633"/>
              <a:gd name="connsiteY4" fmla="*/ 1889298 h 2577454"/>
              <a:gd name="connsiteX5" fmla="*/ 2296633 w 2296633"/>
              <a:gd name="connsiteY5" fmla="*/ 1804238 h 2577454"/>
              <a:gd name="connsiteX0" fmla="*/ 0 w 2296633"/>
              <a:gd name="connsiteY0" fmla="*/ 1719177 h 2577454"/>
              <a:gd name="connsiteX1" fmla="*/ 946298 w 2296633"/>
              <a:gd name="connsiteY1" fmla="*/ 1740442 h 2577454"/>
              <a:gd name="connsiteX2" fmla="*/ 1073889 w 2296633"/>
              <a:gd name="connsiteY2" fmla="*/ 7335 h 2577454"/>
              <a:gd name="connsiteX3" fmla="*/ 1212112 w 2296633"/>
              <a:gd name="connsiteY3" fmla="*/ 2505986 h 2577454"/>
              <a:gd name="connsiteX4" fmla="*/ 1360968 w 2296633"/>
              <a:gd name="connsiteY4" fmla="*/ 1889298 h 2577454"/>
              <a:gd name="connsiteX5" fmla="*/ 2296633 w 2296633"/>
              <a:gd name="connsiteY5" fmla="*/ 1804238 h 2577454"/>
              <a:gd name="connsiteX0" fmla="*/ 0 w 2296633"/>
              <a:gd name="connsiteY0" fmla="*/ 1732868 h 2577464"/>
              <a:gd name="connsiteX1" fmla="*/ 946298 w 2296633"/>
              <a:gd name="connsiteY1" fmla="*/ 1740452 h 2577464"/>
              <a:gd name="connsiteX2" fmla="*/ 1073889 w 2296633"/>
              <a:gd name="connsiteY2" fmla="*/ 7345 h 2577464"/>
              <a:gd name="connsiteX3" fmla="*/ 1212112 w 2296633"/>
              <a:gd name="connsiteY3" fmla="*/ 2505996 h 2577464"/>
              <a:gd name="connsiteX4" fmla="*/ 1360968 w 2296633"/>
              <a:gd name="connsiteY4" fmla="*/ 1889308 h 2577464"/>
              <a:gd name="connsiteX5" fmla="*/ 2296633 w 2296633"/>
              <a:gd name="connsiteY5" fmla="*/ 1804248 h 2577464"/>
              <a:gd name="connsiteX0" fmla="*/ 0 w 2296633"/>
              <a:gd name="connsiteY0" fmla="*/ 1732868 h 2577464"/>
              <a:gd name="connsiteX1" fmla="*/ 946298 w 2296633"/>
              <a:gd name="connsiteY1" fmla="*/ 1740452 h 2577464"/>
              <a:gd name="connsiteX2" fmla="*/ 1073889 w 2296633"/>
              <a:gd name="connsiteY2" fmla="*/ 7345 h 2577464"/>
              <a:gd name="connsiteX3" fmla="*/ 1212112 w 2296633"/>
              <a:gd name="connsiteY3" fmla="*/ 2505996 h 2577464"/>
              <a:gd name="connsiteX4" fmla="*/ 1360968 w 2296633"/>
              <a:gd name="connsiteY4" fmla="*/ 1889308 h 2577464"/>
              <a:gd name="connsiteX5" fmla="*/ 2296633 w 2296633"/>
              <a:gd name="connsiteY5" fmla="*/ 1804248 h 2577464"/>
              <a:gd name="connsiteX0" fmla="*/ 0 w 2296633"/>
              <a:gd name="connsiteY0" fmla="*/ 1746499 h 2591868"/>
              <a:gd name="connsiteX1" fmla="*/ 946298 w 2296633"/>
              <a:gd name="connsiteY1" fmla="*/ 1754083 h 2591868"/>
              <a:gd name="connsiteX2" fmla="*/ 1120655 w 2296633"/>
              <a:gd name="connsiteY2" fmla="*/ 7295 h 2591868"/>
              <a:gd name="connsiteX3" fmla="*/ 1212112 w 2296633"/>
              <a:gd name="connsiteY3" fmla="*/ 2519627 h 2591868"/>
              <a:gd name="connsiteX4" fmla="*/ 1360968 w 2296633"/>
              <a:gd name="connsiteY4" fmla="*/ 1902939 h 2591868"/>
              <a:gd name="connsiteX5" fmla="*/ 2296633 w 2296633"/>
              <a:gd name="connsiteY5" fmla="*/ 1817879 h 2591868"/>
              <a:gd name="connsiteX0" fmla="*/ 0 w 2296633"/>
              <a:gd name="connsiteY0" fmla="*/ 1746019 h 2565652"/>
              <a:gd name="connsiteX1" fmla="*/ 946298 w 2296633"/>
              <a:gd name="connsiteY1" fmla="*/ 1753603 h 2565652"/>
              <a:gd name="connsiteX2" fmla="*/ 1120655 w 2296633"/>
              <a:gd name="connsiteY2" fmla="*/ 6815 h 2565652"/>
              <a:gd name="connsiteX3" fmla="*/ 1198750 w 2296633"/>
              <a:gd name="connsiteY3" fmla="*/ 2491784 h 2565652"/>
              <a:gd name="connsiteX4" fmla="*/ 1360968 w 2296633"/>
              <a:gd name="connsiteY4" fmla="*/ 1902459 h 2565652"/>
              <a:gd name="connsiteX5" fmla="*/ 2296633 w 2296633"/>
              <a:gd name="connsiteY5" fmla="*/ 1817399 h 2565652"/>
              <a:gd name="connsiteX0" fmla="*/ 0 w 2296633"/>
              <a:gd name="connsiteY0" fmla="*/ 1746019 h 2563901"/>
              <a:gd name="connsiteX1" fmla="*/ 946298 w 2296633"/>
              <a:gd name="connsiteY1" fmla="*/ 1753603 h 2563901"/>
              <a:gd name="connsiteX2" fmla="*/ 1120655 w 2296633"/>
              <a:gd name="connsiteY2" fmla="*/ 6815 h 2563901"/>
              <a:gd name="connsiteX3" fmla="*/ 1198750 w 2296633"/>
              <a:gd name="connsiteY3" fmla="*/ 2491784 h 2563901"/>
              <a:gd name="connsiteX4" fmla="*/ 1588112 w 2296633"/>
              <a:gd name="connsiteY4" fmla="*/ 1888777 h 2563901"/>
              <a:gd name="connsiteX5" fmla="*/ 2296633 w 2296633"/>
              <a:gd name="connsiteY5" fmla="*/ 1817399 h 2563901"/>
              <a:gd name="connsiteX0" fmla="*/ 0 w 2296633"/>
              <a:gd name="connsiteY0" fmla="*/ 1746019 h 2556989"/>
              <a:gd name="connsiteX1" fmla="*/ 946298 w 2296633"/>
              <a:gd name="connsiteY1" fmla="*/ 1753603 h 2556989"/>
              <a:gd name="connsiteX2" fmla="*/ 1120655 w 2296633"/>
              <a:gd name="connsiteY2" fmla="*/ 6815 h 2556989"/>
              <a:gd name="connsiteX3" fmla="*/ 1198750 w 2296633"/>
              <a:gd name="connsiteY3" fmla="*/ 2491784 h 2556989"/>
              <a:gd name="connsiteX4" fmla="*/ 2296633 w 2296633"/>
              <a:gd name="connsiteY4" fmla="*/ 1817399 h 2556989"/>
              <a:gd name="connsiteX0" fmla="*/ 0 w 2296633"/>
              <a:gd name="connsiteY0" fmla="*/ 1746019 h 2547986"/>
              <a:gd name="connsiteX1" fmla="*/ 946298 w 2296633"/>
              <a:gd name="connsiteY1" fmla="*/ 1753603 h 2547986"/>
              <a:gd name="connsiteX2" fmla="*/ 1120655 w 2296633"/>
              <a:gd name="connsiteY2" fmla="*/ 6815 h 2547986"/>
              <a:gd name="connsiteX3" fmla="*/ 1198750 w 2296633"/>
              <a:gd name="connsiteY3" fmla="*/ 2491784 h 2547986"/>
              <a:gd name="connsiteX4" fmla="*/ 2296633 w 2296633"/>
              <a:gd name="connsiteY4" fmla="*/ 1817399 h 2547986"/>
              <a:gd name="connsiteX0" fmla="*/ 0 w 2296633"/>
              <a:gd name="connsiteY0" fmla="*/ 1746019 h 2547986"/>
              <a:gd name="connsiteX1" fmla="*/ 946298 w 2296633"/>
              <a:gd name="connsiteY1" fmla="*/ 1753603 h 2547986"/>
              <a:gd name="connsiteX2" fmla="*/ 1120655 w 2296633"/>
              <a:gd name="connsiteY2" fmla="*/ 6815 h 2547986"/>
              <a:gd name="connsiteX3" fmla="*/ 1198750 w 2296633"/>
              <a:gd name="connsiteY3" fmla="*/ 2491784 h 2547986"/>
              <a:gd name="connsiteX4" fmla="*/ 2296633 w 2296633"/>
              <a:gd name="connsiteY4" fmla="*/ 1817399 h 2547986"/>
              <a:gd name="connsiteX0" fmla="*/ 0 w 2296633"/>
              <a:gd name="connsiteY0" fmla="*/ 1741358 h 2229528"/>
              <a:gd name="connsiteX1" fmla="*/ 946298 w 2296633"/>
              <a:gd name="connsiteY1" fmla="*/ 1748942 h 2229528"/>
              <a:gd name="connsiteX2" fmla="*/ 1120655 w 2296633"/>
              <a:gd name="connsiteY2" fmla="*/ 2154 h 2229528"/>
              <a:gd name="connsiteX3" fmla="*/ 1339046 w 2296633"/>
              <a:gd name="connsiteY3" fmla="*/ 2151933 h 2229528"/>
              <a:gd name="connsiteX4" fmla="*/ 2296633 w 2296633"/>
              <a:gd name="connsiteY4" fmla="*/ 1812738 h 2229528"/>
              <a:gd name="connsiteX0" fmla="*/ 0 w 2296633"/>
              <a:gd name="connsiteY0" fmla="*/ 1741358 h 2183282"/>
              <a:gd name="connsiteX1" fmla="*/ 946298 w 2296633"/>
              <a:gd name="connsiteY1" fmla="*/ 1748942 h 2183282"/>
              <a:gd name="connsiteX2" fmla="*/ 1120655 w 2296633"/>
              <a:gd name="connsiteY2" fmla="*/ 2154 h 2183282"/>
              <a:gd name="connsiteX3" fmla="*/ 1339046 w 2296633"/>
              <a:gd name="connsiteY3" fmla="*/ 2151933 h 2183282"/>
              <a:gd name="connsiteX4" fmla="*/ 2296633 w 2296633"/>
              <a:gd name="connsiteY4" fmla="*/ 1812738 h 2183282"/>
              <a:gd name="connsiteX0" fmla="*/ 0 w 2296633"/>
              <a:gd name="connsiteY0" fmla="*/ 1741358 h 2187524"/>
              <a:gd name="connsiteX1" fmla="*/ 946298 w 2296633"/>
              <a:gd name="connsiteY1" fmla="*/ 1748942 h 2187524"/>
              <a:gd name="connsiteX2" fmla="*/ 1120655 w 2296633"/>
              <a:gd name="connsiteY2" fmla="*/ 2154 h 2187524"/>
              <a:gd name="connsiteX3" fmla="*/ 1339046 w 2296633"/>
              <a:gd name="connsiteY3" fmla="*/ 2151933 h 2187524"/>
              <a:gd name="connsiteX4" fmla="*/ 2296633 w 2296633"/>
              <a:gd name="connsiteY4" fmla="*/ 1812738 h 2187524"/>
              <a:gd name="connsiteX0" fmla="*/ 0 w 2016043"/>
              <a:gd name="connsiteY0" fmla="*/ 1755040 h 2187525"/>
              <a:gd name="connsiteX1" fmla="*/ 665708 w 2016043"/>
              <a:gd name="connsiteY1" fmla="*/ 1748943 h 2187525"/>
              <a:gd name="connsiteX2" fmla="*/ 840065 w 2016043"/>
              <a:gd name="connsiteY2" fmla="*/ 2155 h 2187525"/>
              <a:gd name="connsiteX3" fmla="*/ 1058456 w 2016043"/>
              <a:gd name="connsiteY3" fmla="*/ 2151934 h 2187525"/>
              <a:gd name="connsiteX4" fmla="*/ 2016043 w 2016043"/>
              <a:gd name="connsiteY4" fmla="*/ 1812739 h 2187525"/>
              <a:gd name="connsiteX0" fmla="*/ 0 w 2016043"/>
              <a:gd name="connsiteY0" fmla="*/ 1755041 h 2187526"/>
              <a:gd name="connsiteX1" fmla="*/ 665708 w 2016043"/>
              <a:gd name="connsiteY1" fmla="*/ 1748944 h 2187526"/>
              <a:gd name="connsiteX2" fmla="*/ 840065 w 2016043"/>
              <a:gd name="connsiteY2" fmla="*/ 2156 h 2187526"/>
              <a:gd name="connsiteX3" fmla="*/ 1058456 w 2016043"/>
              <a:gd name="connsiteY3" fmla="*/ 2151935 h 2187526"/>
              <a:gd name="connsiteX4" fmla="*/ 2016043 w 2016043"/>
              <a:gd name="connsiteY4" fmla="*/ 1812740 h 218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43" h="2187526">
                <a:moveTo>
                  <a:pt x="0" y="1755041"/>
                </a:moveTo>
                <a:lnTo>
                  <a:pt x="665708" y="1748944"/>
                </a:lnTo>
                <a:cubicBezTo>
                  <a:pt x="805719" y="1456797"/>
                  <a:pt x="774607" y="-65009"/>
                  <a:pt x="840065" y="2156"/>
                </a:cubicBezTo>
                <a:cubicBezTo>
                  <a:pt x="905523" y="69321"/>
                  <a:pt x="902544" y="1986984"/>
                  <a:pt x="1058456" y="2151935"/>
                </a:cubicBezTo>
                <a:cubicBezTo>
                  <a:pt x="1214368" y="2316886"/>
                  <a:pt x="1152652" y="1857467"/>
                  <a:pt x="2016043" y="181274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Oval 554"/>
          <p:cNvSpPr/>
          <p:nvPr/>
        </p:nvSpPr>
        <p:spPr>
          <a:xfrm>
            <a:off x="3886039" y="24113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51" name="Oval 750"/>
          <p:cNvSpPr/>
          <p:nvPr/>
        </p:nvSpPr>
        <p:spPr>
          <a:xfrm>
            <a:off x="4699761" y="228398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45" name="Oval 744"/>
          <p:cNvSpPr/>
          <p:nvPr/>
        </p:nvSpPr>
        <p:spPr>
          <a:xfrm>
            <a:off x="4799809" y="2406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75" name="Oval 574"/>
          <p:cNvSpPr/>
          <p:nvPr/>
        </p:nvSpPr>
        <p:spPr>
          <a:xfrm>
            <a:off x="3603395" y="208186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65" name="Oval 564"/>
          <p:cNvSpPr/>
          <p:nvPr/>
        </p:nvSpPr>
        <p:spPr>
          <a:xfrm>
            <a:off x="3716032" y="237397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69" name="Oval 768"/>
          <p:cNvSpPr/>
          <p:nvPr/>
        </p:nvSpPr>
        <p:spPr>
          <a:xfrm>
            <a:off x="3352516" y="23180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89" name="Oval 588"/>
          <p:cNvSpPr/>
          <p:nvPr/>
        </p:nvSpPr>
        <p:spPr>
          <a:xfrm>
            <a:off x="3861898" y="22512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747" name="Oval 746"/>
          <p:cNvSpPr/>
          <p:nvPr/>
        </p:nvSpPr>
        <p:spPr>
          <a:xfrm>
            <a:off x="4415373" y="23586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45" name="Oval 544"/>
          <p:cNvSpPr/>
          <p:nvPr/>
        </p:nvSpPr>
        <p:spPr>
          <a:xfrm>
            <a:off x="3764831" y="41060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87" name="Oval 486"/>
          <p:cNvSpPr/>
          <p:nvPr/>
        </p:nvSpPr>
        <p:spPr>
          <a:xfrm>
            <a:off x="3819805" y="493992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3670323" y="42451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661" name="Oval 660"/>
          <p:cNvSpPr/>
          <p:nvPr/>
        </p:nvSpPr>
        <p:spPr>
          <a:xfrm>
            <a:off x="3651006" y="461206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" name="Rectangle 3"/>
          <p:cNvSpPr/>
          <p:nvPr/>
        </p:nvSpPr>
        <p:spPr>
          <a:xfrm>
            <a:off x="8360229" y="4354289"/>
            <a:ext cx="1855271" cy="2118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7162583" y="5598959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Vm</a:t>
            </a:r>
            <a:endParaRPr lang="en-US" sz="3600" dirty="0"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99584" y="5856860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Potassium Channel (leak)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99584" y="6376259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Chloride Channel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699584" y="5431903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Sodium Channel</a:t>
            </a: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7" y="5839966"/>
            <a:ext cx="340894" cy="341502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855" y="6301675"/>
            <a:ext cx="344977" cy="341502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6" y="5396297"/>
            <a:ext cx="340894" cy="341502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0433" y="5790664"/>
            <a:ext cx="306761" cy="417714"/>
          </a:xfrm>
          <a:prstGeom prst="rect">
            <a:avLst/>
          </a:prstGeom>
        </p:spPr>
      </p:pic>
      <p:grpSp>
        <p:nvGrpSpPr>
          <p:cNvPr id="173" name="Group 172"/>
          <p:cNvGrpSpPr/>
          <p:nvPr/>
        </p:nvGrpSpPr>
        <p:grpSpPr>
          <a:xfrm>
            <a:off x="3400778" y="5749308"/>
            <a:ext cx="1903920" cy="536110"/>
            <a:chOff x="3457223" y="5828331"/>
            <a:chExt cx="1903920" cy="536110"/>
          </a:xfrm>
        </p:grpSpPr>
        <p:sp>
          <p:nvSpPr>
            <p:cNvPr id="174" name="TextBox 173"/>
            <p:cNvSpPr txBox="1"/>
            <p:nvPr/>
          </p:nvSpPr>
          <p:spPr>
            <a:xfrm>
              <a:off x="3457223" y="5828331"/>
              <a:ext cx="1710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Delayed Rectifier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462866" y="6025887"/>
              <a:ext cx="1898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Potassium Channel</a:t>
              </a:r>
            </a:p>
          </p:txBody>
        </p:sp>
      </p:grpSp>
      <p:sp>
        <p:nvSpPr>
          <p:cNvPr id="772" name="TextBox 771"/>
          <p:cNvSpPr txBox="1"/>
          <p:nvPr/>
        </p:nvSpPr>
        <p:spPr>
          <a:xfrm>
            <a:off x="7727738" y="6371266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action potential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1767228" y="2149153"/>
            <a:ext cx="2578641" cy="2567059"/>
            <a:chOff x="1767228" y="2149153"/>
            <a:chExt cx="2578641" cy="2567059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45603">
              <a:off x="4026299" y="2099322"/>
              <a:ext cx="269739" cy="36940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00172">
              <a:off x="1816971" y="2965859"/>
              <a:ext cx="269264" cy="368750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68578">
              <a:off x="3150797" y="4295936"/>
              <a:ext cx="306888" cy="420276"/>
            </a:xfrm>
            <a:prstGeom prst="rect">
              <a:avLst/>
            </a:prstGeom>
          </p:spPr>
        </p:pic>
      </p:grpSp>
      <p:pic>
        <p:nvPicPr>
          <p:cNvPr id="180" name="Picture 17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53" y="2665117"/>
            <a:ext cx="354172" cy="346153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429">
            <a:off x="3517612" y="1728251"/>
            <a:ext cx="281735" cy="381263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0434">
            <a:off x="2602515" y="4256335"/>
            <a:ext cx="373933" cy="365466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367">
            <a:off x="1863314" y="1925881"/>
            <a:ext cx="309596" cy="302586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3098">
            <a:off x="2264072" y="3967190"/>
            <a:ext cx="287543" cy="389122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3329">
            <a:off x="1736597" y="2471901"/>
            <a:ext cx="275950" cy="3734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25849" y="1751479"/>
            <a:ext cx="2237721" cy="2891927"/>
            <a:chOff x="2325849" y="1751479"/>
            <a:chExt cx="2237721" cy="2891927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73949">
              <a:off x="4201332" y="3322800"/>
              <a:ext cx="306761" cy="417714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0441">
              <a:off x="3648400" y="4253810"/>
              <a:ext cx="286112" cy="389596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1831">
              <a:off x="2325849" y="1751479"/>
              <a:ext cx="279297" cy="380316"/>
            </a:xfrm>
            <a:prstGeom prst="rect">
              <a:avLst/>
            </a:prstGeom>
          </p:spPr>
        </p:pic>
      </p:grpSp>
      <p:sp>
        <p:nvSpPr>
          <p:cNvPr id="189" name="TextBox 188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13331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00963 -0.00046 L 0.02734 0.00417 " pathEditMode="relative" rAng="0" ptsTypes="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86 0.00139 L 0.03932 0.00509 L 0.05182 0.00509 " pathEditMode="relative" rAng="0" ptsTypes="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 -1.85185E-6 L 0.23672 0.00278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77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7" name="Straight Connector 396"/>
          <p:cNvCxnSpPr/>
          <p:nvPr/>
        </p:nvCxnSpPr>
        <p:spPr>
          <a:xfrm>
            <a:off x="6385297" y="1799871"/>
            <a:ext cx="5712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 flipV="1">
            <a:off x="7445794" y="1828800"/>
            <a:ext cx="3694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Freeform 415"/>
          <p:cNvSpPr/>
          <p:nvPr/>
        </p:nvSpPr>
        <p:spPr>
          <a:xfrm rot="11380422">
            <a:off x="1770967" y="1875650"/>
            <a:ext cx="2634945" cy="2634781"/>
          </a:xfrm>
          <a:custGeom>
            <a:avLst/>
            <a:gdLst>
              <a:gd name="connsiteX0" fmla="*/ 2334666 w 4261085"/>
              <a:gd name="connsiteY0" fmla="*/ 24558 h 4101496"/>
              <a:gd name="connsiteX1" fmla="*/ 86766 w 4261085"/>
              <a:gd name="connsiteY1" fmla="*/ 929433 h 4101496"/>
              <a:gd name="connsiteX2" fmla="*/ 810666 w 4261085"/>
              <a:gd name="connsiteY2" fmla="*/ 3901233 h 4101496"/>
              <a:gd name="connsiteX3" fmla="*/ 4020591 w 4261085"/>
              <a:gd name="connsiteY3" fmla="*/ 3596433 h 4101496"/>
              <a:gd name="connsiteX4" fmla="*/ 3839616 w 4261085"/>
              <a:gd name="connsiteY4" fmla="*/ 1700958 h 4101496"/>
              <a:gd name="connsiteX5" fmla="*/ 2334666 w 4261085"/>
              <a:gd name="connsiteY5" fmla="*/ 24558 h 41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085" h="4101496">
                <a:moveTo>
                  <a:pt x="2334666" y="24558"/>
                </a:moveTo>
                <a:cubicBezTo>
                  <a:pt x="1709191" y="-104030"/>
                  <a:pt x="340766" y="283320"/>
                  <a:pt x="86766" y="929433"/>
                </a:cubicBezTo>
                <a:cubicBezTo>
                  <a:pt x="-167234" y="1575546"/>
                  <a:pt x="155028" y="3456733"/>
                  <a:pt x="810666" y="3901233"/>
                </a:cubicBezTo>
                <a:cubicBezTo>
                  <a:pt x="1466304" y="4345733"/>
                  <a:pt x="3515766" y="3963146"/>
                  <a:pt x="4020591" y="3596433"/>
                </a:cubicBezTo>
                <a:cubicBezTo>
                  <a:pt x="4525416" y="3229720"/>
                  <a:pt x="4122191" y="2293095"/>
                  <a:pt x="3839616" y="1700958"/>
                </a:cubicBezTo>
                <a:cubicBezTo>
                  <a:pt x="3557041" y="1108821"/>
                  <a:pt x="2960141" y="153146"/>
                  <a:pt x="2334666" y="24558"/>
                </a:cubicBezTo>
                <a:close/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1767228" y="2149153"/>
            <a:ext cx="2578641" cy="2567059"/>
            <a:chOff x="1767228" y="2149153"/>
            <a:chExt cx="2578641" cy="2567059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45603">
              <a:off x="4026299" y="2099322"/>
              <a:ext cx="269739" cy="36940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00172">
              <a:off x="1816971" y="2965859"/>
              <a:ext cx="269264" cy="368750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68578">
              <a:off x="3150797" y="4295936"/>
              <a:ext cx="306888" cy="42027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4098053" y="4408389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cell</a:t>
            </a:r>
          </a:p>
        </p:txBody>
      </p:sp>
      <p:pic>
        <p:nvPicPr>
          <p:cNvPr id="418" name="Picture 4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0911">
            <a:off x="1832606" y="3407285"/>
            <a:ext cx="606633" cy="516932"/>
          </a:xfrm>
          <a:prstGeom prst="rect">
            <a:avLst/>
          </a:prstGeom>
        </p:spPr>
      </p:pic>
      <p:pic>
        <p:nvPicPr>
          <p:cNvPr id="419" name="Picture 4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54" y="1634952"/>
            <a:ext cx="614304" cy="510477"/>
          </a:xfrm>
          <a:prstGeom prst="rect">
            <a:avLst/>
          </a:prstGeom>
        </p:spPr>
      </p:pic>
      <p:pic>
        <p:nvPicPr>
          <p:cNvPr id="420" name="Picture 4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2763">
            <a:off x="3890977" y="3818174"/>
            <a:ext cx="606633" cy="516932"/>
          </a:xfrm>
          <a:prstGeom prst="rect">
            <a:avLst/>
          </a:prstGeom>
        </p:spPr>
      </p:pic>
      <p:sp>
        <p:nvSpPr>
          <p:cNvPr id="597" name="Oval 596"/>
          <p:cNvSpPr/>
          <p:nvPr/>
        </p:nvSpPr>
        <p:spPr>
          <a:xfrm>
            <a:off x="2924039" y="237766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3501229" y="244063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3603395" y="25415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307418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2472299" y="261136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3322101" y="369678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2375553" y="241927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2651867" y="280443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2779613" y="21315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3635286" y="277937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2312238" y="312105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3909893" y="28441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3362589" y="339405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2326020" y="289811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2613387" y="308775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2958365" y="310710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3092563" y="231958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2524836" y="203384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3749871" y="34558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4183641" y="31470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3279192" y="31025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2661382" y="238792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3072609" y="283501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3412190" y="288892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395746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4056045" y="323440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2242555" y="220888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2223303" y="267497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3240209" y="43257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3783872" y="39340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2481861" y="32583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2919897" y="26352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3162697" y="330888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3515830" y="307960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3617996" y="318049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2660821" y="375563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3834874" y="309874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3924494" y="348316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3067523" y="36954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3377190" y="40330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2666468" y="3443397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2679489" y="409569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3074934" y="404279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1437808" y="191883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2299628" y="145839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1131415" y="32235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2261127" y="46323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4983912" y="423031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2741841" y="326556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3287199" y="263732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2129310" y="23446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4721107" y="264519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2984944" y="34979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3615570" y="360024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3574792" y="157030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1029041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1713095" y="296131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1105664" y="176747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1007696" y="215758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1482512" y="219170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1419811" y="312092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1466318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1446314" y="16314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2820116" y="14856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2514763" y="158566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1616814" y="155719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2091630" y="159131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1716861" y="167944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1785897" y="130481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09" name="Oval 708"/>
          <p:cNvSpPr/>
          <p:nvPr/>
        </p:nvSpPr>
        <p:spPr>
          <a:xfrm>
            <a:off x="3435272" y="137649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07" name="Oval 706"/>
          <p:cNvSpPr/>
          <p:nvPr/>
        </p:nvSpPr>
        <p:spPr>
          <a:xfrm>
            <a:off x="3942730" y="16017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05" name="Oval 704"/>
          <p:cNvSpPr/>
          <p:nvPr/>
        </p:nvSpPr>
        <p:spPr>
          <a:xfrm>
            <a:off x="4569783" y="488727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4634669" y="299596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99" name="Oval 698"/>
          <p:cNvSpPr/>
          <p:nvPr/>
        </p:nvSpPr>
        <p:spPr>
          <a:xfrm>
            <a:off x="4988995" y="311632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97" name="Oval 696"/>
          <p:cNvSpPr/>
          <p:nvPr/>
        </p:nvSpPr>
        <p:spPr>
          <a:xfrm>
            <a:off x="4967649" y="33774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95" name="Oval 694"/>
          <p:cNvSpPr/>
          <p:nvPr/>
        </p:nvSpPr>
        <p:spPr>
          <a:xfrm>
            <a:off x="4934812" y="363391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93" name="Oval 692"/>
          <p:cNvSpPr/>
          <p:nvPr/>
        </p:nvSpPr>
        <p:spPr>
          <a:xfrm>
            <a:off x="1005616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91" name="Oval 690"/>
          <p:cNvSpPr/>
          <p:nvPr/>
        </p:nvSpPr>
        <p:spPr>
          <a:xfrm>
            <a:off x="1689670" y="327188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9" name="Oval 688"/>
          <p:cNvSpPr/>
          <p:nvPr/>
        </p:nvSpPr>
        <p:spPr>
          <a:xfrm>
            <a:off x="1396385" y="34314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7" name="Oval 686"/>
          <p:cNvSpPr/>
          <p:nvPr/>
        </p:nvSpPr>
        <p:spPr>
          <a:xfrm>
            <a:off x="1442893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5" name="Oval 684"/>
          <p:cNvSpPr/>
          <p:nvPr/>
        </p:nvSpPr>
        <p:spPr>
          <a:xfrm>
            <a:off x="699584" y="47144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3" name="Oval 682"/>
          <p:cNvSpPr/>
          <p:nvPr/>
        </p:nvSpPr>
        <p:spPr>
          <a:xfrm>
            <a:off x="3282003" y="489291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3283068" y="45806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79" name="Oval 678"/>
          <p:cNvSpPr/>
          <p:nvPr/>
        </p:nvSpPr>
        <p:spPr>
          <a:xfrm>
            <a:off x="1366271" y="393365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75" name="Oval 674"/>
          <p:cNvSpPr/>
          <p:nvPr/>
        </p:nvSpPr>
        <p:spPr>
          <a:xfrm>
            <a:off x="3055167" y="43542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73" name="Oval 672"/>
          <p:cNvSpPr/>
          <p:nvPr/>
        </p:nvSpPr>
        <p:spPr>
          <a:xfrm>
            <a:off x="1698835" y="4003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71" name="Oval 670"/>
          <p:cNvSpPr/>
          <p:nvPr/>
        </p:nvSpPr>
        <p:spPr>
          <a:xfrm>
            <a:off x="1851865" y="442583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69" name="Oval 668"/>
          <p:cNvSpPr/>
          <p:nvPr/>
        </p:nvSpPr>
        <p:spPr>
          <a:xfrm>
            <a:off x="2326681" y="445995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67" name="Oval 666"/>
          <p:cNvSpPr/>
          <p:nvPr/>
        </p:nvSpPr>
        <p:spPr>
          <a:xfrm>
            <a:off x="1951913" y="45480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65" name="Oval 664"/>
          <p:cNvSpPr/>
          <p:nvPr/>
        </p:nvSpPr>
        <p:spPr>
          <a:xfrm>
            <a:off x="2020948" y="417345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59" name="Oval 658"/>
          <p:cNvSpPr/>
          <p:nvPr/>
        </p:nvSpPr>
        <p:spPr>
          <a:xfrm>
            <a:off x="4682459" y="417837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57" name="Oval 656"/>
          <p:cNvSpPr/>
          <p:nvPr/>
        </p:nvSpPr>
        <p:spPr>
          <a:xfrm>
            <a:off x="4952512" y="38794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394" name="Picture 3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5" y="4918303"/>
            <a:ext cx="417437" cy="383490"/>
          </a:xfrm>
          <a:prstGeom prst="rect">
            <a:avLst/>
          </a:prstGeom>
        </p:spPr>
      </p:pic>
      <p:sp>
        <p:nvSpPr>
          <p:cNvPr id="395" name="TextBox 394"/>
          <p:cNvSpPr txBox="1"/>
          <p:nvPr/>
        </p:nvSpPr>
        <p:spPr>
          <a:xfrm>
            <a:off x="699584" y="4977664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Na-K Pump</a:t>
            </a:r>
          </a:p>
        </p:txBody>
      </p:sp>
      <p:sp>
        <p:nvSpPr>
          <p:cNvPr id="405" name="TextBox 404"/>
          <p:cNvSpPr txBox="1"/>
          <p:nvPr/>
        </p:nvSpPr>
        <p:spPr>
          <a:xfrm>
            <a:off x="6387850" y="1325460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RT</a:t>
            </a:r>
          </a:p>
        </p:txBody>
      </p:sp>
      <p:sp>
        <p:nvSpPr>
          <p:cNvPr id="406" name="TextBox 405"/>
          <p:cNvSpPr txBox="1"/>
          <p:nvPr/>
        </p:nvSpPr>
        <p:spPr>
          <a:xfrm>
            <a:off x="6496463" y="177271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F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7349075" y="1769487"/>
            <a:ext cx="432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28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[Na]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</a:t>
            </a:r>
            <a:r>
              <a:rPr lang="en-US" sz="2800" baseline="-250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 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[K]</a:t>
            </a:r>
            <a:r>
              <a:rPr lang="en-US" sz="2800" baseline="-25000" dirty="0" err="1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</a:t>
            </a:r>
            <a:r>
              <a: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+ </a:t>
            </a:r>
            <a:r>
              <a:rPr lang="en-US" sz="28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[Cl]</a:t>
            </a:r>
            <a:r>
              <a: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7349075" y="1322893"/>
            <a:ext cx="424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28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[Na]</a:t>
            </a:r>
            <a:r>
              <a:rPr lang="en-US" sz="2800" baseline="-250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</a:t>
            </a:r>
            <a:r>
              <a: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 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[K]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+ </a:t>
            </a:r>
            <a:r>
              <a:rPr lang="en-US" sz="28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[Cl]</a:t>
            </a:r>
            <a:r>
              <a:rPr lang="en-US" sz="2800" baseline="-250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</a:t>
            </a:r>
            <a:endParaRPr lang="en-US" sz="2800" baseline="-25000" dirty="0"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6917014" y="156227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ln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54057" y="864082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 Potential</a:t>
            </a:r>
          </a:p>
        </p:txBody>
      </p:sp>
      <p:sp>
        <p:nvSpPr>
          <p:cNvPr id="608" name="TextBox 607"/>
          <p:cNvSpPr txBox="1"/>
          <p:nvPr/>
        </p:nvSpPr>
        <p:spPr>
          <a:xfrm>
            <a:off x="7816706" y="3148060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   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-90mV</a:t>
            </a:r>
          </a:p>
        </p:txBody>
      </p:sp>
      <p:sp>
        <p:nvSpPr>
          <p:cNvPr id="753" name="TextBox 752"/>
          <p:cNvSpPr txBox="1"/>
          <p:nvPr/>
        </p:nvSpPr>
        <p:spPr>
          <a:xfrm>
            <a:off x="7816706" y="2624840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2800" baseline="-250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+50mV</a:t>
            </a:r>
          </a:p>
        </p:txBody>
      </p:sp>
      <p:sp>
        <p:nvSpPr>
          <p:cNvPr id="754" name="TextBox 753"/>
          <p:cNvSpPr txBox="1"/>
          <p:nvPr/>
        </p:nvSpPr>
        <p:spPr>
          <a:xfrm>
            <a:off x="7816706" y="3655419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r>
              <a:rPr lang="en-US" sz="2800" baseline="-250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</a:t>
            </a:r>
            <a:r>
              <a:rPr lang="en-US" sz="28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-70mV</a:t>
            </a:r>
          </a:p>
        </p:txBody>
      </p:sp>
      <p:sp>
        <p:nvSpPr>
          <p:cNvPr id="771" name="Freeform 770"/>
          <p:cNvSpPr/>
          <p:nvPr/>
        </p:nvSpPr>
        <p:spPr>
          <a:xfrm>
            <a:off x="7958006" y="4496815"/>
            <a:ext cx="1769564" cy="1804860"/>
          </a:xfrm>
          <a:custGeom>
            <a:avLst/>
            <a:gdLst>
              <a:gd name="connsiteX0" fmla="*/ 0 w 2296633"/>
              <a:gd name="connsiteY0" fmla="*/ 1719177 h 2577454"/>
              <a:gd name="connsiteX1" fmla="*/ 946298 w 2296633"/>
              <a:gd name="connsiteY1" fmla="*/ 1740442 h 2577454"/>
              <a:gd name="connsiteX2" fmla="*/ 1073889 w 2296633"/>
              <a:gd name="connsiteY2" fmla="*/ 7335 h 2577454"/>
              <a:gd name="connsiteX3" fmla="*/ 1212112 w 2296633"/>
              <a:gd name="connsiteY3" fmla="*/ 2505986 h 2577454"/>
              <a:gd name="connsiteX4" fmla="*/ 1360968 w 2296633"/>
              <a:gd name="connsiteY4" fmla="*/ 1889298 h 2577454"/>
              <a:gd name="connsiteX5" fmla="*/ 2296633 w 2296633"/>
              <a:gd name="connsiteY5" fmla="*/ 1804238 h 2577454"/>
              <a:gd name="connsiteX0" fmla="*/ 0 w 2296633"/>
              <a:gd name="connsiteY0" fmla="*/ 1719177 h 2577454"/>
              <a:gd name="connsiteX1" fmla="*/ 946298 w 2296633"/>
              <a:gd name="connsiteY1" fmla="*/ 1740442 h 2577454"/>
              <a:gd name="connsiteX2" fmla="*/ 1073889 w 2296633"/>
              <a:gd name="connsiteY2" fmla="*/ 7335 h 2577454"/>
              <a:gd name="connsiteX3" fmla="*/ 1212112 w 2296633"/>
              <a:gd name="connsiteY3" fmla="*/ 2505986 h 2577454"/>
              <a:gd name="connsiteX4" fmla="*/ 1360968 w 2296633"/>
              <a:gd name="connsiteY4" fmla="*/ 1889298 h 2577454"/>
              <a:gd name="connsiteX5" fmla="*/ 2296633 w 2296633"/>
              <a:gd name="connsiteY5" fmla="*/ 1804238 h 2577454"/>
              <a:gd name="connsiteX0" fmla="*/ 0 w 2296633"/>
              <a:gd name="connsiteY0" fmla="*/ 1732868 h 2577464"/>
              <a:gd name="connsiteX1" fmla="*/ 946298 w 2296633"/>
              <a:gd name="connsiteY1" fmla="*/ 1740452 h 2577464"/>
              <a:gd name="connsiteX2" fmla="*/ 1073889 w 2296633"/>
              <a:gd name="connsiteY2" fmla="*/ 7345 h 2577464"/>
              <a:gd name="connsiteX3" fmla="*/ 1212112 w 2296633"/>
              <a:gd name="connsiteY3" fmla="*/ 2505996 h 2577464"/>
              <a:gd name="connsiteX4" fmla="*/ 1360968 w 2296633"/>
              <a:gd name="connsiteY4" fmla="*/ 1889308 h 2577464"/>
              <a:gd name="connsiteX5" fmla="*/ 2296633 w 2296633"/>
              <a:gd name="connsiteY5" fmla="*/ 1804248 h 2577464"/>
              <a:gd name="connsiteX0" fmla="*/ 0 w 2296633"/>
              <a:gd name="connsiteY0" fmla="*/ 1732868 h 2577464"/>
              <a:gd name="connsiteX1" fmla="*/ 946298 w 2296633"/>
              <a:gd name="connsiteY1" fmla="*/ 1740452 h 2577464"/>
              <a:gd name="connsiteX2" fmla="*/ 1073889 w 2296633"/>
              <a:gd name="connsiteY2" fmla="*/ 7345 h 2577464"/>
              <a:gd name="connsiteX3" fmla="*/ 1212112 w 2296633"/>
              <a:gd name="connsiteY3" fmla="*/ 2505996 h 2577464"/>
              <a:gd name="connsiteX4" fmla="*/ 1360968 w 2296633"/>
              <a:gd name="connsiteY4" fmla="*/ 1889308 h 2577464"/>
              <a:gd name="connsiteX5" fmla="*/ 2296633 w 2296633"/>
              <a:gd name="connsiteY5" fmla="*/ 1804248 h 2577464"/>
              <a:gd name="connsiteX0" fmla="*/ 0 w 2296633"/>
              <a:gd name="connsiteY0" fmla="*/ 1746499 h 2591868"/>
              <a:gd name="connsiteX1" fmla="*/ 946298 w 2296633"/>
              <a:gd name="connsiteY1" fmla="*/ 1754083 h 2591868"/>
              <a:gd name="connsiteX2" fmla="*/ 1120655 w 2296633"/>
              <a:gd name="connsiteY2" fmla="*/ 7295 h 2591868"/>
              <a:gd name="connsiteX3" fmla="*/ 1212112 w 2296633"/>
              <a:gd name="connsiteY3" fmla="*/ 2519627 h 2591868"/>
              <a:gd name="connsiteX4" fmla="*/ 1360968 w 2296633"/>
              <a:gd name="connsiteY4" fmla="*/ 1902939 h 2591868"/>
              <a:gd name="connsiteX5" fmla="*/ 2296633 w 2296633"/>
              <a:gd name="connsiteY5" fmla="*/ 1817879 h 2591868"/>
              <a:gd name="connsiteX0" fmla="*/ 0 w 2296633"/>
              <a:gd name="connsiteY0" fmla="*/ 1746019 h 2565652"/>
              <a:gd name="connsiteX1" fmla="*/ 946298 w 2296633"/>
              <a:gd name="connsiteY1" fmla="*/ 1753603 h 2565652"/>
              <a:gd name="connsiteX2" fmla="*/ 1120655 w 2296633"/>
              <a:gd name="connsiteY2" fmla="*/ 6815 h 2565652"/>
              <a:gd name="connsiteX3" fmla="*/ 1198750 w 2296633"/>
              <a:gd name="connsiteY3" fmla="*/ 2491784 h 2565652"/>
              <a:gd name="connsiteX4" fmla="*/ 1360968 w 2296633"/>
              <a:gd name="connsiteY4" fmla="*/ 1902459 h 2565652"/>
              <a:gd name="connsiteX5" fmla="*/ 2296633 w 2296633"/>
              <a:gd name="connsiteY5" fmla="*/ 1817399 h 2565652"/>
              <a:gd name="connsiteX0" fmla="*/ 0 w 2296633"/>
              <a:gd name="connsiteY0" fmla="*/ 1746019 h 2563901"/>
              <a:gd name="connsiteX1" fmla="*/ 946298 w 2296633"/>
              <a:gd name="connsiteY1" fmla="*/ 1753603 h 2563901"/>
              <a:gd name="connsiteX2" fmla="*/ 1120655 w 2296633"/>
              <a:gd name="connsiteY2" fmla="*/ 6815 h 2563901"/>
              <a:gd name="connsiteX3" fmla="*/ 1198750 w 2296633"/>
              <a:gd name="connsiteY3" fmla="*/ 2491784 h 2563901"/>
              <a:gd name="connsiteX4" fmla="*/ 1588112 w 2296633"/>
              <a:gd name="connsiteY4" fmla="*/ 1888777 h 2563901"/>
              <a:gd name="connsiteX5" fmla="*/ 2296633 w 2296633"/>
              <a:gd name="connsiteY5" fmla="*/ 1817399 h 2563901"/>
              <a:gd name="connsiteX0" fmla="*/ 0 w 2296633"/>
              <a:gd name="connsiteY0" fmla="*/ 1746019 h 2556989"/>
              <a:gd name="connsiteX1" fmla="*/ 946298 w 2296633"/>
              <a:gd name="connsiteY1" fmla="*/ 1753603 h 2556989"/>
              <a:gd name="connsiteX2" fmla="*/ 1120655 w 2296633"/>
              <a:gd name="connsiteY2" fmla="*/ 6815 h 2556989"/>
              <a:gd name="connsiteX3" fmla="*/ 1198750 w 2296633"/>
              <a:gd name="connsiteY3" fmla="*/ 2491784 h 2556989"/>
              <a:gd name="connsiteX4" fmla="*/ 2296633 w 2296633"/>
              <a:gd name="connsiteY4" fmla="*/ 1817399 h 2556989"/>
              <a:gd name="connsiteX0" fmla="*/ 0 w 2296633"/>
              <a:gd name="connsiteY0" fmla="*/ 1746019 h 2547986"/>
              <a:gd name="connsiteX1" fmla="*/ 946298 w 2296633"/>
              <a:gd name="connsiteY1" fmla="*/ 1753603 h 2547986"/>
              <a:gd name="connsiteX2" fmla="*/ 1120655 w 2296633"/>
              <a:gd name="connsiteY2" fmla="*/ 6815 h 2547986"/>
              <a:gd name="connsiteX3" fmla="*/ 1198750 w 2296633"/>
              <a:gd name="connsiteY3" fmla="*/ 2491784 h 2547986"/>
              <a:gd name="connsiteX4" fmla="*/ 2296633 w 2296633"/>
              <a:gd name="connsiteY4" fmla="*/ 1817399 h 2547986"/>
              <a:gd name="connsiteX0" fmla="*/ 0 w 2296633"/>
              <a:gd name="connsiteY0" fmla="*/ 1746019 h 2547986"/>
              <a:gd name="connsiteX1" fmla="*/ 946298 w 2296633"/>
              <a:gd name="connsiteY1" fmla="*/ 1753603 h 2547986"/>
              <a:gd name="connsiteX2" fmla="*/ 1120655 w 2296633"/>
              <a:gd name="connsiteY2" fmla="*/ 6815 h 2547986"/>
              <a:gd name="connsiteX3" fmla="*/ 1198750 w 2296633"/>
              <a:gd name="connsiteY3" fmla="*/ 2491784 h 2547986"/>
              <a:gd name="connsiteX4" fmla="*/ 2296633 w 2296633"/>
              <a:gd name="connsiteY4" fmla="*/ 1817399 h 2547986"/>
              <a:gd name="connsiteX0" fmla="*/ 0 w 2296633"/>
              <a:gd name="connsiteY0" fmla="*/ 1741358 h 2229528"/>
              <a:gd name="connsiteX1" fmla="*/ 946298 w 2296633"/>
              <a:gd name="connsiteY1" fmla="*/ 1748942 h 2229528"/>
              <a:gd name="connsiteX2" fmla="*/ 1120655 w 2296633"/>
              <a:gd name="connsiteY2" fmla="*/ 2154 h 2229528"/>
              <a:gd name="connsiteX3" fmla="*/ 1339046 w 2296633"/>
              <a:gd name="connsiteY3" fmla="*/ 2151933 h 2229528"/>
              <a:gd name="connsiteX4" fmla="*/ 2296633 w 2296633"/>
              <a:gd name="connsiteY4" fmla="*/ 1812738 h 2229528"/>
              <a:gd name="connsiteX0" fmla="*/ 0 w 2296633"/>
              <a:gd name="connsiteY0" fmla="*/ 1741358 h 2183282"/>
              <a:gd name="connsiteX1" fmla="*/ 946298 w 2296633"/>
              <a:gd name="connsiteY1" fmla="*/ 1748942 h 2183282"/>
              <a:gd name="connsiteX2" fmla="*/ 1120655 w 2296633"/>
              <a:gd name="connsiteY2" fmla="*/ 2154 h 2183282"/>
              <a:gd name="connsiteX3" fmla="*/ 1339046 w 2296633"/>
              <a:gd name="connsiteY3" fmla="*/ 2151933 h 2183282"/>
              <a:gd name="connsiteX4" fmla="*/ 2296633 w 2296633"/>
              <a:gd name="connsiteY4" fmla="*/ 1812738 h 2183282"/>
              <a:gd name="connsiteX0" fmla="*/ 0 w 2296633"/>
              <a:gd name="connsiteY0" fmla="*/ 1741358 h 2187524"/>
              <a:gd name="connsiteX1" fmla="*/ 946298 w 2296633"/>
              <a:gd name="connsiteY1" fmla="*/ 1748942 h 2187524"/>
              <a:gd name="connsiteX2" fmla="*/ 1120655 w 2296633"/>
              <a:gd name="connsiteY2" fmla="*/ 2154 h 2187524"/>
              <a:gd name="connsiteX3" fmla="*/ 1339046 w 2296633"/>
              <a:gd name="connsiteY3" fmla="*/ 2151933 h 2187524"/>
              <a:gd name="connsiteX4" fmla="*/ 2296633 w 2296633"/>
              <a:gd name="connsiteY4" fmla="*/ 1812738 h 2187524"/>
              <a:gd name="connsiteX0" fmla="*/ 0 w 2016043"/>
              <a:gd name="connsiteY0" fmla="*/ 1755040 h 2187525"/>
              <a:gd name="connsiteX1" fmla="*/ 665708 w 2016043"/>
              <a:gd name="connsiteY1" fmla="*/ 1748943 h 2187525"/>
              <a:gd name="connsiteX2" fmla="*/ 840065 w 2016043"/>
              <a:gd name="connsiteY2" fmla="*/ 2155 h 2187525"/>
              <a:gd name="connsiteX3" fmla="*/ 1058456 w 2016043"/>
              <a:gd name="connsiteY3" fmla="*/ 2151934 h 2187525"/>
              <a:gd name="connsiteX4" fmla="*/ 2016043 w 2016043"/>
              <a:gd name="connsiteY4" fmla="*/ 1812739 h 2187525"/>
              <a:gd name="connsiteX0" fmla="*/ 0 w 2016043"/>
              <a:gd name="connsiteY0" fmla="*/ 1755041 h 2187526"/>
              <a:gd name="connsiteX1" fmla="*/ 665708 w 2016043"/>
              <a:gd name="connsiteY1" fmla="*/ 1748944 h 2187526"/>
              <a:gd name="connsiteX2" fmla="*/ 840065 w 2016043"/>
              <a:gd name="connsiteY2" fmla="*/ 2156 h 2187526"/>
              <a:gd name="connsiteX3" fmla="*/ 1058456 w 2016043"/>
              <a:gd name="connsiteY3" fmla="*/ 2151935 h 2187526"/>
              <a:gd name="connsiteX4" fmla="*/ 2016043 w 2016043"/>
              <a:gd name="connsiteY4" fmla="*/ 1812740 h 218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043" h="2187526">
                <a:moveTo>
                  <a:pt x="0" y="1755041"/>
                </a:moveTo>
                <a:lnTo>
                  <a:pt x="665708" y="1748944"/>
                </a:lnTo>
                <a:cubicBezTo>
                  <a:pt x="805719" y="1456797"/>
                  <a:pt x="774607" y="-65009"/>
                  <a:pt x="840065" y="2156"/>
                </a:cubicBezTo>
                <a:cubicBezTo>
                  <a:pt x="905523" y="69321"/>
                  <a:pt x="902544" y="1986984"/>
                  <a:pt x="1058456" y="2151935"/>
                </a:cubicBezTo>
                <a:cubicBezTo>
                  <a:pt x="1214368" y="2316886"/>
                  <a:pt x="1152652" y="1857467"/>
                  <a:pt x="2016043" y="181274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3886039" y="24113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4699761" y="228398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4799809" y="2406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3603395" y="208186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3716032" y="237397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3352516" y="23180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3861898" y="22512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4415373" y="23586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3764831" y="41060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3819805" y="493992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3670323" y="42451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61" name="Oval 660"/>
          <p:cNvSpPr/>
          <p:nvPr/>
        </p:nvSpPr>
        <p:spPr>
          <a:xfrm>
            <a:off x="3651006" y="461206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162583" y="5598959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Vm</a:t>
            </a:r>
            <a:endParaRPr lang="en-US" sz="3600" dirty="0"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99584" y="5856860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Potassium Channel (leak)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99584" y="6376259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Chloride Channel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699584" y="5431903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Sodium Channel</a:t>
            </a: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7" y="5839966"/>
            <a:ext cx="340894" cy="341502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855" y="6301675"/>
            <a:ext cx="344977" cy="341502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6" y="5396297"/>
            <a:ext cx="340894" cy="341502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0433" y="5790664"/>
            <a:ext cx="306761" cy="417714"/>
          </a:xfrm>
          <a:prstGeom prst="rect">
            <a:avLst/>
          </a:prstGeom>
        </p:spPr>
      </p:pic>
      <p:grpSp>
        <p:nvGrpSpPr>
          <p:cNvPr id="173" name="Group 172"/>
          <p:cNvGrpSpPr/>
          <p:nvPr/>
        </p:nvGrpSpPr>
        <p:grpSpPr>
          <a:xfrm>
            <a:off x="3400778" y="5749308"/>
            <a:ext cx="1903920" cy="536110"/>
            <a:chOff x="3457223" y="5828331"/>
            <a:chExt cx="1903920" cy="536110"/>
          </a:xfrm>
        </p:grpSpPr>
        <p:sp>
          <p:nvSpPr>
            <p:cNvPr id="174" name="TextBox 173"/>
            <p:cNvSpPr txBox="1"/>
            <p:nvPr/>
          </p:nvSpPr>
          <p:spPr>
            <a:xfrm>
              <a:off x="3457223" y="5828331"/>
              <a:ext cx="1710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Delayed Rectifier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462866" y="6025887"/>
              <a:ext cx="1898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Potassium Channel</a:t>
              </a:r>
            </a:p>
          </p:txBody>
        </p:sp>
      </p:grpSp>
      <p:sp>
        <p:nvSpPr>
          <p:cNvPr id="772" name="TextBox 771"/>
          <p:cNvSpPr txBox="1"/>
          <p:nvPr/>
        </p:nvSpPr>
        <p:spPr>
          <a:xfrm>
            <a:off x="7727738" y="6371266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action potential</a:t>
            </a:r>
          </a:p>
        </p:txBody>
      </p:sp>
      <p:pic>
        <p:nvPicPr>
          <p:cNvPr id="180" name="Picture 17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53" y="2665117"/>
            <a:ext cx="354172" cy="346153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429">
            <a:off x="3517612" y="1728251"/>
            <a:ext cx="281735" cy="381263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0434">
            <a:off x="2602515" y="4256335"/>
            <a:ext cx="373933" cy="365466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367">
            <a:off x="1863314" y="1925881"/>
            <a:ext cx="309596" cy="302586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3098">
            <a:off x="2264072" y="3967190"/>
            <a:ext cx="287543" cy="389122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3329">
            <a:off x="1736597" y="2471901"/>
            <a:ext cx="275950" cy="3734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25849" y="1751479"/>
            <a:ext cx="2237721" cy="2891927"/>
            <a:chOff x="2325849" y="1751479"/>
            <a:chExt cx="2237721" cy="2891927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73949">
              <a:off x="4201332" y="3322800"/>
              <a:ext cx="306761" cy="417714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0441">
              <a:off x="3648400" y="4253810"/>
              <a:ext cx="286112" cy="389596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1831">
              <a:off x="2325849" y="1751479"/>
              <a:ext cx="279297" cy="380316"/>
            </a:xfrm>
            <a:prstGeom prst="rect">
              <a:avLst/>
            </a:prstGeom>
          </p:spPr>
        </p:pic>
      </p:grpSp>
      <p:sp>
        <p:nvSpPr>
          <p:cNvPr id="155" name="TextBox 154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41804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/>
      <p:bldP spid="406" grpId="0"/>
      <p:bldP spid="399" grpId="0"/>
      <p:bldP spid="400" grpId="0"/>
      <p:bldP spid="40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7" name="Straight Connector 396"/>
          <p:cNvCxnSpPr/>
          <p:nvPr/>
        </p:nvCxnSpPr>
        <p:spPr>
          <a:xfrm>
            <a:off x="6385297" y="1799871"/>
            <a:ext cx="5712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/>
        </p:nvCxnSpPr>
        <p:spPr>
          <a:xfrm flipV="1">
            <a:off x="7445794" y="1828800"/>
            <a:ext cx="3694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Freeform 415"/>
          <p:cNvSpPr/>
          <p:nvPr/>
        </p:nvSpPr>
        <p:spPr>
          <a:xfrm rot="11380422">
            <a:off x="1770967" y="1875650"/>
            <a:ext cx="2634945" cy="2634781"/>
          </a:xfrm>
          <a:custGeom>
            <a:avLst/>
            <a:gdLst>
              <a:gd name="connsiteX0" fmla="*/ 2334666 w 4261085"/>
              <a:gd name="connsiteY0" fmla="*/ 24558 h 4101496"/>
              <a:gd name="connsiteX1" fmla="*/ 86766 w 4261085"/>
              <a:gd name="connsiteY1" fmla="*/ 929433 h 4101496"/>
              <a:gd name="connsiteX2" fmla="*/ 810666 w 4261085"/>
              <a:gd name="connsiteY2" fmla="*/ 3901233 h 4101496"/>
              <a:gd name="connsiteX3" fmla="*/ 4020591 w 4261085"/>
              <a:gd name="connsiteY3" fmla="*/ 3596433 h 4101496"/>
              <a:gd name="connsiteX4" fmla="*/ 3839616 w 4261085"/>
              <a:gd name="connsiteY4" fmla="*/ 1700958 h 4101496"/>
              <a:gd name="connsiteX5" fmla="*/ 2334666 w 4261085"/>
              <a:gd name="connsiteY5" fmla="*/ 24558 h 41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085" h="4101496">
                <a:moveTo>
                  <a:pt x="2334666" y="24558"/>
                </a:moveTo>
                <a:cubicBezTo>
                  <a:pt x="1709191" y="-104030"/>
                  <a:pt x="340766" y="283320"/>
                  <a:pt x="86766" y="929433"/>
                </a:cubicBezTo>
                <a:cubicBezTo>
                  <a:pt x="-167234" y="1575546"/>
                  <a:pt x="155028" y="3456733"/>
                  <a:pt x="810666" y="3901233"/>
                </a:cubicBezTo>
                <a:cubicBezTo>
                  <a:pt x="1466304" y="4345733"/>
                  <a:pt x="3515766" y="3963146"/>
                  <a:pt x="4020591" y="3596433"/>
                </a:cubicBezTo>
                <a:cubicBezTo>
                  <a:pt x="4525416" y="3229720"/>
                  <a:pt x="4122191" y="2293095"/>
                  <a:pt x="3839616" y="1700958"/>
                </a:cubicBezTo>
                <a:cubicBezTo>
                  <a:pt x="3557041" y="1108821"/>
                  <a:pt x="2960141" y="153146"/>
                  <a:pt x="2334666" y="24558"/>
                </a:cubicBezTo>
                <a:close/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1767228" y="2149153"/>
            <a:ext cx="2578641" cy="2567059"/>
            <a:chOff x="1767228" y="2149153"/>
            <a:chExt cx="2578641" cy="2567059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45603">
              <a:off x="4026299" y="2099322"/>
              <a:ext cx="269739" cy="36940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00172">
              <a:off x="1816971" y="2965859"/>
              <a:ext cx="269264" cy="368750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68578">
              <a:off x="3150797" y="4295936"/>
              <a:ext cx="306888" cy="42027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4098053" y="4408389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cell</a:t>
            </a:r>
          </a:p>
        </p:txBody>
      </p:sp>
      <p:pic>
        <p:nvPicPr>
          <p:cNvPr id="418" name="Picture 4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0911">
            <a:off x="1832606" y="3407285"/>
            <a:ext cx="606633" cy="516932"/>
          </a:xfrm>
          <a:prstGeom prst="rect">
            <a:avLst/>
          </a:prstGeom>
        </p:spPr>
      </p:pic>
      <p:pic>
        <p:nvPicPr>
          <p:cNvPr id="419" name="Picture 4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54" y="1634952"/>
            <a:ext cx="614304" cy="510477"/>
          </a:xfrm>
          <a:prstGeom prst="rect">
            <a:avLst/>
          </a:prstGeom>
        </p:spPr>
      </p:pic>
      <p:pic>
        <p:nvPicPr>
          <p:cNvPr id="420" name="Picture 4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2763">
            <a:off x="3890977" y="3818174"/>
            <a:ext cx="606633" cy="516932"/>
          </a:xfrm>
          <a:prstGeom prst="rect">
            <a:avLst/>
          </a:prstGeom>
        </p:spPr>
      </p:pic>
      <p:sp>
        <p:nvSpPr>
          <p:cNvPr id="597" name="Oval 596"/>
          <p:cNvSpPr/>
          <p:nvPr/>
        </p:nvSpPr>
        <p:spPr>
          <a:xfrm>
            <a:off x="2924039" y="237766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3501229" y="244063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3603395" y="25415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307418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2472299" y="261136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3322101" y="369678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2375553" y="241927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2651867" y="280443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2779613" y="21315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3635286" y="277937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2312238" y="312105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3909893" y="28441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3362589" y="339405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2326020" y="289811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2613387" y="308775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2958365" y="310710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3092563" y="231958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2524836" y="203384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3749871" y="3455825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4183641" y="31470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3279192" y="31025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2661382" y="238792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2856199" y="30062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3072609" y="283501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3412190" y="288892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3957466" y="264899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4056045" y="323440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2242555" y="220888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2223303" y="267497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3240209" y="43257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3783872" y="39340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2481861" y="32583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2919897" y="263520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3162697" y="330888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3515830" y="307960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3617996" y="3180491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2660821" y="375563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3834874" y="309874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3924494" y="348316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3067523" y="369540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3377190" y="4033019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2666468" y="3443397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2679489" y="409569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3074934" y="404279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1437808" y="1918838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2299628" y="145839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1131415" y="32235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2261127" y="463239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4983912" y="4230310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2741841" y="326556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3287199" y="263732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2129310" y="23446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4721107" y="264519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2984944" y="34979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3615570" y="360024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3574792" y="157030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1029041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1713095" y="296131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1105664" y="176747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1007696" y="215758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1482512" y="2191702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1419811" y="312092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1466318" y="251879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1446314" y="163142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2820116" y="14856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2514763" y="158566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1616814" y="155719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2091630" y="159131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1716861" y="167944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1785897" y="130481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09" name="Oval 708"/>
          <p:cNvSpPr/>
          <p:nvPr/>
        </p:nvSpPr>
        <p:spPr>
          <a:xfrm>
            <a:off x="3435272" y="137649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07" name="Oval 706"/>
          <p:cNvSpPr/>
          <p:nvPr/>
        </p:nvSpPr>
        <p:spPr>
          <a:xfrm>
            <a:off x="3942730" y="1601727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05" name="Oval 704"/>
          <p:cNvSpPr/>
          <p:nvPr/>
        </p:nvSpPr>
        <p:spPr>
          <a:xfrm>
            <a:off x="4569783" y="488727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4634669" y="299596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99" name="Oval 698"/>
          <p:cNvSpPr/>
          <p:nvPr/>
        </p:nvSpPr>
        <p:spPr>
          <a:xfrm>
            <a:off x="4988995" y="311632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97" name="Oval 696"/>
          <p:cNvSpPr/>
          <p:nvPr/>
        </p:nvSpPr>
        <p:spPr>
          <a:xfrm>
            <a:off x="4967649" y="33774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95" name="Oval 694"/>
          <p:cNvSpPr/>
          <p:nvPr/>
        </p:nvSpPr>
        <p:spPr>
          <a:xfrm>
            <a:off x="4934812" y="363391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93" name="Oval 692"/>
          <p:cNvSpPr/>
          <p:nvPr/>
        </p:nvSpPr>
        <p:spPr>
          <a:xfrm>
            <a:off x="1005616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91" name="Oval 690"/>
          <p:cNvSpPr/>
          <p:nvPr/>
        </p:nvSpPr>
        <p:spPr>
          <a:xfrm>
            <a:off x="1689670" y="327188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9" name="Oval 688"/>
          <p:cNvSpPr/>
          <p:nvPr/>
        </p:nvSpPr>
        <p:spPr>
          <a:xfrm>
            <a:off x="1396385" y="34314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7" name="Oval 686"/>
          <p:cNvSpPr/>
          <p:nvPr/>
        </p:nvSpPr>
        <p:spPr>
          <a:xfrm>
            <a:off x="1442893" y="282936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5" name="Oval 684"/>
          <p:cNvSpPr/>
          <p:nvPr/>
        </p:nvSpPr>
        <p:spPr>
          <a:xfrm>
            <a:off x="699584" y="47144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3" name="Oval 682"/>
          <p:cNvSpPr/>
          <p:nvPr/>
        </p:nvSpPr>
        <p:spPr>
          <a:xfrm>
            <a:off x="3282003" y="489291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3283068" y="458063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79" name="Oval 678"/>
          <p:cNvSpPr/>
          <p:nvPr/>
        </p:nvSpPr>
        <p:spPr>
          <a:xfrm>
            <a:off x="1366271" y="393365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75" name="Oval 674"/>
          <p:cNvSpPr/>
          <p:nvPr/>
        </p:nvSpPr>
        <p:spPr>
          <a:xfrm>
            <a:off x="3055167" y="43542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73" name="Oval 672"/>
          <p:cNvSpPr/>
          <p:nvPr/>
        </p:nvSpPr>
        <p:spPr>
          <a:xfrm>
            <a:off x="1698835" y="4003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71" name="Oval 670"/>
          <p:cNvSpPr/>
          <p:nvPr/>
        </p:nvSpPr>
        <p:spPr>
          <a:xfrm>
            <a:off x="1851865" y="4425838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69" name="Oval 668"/>
          <p:cNvSpPr/>
          <p:nvPr/>
        </p:nvSpPr>
        <p:spPr>
          <a:xfrm>
            <a:off x="2326681" y="445995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67" name="Oval 666"/>
          <p:cNvSpPr/>
          <p:nvPr/>
        </p:nvSpPr>
        <p:spPr>
          <a:xfrm>
            <a:off x="1951913" y="4548089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65" name="Oval 664"/>
          <p:cNvSpPr/>
          <p:nvPr/>
        </p:nvSpPr>
        <p:spPr>
          <a:xfrm>
            <a:off x="2020948" y="4173455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59" name="Oval 658"/>
          <p:cNvSpPr/>
          <p:nvPr/>
        </p:nvSpPr>
        <p:spPr>
          <a:xfrm>
            <a:off x="4682459" y="417837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57" name="Oval 656"/>
          <p:cNvSpPr/>
          <p:nvPr/>
        </p:nvSpPr>
        <p:spPr>
          <a:xfrm>
            <a:off x="4952512" y="38794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394" name="Picture 3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5" y="4918303"/>
            <a:ext cx="417437" cy="383490"/>
          </a:xfrm>
          <a:prstGeom prst="rect">
            <a:avLst/>
          </a:prstGeom>
        </p:spPr>
      </p:pic>
      <p:sp>
        <p:nvSpPr>
          <p:cNvPr id="395" name="TextBox 394"/>
          <p:cNvSpPr txBox="1"/>
          <p:nvPr/>
        </p:nvSpPr>
        <p:spPr>
          <a:xfrm>
            <a:off x="699584" y="4977664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Na-K Pump</a:t>
            </a:r>
          </a:p>
        </p:txBody>
      </p:sp>
      <p:sp>
        <p:nvSpPr>
          <p:cNvPr id="405" name="TextBox 404"/>
          <p:cNvSpPr txBox="1"/>
          <p:nvPr/>
        </p:nvSpPr>
        <p:spPr>
          <a:xfrm>
            <a:off x="6387850" y="1325460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RT</a:t>
            </a:r>
          </a:p>
        </p:txBody>
      </p:sp>
      <p:sp>
        <p:nvSpPr>
          <p:cNvPr id="406" name="TextBox 405"/>
          <p:cNvSpPr txBox="1"/>
          <p:nvPr/>
        </p:nvSpPr>
        <p:spPr>
          <a:xfrm>
            <a:off x="6496463" y="177271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F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7349075" y="1769487"/>
            <a:ext cx="432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28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[Na]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</a:t>
            </a:r>
            <a:r>
              <a:rPr lang="en-US" sz="2800" baseline="-250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 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[K]</a:t>
            </a:r>
            <a:r>
              <a:rPr lang="en-US" sz="2800" baseline="-25000" dirty="0" err="1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</a:t>
            </a:r>
            <a:r>
              <a: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+ </a:t>
            </a:r>
            <a:r>
              <a:rPr lang="en-US" sz="28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[Cl]</a:t>
            </a:r>
            <a:r>
              <a: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7349075" y="1322893"/>
            <a:ext cx="424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28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[Na]</a:t>
            </a:r>
            <a:r>
              <a:rPr lang="en-US" sz="2800" baseline="-250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</a:t>
            </a:r>
            <a:r>
              <a:rPr lang="en-US" sz="2800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+ 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[K]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+ </a:t>
            </a:r>
            <a:r>
              <a:rPr lang="en-US" sz="28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</a:t>
            </a:r>
            <a:r>
              <a:rPr lang="en-US" sz="2800" baseline="-250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[Cl]</a:t>
            </a:r>
            <a:r>
              <a:rPr lang="en-US" sz="2800" baseline="-25000" dirty="0" err="1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</a:t>
            </a:r>
            <a:endParaRPr lang="en-US" sz="2800" baseline="-25000" dirty="0">
              <a:latin typeface="Yu Gothic UI" panose="020B0500000000000000" pitchFamily="34" charset="-128"/>
              <a:ea typeface="Yu Gothic UI" panose="020B0500000000000000" pitchFamily="34" charset="-128"/>
              <a:cs typeface="Andalus" panose="02020603050405020304" pitchFamily="18" charset="-78"/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6917014" y="156227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ln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54057" y="864082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 Potential</a:t>
            </a:r>
          </a:p>
        </p:txBody>
      </p:sp>
      <p:sp>
        <p:nvSpPr>
          <p:cNvPr id="608" name="TextBox 607"/>
          <p:cNvSpPr txBox="1"/>
          <p:nvPr/>
        </p:nvSpPr>
        <p:spPr>
          <a:xfrm>
            <a:off x="7816706" y="3148060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K   </a:t>
            </a:r>
            <a:r>
              <a:rPr lang="en-US" sz="2800" dirty="0">
                <a:solidFill>
                  <a:srgbClr val="00FFFF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-90mV</a:t>
            </a:r>
          </a:p>
        </p:txBody>
      </p:sp>
      <p:sp>
        <p:nvSpPr>
          <p:cNvPr id="753" name="TextBox 752"/>
          <p:cNvSpPr txBox="1"/>
          <p:nvPr/>
        </p:nvSpPr>
        <p:spPr>
          <a:xfrm>
            <a:off x="7816706" y="2624840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Na</a:t>
            </a:r>
            <a:r>
              <a:rPr lang="en-US" sz="2800" baseline="-250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</a:t>
            </a:r>
            <a:r>
              <a:rPr lang="en-US" sz="2800" dirty="0">
                <a:solidFill>
                  <a:srgbClr val="FF616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+50mV</a:t>
            </a:r>
          </a:p>
        </p:txBody>
      </p:sp>
      <p:sp>
        <p:nvSpPr>
          <p:cNvPr id="754" name="TextBox 753"/>
          <p:cNvSpPr txBox="1"/>
          <p:nvPr/>
        </p:nvSpPr>
        <p:spPr>
          <a:xfrm>
            <a:off x="7816706" y="3655419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E</a:t>
            </a:r>
            <a:r>
              <a:rPr lang="en-US" sz="2800" baseline="-25000" dirty="0" err="1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Cl</a:t>
            </a:r>
            <a:r>
              <a:rPr lang="en-US" sz="2800" baseline="-250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  </a:t>
            </a:r>
            <a:r>
              <a:rPr lang="en-US" sz="2800" dirty="0">
                <a:solidFill>
                  <a:srgbClr val="92D05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= -70mV</a:t>
            </a:r>
          </a:p>
        </p:txBody>
      </p:sp>
      <p:sp>
        <p:nvSpPr>
          <p:cNvPr id="555" name="Oval 554"/>
          <p:cNvSpPr/>
          <p:nvPr/>
        </p:nvSpPr>
        <p:spPr>
          <a:xfrm>
            <a:off x="3886039" y="241139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4699761" y="2283980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4799809" y="2406231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3603395" y="2081864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3716032" y="237397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3352516" y="2318096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3861898" y="2251256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4415373" y="235869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3764831" y="4106012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3819805" y="4939923"/>
            <a:ext cx="85820" cy="847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3670323" y="4245144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61" name="Oval 660"/>
          <p:cNvSpPr/>
          <p:nvPr/>
        </p:nvSpPr>
        <p:spPr>
          <a:xfrm>
            <a:off x="3651006" y="4612063"/>
            <a:ext cx="85819" cy="847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atte"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99584" y="5856860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Potassium Channel (leak)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99584" y="6376259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Chloride Channel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699584" y="5431903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Sodium Channel</a:t>
            </a: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7" y="5839966"/>
            <a:ext cx="340894" cy="341502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855" y="6301675"/>
            <a:ext cx="344977" cy="341502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896" y="5396297"/>
            <a:ext cx="340894" cy="341502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0433" y="5790664"/>
            <a:ext cx="306761" cy="417714"/>
          </a:xfrm>
          <a:prstGeom prst="rect">
            <a:avLst/>
          </a:prstGeom>
        </p:spPr>
      </p:pic>
      <p:grpSp>
        <p:nvGrpSpPr>
          <p:cNvPr id="173" name="Group 172"/>
          <p:cNvGrpSpPr/>
          <p:nvPr/>
        </p:nvGrpSpPr>
        <p:grpSpPr>
          <a:xfrm>
            <a:off x="3400778" y="5749308"/>
            <a:ext cx="1903920" cy="536110"/>
            <a:chOff x="3457223" y="5828331"/>
            <a:chExt cx="1903920" cy="536110"/>
          </a:xfrm>
        </p:grpSpPr>
        <p:sp>
          <p:nvSpPr>
            <p:cNvPr id="174" name="TextBox 173"/>
            <p:cNvSpPr txBox="1"/>
            <p:nvPr/>
          </p:nvSpPr>
          <p:spPr>
            <a:xfrm>
              <a:off x="3457223" y="5828331"/>
              <a:ext cx="1710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Delayed Rectifier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462866" y="6025887"/>
              <a:ext cx="1898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Potassium Channel</a:t>
              </a:r>
            </a:p>
          </p:txBody>
        </p:sp>
      </p:grpSp>
      <p:pic>
        <p:nvPicPr>
          <p:cNvPr id="180" name="Picture 17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53" y="2665117"/>
            <a:ext cx="354172" cy="346153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429">
            <a:off x="3517612" y="1728251"/>
            <a:ext cx="281735" cy="381263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0434">
            <a:off x="2602515" y="4256335"/>
            <a:ext cx="373933" cy="365466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9367">
            <a:off x="1863314" y="1925881"/>
            <a:ext cx="309596" cy="302586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3098">
            <a:off x="2264072" y="3967190"/>
            <a:ext cx="287543" cy="389122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3329">
            <a:off x="1736597" y="2471901"/>
            <a:ext cx="275950" cy="3734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25849" y="1751479"/>
            <a:ext cx="2237721" cy="2891927"/>
            <a:chOff x="2325849" y="1751479"/>
            <a:chExt cx="2237721" cy="2891927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73949">
              <a:off x="4201332" y="3322800"/>
              <a:ext cx="306761" cy="417714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0441">
              <a:off x="3648400" y="4253810"/>
              <a:ext cx="286112" cy="389596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1831">
              <a:off x="2325849" y="1751479"/>
              <a:ext cx="279297" cy="380316"/>
            </a:xfrm>
            <a:prstGeom prst="rect">
              <a:avLst/>
            </a:prstGeom>
          </p:spPr>
        </p:pic>
      </p:grpSp>
      <p:pic>
        <p:nvPicPr>
          <p:cNvPr id="155" name="Picture 2" descr="Image result for old car radi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44" y="4607039"/>
            <a:ext cx="4111872" cy="13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42466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559482" y="1600199"/>
            <a:ext cx="3215856" cy="2504481"/>
            <a:chOff x="8587451" y="440994"/>
            <a:chExt cx="3215856" cy="2504481"/>
          </a:xfrm>
        </p:grpSpPr>
        <p:grpSp>
          <p:nvGrpSpPr>
            <p:cNvPr id="27" name="Group 26"/>
            <p:cNvGrpSpPr/>
            <p:nvPr/>
          </p:nvGrpSpPr>
          <p:grpSpPr>
            <a:xfrm>
              <a:off x="8587451" y="440994"/>
              <a:ext cx="3215856" cy="2504481"/>
              <a:chOff x="5870135" y="-942975"/>
              <a:chExt cx="3215856" cy="250448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870135" y="-942975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3939" y="-406553"/>
                <a:ext cx="1605829" cy="1968059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9141599" y="496702"/>
              <a:ext cx="2260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Na-K Gradients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370546" y="2683374"/>
            <a:ext cx="3333823" cy="2453336"/>
            <a:chOff x="8974351" y="1566528"/>
            <a:chExt cx="3333823" cy="2453336"/>
          </a:xfrm>
        </p:grpSpPr>
        <p:grpSp>
          <p:nvGrpSpPr>
            <p:cNvPr id="30" name="Group 29"/>
            <p:cNvGrpSpPr/>
            <p:nvPr/>
          </p:nvGrpSpPr>
          <p:grpSpPr>
            <a:xfrm>
              <a:off x="8974351" y="1566528"/>
              <a:ext cx="3215856" cy="2453336"/>
              <a:chOff x="7297411" y="-1498880"/>
              <a:chExt cx="3215856" cy="245333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297411" y="-1498880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0860" y="-790027"/>
                <a:ext cx="2864370" cy="1695985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9050551" y="1602037"/>
              <a:ext cx="3257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Ion-Selective Channels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181610" y="3715405"/>
            <a:ext cx="3215856" cy="2453336"/>
            <a:chOff x="7772160" y="1067455"/>
            <a:chExt cx="3215856" cy="2453336"/>
          </a:xfrm>
        </p:grpSpPr>
        <p:grpSp>
          <p:nvGrpSpPr>
            <p:cNvPr id="50" name="Group 49"/>
            <p:cNvGrpSpPr/>
            <p:nvPr/>
          </p:nvGrpSpPr>
          <p:grpSpPr>
            <a:xfrm>
              <a:off x="7772160" y="1067455"/>
              <a:ext cx="3215856" cy="2453336"/>
              <a:chOff x="8587451" y="440994"/>
              <a:chExt cx="3215856" cy="245333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8587451" y="440994"/>
                <a:ext cx="3215856" cy="2453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836799" y="496702"/>
                <a:ext cx="28007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Membrane Voltage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656" y="1600199"/>
              <a:ext cx="2491305" cy="1787241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8858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67986" y="1117880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Mark Beenhakker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5901" y="1536980"/>
            <a:ext cx="394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markbeen@virginia.edu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28120" y="2181055"/>
            <a:ext cx="11497414" cy="3275018"/>
            <a:chOff x="628120" y="2181055"/>
            <a:chExt cx="11497414" cy="3275018"/>
          </a:xfrm>
        </p:grpSpPr>
        <p:grpSp>
          <p:nvGrpSpPr>
            <p:cNvPr id="76" name="Group 75"/>
            <p:cNvGrpSpPr/>
            <p:nvPr/>
          </p:nvGrpSpPr>
          <p:grpSpPr>
            <a:xfrm>
              <a:off x="8890550" y="2424087"/>
              <a:ext cx="3234984" cy="3031986"/>
              <a:chOff x="8890550" y="3398349"/>
              <a:chExt cx="3234984" cy="303198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890550" y="5441104"/>
                <a:ext cx="19848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2F2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electrical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109360" y="5784004"/>
                <a:ext cx="1569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2F2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signals</a:t>
                </a:r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9027733" y="3398349"/>
                <a:ext cx="1769564" cy="1804860"/>
              </a:xfrm>
              <a:custGeom>
                <a:avLst/>
                <a:gdLst>
                  <a:gd name="connsiteX0" fmla="*/ 0 w 2296633"/>
                  <a:gd name="connsiteY0" fmla="*/ 1719177 h 2577454"/>
                  <a:gd name="connsiteX1" fmla="*/ 946298 w 2296633"/>
                  <a:gd name="connsiteY1" fmla="*/ 1740442 h 2577454"/>
                  <a:gd name="connsiteX2" fmla="*/ 1073889 w 2296633"/>
                  <a:gd name="connsiteY2" fmla="*/ 7335 h 2577454"/>
                  <a:gd name="connsiteX3" fmla="*/ 1212112 w 2296633"/>
                  <a:gd name="connsiteY3" fmla="*/ 2505986 h 2577454"/>
                  <a:gd name="connsiteX4" fmla="*/ 1360968 w 2296633"/>
                  <a:gd name="connsiteY4" fmla="*/ 1889298 h 2577454"/>
                  <a:gd name="connsiteX5" fmla="*/ 2296633 w 2296633"/>
                  <a:gd name="connsiteY5" fmla="*/ 1804238 h 2577454"/>
                  <a:gd name="connsiteX0" fmla="*/ 0 w 2296633"/>
                  <a:gd name="connsiteY0" fmla="*/ 1719177 h 2577454"/>
                  <a:gd name="connsiteX1" fmla="*/ 946298 w 2296633"/>
                  <a:gd name="connsiteY1" fmla="*/ 1740442 h 2577454"/>
                  <a:gd name="connsiteX2" fmla="*/ 1073889 w 2296633"/>
                  <a:gd name="connsiteY2" fmla="*/ 7335 h 2577454"/>
                  <a:gd name="connsiteX3" fmla="*/ 1212112 w 2296633"/>
                  <a:gd name="connsiteY3" fmla="*/ 2505986 h 2577454"/>
                  <a:gd name="connsiteX4" fmla="*/ 1360968 w 2296633"/>
                  <a:gd name="connsiteY4" fmla="*/ 1889298 h 2577454"/>
                  <a:gd name="connsiteX5" fmla="*/ 2296633 w 2296633"/>
                  <a:gd name="connsiteY5" fmla="*/ 1804238 h 2577454"/>
                  <a:gd name="connsiteX0" fmla="*/ 0 w 2296633"/>
                  <a:gd name="connsiteY0" fmla="*/ 1732868 h 2577464"/>
                  <a:gd name="connsiteX1" fmla="*/ 946298 w 2296633"/>
                  <a:gd name="connsiteY1" fmla="*/ 1740452 h 2577464"/>
                  <a:gd name="connsiteX2" fmla="*/ 1073889 w 2296633"/>
                  <a:gd name="connsiteY2" fmla="*/ 7345 h 2577464"/>
                  <a:gd name="connsiteX3" fmla="*/ 1212112 w 2296633"/>
                  <a:gd name="connsiteY3" fmla="*/ 2505996 h 2577464"/>
                  <a:gd name="connsiteX4" fmla="*/ 1360968 w 2296633"/>
                  <a:gd name="connsiteY4" fmla="*/ 1889308 h 2577464"/>
                  <a:gd name="connsiteX5" fmla="*/ 2296633 w 2296633"/>
                  <a:gd name="connsiteY5" fmla="*/ 1804248 h 2577464"/>
                  <a:gd name="connsiteX0" fmla="*/ 0 w 2296633"/>
                  <a:gd name="connsiteY0" fmla="*/ 1732868 h 2577464"/>
                  <a:gd name="connsiteX1" fmla="*/ 946298 w 2296633"/>
                  <a:gd name="connsiteY1" fmla="*/ 1740452 h 2577464"/>
                  <a:gd name="connsiteX2" fmla="*/ 1073889 w 2296633"/>
                  <a:gd name="connsiteY2" fmla="*/ 7345 h 2577464"/>
                  <a:gd name="connsiteX3" fmla="*/ 1212112 w 2296633"/>
                  <a:gd name="connsiteY3" fmla="*/ 2505996 h 2577464"/>
                  <a:gd name="connsiteX4" fmla="*/ 1360968 w 2296633"/>
                  <a:gd name="connsiteY4" fmla="*/ 1889308 h 2577464"/>
                  <a:gd name="connsiteX5" fmla="*/ 2296633 w 2296633"/>
                  <a:gd name="connsiteY5" fmla="*/ 1804248 h 2577464"/>
                  <a:gd name="connsiteX0" fmla="*/ 0 w 2296633"/>
                  <a:gd name="connsiteY0" fmla="*/ 1746499 h 2591868"/>
                  <a:gd name="connsiteX1" fmla="*/ 946298 w 2296633"/>
                  <a:gd name="connsiteY1" fmla="*/ 1754083 h 2591868"/>
                  <a:gd name="connsiteX2" fmla="*/ 1120655 w 2296633"/>
                  <a:gd name="connsiteY2" fmla="*/ 7295 h 2591868"/>
                  <a:gd name="connsiteX3" fmla="*/ 1212112 w 2296633"/>
                  <a:gd name="connsiteY3" fmla="*/ 2519627 h 2591868"/>
                  <a:gd name="connsiteX4" fmla="*/ 1360968 w 2296633"/>
                  <a:gd name="connsiteY4" fmla="*/ 1902939 h 2591868"/>
                  <a:gd name="connsiteX5" fmla="*/ 2296633 w 2296633"/>
                  <a:gd name="connsiteY5" fmla="*/ 1817879 h 2591868"/>
                  <a:gd name="connsiteX0" fmla="*/ 0 w 2296633"/>
                  <a:gd name="connsiteY0" fmla="*/ 1746019 h 2565652"/>
                  <a:gd name="connsiteX1" fmla="*/ 946298 w 2296633"/>
                  <a:gd name="connsiteY1" fmla="*/ 1753603 h 2565652"/>
                  <a:gd name="connsiteX2" fmla="*/ 1120655 w 2296633"/>
                  <a:gd name="connsiteY2" fmla="*/ 6815 h 2565652"/>
                  <a:gd name="connsiteX3" fmla="*/ 1198750 w 2296633"/>
                  <a:gd name="connsiteY3" fmla="*/ 2491784 h 2565652"/>
                  <a:gd name="connsiteX4" fmla="*/ 1360968 w 2296633"/>
                  <a:gd name="connsiteY4" fmla="*/ 1902459 h 2565652"/>
                  <a:gd name="connsiteX5" fmla="*/ 2296633 w 2296633"/>
                  <a:gd name="connsiteY5" fmla="*/ 1817399 h 2565652"/>
                  <a:gd name="connsiteX0" fmla="*/ 0 w 2296633"/>
                  <a:gd name="connsiteY0" fmla="*/ 1746019 h 2563901"/>
                  <a:gd name="connsiteX1" fmla="*/ 946298 w 2296633"/>
                  <a:gd name="connsiteY1" fmla="*/ 1753603 h 2563901"/>
                  <a:gd name="connsiteX2" fmla="*/ 1120655 w 2296633"/>
                  <a:gd name="connsiteY2" fmla="*/ 6815 h 2563901"/>
                  <a:gd name="connsiteX3" fmla="*/ 1198750 w 2296633"/>
                  <a:gd name="connsiteY3" fmla="*/ 2491784 h 2563901"/>
                  <a:gd name="connsiteX4" fmla="*/ 1588112 w 2296633"/>
                  <a:gd name="connsiteY4" fmla="*/ 1888777 h 2563901"/>
                  <a:gd name="connsiteX5" fmla="*/ 2296633 w 2296633"/>
                  <a:gd name="connsiteY5" fmla="*/ 1817399 h 2563901"/>
                  <a:gd name="connsiteX0" fmla="*/ 0 w 2296633"/>
                  <a:gd name="connsiteY0" fmla="*/ 1746019 h 2556989"/>
                  <a:gd name="connsiteX1" fmla="*/ 946298 w 2296633"/>
                  <a:gd name="connsiteY1" fmla="*/ 1753603 h 2556989"/>
                  <a:gd name="connsiteX2" fmla="*/ 1120655 w 2296633"/>
                  <a:gd name="connsiteY2" fmla="*/ 6815 h 2556989"/>
                  <a:gd name="connsiteX3" fmla="*/ 1198750 w 2296633"/>
                  <a:gd name="connsiteY3" fmla="*/ 2491784 h 2556989"/>
                  <a:gd name="connsiteX4" fmla="*/ 2296633 w 2296633"/>
                  <a:gd name="connsiteY4" fmla="*/ 1817399 h 2556989"/>
                  <a:gd name="connsiteX0" fmla="*/ 0 w 2296633"/>
                  <a:gd name="connsiteY0" fmla="*/ 1746019 h 2547986"/>
                  <a:gd name="connsiteX1" fmla="*/ 946298 w 2296633"/>
                  <a:gd name="connsiteY1" fmla="*/ 1753603 h 2547986"/>
                  <a:gd name="connsiteX2" fmla="*/ 1120655 w 2296633"/>
                  <a:gd name="connsiteY2" fmla="*/ 6815 h 2547986"/>
                  <a:gd name="connsiteX3" fmla="*/ 1198750 w 2296633"/>
                  <a:gd name="connsiteY3" fmla="*/ 2491784 h 2547986"/>
                  <a:gd name="connsiteX4" fmla="*/ 2296633 w 2296633"/>
                  <a:gd name="connsiteY4" fmla="*/ 1817399 h 2547986"/>
                  <a:gd name="connsiteX0" fmla="*/ 0 w 2296633"/>
                  <a:gd name="connsiteY0" fmla="*/ 1746019 h 2547986"/>
                  <a:gd name="connsiteX1" fmla="*/ 946298 w 2296633"/>
                  <a:gd name="connsiteY1" fmla="*/ 1753603 h 2547986"/>
                  <a:gd name="connsiteX2" fmla="*/ 1120655 w 2296633"/>
                  <a:gd name="connsiteY2" fmla="*/ 6815 h 2547986"/>
                  <a:gd name="connsiteX3" fmla="*/ 1198750 w 2296633"/>
                  <a:gd name="connsiteY3" fmla="*/ 2491784 h 2547986"/>
                  <a:gd name="connsiteX4" fmla="*/ 2296633 w 2296633"/>
                  <a:gd name="connsiteY4" fmla="*/ 1817399 h 2547986"/>
                  <a:gd name="connsiteX0" fmla="*/ 0 w 2296633"/>
                  <a:gd name="connsiteY0" fmla="*/ 1741358 h 2229528"/>
                  <a:gd name="connsiteX1" fmla="*/ 946298 w 2296633"/>
                  <a:gd name="connsiteY1" fmla="*/ 1748942 h 2229528"/>
                  <a:gd name="connsiteX2" fmla="*/ 1120655 w 2296633"/>
                  <a:gd name="connsiteY2" fmla="*/ 2154 h 2229528"/>
                  <a:gd name="connsiteX3" fmla="*/ 1339046 w 2296633"/>
                  <a:gd name="connsiteY3" fmla="*/ 2151933 h 2229528"/>
                  <a:gd name="connsiteX4" fmla="*/ 2296633 w 2296633"/>
                  <a:gd name="connsiteY4" fmla="*/ 1812738 h 2229528"/>
                  <a:gd name="connsiteX0" fmla="*/ 0 w 2296633"/>
                  <a:gd name="connsiteY0" fmla="*/ 1741358 h 2183282"/>
                  <a:gd name="connsiteX1" fmla="*/ 946298 w 2296633"/>
                  <a:gd name="connsiteY1" fmla="*/ 1748942 h 2183282"/>
                  <a:gd name="connsiteX2" fmla="*/ 1120655 w 2296633"/>
                  <a:gd name="connsiteY2" fmla="*/ 2154 h 2183282"/>
                  <a:gd name="connsiteX3" fmla="*/ 1339046 w 2296633"/>
                  <a:gd name="connsiteY3" fmla="*/ 2151933 h 2183282"/>
                  <a:gd name="connsiteX4" fmla="*/ 2296633 w 2296633"/>
                  <a:gd name="connsiteY4" fmla="*/ 1812738 h 2183282"/>
                  <a:gd name="connsiteX0" fmla="*/ 0 w 2296633"/>
                  <a:gd name="connsiteY0" fmla="*/ 1741358 h 2187524"/>
                  <a:gd name="connsiteX1" fmla="*/ 946298 w 2296633"/>
                  <a:gd name="connsiteY1" fmla="*/ 1748942 h 2187524"/>
                  <a:gd name="connsiteX2" fmla="*/ 1120655 w 2296633"/>
                  <a:gd name="connsiteY2" fmla="*/ 2154 h 2187524"/>
                  <a:gd name="connsiteX3" fmla="*/ 1339046 w 2296633"/>
                  <a:gd name="connsiteY3" fmla="*/ 2151933 h 2187524"/>
                  <a:gd name="connsiteX4" fmla="*/ 2296633 w 2296633"/>
                  <a:gd name="connsiteY4" fmla="*/ 1812738 h 2187524"/>
                  <a:gd name="connsiteX0" fmla="*/ 0 w 2016043"/>
                  <a:gd name="connsiteY0" fmla="*/ 1755040 h 2187525"/>
                  <a:gd name="connsiteX1" fmla="*/ 665708 w 2016043"/>
                  <a:gd name="connsiteY1" fmla="*/ 1748943 h 2187525"/>
                  <a:gd name="connsiteX2" fmla="*/ 840065 w 2016043"/>
                  <a:gd name="connsiteY2" fmla="*/ 2155 h 2187525"/>
                  <a:gd name="connsiteX3" fmla="*/ 1058456 w 2016043"/>
                  <a:gd name="connsiteY3" fmla="*/ 2151934 h 2187525"/>
                  <a:gd name="connsiteX4" fmla="*/ 2016043 w 2016043"/>
                  <a:gd name="connsiteY4" fmla="*/ 1812739 h 2187525"/>
                  <a:gd name="connsiteX0" fmla="*/ 0 w 2016043"/>
                  <a:gd name="connsiteY0" fmla="*/ 1755041 h 2187526"/>
                  <a:gd name="connsiteX1" fmla="*/ 665708 w 2016043"/>
                  <a:gd name="connsiteY1" fmla="*/ 1748944 h 2187526"/>
                  <a:gd name="connsiteX2" fmla="*/ 840065 w 2016043"/>
                  <a:gd name="connsiteY2" fmla="*/ 2156 h 2187526"/>
                  <a:gd name="connsiteX3" fmla="*/ 1058456 w 2016043"/>
                  <a:gd name="connsiteY3" fmla="*/ 2151935 h 2187526"/>
                  <a:gd name="connsiteX4" fmla="*/ 2016043 w 2016043"/>
                  <a:gd name="connsiteY4" fmla="*/ 1812740 h 2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043" h="2187526">
                    <a:moveTo>
                      <a:pt x="0" y="1755041"/>
                    </a:moveTo>
                    <a:lnTo>
                      <a:pt x="665708" y="1748944"/>
                    </a:lnTo>
                    <a:cubicBezTo>
                      <a:pt x="805719" y="1456797"/>
                      <a:pt x="774607" y="-65009"/>
                      <a:pt x="840065" y="2156"/>
                    </a:cubicBezTo>
                    <a:cubicBezTo>
                      <a:pt x="905523" y="69321"/>
                      <a:pt x="902544" y="1986984"/>
                      <a:pt x="1058456" y="2151935"/>
                    </a:cubicBezTo>
                    <a:cubicBezTo>
                      <a:pt x="1214368" y="2316886"/>
                      <a:pt x="1152652" y="1857467"/>
                      <a:pt x="2016043" y="1812740"/>
                    </a:cubicBezTo>
                  </a:path>
                </a:pathLst>
              </a:custGeom>
              <a:noFill/>
              <a:ln w="28575">
                <a:solidFill>
                  <a:srgbClr val="FF2F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Yu Gothic UI" panose="020B0500000000000000" pitchFamily="34" charset="-128"/>
                  <a:ea typeface="Yu Gothic UI" panose="020B0500000000000000" pitchFamily="34" charset="-128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9807271" y="4186166"/>
                <a:ext cx="2318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2F2F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action potential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28120" y="2808824"/>
              <a:ext cx="2407181" cy="2647249"/>
              <a:chOff x="628120" y="2808824"/>
              <a:chExt cx="2407181" cy="264724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894595" y="4466842"/>
                <a:ext cx="20762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pumps &amp;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97801" y="4809742"/>
                <a:ext cx="19672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ndalus" panose="02020603050405020304" pitchFamily="18" charset="-78"/>
                  </a:rPr>
                  <a:t>channels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628120" y="2808824"/>
                <a:ext cx="2407181" cy="1056526"/>
                <a:chOff x="628120" y="3287786"/>
                <a:chExt cx="2407181" cy="1056526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28120" y="3287786"/>
                  <a:ext cx="1068741" cy="1036959"/>
                  <a:chOff x="3653347" y="1652896"/>
                  <a:chExt cx="4187498" cy="3879863"/>
                </a:xfrm>
                <a:solidFill>
                  <a:srgbClr val="FFFF00"/>
                </a:solidFill>
              </p:grpSpPr>
              <p:sp>
                <p:nvSpPr>
                  <p:cNvPr id="38" name="Freeform 37"/>
                  <p:cNvSpPr/>
                  <p:nvPr/>
                </p:nvSpPr>
                <p:spPr>
                  <a:xfrm flipH="1">
                    <a:off x="5790468" y="1686596"/>
                    <a:ext cx="2050377" cy="3812458"/>
                  </a:xfrm>
                  <a:custGeom>
                    <a:avLst/>
                    <a:gdLst>
                      <a:gd name="connsiteX0" fmla="*/ 436766 w 603021"/>
                      <a:gd name="connsiteY0" fmla="*/ 0 h 935182"/>
                      <a:gd name="connsiteX1" fmla="*/ 348 w 603021"/>
                      <a:gd name="connsiteY1" fmla="*/ 145473 h 935182"/>
                      <a:gd name="connsiteX2" fmla="*/ 499112 w 603021"/>
                      <a:gd name="connsiteY2" fmla="*/ 363682 h 935182"/>
                      <a:gd name="connsiteX3" fmla="*/ 73084 w 603021"/>
                      <a:gd name="connsiteY3" fmla="*/ 446809 h 935182"/>
                      <a:gd name="connsiteX4" fmla="*/ 426375 w 603021"/>
                      <a:gd name="connsiteY4" fmla="*/ 540327 h 935182"/>
                      <a:gd name="connsiteX5" fmla="*/ 31521 w 603021"/>
                      <a:gd name="connsiteY5" fmla="*/ 665018 h 935182"/>
                      <a:gd name="connsiteX6" fmla="*/ 603021 w 603021"/>
                      <a:gd name="connsiteY6" fmla="*/ 935182 h 935182"/>
                      <a:gd name="connsiteX0" fmla="*/ 436703 w 602958"/>
                      <a:gd name="connsiteY0" fmla="*/ 0 h 935182"/>
                      <a:gd name="connsiteX1" fmla="*/ 285 w 602958"/>
                      <a:gd name="connsiteY1" fmla="*/ 145473 h 935182"/>
                      <a:gd name="connsiteX2" fmla="*/ 492801 w 602958"/>
                      <a:gd name="connsiteY2" fmla="*/ 282582 h 935182"/>
                      <a:gd name="connsiteX3" fmla="*/ 73021 w 602958"/>
                      <a:gd name="connsiteY3" fmla="*/ 446809 h 935182"/>
                      <a:gd name="connsiteX4" fmla="*/ 426312 w 602958"/>
                      <a:gd name="connsiteY4" fmla="*/ 540327 h 935182"/>
                      <a:gd name="connsiteX5" fmla="*/ 31458 w 602958"/>
                      <a:gd name="connsiteY5" fmla="*/ 665018 h 935182"/>
                      <a:gd name="connsiteX6" fmla="*/ 602958 w 602958"/>
                      <a:gd name="connsiteY6" fmla="*/ 935182 h 935182"/>
                      <a:gd name="connsiteX0" fmla="*/ 436703 w 602958"/>
                      <a:gd name="connsiteY0" fmla="*/ 0 h 935182"/>
                      <a:gd name="connsiteX1" fmla="*/ 285 w 602958"/>
                      <a:gd name="connsiteY1" fmla="*/ 145473 h 935182"/>
                      <a:gd name="connsiteX2" fmla="*/ 492801 w 602958"/>
                      <a:gd name="connsiteY2" fmla="*/ 282582 h 935182"/>
                      <a:gd name="connsiteX3" fmla="*/ 73021 w 602958"/>
                      <a:gd name="connsiteY3" fmla="*/ 446809 h 935182"/>
                      <a:gd name="connsiteX4" fmla="*/ 526277 w 602958"/>
                      <a:gd name="connsiteY4" fmla="*/ 616358 h 935182"/>
                      <a:gd name="connsiteX5" fmla="*/ 31458 w 602958"/>
                      <a:gd name="connsiteY5" fmla="*/ 665018 h 935182"/>
                      <a:gd name="connsiteX6" fmla="*/ 602958 w 602958"/>
                      <a:gd name="connsiteY6" fmla="*/ 935182 h 935182"/>
                      <a:gd name="connsiteX0" fmla="*/ 436703 w 602958"/>
                      <a:gd name="connsiteY0" fmla="*/ 0 h 935182"/>
                      <a:gd name="connsiteX1" fmla="*/ 285 w 602958"/>
                      <a:gd name="connsiteY1" fmla="*/ 145473 h 935182"/>
                      <a:gd name="connsiteX2" fmla="*/ 492801 w 602958"/>
                      <a:gd name="connsiteY2" fmla="*/ 282582 h 935182"/>
                      <a:gd name="connsiteX3" fmla="*/ 73021 w 602958"/>
                      <a:gd name="connsiteY3" fmla="*/ 446809 h 935182"/>
                      <a:gd name="connsiteX4" fmla="*/ 526277 w 602958"/>
                      <a:gd name="connsiteY4" fmla="*/ 616358 h 935182"/>
                      <a:gd name="connsiteX5" fmla="*/ 34582 w 602958"/>
                      <a:gd name="connsiteY5" fmla="*/ 768927 h 935182"/>
                      <a:gd name="connsiteX6" fmla="*/ 602958 w 602958"/>
                      <a:gd name="connsiteY6" fmla="*/ 935182 h 935182"/>
                      <a:gd name="connsiteX0" fmla="*/ 530197 w 602734"/>
                      <a:gd name="connsiteY0" fmla="*/ 0 h 950388"/>
                      <a:gd name="connsiteX1" fmla="*/ 61 w 602734"/>
                      <a:gd name="connsiteY1" fmla="*/ 160679 h 950388"/>
                      <a:gd name="connsiteX2" fmla="*/ 492577 w 602734"/>
                      <a:gd name="connsiteY2" fmla="*/ 297788 h 950388"/>
                      <a:gd name="connsiteX3" fmla="*/ 72797 w 602734"/>
                      <a:gd name="connsiteY3" fmla="*/ 462015 h 950388"/>
                      <a:gd name="connsiteX4" fmla="*/ 526053 w 602734"/>
                      <a:gd name="connsiteY4" fmla="*/ 631564 h 950388"/>
                      <a:gd name="connsiteX5" fmla="*/ 34358 w 602734"/>
                      <a:gd name="connsiteY5" fmla="*/ 784133 h 950388"/>
                      <a:gd name="connsiteX6" fmla="*/ 602734 w 602734"/>
                      <a:gd name="connsiteY6" fmla="*/ 950388 h 950388"/>
                      <a:gd name="connsiteX0" fmla="*/ 530137 w 602674"/>
                      <a:gd name="connsiteY0" fmla="*/ 0 h 950388"/>
                      <a:gd name="connsiteX1" fmla="*/ 1 w 602674"/>
                      <a:gd name="connsiteY1" fmla="*/ 160679 h 950388"/>
                      <a:gd name="connsiteX2" fmla="*/ 530004 w 602674"/>
                      <a:gd name="connsiteY2" fmla="*/ 485331 h 950388"/>
                      <a:gd name="connsiteX3" fmla="*/ 72737 w 602674"/>
                      <a:gd name="connsiteY3" fmla="*/ 462015 h 950388"/>
                      <a:gd name="connsiteX4" fmla="*/ 525993 w 602674"/>
                      <a:gd name="connsiteY4" fmla="*/ 631564 h 950388"/>
                      <a:gd name="connsiteX5" fmla="*/ 34298 w 602674"/>
                      <a:gd name="connsiteY5" fmla="*/ 784133 h 950388"/>
                      <a:gd name="connsiteX6" fmla="*/ 602674 w 602674"/>
                      <a:gd name="connsiteY6" fmla="*/ 950388 h 950388"/>
                      <a:gd name="connsiteX0" fmla="*/ 530137 w 602674"/>
                      <a:gd name="connsiteY0" fmla="*/ 0 h 950388"/>
                      <a:gd name="connsiteX1" fmla="*/ 1 w 602674"/>
                      <a:gd name="connsiteY1" fmla="*/ 160679 h 950388"/>
                      <a:gd name="connsiteX2" fmla="*/ 530004 w 602674"/>
                      <a:gd name="connsiteY2" fmla="*/ 485331 h 950388"/>
                      <a:gd name="connsiteX3" fmla="*/ 525993 w 602674"/>
                      <a:gd name="connsiteY3" fmla="*/ 631564 h 950388"/>
                      <a:gd name="connsiteX4" fmla="*/ 34298 w 602674"/>
                      <a:gd name="connsiteY4" fmla="*/ 784133 h 950388"/>
                      <a:gd name="connsiteX5" fmla="*/ 602674 w 602674"/>
                      <a:gd name="connsiteY5" fmla="*/ 950388 h 950388"/>
                      <a:gd name="connsiteX0" fmla="*/ 530137 w 602674"/>
                      <a:gd name="connsiteY0" fmla="*/ 0 h 950388"/>
                      <a:gd name="connsiteX1" fmla="*/ 1 w 602674"/>
                      <a:gd name="connsiteY1" fmla="*/ 160679 h 950388"/>
                      <a:gd name="connsiteX2" fmla="*/ 530004 w 602674"/>
                      <a:gd name="connsiteY2" fmla="*/ 485331 h 950388"/>
                      <a:gd name="connsiteX3" fmla="*/ 34298 w 602674"/>
                      <a:gd name="connsiteY3" fmla="*/ 784133 h 950388"/>
                      <a:gd name="connsiteX4" fmla="*/ 602674 w 602674"/>
                      <a:gd name="connsiteY4" fmla="*/ 950388 h 950388"/>
                      <a:gd name="connsiteX0" fmla="*/ 508270 w 580807"/>
                      <a:gd name="connsiteY0" fmla="*/ 0 h 950388"/>
                      <a:gd name="connsiteX1" fmla="*/ 1 w 580807"/>
                      <a:gd name="connsiteY1" fmla="*/ 236710 h 950388"/>
                      <a:gd name="connsiteX2" fmla="*/ 508137 w 580807"/>
                      <a:gd name="connsiteY2" fmla="*/ 485331 h 950388"/>
                      <a:gd name="connsiteX3" fmla="*/ 12431 w 580807"/>
                      <a:gd name="connsiteY3" fmla="*/ 784133 h 950388"/>
                      <a:gd name="connsiteX4" fmla="*/ 580807 w 580807"/>
                      <a:gd name="connsiteY4" fmla="*/ 950388 h 950388"/>
                      <a:gd name="connsiteX0" fmla="*/ 508270 w 580807"/>
                      <a:gd name="connsiteY0" fmla="*/ 0 h 950388"/>
                      <a:gd name="connsiteX1" fmla="*/ 1 w 580807"/>
                      <a:gd name="connsiteY1" fmla="*/ 236710 h 950388"/>
                      <a:gd name="connsiteX2" fmla="*/ 508137 w 580807"/>
                      <a:gd name="connsiteY2" fmla="*/ 485331 h 950388"/>
                      <a:gd name="connsiteX3" fmla="*/ 6183 w 580807"/>
                      <a:gd name="connsiteY3" fmla="*/ 705568 h 950388"/>
                      <a:gd name="connsiteX4" fmla="*/ 580807 w 580807"/>
                      <a:gd name="connsiteY4" fmla="*/ 950388 h 950388"/>
                      <a:gd name="connsiteX0" fmla="*/ 798603 w 798603"/>
                      <a:gd name="connsiteY0" fmla="*/ 0 h 952922"/>
                      <a:gd name="connsiteX1" fmla="*/ 2933 w 798603"/>
                      <a:gd name="connsiteY1" fmla="*/ 239244 h 952922"/>
                      <a:gd name="connsiteX2" fmla="*/ 511069 w 798603"/>
                      <a:gd name="connsiteY2" fmla="*/ 487865 h 952922"/>
                      <a:gd name="connsiteX3" fmla="*/ 9115 w 798603"/>
                      <a:gd name="connsiteY3" fmla="*/ 708102 h 952922"/>
                      <a:gd name="connsiteX4" fmla="*/ 583739 w 798603"/>
                      <a:gd name="connsiteY4" fmla="*/ 952922 h 952922"/>
                      <a:gd name="connsiteX0" fmla="*/ 795671 w 795671"/>
                      <a:gd name="connsiteY0" fmla="*/ 0 h 952922"/>
                      <a:gd name="connsiteX1" fmla="*/ 505399 w 795671"/>
                      <a:gd name="connsiteY1" fmla="*/ 62796 h 952922"/>
                      <a:gd name="connsiteX2" fmla="*/ 1 w 795671"/>
                      <a:gd name="connsiteY2" fmla="*/ 239244 h 952922"/>
                      <a:gd name="connsiteX3" fmla="*/ 508137 w 795671"/>
                      <a:gd name="connsiteY3" fmla="*/ 487865 h 952922"/>
                      <a:gd name="connsiteX4" fmla="*/ 6183 w 795671"/>
                      <a:gd name="connsiteY4" fmla="*/ 708102 h 952922"/>
                      <a:gd name="connsiteX5" fmla="*/ 580807 w 795671"/>
                      <a:gd name="connsiteY5" fmla="*/ 952922 h 952922"/>
                      <a:gd name="connsiteX0" fmla="*/ 795802 w 795802"/>
                      <a:gd name="connsiteY0" fmla="*/ 0 h 952922"/>
                      <a:gd name="connsiteX1" fmla="*/ 461622 w 795802"/>
                      <a:gd name="connsiteY1" fmla="*/ 38016 h 952922"/>
                      <a:gd name="connsiteX2" fmla="*/ 132 w 795802"/>
                      <a:gd name="connsiteY2" fmla="*/ 239244 h 952922"/>
                      <a:gd name="connsiteX3" fmla="*/ 508268 w 795802"/>
                      <a:gd name="connsiteY3" fmla="*/ 487865 h 952922"/>
                      <a:gd name="connsiteX4" fmla="*/ 6314 w 795802"/>
                      <a:gd name="connsiteY4" fmla="*/ 708102 h 952922"/>
                      <a:gd name="connsiteX5" fmla="*/ 580938 w 795802"/>
                      <a:gd name="connsiteY5" fmla="*/ 952922 h 952922"/>
                      <a:gd name="connsiteX0" fmla="*/ 696531 w 696531"/>
                      <a:gd name="connsiteY0" fmla="*/ 23787 h 928697"/>
                      <a:gd name="connsiteX1" fmla="*/ 461622 w 696531"/>
                      <a:gd name="connsiteY1" fmla="*/ 13791 h 928697"/>
                      <a:gd name="connsiteX2" fmla="*/ 132 w 696531"/>
                      <a:gd name="connsiteY2" fmla="*/ 215019 h 928697"/>
                      <a:gd name="connsiteX3" fmla="*/ 508268 w 696531"/>
                      <a:gd name="connsiteY3" fmla="*/ 463640 h 928697"/>
                      <a:gd name="connsiteX4" fmla="*/ 6314 w 696531"/>
                      <a:gd name="connsiteY4" fmla="*/ 683877 h 928697"/>
                      <a:gd name="connsiteX5" fmla="*/ 580938 w 696531"/>
                      <a:gd name="connsiteY5" fmla="*/ 928697 h 928697"/>
                      <a:gd name="connsiteX0" fmla="*/ 579696 w 580938"/>
                      <a:gd name="connsiteY0" fmla="*/ 912593 h 916113"/>
                      <a:gd name="connsiteX1" fmla="*/ 461622 w 580938"/>
                      <a:gd name="connsiteY1" fmla="*/ 1207 h 916113"/>
                      <a:gd name="connsiteX2" fmla="*/ 132 w 580938"/>
                      <a:gd name="connsiteY2" fmla="*/ 202435 h 916113"/>
                      <a:gd name="connsiteX3" fmla="*/ 508268 w 580938"/>
                      <a:gd name="connsiteY3" fmla="*/ 451056 h 916113"/>
                      <a:gd name="connsiteX4" fmla="*/ 6314 w 580938"/>
                      <a:gd name="connsiteY4" fmla="*/ 671293 h 916113"/>
                      <a:gd name="connsiteX5" fmla="*/ 580938 w 580938"/>
                      <a:gd name="connsiteY5" fmla="*/ 916113 h 916113"/>
                      <a:gd name="connsiteX0" fmla="*/ 579663 w 611898"/>
                      <a:gd name="connsiteY0" fmla="*/ 927442 h 930962"/>
                      <a:gd name="connsiteX1" fmla="*/ 557806 w 611898"/>
                      <a:gd name="connsiteY1" fmla="*/ 1188 h 930962"/>
                      <a:gd name="connsiteX2" fmla="*/ 99 w 611898"/>
                      <a:gd name="connsiteY2" fmla="*/ 217284 h 930962"/>
                      <a:gd name="connsiteX3" fmla="*/ 508235 w 611898"/>
                      <a:gd name="connsiteY3" fmla="*/ 465905 h 930962"/>
                      <a:gd name="connsiteX4" fmla="*/ 6281 w 611898"/>
                      <a:gd name="connsiteY4" fmla="*/ 686142 h 930962"/>
                      <a:gd name="connsiteX5" fmla="*/ 580905 w 611898"/>
                      <a:gd name="connsiteY5" fmla="*/ 930962 h 930962"/>
                      <a:gd name="connsiteX0" fmla="*/ 579663 w 580905"/>
                      <a:gd name="connsiteY0" fmla="*/ 926470 h 929990"/>
                      <a:gd name="connsiteX1" fmla="*/ 381790 w 580905"/>
                      <a:gd name="connsiteY1" fmla="*/ 204655 h 929990"/>
                      <a:gd name="connsiteX2" fmla="*/ 557806 w 580905"/>
                      <a:gd name="connsiteY2" fmla="*/ 216 h 929990"/>
                      <a:gd name="connsiteX3" fmla="*/ 99 w 580905"/>
                      <a:gd name="connsiteY3" fmla="*/ 216312 h 929990"/>
                      <a:gd name="connsiteX4" fmla="*/ 508235 w 580905"/>
                      <a:gd name="connsiteY4" fmla="*/ 464933 h 929990"/>
                      <a:gd name="connsiteX5" fmla="*/ 6281 w 580905"/>
                      <a:gd name="connsiteY5" fmla="*/ 685170 h 929990"/>
                      <a:gd name="connsiteX6" fmla="*/ 580905 w 580905"/>
                      <a:gd name="connsiteY6" fmla="*/ 929990 h 929990"/>
                      <a:gd name="connsiteX0" fmla="*/ 579663 w 587345"/>
                      <a:gd name="connsiteY0" fmla="*/ 926356 h 929876"/>
                      <a:gd name="connsiteX1" fmla="*/ 381790 w 587345"/>
                      <a:gd name="connsiteY1" fmla="*/ 204541 h 929876"/>
                      <a:gd name="connsiteX2" fmla="*/ 557806 w 587345"/>
                      <a:gd name="connsiteY2" fmla="*/ 102 h 929876"/>
                      <a:gd name="connsiteX3" fmla="*/ 99 w 587345"/>
                      <a:gd name="connsiteY3" fmla="*/ 216198 h 929876"/>
                      <a:gd name="connsiteX4" fmla="*/ 508235 w 587345"/>
                      <a:gd name="connsiteY4" fmla="*/ 464819 h 929876"/>
                      <a:gd name="connsiteX5" fmla="*/ 6281 w 587345"/>
                      <a:gd name="connsiteY5" fmla="*/ 685056 h 929876"/>
                      <a:gd name="connsiteX6" fmla="*/ 580905 w 587345"/>
                      <a:gd name="connsiteY6" fmla="*/ 929876 h 929876"/>
                      <a:gd name="connsiteX0" fmla="*/ 579663 w 587345"/>
                      <a:gd name="connsiteY0" fmla="*/ 926356 h 929876"/>
                      <a:gd name="connsiteX1" fmla="*/ 381790 w 587345"/>
                      <a:gd name="connsiteY1" fmla="*/ 204541 h 929876"/>
                      <a:gd name="connsiteX2" fmla="*/ 557806 w 587345"/>
                      <a:gd name="connsiteY2" fmla="*/ 102 h 929876"/>
                      <a:gd name="connsiteX3" fmla="*/ 99 w 587345"/>
                      <a:gd name="connsiteY3" fmla="*/ 216198 h 929876"/>
                      <a:gd name="connsiteX4" fmla="*/ 508235 w 587345"/>
                      <a:gd name="connsiteY4" fmla="*/ 464819 h 929876"/>
                      <a:gd name="connsiteX5" fmla="*/ 6281 w 587345"/>
                      <a:gd name="connsiteY5" fmla="*/ 685056 h 929876"/>
                      <a:gd name="connsiteX6" fmla="*/ 580905 w 587345"/>
                      <a:gd name="connsiteY6" fmla="*/ 929876 h 929876"/>
                      <a:gd name="connsiteX0" fmla="*/ 579703 w 587385"/>
                      <a:gd name="connsiteY0" fmla="*/ 926356 h 929876"/>
                      <a:gd name="connsiteX1" fmla="*/ 381830 w 587385"/>
                      <a:gd name="connsiteY1" fmla="*/ 204541 h 929876"/>
                      <a:gd name="connsiteX2" fmla="*/ 557846 w 587385"/>
                      <a:gd name="connsiteY2" fmla="*/ 102 h 929876"/>
                      <a:gd name="connsiteX3" fmla="*/ 139 w 587385"/>
                      <a:gd name="connsiteY3" fmla="*/ 216198 h 929876"/>
                      <a:gd name="connsiteX4" fmla="*/ 499111 w 587385"/>
                      <a:gd name="connsiteY4" fmla="*/ 459243 h 929876"/>
                      <a:gd name="connsiteX5" fmla="*/ 6321 w 587385"/>
                      <a:gd name="connsiteY5" fmla="*/ 685056 h 929876"/>
                      <a:gd name="connsiteX6" fmla="*/ 580945 w 587385"/>
                      <a:gd name="connsiteY6" fmla="*/ 929876 h 929876"/>
                      <a:gd name="connsiteX0" fmla="*/ 579703 w 621027"/>
                      <a:gd name="connsiteY0" fmla="*/ 926356 h 929876"/>
                      <a:gd name="connsiteX1" fmla="*/ 613208 w 621027"/>
                      <a:gd name="connsiteY1" fmla="*/ 444292 h 929876"/>
                      <a:gd name="connsiteX2" fmla="*/ 381830 w 621027"/>
                      <a:gd name="connsiteY2" fmla="*/ 204541 h 929876"/>
                      <a:gd name="connsiteX3" fmla="*/ 557846 w 621027"/>
                      <a:gd name="connsiteY3" fmla="*/ 102 h 929876"/>
                      <a:gd name="connsiteX4" fmla="*/ 139 w 621027"/>
                      <a:gd name="connsiteY4" fmla="*/ 216198 h 929876"/>
                      <a:gd name="connsiteX5" fmla="*/ 499111 w 621027"/>
                      <a:gd name="connsiteY5" fmla="*/ 459243 h 929876"/>
                      <a:gd name="connsiteX6" fmla="*/ 6321 w 621027"/>
                      <a:gd name="connsiteY6" fmla="*/ 685056 h 929876"/>
                      <a:gd name="connsiteX7" fmla="*/ 580945 w 621027"/>
                      <a:gd name="connsiteY7" fmla="*/ 929876 h 929876"/>
                      <a:gd name="connsiteX0" fmla="*/ 579703 w 616571"/>
                      <a:gd name="connsiteY0" fmla="*/ 926356 h 929876"/>
                      <a:gd name="connsiteX1" fmla="*/ 374957 w 616571"/>
                      <a:gd name="connsiteY1" fmla="*/ 723072 h 929876"/>
                      <a:gd name="connsiteX2" fmla="*/ 613208 w 616571"/>
                      <a:gd name="connsiteY2" fmla="*/ 444292 h 929876"/>
                      <a:gd name="connsiteX3" fmla="*/ 381830 w 616571"/>
                      <a:gd name="connsiteY3" fmla="*/ 204541 h 929876"/>
                      <a:gd name="connsiteX4" fmla="*/ 557846 w 616571"/>
                      <a:gd name="connsiteY4" fmla="*/ 102 h 929876"/>
                      <a:gd name="connsiteX5" fmla="*/ 139 w 616571"/>
                      <a:gd name="connsiteY5" fmla="*/ 216198 h 929876"/>
                      <a:gd name="connsiteX6" fmla="*/ 499111 w 616571"/>
                      <a:gd name="connsiteY6" fmla="*/ 459243 h 929876"/>
                      <a:gd name="connsiteX7" fmla="*/ 6321 w 616571"/>
                      <a:gd name="connsiteY7" fmla="*/ 685056 h 929876"/>
                      <a:gd name="connsiteX8" fmla="*/ 580945 w 616571"/>
                      <a:gd name="connsiteY8" fmla="*/ 929876 h 929876"/>
                      <a:gd name="connsiteX0" fmla="*/ 579703 w 615802"/>
                      <a:gd name="connsiteY0" fmla="*/ 926356 h 929876"/>
                      <a:gd name="connsiteX1" fmla="*/ 287904 w 615802"/>
                      <a:gd name="connsiteY1" fmla="*/ 674750 h 929876"/>
                      <a:gd name="connsiteX2" fmla="*/ 613208 w 615802"/>
                      <a:gd name="connsiteY2" fmla="*/ 444292 h 929876"/>
                      <a:gd name="connsiteX3" fmla="*/ 381830 w 615802"/>
                      <a:gd name="connsiteY3" fmla="*/ 204541 h 929876"/>
                      <a:gd name="connsiteX4" fmla="*/ 557846 w 615802"/>
                      <a:gd name="connsiteY4" fmla="*/ 102 h 929876"/>
                      <a:gd name="connsiteX5" fmla="*/ 139 w 615802"/>
                      <a:gd name="connsiteY5" fmla="*/ 216198 h 929876"/>
                      <a:gd name="connsiteX6" fmla="*/ 499111 w 615802"/>
                      <a:gd name="connsiteY6" fmla="*/ 459243 h 929876"/>
                      <a:gd name="connsiteX7" fmla="*/ 6321 w 615802"/>
                      <a:gd name="connsiteY7" fmla="*/ 685056 h 929876"/>
                      <a:gd name="connsiteX8" fmla="*/ 580945 w 615802"/>
                      <a:gd name="connsiteY8" fmla="*/ 929876 h 929876"/>
                      <a:gd name="connsiteX0" fmla="*/ 579703 w 615802"/>
                      <a:gd name="connsiteY0" fmla="*/ 926348 h 929868"/>
                      <a:gd name="connsiteX1" fmla="*/ 287904 w 615802"/>
                      <a:gd name="connsiteY1" fmla="*/ 674742 h 929868"/>
                      <a:gd name="connsiteX2" fmla="*/ 613208 w 615802"/>
                      <a:gd name="connsiteY2" fmla="*/ 444284 h 929868"/>
                      <a:gd name="connsiteX3" fmla="*/ 310813 w 615802"/>
                      <a:gd name="connsiteY3" fmla="*/ 215684 h 929868"/>
                      <a:gd name="connsiteX4" fmla="*/ 557846 w 615802"/>
                      <a:gd name="connsiteY4" fmla="*/ 94 h 929868"/>
                      <a:gd name="connsiteX5" fmla="*/ 139 w 615802"/>
                      <a:gd name="connsiteY5" fmla="*/ 216190 h 929868"/>
                      <a:gd name="connsiteX6" fmla="*/ 499111 w 615802"/>
                      <a:gd name="connsiteY6" fmla="*/ 459235 h 929868"/>
                      <a:gd name="connsiteX7" fmla="*/ 6321 w 615802"/>
                      <a:gd name="connsiteY7" fmla="*/ 685048 h 929868"/>
                      <a:gd name="connsiteX8" fmla="*/ 580945 w 615802"/>
                      <a:gd name="connsiteY8" fmla="*/ 929868 h 929868"/>
                      <a:gd name="connsiteX0" fmla="*/ 579703 w 616240"/>
                      <a:gd name="connsiteY0" fmla="*/ 926348 h 929868"/>
                      <a:gd name="connsiteX1" fmla="*/ 342885 w 616240"/>
                      <a:gd name="connsiteY1" fmla="*/ 689610 h 929868"/>
                      <a:gd name="connsiteX2" fmla="*/ 613208 w 616240"/>
                      <a:gd name="connsiteY2" fmla="*/ 444284 h 929868"/>
                      <a:gd name="connsiteX3" fmla="*/ 310813 w 616240"/>
                      <a:gd name="connsiteY3" fmla="*/ 215684 h 929868"/>
                      <a:gd name="connsiteX4" fmla="*/ 557846 w 616240"/>
                      <a:gd name="connsiteY4" fmla="*/ 94 h 929868"/>
                      <a:gd name="connsiteX5" fmla="*/ 139 w 616240"/>
                      <a:gd name="connsiteY5" fmla="*/ 216190 h 929868"/>
                      <a:gd name="connsiteX6" fmla="*/ 499111 w 616240"/>
                      <a:gd name="connsiteY6" fmla="*/ 459235 h 929868"/>
                      <a:gd name="connsiteX7" fmla="*/ 6321 w 616240"/>
                      <a:gd name="connsiteY7" fmla="*/ 685048 h 929868"/>
                      <a:gd name="connsiteX8" fmla="*/ 580945 w 616240"/>
                      <a:gd name="connsiteY8" fmla="*/ 929868 h 929868"/>
                      <a:gd name="connsiteX0" fmla="*/ 579703 w 616240"/>
                      <a:gd name="connsiteY0" fmla="*/ 926348 h 929868"/>
                      <a:gd name="connsiteX1" fmla="*/ 342885 w 616240"/>
                      <a:gd name="connsiteY1" fmla="*/ 689610 h 929868"/>
                      <a:gd name="connsiteX2" fmla="*/ 613208 w 616240"/>
                      <a:gd name="connsiteY2" fmla="*/ 444284 h 929868"/>
                      <a:gd name="connsiteX3" fmla="*/ 310813 w 616240"/>
                      <a:gd name="connsiteY3" fmla="*/ 215684 h 929868"/>
                      <a:gd name="connsiteX4" fmla="*/ 557846 w 616240"/>
                      <a:gd name="connsiteY4" fmla="*/ 94 h 929868"/>
                      <a:gd name="connsiteX5" fmla="*/ 139 w 616240"/>
                      <a:gd name="connsiteY5" fmla="*/ 216190 h 929868"/>
                      <a:gd name="connsiteX6" fmla="*/ 499111 w 616240"/>
                      <a:gd name="connsiteY6" fmla="*/ 459235 h 929868"/>
                      <a:gd name="connsiteX7" fmla="*/ 6321 w 616240"/>
                      <a:gd name="connsiteY7" fmla="*/ 685048 h 929868"/>
                      <a:gd name="connsiteX8" fmla="*/ 290195 w 616240"/>
                      <a:gd name="connsiteY8" fmla="*/ 831996 h 929868"/>
                      <a:gd name="connsiteX9" fmla="*/ 580945 w 616240"/>
                      <a:gd name="connsiteY9" fmla="*/ 929868 h 929868"/>
                      <a:gd name="connsiteX0" fmla="*/ 580193 w 616730"/>
                      <a:gd name="connsiteY0" fmla="*/ 926348 h 929868"/>
                      <a:gd name="connsiteX1" fmla="*/ 343375 w 616730"/>
                      <a:gd name="connsiteY1" fmla="*/ 689610 h 929868"/>
                      <a:gd name="connsiteX2" fmla="*/ 613698 w 616730"/>
                      <a:gd name="connsiteY2" fmla="*/ 444284 h 929868"/>
                      <a:gd name="connsiteX3" fmla="*/ 311303 w 616730"/>
                      <a:gd name="connsiteY3" fmla="*/ 215684 h 929868"/>
                      <a:gd name="connsiteX4" fmla="*/ 558336 w 616730"/>
                      <a:gd name="connsiteY4" fmla="*/ 94 h 929868"/>
                      <a:gd name="connsiteX5" fmla="*/ 629 w 616730"/>
                      <a:gd name="connsiteY5" fmla="*/ 216190 h 929868"/>
                      <a:gd name="connsiteX6" fmla="*/ 499601 w 616730"/>
                      <a:gd name="connsiteY6" fmla="*/ 459235 h 929868"/>
                      <a:gd name="connsiteX7" fmla="*/ 6811 w 616730"/>
                      <a:gd name="connsiteY7" fmla="*/ 685048 h 929868"/>
                      <a:gd name="connsiteX8" fmla="*/ 217377 w 616730"/>
                      <a:gd name="connsiteY8" fmla="*/ 807835 h 929868"/>
                      <a:gd name="connsiteX9" fmla="*/ 290685 w 616730"/>
                      <a:gd name="connsiteY9" fmla="*/ 831996 h 929868"/>
                      <a:gd name="connsiteX10" fmla="*/ 581435 w 616730"/>
                      <a:gd name="connsiteY10" fmla="*/ 929868 h 929868"/>
                      <a:gd name="connsiteX0" fmla="*/ 580193 w 616730"/>
                      <a:gd name="connsiteY0" fmla="*/ 926348 h 929868"/>
                      <a:gd name="connsiteX1" fmla="*/ 343375 w 616730"/>
                      <a:gd name="connsiteY1" fmla="*/ 689610 h 929868"/>
                      <a:gd name="connsiteX2" fmla="*/ 613698 w 616730"/>
                      <a:gd name="connsiteY2" fmla="*/ 444284 h 929868"/>
                      <a:gd name="connsiteX3" fmla="*/ 311303 w 616730"/>
                      <a:gd name="connsiteY3" fmla="*/ 215684 h 929868"/>
                      <a:gd name="connsiteX4" fmla="*/ 558336 w 616730"/>
                      <a:gd name="connsiteY4" fmla="*/ 94 h 929868"/>
                      <a:gd name="connsiteX5" fmla="*/ 629 w 616730"/>
                      <a:gd name="connsiteY5" fmla="*/ 216190 h 929868"/>
                      <a:gd name="connsiteX6" fmla="*/ 499601 w 616730"/>
                      <a:gd name="connsiteY6" fmla="*/ 459235 h 929868"/>
                      <a:gd name="connsiteX7" fmla="*/ 6811 w 616730"/>
                      <a:gd name="connsiteY7" fmla="*/ 685048 h 929868"/>
                      <a:gd name="connsiteX8" fmla="*/ 217377 w 616730"/>
                      <a:gd name="connsiteY8" fmla="*/ 807835 h 929868"/>
                      <a:gd name="connsiteX9" fmla="*/ 327339 w 616730"/>
                      <a:gd name="connsiteY9" fmla="*/ 800401 h 929868"/>
                      <a:gd name="connsiteX10" fmla="*/ 581435 w 616730"/>
                      <a:gd name="connsiteY10" fmla="*/ 929868 h 929868"/>
                      <a:gd name="connsiteX0" fmla="*/ 580193 w 616730"/>
                      <a:gd name="connsiteY0" fmla="*/ 926348 h 929868"/>
                      <a:gd name="connsiteX1" fmla="*/ 343375 w 616730"/>
                      <a:gd name="connsiteY1" fmla="*/ 689610 h 929868"/>
                      <a:gd name="connsiteX2" fmla="*/ 613698 w 616730"/>
                      <a:gd name="connsiteY2" fmla="*/ 444284 h 929868"/>
                      <a:gd name="connsiteX3" fmla="*/ 311303 w 616730"/>
                      <a:gd name="connsiteY3" fmla="*/ 215684 h 929868"/>
                      <a:gd name="connsiteX4" fmla="*/ 558336 w 616730"/>
                      <a:gd name="connsiteY4" fmla="*/ 94 h 929868"/>
                      <a:gd name="connsiteX5" fmla="*/ 629 w 616730"/>
                      <a:gd name="connsiteY5" fmla="*/ 216190 h 929868"/>
                      <a:gd name="connsiteX6" fmla="*/ 499601 w 616730"/>
                      <a:gd name="connsiteY6" fmla="*/ 459235 h 929868"/>
                      <a:gd name="connsiteX7" fmla="*/ 6811 w 616730"/>
                      <a:gd name="connsiteY7" fmla="*/ 685048 h 929868"/>
                      <a:gd name="connsiteX8" fmla="*/ 217377 w 616730"/>
                      <a:gd name="connsiteY8" fmla="*/ 807835 h 929868"/>
                      <a:gd name="connsiteX9" fmla="*/ 327339 w 616730"/>
                      <a:gd name="connsiteY9" fmla="*/ 800401 h 929868"/>
                      <a:gd name="connsiteX10" fmla="*/ 359411 w 616730"/>
                      <a:gd name="connsiteY10" fmla="*/ 846864 h 929868"/>
                      <a:gd name="connsiteX11" fmla="*/ 581435 w 616730"/>
                      <a:gd name="connsiteY11" fmla="*/ 929868 h 929868"/>
                      <a:gd name="connsiteX0" fmla="*/ 579888 w 616425"/>
                      <a:gd name="connsiteY0" fmla="*/ 926348 h 929868"/>
                      <a:gd name="connsiteX1" fmla="*/ 343070 w 616425"/>
                      <a:gd name="connsiteY1" fmla="*/ 689610 h 929868"/>
                      <a:gd name="connsiteX2" fmla="*/ 613393 w 616425"/>
                      <a:gd name="connsiteY2" fmla="*/ 444284 h 929868"/>
                      <a:gd name="connsiteX3" fmla="*/ 310998 w 616425"/>
                      <a:gd name="connsiteY3" fmla="*/ 215684 h 929868"/>
                      <a:gd name="connsiteX4" fmla="*/ 558031 w 616425"/>
                      <a:gd name="connsiteY4" fmla="*/ 94 h 929868"/>
                      <a:gd name="connsiteX5" fmla="*/ 324 w 616425"/>
                      <a:gd name="connsiteY5" fmla="*/ 216190 h 929868"/>
                      <a:gd name="connsiteX6" fmla="*/ 499296 w 616425"/>
                      <a:gd name="connsiteY6" fmla="*/ 459235 h 929868"/>
                      <a:gd name="connsiteX7" fmla="*/ 6506 w 616425"/>
                      <a:gd name="connsiteY7" fmla="*/ 685048 h 929868"/>
                      <a:gd name="connsiteX8" fmla="*/ 221654 w 616425"/>
                      <a:gd name="connsiteY8" fmla="*/ 804118 h 929868"/>
                      <a:gd name="connsiteX9" fmla="*/ 327034 w 616425"/>
                      <a:gd name="connsiteY9" fmla="*/ 800401 h 929868"/>
                      <a:gd name="connsiteX10" fmla="*/ 359106 w 616425"/>
                      <a:gd name="connsiteY10" fmla="*/ 846864 h 929868"/>
                      <a:gd name="connsiteX11" fmla="*/ 581130 w 616425"/>
                      <a:gd name="connsiteY11" fmla="*/ 929868 h 929868"/>
                      <a:gd name="connsiteX0" fmla="*/ 579888 w 616425"/>
                      <a:gd name="connsiteY0" fmla="*/ 926348 h 929868"/>
                      <a:gd name="connsiteX1" fmla="*/ 343070 w 616425"/>
                      <a:gd name="connsiteY1" fmla="*/ 689610 h 929868"/>
                      <a:gd name="connsiteX2" fmla="*/ 613393 w 616425"/>
                      <a:gd name="connsiteY2" fmla="*/ 444284 h 929868"/>
                      <a:gd name="connsiteX3" fmla="*/ 310998 w 616425"/>
                      <a:gd name="connsiteY3" fmla="*/ 215684 h 929868"/>
                      <a:gd name="connsiteX4" fmla="*/ 558031 w 616425"/>
                      <a:gd name="connsiteY4" fmla="*/ 94 h 929868"/>
                      <a:gd name="connsiteX5" fmla="*/ 324 w 616425"/>
                      <a:gd name="connsiteY5" fmla="*/ 216190 h 929868"/>
                      <a:gd name="connsiteX6" fmla="*/ 499296 w 616425"/>
                      <a:gd name="connsiteY6" fmla="*/ 459235 h 929868"/>
                      <a:gd name="connsiteX7" fmla="*/ 6506 w 616425"/>
                      <a:gd name="connsiteY7" fmla="*/ 685048 h 929868"/>
                      <a:gd name="connsiteX8" fmla="*/ 221654 w 616425"/>
                      <a:gd name="connsiteY8" fmla="*/ 804118 h 929868"/>
                      <a:gd name="connsiteX9" fmla="*/ 317870 w 616425"/>
                      <a:gd name="connsiteY9" fmla="*/ 772523 h 929868"/>
                      <a:gd name="connsiteX10" fmla="*/ 359106 w 616425"/>
                      <a:gd name="connsiteY10" fmla="*/ 846864 h 929868"/>
                      <a:gd name="connsiteX11" fmla="*/ 581130 w 616425"/>
                      <a:gd name="connsiteY11" fmla="*/ 929868 h 929868"/>
                      <a:gd name="connsiteX0" fmla="*/ 579888 w 616425"/>
                      <a:gd name="connsiteY0" fmla="*/ 926348 h 929868"/>
                      <a:gd name="connsiteX1" fmla="*/ 343070 w 616425"/>
                      <a:gd name="connsiteY1" fmla="*/ 689610 h 929868"/>
                      <a:gd name="connsiteX2" fmla="*/ 613393 w 616425"/>
                      <a:gd name="connsiteY2" fmla="*/ 444284 h 929868"/>
                      <a:gd name="connsiteX3" fmla="*/ 310998 w 616425"/>
                      <a:gd name="connsiteY3" fmla="*/ 215684 h 929868"/>
                      <a:gd name="connsiteX4" fmla="*/ 558031 w 616425"/>
                      <a:gd name="connsiteY4" fmla="*/ 94 h 929868"/>
                      <a:gd name="connsiteX5" fmla="*/ 324 w 616425"/>
                      <a:gd name="connsiteY5" fmla="*/ 216190 h 929868"/>
                      <a:gd name="connsiteX6" fmla="*/ 499296 w 616425"/>
                      <a:gd name="connsiteY6" fmla="*/ 459235 h 929868"/>
                      <a:gd name="connsiteX7" fmla="*/ 6506 w 616425"/>
                      <a:gd name="connsiteY7" fmla="*/ 685048 h 929868"/>
                      <a:gd name="connsiteX8" fmla="*/ 221654 w 616425"/>
                      <a:gd name="connsiteY8" fmla="*/ 804118 h 929868"/>
                      <a:gd name="connsiteX9" fmla="*/ 317870 w 616425"/>
                      <a:gd name="connsiteY9" fmla="*/ 772523 h 929868"/>
                      <a:gd name="connsiteX10" fmla="*/ 359106 w 616425"/>
                      <a:gd name="connsiteY10" fmla="*/ 846864 h 929868"/>
                      <a:gd name="connsiteX11" fmla="*/ 581130 w 616425"/>
                      <a:gd name="connsiteY11" fmla="*/ 929868 h 929868"/>
                      <a:gd name="connsiteX0" fmla="*/ 579888 w 616425"/>
                      <a:gd name="connsiteY0" fmla="*/ 926348 h 929868"/>
                      <a:gd name="connsiteX1" fmla="*/ 343070 w 616425"/>
                      <a:gd name="connsiteY1" fmla="*/ 689610 h 929868"/>
                      <a:gd name="connsiteX2" fmla="*/ 613393 w 616425"/>
                      <a:gd name="connsiteY2" fmla="*/ 444284 h 929868"/>
                      <a:gd name="connsiteX3" fmla="*/ 310998 w 616425"/>
                      <a:gd name="connsiteY3" fmla="*/ 215684 h 929868"/>
                      <a:gd name="connsiteX4" fmla="*/ 558031 w 616425"/>
                      <a:gd name="connsiteY4" fmla="*/ 94 h 929868"/>
                      <a:gd name="connsiteX5" fmla="*/ 324 w 616425"/>
                      <a:gd name="connsiteY5" fmla="*/ 216190 h 929868"/>
                      <a:gd name="connsiteX6" fmla="*/ 499296 w 616425"/>
                      <a:gd name="connsiteY6" fmla="*/ 459235 h 929868"/>
                      <a:gd name="connsiteX7" fmla="*/ 6506 w 616425"/>
                      <a:gd name="connsiteY7" fmla="*/ 685048 h 929868"/>
                      <a:gd name="connsiteX8" fmla="*/ 221654 w 616425"/>
                      <a:gd name="connsiteY8" fmla="*/ 804118 h 929868"/>
                      <a:gd name="connsiteX9" fmla="*/ 317870 w 616425"/>
                      <a:gd name="connsiteY9" fmla="*/ 772523 h 929868"/>
                      <a:gd name="connsiteX10" fmla="*/ 359106 w 616425"/>
                      <a:gd name="connsiteY10" fmla="*/ 846864 h 929868"/>
                      <a:gd name="connsiteX11" fmla="*/ 581130 w 616425"/>
                      <a:gd name="connsiteY11" fmla="*/ 929868 h 929868"/>
                      <a:gd name="connsiteX0" fmla="*/ 579888 w 616425"/>
                      <a:gd name="connsiteY0" fmla="*/ 926348 h 929868"/>
                      <a:gd name="connsiteX1" fmla="*/ 343070 w 616425"/>
                      <a:gd name="connsiteY1" fmla="*/ 689610 h 929868"/>
                      <a:gd name="connsiteX2" fmla="*/ 613393 w 616425"/>
                      <a:gd name="connsiteY2" fmla="*/ 444284 h 929868"/>
                      <a:gd name="connsiteX3" fmla="*/ 310998 w 616425"/>
                      <a:gd name="connsiteY3" fmla="*/ 215684 h 929868"/>
                      <a:gd name="connsiteX4" fmla="*/ 558031 w 616425"/>
                      <a:gd name="connsiteY4" fmla="*/ 94 h 929868"/>
                      <a:gd name="connsiteX5" fmla="*/ 324 w 616425"/>
                      <a:gd name="connsiteY5" fmla="*/ 216190 h 929868"/>
                      <a:gd name="connsiteX6" fmla="*/ 499296 w 616425"/>
                      <a:gd name="connsiteY6" fmla="*/ 459235 h 929868"/>
                      <a:gd name="connsiteX7" fmla="*/ 6506 w 616425"/>
                      <a:gd name="connsiteY7" fmla="*/ 685048 h 929868"/>
                      <a:gd name="connsiteX8" fmla="*/ 221654 w 616425"/>
                      <a:gd name="connsiteY8" fmla="*/ 804118 h 929868"/>
                      <a:gd name="connsiteX9" fmla="*/ 317870 w 616425"/>
                      <a:gd name="connsiteY9" fmla="*/ 772523 h 929868"/>
                      <a:gd name="connsiteX10" fmla="*/ 359106 w 616425"/>
                      <a:gd name="connsiteY10" fmla="*/ 846864 h 929868"/>
                      <a:gd name="connsiteX11" fmla="*/ 581130 w 616425"/>
                      <a:gd name="connsiteY11" fmla="*/ 929868 h 929868"/>
                      <a:gd name="connsiteX0" fmla="*/ 579888 w 616425"/>
                      <a:gd name="connsiteY0" fmla="*/ 926348 h 929868"/>
                      <a:gd name="connsiteX1" fmla="*/ 343070 w 616425"/>
                      <a:gd name="connsiteY1" fmla="*/ 689610 h 929868"/>
                      <a:gd name="connsiteX2" fmla="*/ 613393 w 616425"/>
                      <a:gd name="connsiteY2" fmla="*/ 444284 h 929868"/>
                      <a:gd name="connsiteX3" fmla="*/ 310998 w 616425"/>
                      <a:gd name="connsiteY3" fmla="*/ 215684 h 929868"/>
                      <a:gd name="connsiteX4" fmla="*/ 558031 w 616425"/>
                      <a:gd name="connsiteY4" fmla="*/ 94 h 929868"/>
                      <a:gd name="connsiteX5" fmla="*/ 324 w 616425"/>
                      <a:gd name="connsiteY5" fmla="*/ 216190 h 929868"/>
                      <a:gd name="connsiteX6" fmla="*/ 499296 w 616425"/>
                      <a:gd name="connsiteY6" fmla="*/ 459235 h 929868"/>
                      <a:gd name="connsiteX7" fmla="*/ 6506 w 616425"/>
                      <a:gd name="connsiteY7" fmla="*/ 685048 h 929868"/>
                      <a:gd name="connsiteX8" fmla="*/ 221654 w 616425"/>
                      <a:gd name="connsiteY8" fmla="*/ 804118 h 929868"/>
                      <a:gd name="connsiteX9" fmla="*/ 317870 w 616425"/>
                      <a:gd name="connsiteY9" fmla="*/ 772523 h 929868"/>
                      <a:gd name="connsiteX10" fmla="*/ 359106 w 616425"/>
                      <a:gd name="connsiteY10" fmla="*/ 846864 h 929868"/>
                      <a:gd name="connsiteX11" fmla="*/ 581130 w 616425"/>
                      <a:gd name="connsiteY11" fmla="*/ 929868 h 929868"/>
                      <a:gd name="connsiteX0" fmla="*/ 579888 w 616425"/>
                      <a:gd name="connsiteY0" fmla="*/ 926348 h 929868"/>
                      <a:gd name="connsiteX1" fmla="*/ 343070 w 616425"/>
                      <a:gd name="connsiteY1" fmla="*/ 689610 h 929868"/>
                      <a:gd name="connsiteX2" fmla="*/ 613393 w 616425"/>
                      <a:gd name="connsiteY2" fmla="*/ 444284 h 929868"/>
                      <a:gd name="connsiteX3" fmla="*/ 310998 w 616425"/>
                      <a:gd name="connsiteY3" fmla="*/ 215684 h 929868"/>
                      <a:gd name="connsiteX4" fmla="*/ 558031 w 616425"/>
                      <a:gd name="connsiteY4" fmla="*/ 94 h 929868"/>
                      <a:gd name="connsiteX5" fmla="*/ 324 w 616425"/>
                      <a:gd name="connsiteY5" fmla="*/ 216190 h 929868"/>
                      <a:gd name="connsiteX6" fmla="*/ 499296 w 616425"/>
                      <a:gd name="connsiteY6" fmla="*/ 459235 h 929868"/>
                      <a:gd name="connsiteX7" fmla="*/ 6506 w 616425"/>
                      <a:gd name="connsiteY7" fmla="*/ 685048 h 929868"/>
                      <a:gd name="connsiteX8" fmla="*/ 221654 w 616425"/>
                      <a:gd name="connsiteY8" fmla="*/ 804118 h 929868"/>
                      <a:gd name="connsiteX9" fmla="*/ 317870 w 616425"/>
                      <a:gd name="connsiteY9" fmla="*/ 772523 h 929868"/>
                      <a:gd name="connsiteX10" fmla="*/ 359106 w 616425"/>
                      <a:gd name="connsiteY10" fmla="*/ 846864 h 929868"/>
                      <a:gd name="connsiteX11" fmla="*/ 581130 w 616425"/>
                      <a:gd name="connsiteY11" fmla="*/ 929868 h 92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16425" h="929868">
                        <a:moveTo>
                          <a:pt x="579888" y="926348"/>
                        </a:moveTo>
                        <a:cubicBezTo>
                          <a:pt x="583181" y="890299"/>
                          <a:pt x="337486" y="769954"/>
                          <a:pt x="343070" y="689610"/>
                        </a:cubicBezTo>
                        <a:cubicBezTo>
                          <a:pt x="348654" y="609266"/>
                          <a:pt x="649665" y="528538"/>
                          <a:pt x="613393" y="444284"/>
                        </a:cubicBezTo>
                        <a:cubicBezTo>
                          <a:pt x="577121" y="360030"/>
                          <a:pt x="298080" y="275776"/>
                          <a:pt x="310998" y="215684"/>
                        </a:cubicBezTo>
                        <a:cubicBezTo>
                          <a:pt x="403572" y="128215"/>
                          <a:pt x="659445" y="-4017"/>
                          <a:pt x="558031" y="94"/>
                        </a:cubicBezTo>
                        <a:cubicBezTo>
                          <a:pt x="456617" y="4205"/>
                          <a:pt x="10113" y="139667"/>
                          <a:pt x="324" y="216190"/>
                        </a:cubicBezTo>
                        <a:cubicBezTo>
                          <a:pt x="-9465" y="292713"/>
                          <a:pt x="498266" y="381092"/>
                          <a:pt x="499296" y="459235"/>
                        </a:cubicBezTo>
                        <a:cubicBezTo>
                          <a:pt x="500326" y="537378"/>
                          <a:pt x="52780" y="627568"/>
                          <a:pt x="6506" y="685048"/>
                        </a:cubicBezTo>
                        <a:cubicBezTo>
                          <a:pt x="-39768" y="742528"/>
                          <a:pt x="174342" y="779627"/>
                          <a:pt x="221654" y="804118"/>
                        </a:cubicBezTo>
                        <a:cubicBezTo>
                          <a:pt x="268966" y="828609"/>
                          <a:pt x="194164" y="730860"/>
                          <a:pt x="317870" y="772523"/>
                        </a:cubicBezTo>
                        <a:cubicBezTo>
                          <a:pt x="441576" y="814186"/>
                          <a:pt x="316757" y="825286"/>
                          <a:pt x="359106" y="846864"/>
                        </a:cubicBezTo>
                        <a:cubicBezTo>
                          <a:pt x="401455" y="868442"/>
                          <a:pt x="550235" y="913556"/>
                          <a:pt x="581130" y="929868"/>
                        </a:cubicBezTo>
                      </a:path>
                    </a:pathLst>
                  </a:custGeom>
                  <a:grpFill/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Yu Gothic UI" panose="020B0500000000000000" pitchFamily="34" charset="-128"/>
                      <a:ea typeface="Yu Gothic UI" panose="020B0500000000000000" pitchFamily="34" charset="-128"/>
                    </a:endParaRPr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3653347" y="1652896"/>
                    <a:ext cx="2056510" cy="3879863"/>
                  </a:xfrm>
                  <a:custGeom>
                    <a:avLst/>
                    <a:gdLst>
                      <a:gd name="connsiteX0" fmla="*/ 436766 w 603021"/>
                      <a:gd name="connsiteY0" fmla="*/ 0 h 935182"/>
                      <a:gd name="connsiteX1" fmla="*/ 348 w 603021"/>
                      <a:gd name="connsiteY1" fmla="*/ 145473 h 935182"/>
                      <a:gd name="connsiteX2" fmla="*/ 499112 w 603021"/>
                      <a:gd name="connsiteY2" fmla="*/ 363682 h 935182"/>
                      <a:gd name="connsiteX3" fmla="*/ 73084 w 603021"/>
                      <a:gd name="connsiteY3" fmla="*/ 446809 h 935182"/>
                      <a:gd name="connsiteX4" fmla="*/ 426375 w 603021"/>
                      <a:gd name="connsiteY4" fmla="*/ 540327 h 935182"/>
                      <a:gd name="connsiteX5" fmla="*/ 31521 w 603021"/>
                      <a:gd name="connsiteY5" fmla="*/ 665018 h 935182"/>
                      <a:gd name="connsiteX6" fmla="*/ 603021 w 603021"/>
                      <a:gd name="connsiteY6" fmla="*/ 935182 h 935182"/>
                      <a:gd name="connsiteX0" fmla="*/ 436703 w 602958"/>
                      <a:gd name="connsiteY0" fmla="*/ 0 h 935182"/>
                      <a:gd name="connsiteX1" fmla="*/ 285 w 602958"/>
                      <a:gd name="connsiteY1" fmla="*/ 145473 h 935182"/>
                      <a:gd name="connsiteX2" fmla="*/ 492801 w 602958"/>
                      <a:gd name="connsiteY2" fmla="*/ 282582 h 935182"/>
                      <a:gd name="connsiteX3" fmla="*/ 73021 w 602958"/>
                      <a:gd name="connsiteY3" fmla="*/ 446809 h 935182"/>
                      <a:gd name="connsiteX4" fmla="*/ 426312 w 602958"/>
                      <a:gd name="connsiteY4" fmla="*/ 540327 h 935182"/>
                      <a:gd name="connsiteX5" fmla="*/ 31458 w 602958"/>
                      <a:gd name="connsiteY5" fmla="*/ 665018 h 935182"/>
                      <a:gd name="connsiteX6" fmla="*/ 602958 w 602958"/>
                      <a:gd name="connsiteY6" fmla="*/ 935182 h 935182"/>
                      <a:gd name="connsiteX0" fmla="*/ 436703 w 602958"/>
                      <a:gd name="connsiteY0" fmla="*/ 0 h 935182"/>
                      <a:gd name="connsiteX1" fmla="*/ 285 w 602958"/>
                      <a:gd name="connsiteY1" fmla="*/ 145473 h 935182"/>
                      <a:gd name="connsiteX2" fmla="*/ 492801 w 602958"/>
                      <a:gd name="connsiteY2" fmla="*/ 282582 h 935182"/>
                      <a:gd name="connsiteX3" fmla="*/ 73021 w 602958"/>
                      <a:gd name="connsiteY3" fmla="*/ 446809 h 935182"/>
                      <a:gd name="connsiteX4" fmla="*/ 526277 w 602958"/>
                      <a:gd name="connsiteY4" fmla="*/ 616358 h 935182"/>
                      <a:gd name="connsiteX5" fmla="*/ 31458 w 602958"/>
                      <a:gd name="connsiteY5" fmla="*/ 665018 h 935182"/>
                      <a:gd name="connsiteX6" fmla="*/ 602958 w 602958"/>
                      <a:gd name="connsiteY6" fmla="*/ 935182 h 935182"/>
                      <a:gd name="connsiteX0" fmla="*/ 436703 w 602958"/>
                      <a:gd name="connsiteY0" fmla="*/ 0 h 935182"/>
                      <a:gd name="connsiteX1" fmla="*/ 285 w 602958"/>
                      <a:gd name="connsiteY1" fmla="*/ 145473 h 935182"/>
                      <a:gd name="connsiteX2" fmla="*/ 492801 w 602958"/>
                      <a:gd name="connsiteY2" fmla="*/ 282582 h 935182"/>
                      <a:gd name="connsiteX3" fmla="*/ 73021 w 602958"/>
                      <a:gd name="connsiteY3" fmla="*/ 446809 h 935182"/>
                      <a:gd name="connsiteX4" fmla="*/ 526277 w 602958"/>
                      <a:gd name="connsiteY4" fmla="*/ 616358 h 935182"/>
                      <a:gd name="connsiteX5" fmla="*/ 34582 w 602958"/>
                      <a:gd name="connsiteY5" fmla="*/ 768927 h 935182"/>
                      <a:gd name="connsiteX6" fmla="*/ 602958 w 602958"/>
                      <a:gd name="connsiteY6" fmla="*/ 935182 h 935182"/>
                      <a:gd name="connsiteX0" fmla="*/ 530197 w 602734"/>
                      <a:gd name="connsiteY0" fmla="*/ 0 h 950388"/>
                      <a:gd name="connsiteX1" fmla="*/ 61 w 602734"/>
                      <a:gd name="connsiteY1" fmla="*/ 160679 h 950388"/>
                      <a:gd name="connsiteX2" fmla="*/ 492577 w 602734"/>
                      <a:gd name="connsiteY2" fmla="*/ 297788 h 950388"/>
                      <a:gd name="connsiteX3" fmla="*/ 72797 w 602734"/>
                      <a:gd name="connsiteY3" fmla="*/ 462015 h 950388"/>
                      <a:gd name="connsiteX4" fmla="*/ 526053 w 602734"/>
                      <a:gd name="connsiteY4" fmla="*/ 631564 h 950388"/>
                      <a:gd name="connsiteX5" fmla="*/ 34358 w 602734"/>
                      <a:gd name="connsiteY5" fmla="*/ 784133 h 950388"/>
                      <a:gd name="connsiteX6" fmla="*/ 602734 w 602734"/>
                      <a:gd name="connsiteY6" fmla="*/ 950388 h 950388"/>
                      <a:gd name="connsiteX0" fmla="*/ 530139 w 602676"/>
                      <a:gd name="connsiteY0" fmla="*/ 8491 h 958879"/>
                      <a:gd name="connsiteX1" fmla="*/ 499587 w 602676"/>
                      <a:gd name="connsiteY1" fmla="*/ 12997 h 958879"/>
                      <a:gd name="connsiteX2" fmla="*/ 3 w 602676"/>
                      <a:gd name="connsiteY2" fmla="*/ 169170 h 958879"/>
                      <a:gd name="connsiteX3" fmla="*/ 492519 w 602676"/>
                      <a:gd name="connsiteY3" fmla="*/ 306279 h 958879"/>
                      <a:gd name="connsiteX4" fmla="*/ 72739 w 602676"/>
                      <a:gd name="connsiteY4" fmla="*/ 470506 h 958879"/>
                      <a:gd name="connsiteX5" fmla="*/ 525995 w 602676"/>
                      <a:gd name="connsiteY5" fmla="*/ 640055 h 958879"/>
                      <a:gd name="connsiteX6" fmla="*/ 34300 w 602676"/>
                      <a:gd name="connsiteY6" fmla="*/ 792624 h 958879"/>
                      <a:gd name="connsiteX7" fmla="*/ 602676 w 602676"/>
                      <a:gd name="connsiteY7" fmla="*/ 958879 h 958879"/>
                      <a:gd name="connsiteX0" fmla="*/ 631319 w 631319"/>
                      <a:gd name="connsiteY0" fmla="*/ 46663 h 952136"/>
                      <a:gd name="connsiteX1" fmla="*/ 499587 w 631319"/>
                      <a:gd name="connsiteY1" fmla="*/ 6254 h 952136"/>
                      <a:gd name="connsiteX2" fmla="*/ 3 w 631319"/>
                      <a:gd name="connsiteY2" fmla="*/ 162427 h 952136"/>
                      <a:gd name="connsiteX3" fmla="*/ 492519 w 631319"/>
                      <a:gd name="connsiteY3" fmla="*/ 299536 h 952136"/>
                      <a:gd name="connsiteX4" fmla="*/ 72739 w 631319"/>
                      <a:gd name="connsiteY4" fmla="*/ 463763 h 952136"/>
                      <a:gd name="connsiteX5" fmla="*/ 525995 w 631319"/>
                      <a:gd name="connsiteY5" fmla="*/ 633312 h 952136"/>
                      <a:gd name="connsiteX6" fmla="*/ 34300 w 631319"/>
                      <a:gd name="connsiteY6" fmla="*/ 785881 h 952136"/>
                      <a:gd name="connsiteX7" fmla="*/ 602676 w 631319"/>
                      <a:gd name="connsiteY7" fmla="*/ 952136 h 952136"/>
                      <a:gd name="connsiteX0" fmla="*/ 631416 w 631416"/>
                      <a:gd name="connsiteY0" fmla="*/ 35322 h 940795"/>
                      <a:gd name="connsiteX1" fmla="*/ 450049 w 631416"/>
                      <a:gd name="connsiteY1" fmla="*/ 7303 h 940795"/>
                      <a:gd name="connsiteX2" fmla="*/ 100 w 631416"/>
                      <a:gd name="connsiteY2" fmla="*/ 151086 h 940795"/>
                      <a:gd name="connsiteX3" fmla="*/ 492616 w 631416"/>
                      <a:gd name="connsiteY3" fmla="*/ 288195 h 940795"/>
                      <a:gd name="connsiteX4" fmla="*/ 72836 w 631416"/>
                      <a:gd name="connsiteY4" fmla="*/ 452422 h 940795"/>
                      <a:gd name="connsiteX5" fmla="*/ 526092 w 631416"/>
                      <a:gd name="connsiteY5" fmla="*/ 621971 h 940795"/>
                      <a:gd name="connsiteX6" fmla="*/ 34397 w 631416"/>
                      <a:gd name="connsiteY6" fmla="*/ 774540 h 940795"/>
                      <a:gd name="connsiteX7" fmla="*/ 602773 w 631416"/>
                      <a:gd name="connsiteY7" fmla="*/ 940795 h 940795"/>
                      <a:gd name="connsiteX0" fmla="*/ 631420 w 631420"/>
                      <a:gd name="connsiteY0" fmla="*/ 35279 h 940752"/>
                      <a:gd name="connsiteX1" fmla="*/ 608504 w 631420"/>
                      <a:gd name="connsiteY1" fmla="*/ 22748 h 940752"/>
                      <a:gd name="connsiteX2" fmla="*/ 450053 w 631420"/>
                      <a:gd name="connsiteY2" fmla="*/ 7260 h 940752"/>
                      <a:gd name="connsiteX3" fmla="*/ 104 w 631420"/>
                      <a:gd name="connsiteY3" fmla="*/ 151043 h 940752"/>
                      <a:gd name="connsiteX4" fmla="*/ 492620 w 631420"/>
                      <a:gd name="connsiteY4" fmla="*/ 288152 h 940752"/>
                      <a:gd name="connsiteX5" fmla="*/ 72840 w 631420"/>
                      <a:gd name="connsiteY5" fmla="*/ 452379 h 940752"/>
                      <a:gd name="connsiteX6" fmla="*/ 526096 w 631420"/>
                      <a:gd name="connsiteY6" fmla="*/ 621928 h 940752"/>
                      <a:gd name="connsiteX7" fmla="*/ 34401 w 631420"/>
                      <a:gd name="connsiteY7" fmla="*/ 774497 h 940752"/>
                      <a:gd name="connsiteX8" fmla="*/ 602777 w 631420"/>
                      <a:gd name="connsiteY8" fmla="*/ 940752 h 940752"/>
                      <a:gd name="connsiteX0" fmla="*/ 604693 w 620301"/>
                      <a:gd name="connsiteY0" fmla="*/ 942864 h 942864"/>
                      <a:gd name="connsiteX1" fmla="*/ 608504 w 620301"/>
                      <a:gd name="connsiteY1" fmla="*/ 22748 h 942864"/>
                      <a:gd name="connsiteX2" fmla="*/ 450053 w 620301"/>
                      <a:gd name="connsiteY2" fmla="*/ 7260 h 942864"/>
                      <a:gd name="connsiteX3" fmla="*/ 104 w 620301"/>
                      <a:gd name="connsiteY3" fmla="*/ 151043 h 942864"/>
                      <a:gd name="connsiteX4" fmla="*/ 492620 w 620301"/>
                      <a:gd name="connsiteY4" fmla="*/ 288152 h 942864"/>
                      <a:gd name="connsiteX5" fmla="*/ 72840 w 620301"/>
                      <a:gd name="connsiteY5" fmla="*/ 452379 h 942864"/>
                      <a:gd name="connsiteX6" fmla="*/ 526096 w 620301"/>
                      <a:gd name="connsiteY6" fmla="*/ 621928 h 942864"/>
                      <a:gd name="connsiteX7" fmla="*/ 34401 w 620301"/>
                      <a:gd name="connsiteY7" fmla="*/ 774497 h 942864"/>
                      <a:gd name="connsiteX8" fmla="*/ 602777 w 620301"/>
                      <a:gd name="connsiteY8" fmla="*/ 940752 h 942864"/>
                      <a:gd name="connsiteX0" fmla="*/ 604693 w 620301"/>
                      <a:gd name="connsiteY0" fmla="*/ 942864 h 942864"/>
                      <a:gd name="connsiteX1" fmla="*/ 608504 w 620301"/>
                      <a:gd name="connsiteY1" fmla="*/ 22748 h 942864"/>
                      <a:gd name="connsiteX2" fmla="*/ 450053 w 620301"/>
                      <a:gd name="connsiteY2" fmla="*/ 7260 h 942864"/>
                      <a:gd name="connsiteX3" fmla="*/ 104 w 620301"/>
                      <a:gd name="connsiteY3" fmla="*/ 151043 h 942864"/>
                      <a:gd name="connsiteX4" fmla="*/ 492620 w 620301"/>
                      <a:gd name="connsiteY4" fmla="*/ 288152 h 942864"/>
                      <a:gd name="connsiteX5" fmla="*/ 72840 w 620301"/>
                      <a:gd name="connsiteY5" fmla="*/ 452379 h 942864"/>
                      <a:gd name="connsiteX6" fmla="*/ 526096 w 620301"/>
                      <a:gd name="connsiteY6" fmla="*/ 621928 h 942864"/>
                      <a:gd name="connsiteX7" fmla="*/ 34401 w 620301"/>
                      <a:gd name="connsiteY7" fmla="*/ 774497 h 942864"/>
                      <a:gd name="connsiteX8" fmla="*/ 606356 w 620301"/>
                      <a:gd name="connsiteY8" fmla="*/ 942494 h 942864"/>
                      <a:gd name="connsiteX0" fmla="*/ 604693 w 624378"/>
                      <a:gd name="connsiteY0" fmla="*/ 946308 h 946308"/>
                      <a:gd name="connsiteX1" fmla="*/ 618383 w 624378"/>
                      <a:gd name="connsiteY1" fmla="*/ 150931 h 946308"/>
                      <a:gd name="connsiteX2" fmla="*/ 608504 w 624378"/>
                      <a:gd name="connsiteY2" fmla="*/ 26192 h 946308"/>
                      <a:gd name="connsiteX3" fmla="*/ 450053 w 624378"/>
                      <a:gd name="connsiteY3" fmla="*/ 10704 h 946308"/>
                      <a:gd name="connsiteX4" fmla="*/ 104 w 624378"/>
                      <a:gd name="connsiteY4" fmla="*/ 154487 h 946308"/>
                      <a:gd name="connsiteX5" fmla="*/ 492620 w 624378"/>
                      <a:gd name="connsiteY5" fmla="*/ 291596 h 946308"/>
                      <a:gd name="connsiteX6" fmla="*/ 72840 w 624378"/>
                      <a:gd name="connsiteY6" fmla="*/ 455823 h 946308"/>
                      <a:gd name="connsiteX7" fmla="*/ 526096 w 624378"/>
                      <a:gd name="connsiteY7" fmla="*/ 625372 h 946308"/>
                      <a:gd name="connsiteX8" fmla="*/ 34401 w 624378"/>
                      <a:gd name="connsiteY8" fmla="*/ 777941 h 946308"/>
                      <a:gd name="connsiteX9" fmla="*/ 606356 w 624378"/>
                      <a:gd name="connsiteY9" fmla="*/ 945938 h 946308"/>
                      <a:gd name="connsiteX0" fmla="*/ 604693 w 613757"/>
                      <a:gd name="connsiteY0" fmla="*/ 946308 h 946308"/>
                      <a:gd name="connsiteX1" fmla="*/ 542498 w 613757"/>
                      <a:gd name="connsiteY1" fmla="*/ 148608 h 946308"/>
                      <a:gd name="connsiteX2" fmla="*/ 608504 w 613757"/>
                      <a:gd name="connsiteY2" fmla="*/ 26192 h 946308"/>
                      <a:gd name="connsiteX3" fmla="*/ 450053 w 613757"/>
                      <a:gd name="connsiteY3" fmla="*/ 10704 h 946308"/>
                      <a:gd name="connsiteX4" fmla="*/ 104 w 613757"/>
                      <a:gd name="connsiteY4" fmla="*/ 154487 h 946308"/>
                      <a:gd name="connsiteX5" fmla="*/ 492620 w 613757"/>
                      <a:gd name="connsiteY5" fmla="*/ 291596 h 946308"/>
                      <a:gd name="connsiteX6" fmla="*/ 72840 w 613757"/>
                      <a:gd name="connsiteY6" fmla="*/ 455823 h 946308"/>
                      <a:gd name="connsiteX7" fmla="*/ 526096 w 613757"/>
                      <a:gd name="connsiteY7" fmla="*/ 625372 h 946308"/>
                      <a:gd name="connsiteX8" fmla="*/ 34401 w 613757"/>
                      <a:gd name="connsiteY8" fmla="*/ 777941 h 946308"/>
                      <a:gd name="connsiteX9" fmla="*/ 606356 w 613757"/>
                      <a:gd name="connsiteY9" fmla="*/ 945938 h 946308"/>
                      <a:gd name="connsiteX0" fmla="*/ 604693 w 616392"/>
                      <a:gd name="connsiteY0" fmla="*/ 946308 h 946308"/>
                      <a:gd name="connsiteX1" fmla="*/ 614087 w 616392"/>
                      <a:gd name="connsiteY1" fmla="*/ 299614 h 946308"/>
                      <a:gd name="connsiteX2" fmla="*/ 542498 w 616392"/>
                      <a:gd name="connsiteY2" fmla="*/ 148608 h 946308"/>
                      <a:gd name="connsiteX3" fmla="*/ 608504 w 616392"/>
                      <a:gd name="connsiteY3" fmla="*/ 26192 h 946308"/>
                      <a:gd name="connsiteX4" fmla="*/ 450053 w 616392"/>
                      <a:gd name="connsiteY4" fmla="*/ 10704 h 946308"/>
                      <a:gd name="connsiteX5" fmla="*/ 104 w 616392"/>
                      <a:gd name="connsiteY5" fmla="*/ 154487 h 946308"/>
                      <a:gd name="connsiteX6" fmla="*/ 492620 w 616392"/>
                      <a:gd name="connsiteY6" fmla="*/ 291596 h 946308"/>
                      <a:gd name="connsiteX7" fmla="*/ 72840 w 616392"/>
                      <a:gd name="connsiteY7" fmla="*/ 455823 h 946308"/>
                      <a:gd name="connsiteX8" fmla="*/ 526096 w 616392"/>
                      <a:gd name="connsiteY8" fmla="*/ 625372 h 946308"/>
                      <a:gd name="connsiteX9" fmla="*/ 34401 w 616392"/>
                      <a:gd name="connsiteY9" fmla="*/ 777941 h 946308"/>
                      <a:gd name="connsiteX10" fmla="*/ 606356 w 616392"/>
                      <a:gd name="connsiteY10" fmla="*/ 945938 h 946308"/>
                      <a:gd name="connsiteX0" fmla="*/ 604693 w 616392"/>
                      <a:gd name="connsiteY0" fmla="*/ 946308 h 946308"/>
                      <a:gd name="connsiteX1" fmla="*/ 614087 w 616392"/>
                      <a:gd name="connsiteY1" fmla="*/ 299614 h 946308"/>
                      <a:gd name="connsiteX2" fmla="*/ 460886 w 616392"/>
                      <a:gd name="connsiteY2" fmla="*/ 155578 h 946308"/>
                      <a:gd name="connsiteX3" fmla="*/ 608504 w 616392"/>
                      <a:gd name="connsiteY3" fmla="*/ 26192 h 946308"/>
                      <a:gd name="connsiteX4" fmla="*/ 450053 w 616392"/>
                      <a:gd name="connsiteY4" fmla="*/ 10704 h 946308"/>
                      <a:gd name="connsiteX5" fmla="*/ 104 w 616392"/>
                      <a:gd name="connsiteY5" fmla="*/ 154487 h 946308"/>
                      <a:gd name="connsiteX6" fmla="*/ 492620 w 616392"/>
                      <a:gd name="connsiteY6" fmla="*/ 291596 h 946308"/>
                      <a:gd name="connsiteX7" fmla="*/ 72840 w 616392"/>
                      <a:gd name="connsiteY7" fmla="*/ 455823 h 946308"/>
                      <a:gd name="connsiteX8" fmla="*/ 526096 w 616392"/>
                      <a:gd name="connsiteY8" fmla="*/ 625372 h 946308"/>
                      <a:gd name="connsiteX9" fmla="*/ 34401 w 616392"/>
                      <a:gd name="connsiteY9" fmla="*/ 777941 h 946308"/>
                      <a:gd name="connsiteX10" fmla="*/ 606356 w 616392"/>
                      <a:gd name="connsiteY10" fmla="*/ 945938 h 946308"/>
                      <a:gd name="connsiteX0" fmla="*/ 604693 w 616962"/>
                      <a:gd name="connsiteY0" fmla="*/ 946308 h 946308"/>
                      <a:gd name="connsiteX1" fmla="*/ 482362 w 616962"/>
                      <a:gd name="connsiteY1" fmla="*/ 480821 h 946308"/>
                      <a:gd name="connsiteX2" fmla="*/ 614087 w 616962"/>
                      <a:gd name="connsiteY2" fmla="*/ 299614 h 946308"/>
                      <a:gd name="connsiteX3" fmla="*/ 460886 w 616962"/>
                      <a:gd name="connsiteY3" fmla="*/ 155578 h 946308"/>
                      <a:gd name="connsiteX4" fmla="*/ 608504 w 616962"/>
                      <a:gd name="connsiteY4" fmla="*/ 26192 h 946308"/>
                      <a:gd name="connsiteX5" fmla="*/ 450053 w 616962"/>
                      <a:gd name="connsiteY5" fmla="*/ 10704 h 946308"/>
                      <a:gd name="connsiteX6" fmla="*/ 104 w 616962"/>
                      <a:gd name="connsiteY6" fmla="*/ 154487 h 946308"/>
                      <a:gd name="connsiteX7" fmla="*/ 492620 w 616962"/>
                      <a:gd name="connsiteY7" fmla="*/ 291596 h 946308"/>
                      <a:gd name="connsiteX8" fmla="*/ 72840 w 616962"/>
                      <a:gd name="connsiteY8" fmla="*/ 455823 h 946308"/>
                      <a:gd name="connsiteX9" fmla="*/ 526096 w 616962"/>
                      <a:gd name="connsiteY9" fmla="*/ 625372 h 946308"/>
                      <a:gd name="connsiteX10" fmla="*/ 34401 w 616962"/>
                      <a:gd name="connsiteY10" fmla="*/ 777941 h 946308"/>
                      <a:gd name="connsiteX11" fmla="*/ 606356 w 616962"/>
                      <a:gd name="connsiteY11" fmla="*/ 945938 h 946308"/>
                      <a:gd name="connsiteX0" fmla="*/ 604693 w 615553"/>
                      <a:gd name="connsiteY0" fmla="*/ 946308 h 946308"/>
                      <a:gd name="connsiteX1" fmla="*/ 482362 w 615553"/>
                      <a:gd name="connsiteY1" fmla="*/ 480821 h 946308"/>
                      <a:gd name="connsiteX2" fmla="*/ 612655 w 615553"/>
                      <a:gd name="connsiteY2" fmla="*/ 277544 h 946308"/>
                      <a:gd name="connsiteX3" fmla="*/ 460886 w 615553"/>
                      <a:gd name="connsiteY3" fmla="*/ 155578 h 946308"/>
                      <a:gd name="connsiteX4" fmla="*/ 608504 w 615553"/>
                      <a:gd name="connsiteY4" fmla="*/ 26192 h 946308"/>
                      <a:gd name="connsiteX5" fmla="*/ 450053 w 615553"/>
                      <a:gd name="connsiteY5" fmla="*/ 10704 h 946308"/>
                      <a:gd name="connsiteX6" fmla="*/ 104 w 615553"/>
                      <a:gd name="connsiteY6" fmla="*/ 154487 h 946308"/>
                      <a:gd name="connsiteX7" fmla="*/ 492620 w 615553"/>
                      <a:gd name="connsiteY7" fmla="*/ 291596 h 946308"/>
                      <a:gd name="connsiteX8" fmla="*/ 72840 w 615553"/>
                      <a:gd name="connsiteY8" fmla="*/ 455823 h 946308"/>
                      <a:gd name="connsiteX9" fmla="*/ 526096 w 615553"/>
                      <a:gd name="connsiteY9" fmla="*/ 625372 h 946308"/>
                      <a:gd name="connsiteX10" fmla="*/ 34401 w 615553"/>
                      <a:gd name="connsiteY10" fmla="*/ 777941 h 946308"/>
                      <a:gd name="connsiteX11" fmla="*/ 606356 w 615553"/>
                      <a:gd name="connsiteY11" fmla="*/ 945938 h 946308"/>
                      <a:gd name="connsiteX0" fmla="*/ 604693 w 622237"/>
                      <a:gd name="connsiteY0" fmla="*/ 946308 h 946308"/>
                      <a:gd name="connsiteX1" fmla="*/ 616951 w 622237"/>
                      <a:gd name="connsiteY1" fmla="*/ 614403 h 946308"/>
                      <a:gd name="connsiteX2" fmla="*/ 482362 w 622237"/>
                      <a:gd name="connsiteY2" fmla="*/ 480821 h 946308"/>
                      <a:gd name="connsiteX3" fmla="*/ 612655 w 622237"/>
                      <a:gd name="connsiteY3" fmla="*/ 277544 h 946308"/>
                      <a:gd name="connsiteX4" fmla="*/ 460886 w 622237"/>
                      <a:gd name="connsiteY4" fmla="*/ 155578 h 946308"/>
                      <a:gd name="connsiteX5" fmla="*/ 608504 w 622237"/>
                      <a:gd name="connsiteY5" fmla="*/ 26192 h 946308"/>
                      <a:gd name="connsiteX6" fmla="*/ 450053 w 622237"/>
                      <a:gd name="connsiteY6" fmla="*/ 10704 h 946308"/>
                      <a:gd name="connsiteX7" fmla="*/ 104 w 622237"/>
                      <a:gd name="connsiteY7" fmla="*/ 154487 h 946308"/>
                      <a:gd name="connsiteX8" fmla="*/ 492620 w 622237"/>
                      <a:gd name="connsiteY8" fmla="*/ 291596 h 946308"/>
                      <a:gd name="connsiteX9" fmla="*/ 72840 w 622237"/>
                      <a:gd name="connsiteY9" fmla="*/ 455823 h 946308"/>
                      <a:gd name="connsiteX10" fmla="*/ 526096 w 622237"/>
                      <a:gd name="connsiteY10" fmla="*/ 625372 h 946308"/>
                      <a:gd name="connsiteX11" fmla="*/ 34401 w 622237"/>
                      <a:gd name="connsiteY11" fmla="*/ 777941 h 946308"/>
                      <a:gd name="connsiteX12" fmla="*/ 606356 w 622237"/>
                      <a:gd name="connsiteY12" fmla="*/ 945938 h 946308"/>
                      <a:gd name="connsiteX0" fmla="*/ 604693 w 618920"/>
                      <a:gd name="connsiteY0" fmla="*/ 946308 h 946308"/>
                      <a:gd name="connsiteX1" fmla="*/ 470907 w 618920"/>
                      <a:gd name="connsiteY1" fmla="*/ 788177 h 946308"/>
                      <a:gd name="connsiteX2" fmla="*/ 616951 w 618920"/>
                      <a:gd name="connsiteY2" fmla="*/ 614403 h 946308"/>
                      <a:gd name="connsiteX3" fmla="*/ 482362 w 618920"/>
                      <a:gd name="connsiteY3" fmla="*/ 480821 h 946308"/>
                      <a:gd name="connsiteX4" fmla="*/ 612655 w 618920"/>
                      <a:gd name="connsiteY4" fmla="*/ 277544 h 946308"/>
                      <a:gd name="connsiteX5" fmla="*/ 460886 w 618920"/>
                      <a:gd name="connsiteY5" fmla="*/ 155578 h 946308"/>
                      <a:gd name="connsiteX6" fmla="*/ 608504 w 618920"/>
                      <a:gd name="connsiteY6" fmla="*/ 26192 h 946308"/>
                      <a:gd name="connsiteX7" fmla="*/ 450053 w 618920"/>
                      <a:gd name="connsiteY7" fmla="*/ 10704 h 946308"/>
                      <a:gd name="connsiteX8" fmla="*/ 104 w 618920"/>
                      <a:gd name="connsiteY8" fmla="*/ 154487 h 946308"/>
                      <a:gd name="connsiteX9" fmla="*/ 492620 w 618920"/>
                      <a:gd name="connsiteY9" fmla="*/ 291596 h 946308"/>
                      <a:gd name="connsiteX10" fmla="*/ 72840 w 618920"/>
                      <a:gd name="connsiteY10" fmla="*/ 455823 h 946308"/>
                      <a:gd name="connsiteX11" fmla="*/ 526096 w 618920"/>
                      <a:gd name="connsiteY11" fmla="*/ 625372 h 946308"/>
                      <a:gd name="connsiteX12" fmla="*/ 34401 w 618920"/>
                      <a:gd name="connsiteY12" fmla="*/ 777941 h 946308"/>
                      <a:gd name="connsiteX13" fmla="*/ 606356 w 618920"/>
                      <a:gd name="connsiteY13" fmla="*/ 945938 h 946308"/>
                      <a:gd name="connsiteX0" fmla="*/ 604693 w 618268"/>
                      <a:gd name="connsiteY0" fmla="*/ 946308 h 946308"/>
                      <a:gd name="connsiteX1" fmla="*/ 381563 w 618268"/>
                      <a:gd name="connsiteY1" fmla="*/ 782601 h 946308"/>
                      <a:gd name="connsiteX2" fmla="*/ 616951 w 618268"/>
                      <a:gd name="connsiteY2" fmla="*/ 614403 h 946308"/>
                      <a:gd name="connsiteX3" fmla="*/ 482362 w 618268"/>
                      <a:gd name="connsiteY3" fmla="*/ 480821 h 946308"/>
                      <a:gd name="connsiteX4" fmla="*/ 612655 w 618268"/>
                      <a:gd name="connsiteY4" fmla="*/ 277544 h 946308"/>
                      <a:gd name="connsiteX5" fmla="*/ 460886 w 618268"/>
                      <a:gd name="connsiteY5" fmla="*/ 155578 h 946308"/>
                      <a:gd name="connsiteX6" fmla="*/ 608504 w 618268"/>
                      <a:gd name="connsiteY6" fmla="*/ 26192 h 946308"/>
                      <a:gd name="connsiteX7" fmla="*/ 450053 w 618268"/>
                      <a:gd name="connsiteY7" fmla="*/ 10704 h 946308"/>
                      <a:gd name="connsiteX8" fmla="*/ 104 w 618268"/>
                      <a:gd name="connsiteY8" fmla="*/ 154487 h 946308"/>
                      <a:gd name="connsiteX9" fmla="*/ 492620 w 618268"/>
                      <a:gd name="connsiteY9" fmla="*/ 291596 h 946308"/>
                      <a:gd name="connsiteX10" fmla="*/ 72840 w 618268"/>
                      <a:gd name="connsiteY10" fmla="*/ 455823 h 946308"/>
                      <a:gd name="connsiteX11" fmla="*/ 526096 w 618268"/>
                      <a:gd name="connsiteY11" fmla="*/ 625372 h 946308"/>
                      <a:gd name="connsiteX12" fmla="*/ 34401 w 618268"/>
                      <a:gd name="connsiteY12" fmla="*/ 777941 h 946308"/>
                      <a:gd name="connsiteX13" fmla="*/ 606356 w 618268"/>
                      <a:gd name="connsiteY13" fmla="*/ 945938 h 946308"/>
                      <a:gd name="connsiteX0" fmla="*/ 604693 w 618268"/>
                      <a:gd name="connsiteY0" fmla="*/ 946308 h 946308"/>
                      <a:gd name="connsiteX1" fmla="*/ 381563 w 618268"/>
                      <a:gd name="connsiteY1" fmla="*/ 782601 h 946308"/>
                      <a:gd name="connsiteX2" fmla="*/ 616951 w 618268"/>
                      <a:gd name="connsiteY2" fmla="*/ 614403 h 946308"/>
                      <a:gd name="connsiteX3" fmla="*/ 399891 w 618268"/>
                      <a:gd name="connsiteY3" fmla="*/ 451084 h 946308"/>
                      <a:gd name="connsiteX4" fmla="*/ 612655 w 618268"/>
                      <a:gd name="connsiteY4" fmla="*/ 277544 h 946308"/>
                      <a:gd name="connsiteX5" fmla="*/ 460886 w 618268"/>
                      <a:gd name="connsiteY5" fmla="*/ 155578 h 946308"/>
                      <a:gd name="connsiteX6" fmla="*/ 608504 w 618268"/>
                      <a:gd name="connsiteY6" fmla="*/ 26192 h 946308"/>
                      <a:gd name="connsiteX7" fmla="*/ 450053 w 618268"/>
                      <a:gd name="connsiteY7" fmla="*/ 10704 h 946308"/>
                      <a:gd name="connsiteX8" fmla="*/ 104 w 618268"/>
                      <a:gd name="connsiteY8" fmla="*/ 154487 h 946308"/>
                      <a:gd name="connsiteX9" fmla="*/ 492620 w 618268"/>
                      <a:gd name="connsiteY9" fmla="*/ 291596 h 946308"/>
                      <a:gd name="connsiteX10" fmla="*/ 72840 w 618268"/>
                      <a:gd name="connsiteY10" fmla="*/ 455823 h 946308"/>
                      <a:gd name="connsiteX11" fmla="*/ 526096 w 618268"/>
                      <a:gd name="connsiteY11" fmla="*/ 625372 h 946308"/>
                      <a:gd name="connsiteX12" fmla="*/ 34401 w 618268"/>
                      <a:gd name="connsiteY12" fmla="*/ 777941 h 946308"/>
                      <a:gd name="connsiteX13" fmla="*/ 606356 w 618268"/>
                      <a:gd name="connsiteY13" fmla="*/ 945938 h 946308"/>
                      <a:gd name="connsiteX0" fmla="*/ 604693 w 618268"/>
                      <a:gd name="connsiteY0" fmla="*/ 946308 h 946308"/>
                      <a:gd name="connsiteX1" fmla="*/ 381563 w 618268"/>
                      <a:gd name="connsiteY1" fmla="*/ 782601 h 946308"/>
                      <a:gd name="connsiteX2" fmla="*/ 616951 w 618268"/>
                      <a:gd name="connsiteY2" fmla="*/ 614403 h 946308"/>
                      <a:gd name="connsiteX3" fmla="*/ 399891 w 618268"/>
                      <a:gd name="connsiteY3" fmla="*/ 451084 h 946308"/>
                      <a:gd name="connsiteX4" fmla="*/ 612655 w 618268"/>
                      <a:gd name="connsiteY4" fmla="*/ 277544 h 946308"/>
                      <a:gd name="connsiteX5" fmla="*/ 330306 w 618268"/>
                      <a:gd name="connsiteY5" fmla="*/ 144427 h 946308"/>
                      <a:gd name="connsiteX6" fmla="*/ 608504 w 618268"/>
                      <a:gd name="connsiteY6" fmla="*/ 26192 h 946308"/>
                      <a:gd name="connsiteX7" fmla="*/ 450053 w 618268"/>
                      <a:gd name="connsiteY7" fmla="*/ 10704 h 946308"/>
                      <a:gd name="connsiteX8" fmla="*/ 104 w 618268"/>
                      <a:gd name="connsiteY8" fmla="*/ 154487 h 946308"/>
                      <a:gd name="connsiteX9" fmla="*/ 492620 w 618268"/>
                      <a:gd name="connsiteY9" fmla="*/ 291596 h 946308"/>
                      <a:gd name="connsiteX10" fmla="*/ 72840 w 618268"/>
                      <a:gd name="connsiteY10" fmla="*/ 455823 h 946308"/>
                      <a:gd name="connsiteX11" fmla="*/ 526096 w 618268"/>
                      <a:gd name="connsiteY11" fmla="*/ 625372 h 946308"/>
                      <a:gd name="connsiteX12" fmla="*/ 34401 w 618268"/>
                      <a:gd name="connsiteY12" fmla="*/ 777941 h 946308"/>
                      <a:gd name="connsiteX13" fmla="*/ 606356 w 618268"/>
                      <a:gd name="connsiteY13" fmla="*/ 945938 h 946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268" h="946308">
                        <a:moveTo>
                          <a:pt x="604693" y="946308"/>
                        </a:moveTo>
                        <a:cubicBezTo>
                          <a:pt x="606068" y="919953"/>
                          <a:pt x="379520" y="837918"/>
                          <a:pt x="381563" y="782601"/>
                        </a:cubicBezTo>
                        <a:cubicBezTo>
                          <a:pt x="383606" y="727284"/>
                          <a:pt x="638714" y="665629"/>
                          <a:pt x="616951" y="614403"/>
                        </a:cubicBezTo>
                        <a:cubicBezTo>
                          <a:pt x="595188" y="563177"/>
                          <a:pt x="385096" y="516133"/>
                          <a:pt x="399891" y="451084"/>
                        </a:cubicBezTo>
                        <a:cubicBezTo>
                          <a:pt x="414686" y="386035"/>
                          <a:pt x="638427" y="331751"/>
                          <a:pt x="612655" y="277544"/>
                        </a:cubicBezTo>
                        <a:cubicBezTo>
                          <a:pt x="586883" y="223337"/>
                          <a:pt x="320975" y="191933"/>
                          <a:pt x="330306" y="144427"/>
                        </a:cubicBezTo>
                        <a:cubicBezTo>
                          <a:pt x="339637" y="96921"/>
                          <a:pt x="636559" y="49563"/>
                          <a:pt x="608504" y="26192"/>
                        </a:cubicBezTo>
                        <a:cubicBezTo>
                          <a:pt x="580449" y="2821"/>
                          <a:pt x="551453" y="-10678"/>
                          <a:pt x="450053" y="10704"/>
                        </a:cubicBezTo>
                        <a:cubicBezTo>
                          <a:pt x="348653" y="32086"/>
                          <a:pt x="-6990" y="107672"/>
                          <a:pt x="104" y="154487"/>
                        </a:cubicBezTo>
                        <a:cubicBezTo>
                          <a:pt x="7198" y="201302"/>
                          <a:pt x="480497" y="241373"/>
                          <a:pt x="492620" y="291596"/>
                        </a:cubicBezTo>
                        <a:cubicBezTo>
                          <a:pt x="504743" y="341819"/>
                          <a:pt x="67261" y="400194"/>
                          <a:pt x="72840" y="455823"/>
                        </a:cubicBezTo>
                        <a:cubicBezTo>
                          <a:pt x="78419" y="511452"/>
                          <a:pt x="532502" y="571686"/>
                          <a:pt x="526096" y="625372"/>
                        </a:cubicBezTo>
                        <a:cubicBezTo>
                          <a:pt x="519690" y="679058"/>
                          <a:pt x="21024" y="724513"/>
                          <a:pt x="34401" y="777941"/>
                        </a:cubicBezTo>
                        <a:cubicBezTo>
                          <a:pt x="47778" y="831369"/>
                          <a:pt x="335326" y="843760"/>
                          <a:pt x="606356" y="945938"/>
                        </a:cubicBezTo>
                      </a:path>
                    </a:pathLst>
                  </a:custGeom>
                  <a:grpFill/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Yu Gothic UI" panose="020B0500000000000000" pitchFamily="34" charset="-128"/>
                      <a:ea typeface="Yu Gothic UI" panose="020B0500000000000000" pitchFamily="34" charset="-128"/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223453" y="3316361"/>
                  <a:ext cx="811848" cy="1027951"/>
                  <a:chOff x="3802524" y="788848"/>
                  <a:chExt cx="2951800" cy="4973536"/>
                </a:xfrm>
              </p:grpSpPr>
              <p:sp>
                <p:nvSpPr>
                  <p:cNvPr id="50" name="Freeform 49"/>
                  <p:cNvSpPr/>
                  <p:nvPr/>
                </p:nvSpPr>
                <p:spPr>
                  <a:xfrm>
                    <a:off x="3802524" y="788848"/>
                    <a:ext cx="1372375" cy="4973536"/>
                  </a:xfrm>
                  <a:custGeom>
                    <a:avLst/>
                    <a:gdLst>
                      <a:gd name="connsiteX0" fmla="*/ 809857 w 1103512"/>
                      <a:gd name="connsiteY0" fmla="*/ 572045 h 5060705"/>
                      <a:gd name="connsiteX1" fmla="*/ 174857 w 1103512"/>
                      <a:gd name="connsiteY1" fmla="*/ 267245 h 5060705"/>
                      <a:gd name="connsiteX2" fmla="*/ 60557 w 1103512"/>
                      <a:gd name="connsiteY2" fmla="*/ 4877345 h 5060705"/>
                      <a:gd name="connsiteX3" fmla="*/ 1013057 w 1103512"/>
                      <a:gd name="connsiteY3" fmla="*/ 3810545 h 5060705"/>
                      <a:gd name="connsiteX4" fmla="*/ 1038457 w 1103512"/>
                      <a:gd name="connsiteY4" fmla="*/ 724445 h 5060705"/>
                      <a:gd name="connsiteX5" fmla="*/ 809857 w 1103512"/>
                      <a:gd name="connsiteY5" fmla="*/ 572045 h 5060705"/>
                      <a:gd name="connsiteX0" fmla="*/ 862357 w 1101425"/>
                      <a:gd name="connsiteY0" fmla="*/ 258855 h 5217415"/>
                      <a:gd name="connsiteX1" fmla="*/ 176557 w 1101425"/>
                      <a:gd name="connsiteY1" fmla="*/ 423955 h 5217415"/>
                      <a:gd name="connsiteX2" fmla="*/ 62257 w 1101425"/>
                      <a:gd name="connsiteY2" fmla="*/ 5034055 h 5217415"/>
                      <a:gd name="connsiteX3" fmla="*/ 1014757 w 1101425"/>
                      <a:gd name="connsiteY3" fmla="*/ 3967255 h 5217415"/>
                      <a:gd name="connsiteX4" fmla="*/ 1040157 w 1101425"/>
                      <a:gd name="connsiteY4" fmla="*/ 881155 h 5217415"/>
                      <a:gd name="connsiteX5" fmla="*/ 862357 w 1101425"/>
                      <a:gd name="connsiteY5" fmla="*/ 258855 h 5217415"/>
                      <a:gd name="connsiteX0" fmla="*/ 1040157 w 1141197"/>
                      <a:gd name="connsiteY0" fmla="*/ 777558 h 5113818"/>
                      <a:gd name="connsiteX1" fmla="*/ 176557 w 1141197"/>
                      <a:gd name="connsiteY1" fmla="*/ 320358 h 5113818"/>
                      <a:gd name="connsiteX2" fmla="*/ 62257 w 1141197"/>
                      <a:gd name="connsiteY2" fmla="*/ 4930458 h 5113818"/>
                      <a:gd name="connsiteX3" fmla="*/ 1014757 w 1141197"/>
                      <a:gd name="connsiteY3" fmla="*/ 3863658 h 5113818"/>
                      <a:gd name="connsiteX4" fmla="*/ 1040157 w 1141197"/>
                      <a:gd name="connsiteY4" fmla="*/ 777558 h 5113818"/>
                      <a:gd name="connsiteX0" fmla="*/ 1404321 w 1436887"/>
                      <a:gd name="connsiteY0" fmla="*/ 1055590 h 5010850"/>
                      <a:gd name="connsiteX1" fmla="*/ 197821 w 1436887"/>
                      <a:gd name="connsiteY1" fmla="*/ 217390 h 5010850"/>
                      <a:gd name="connsiteX2" fmla="*/ 83521 w 1436887"/>
                      <a:gd name="connsiteY2" fmla="*/ 4827490 h 5010850"/>
                      <a:gd name="connsiteX3" fmla="*/ 1036021 w 1436887"/>
                      <a:gd name="connsiteY3" fmla="*/ 3760690 h 5010850"/>
                      <a:gd name="connsiteX4" fmla="*/ 1404321 w 1436887"/>
                      <a:gd name="connsiteY4" fmla="*/ 1055590 h 5010850"/>
                      <a:gd name="connsiteX0" fmla="*/ 1404321 w 1443299"/>
                      <a:gd name="connsiteY0" fmla="*/ 1030908 h 4947809"/>
                      <a:gd name="connsiteX1" fmla="*/ 197821 w 1443299"/>
                      <a:gd name="connsiteY1" fmla="*/ 192708 h 4947809"/>
                      <a:gd name="connsiteX2" fmla="*/ 83521 w 1443299"/>
                      <a:gd name="connsiteY2" fmla="*/ 4802808 h 4947809"/>
                      <a:gd name="connsiteX3" fmla="*/ 1036021 w 1443299"/>
                      <a:gd name="connsiteY3" fmla="*/ 3736008 h 4947809"/>
                      <a:gd name="connsiteX4" fmla="*/ 1137622 w 1443299"/>
                      <a:gd name="connsiteY4" fmla="*/ 2529507 h 4947809"/>
                      <a:gd name="connsiteX5" fmla="*/ 1404321 w 1443299"/>
                      <a:gd name="connsiteY5" fmla="*/ 1030908 h 4947809"/>
                      <a:gd name="connsiteX0" fmla="*/ 1404321 w 1441547"/>
                      <a:gd name="connsiteY0" fmla="*/ 1027895 h 4944796"/>
                      <a:gd name="connsiteX1" fmla="*/ 197821 w 1441547"/>
                      <a:gd name="connsiteY1" fmla="*/ 189695 h 4944796"/>
                      <a:gd name="connsiteX2" fmla="*/ 83521 w 1441547"/>
                      <a:gd name="connsiteY2" fmla="*/ 4799795 h 4944796"/>
                      <a:gd name="connsiteX3" fmla="*/ 1036021 w 1441547"/>
                      <a:gd name="connsiteY3" fmla="*/ 3732995 h 4944796"/>
                      <a:gd name="connsiteX4" fmla="*/ 1124922 w 1441547"/>
                      <a:gd name="connsiteY4" fmla="*/ 2361394 h 4944796"/>
                      <a:gd name="connsiteX5" fmla="*/ 1404321 w 1441547"/>
                      <a:gd name="connsiteY5" fmla="*/ 1027895 h 4944796"/>
                      <a:gd name="connsiteX0" fmla="*/ 1324575 w 1368675"/>
                      <a:gd name="connsiteY0" fmla="*/ 976453 h 4956854"/>
                      <a:gd name="connsiteX1" fmla="*/ 194275 w 1368675"/>
                      <a:gd name="connsiteY1" fmla="*/ 201753 h 4956854"/>
                      <a:gd name="connsiteX2" fmla="*/ 79975 w 1368675"/>
                      <a:gd name="connsiteY2" fmla="*/ 4811853 h 4956854"/>
                      <a:gd name="connsiteX3" fmla="*/ 1032475 w 1368675"/>
                      <a:gd name="connsiteY3" fmla="*/ 3745053 h 4956854"/>
                      <a:gd name="connsiteX4" fmla="*/ 1121376 w 1368675"/>
                      <a:gd name="connsiteY4" fmla="*/ 2373452 h 4956854"/>
                      <a:gd name="connsiteX5" fmla="*/ 1324575 w 1368675"/>
                      <a:gd name="connsiteY5" fmla="*/ 976453 h 4956854"/>
                      <a:gd name="connsiteX0" fmla="*/ 1328275 w 1372375"/>
                      <a:gd name="connsiteY0" fmla="*/ 976453 h 4973536"/>
                      <a:gd name="connsiteX1" fmla="*/ 197975 w 1372375"/>
                      <a:gd name="connsiteY1" fmla="*/ 201753 h 4973536"/>
                      <a:gd name="connsiteX2" fmla="*/ 83675 w 1372375"/>
                      <a:gd name="connsiteY2" fmla="*/ 4811853 h 4973536"/>
                      <a:gd name="connsiteX3" fmla="*/ 1086975 w 1372375"/>
                      <a:gd name="connsiteY3" fmla="*/ 3859353 h 4973536"/>
                      <a:gd name="connsiteX4" fmla="*/ 1125076 w 1372375"/>
                      <a:gd name="connsiteY4" fmla="*/ 2373452 h 4973536"/>
                      <a:gd name="connsiteX5" fmla="*/ 1328275 w 1372375"/>
                      <a:gd name="connsiteY5" fmla="*/ 976453 h 497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2375" h="4973536">
                        <a:moveTo>
                          <a:pt x="1328275" y="976453"/>
                        </a:moveTo>
                        <a:cubicBezTo>
                          <a:pt x="1173758" y="614503"/>
                          <a:pt x="405408" y="-437480"/>
                          <a:pt x="197975" y="201753"/>
                        </a:cubicBezTo>
                        <a:cubicBezTo>
                          <a:pt x="-9458" y="840986"/>
                          <a:pt x="-64492" y="4202253"/>
                          <a:pt x="83675" y="4811853"/>
                        </a:cubicBezTo>
                        <a:cubicBezTo>
                          <a:pt x="231842" y="5421453"/>
                          <a:pt x="907058" y="4130287"/>
                          <a:pt x="1086975" y="3859353"/>
                        </a:cubicBezTo>
                        <a:cubicBezTo>
                          <a:pt x="1266892" y="3588419"/>
                          <a:pt x="1063693" y="2824302"/>
                          <a:pt x="1125076" y="2373452"/>
                        </a:cubicBezTo>
                        <a:cubicBezTo>
                          <a:pt x="1186459" y="1922602"/>
                          <a:pt x="1482792" y="1338403"/>
                          <a:pt x="1328275" y="97645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Yu Gothic UI" panose="020B0500000000000000" pitchFamily="34" charset="-128"/>
                      <a:ea typeface="Yu Gothic UI" panose="020B0500000000000000" pitchFamily="34" charset="-128"/>
                    </a:endParaRPr>
                  </a:p>
                </p:txBody>
              </p:sp>
              <p:sp>
                <p:nvSpPr>
                  <p:cNvPr id="51" name="Freeform 50"/>
                  <p:cNvSpPr/>
                  <p:nvPr/>
                </p:nvSpPr>
                <p:spPr>
                  <a:xfrm flipH="1">
                    <a:off x="5381949" y="788848"/>
                    <a:ext cx="1372375" cy="4973536"/>
                  </a:xfrm>
                  <a:custGeom>
                    <a:avLst/>
                    <a:gdLst>
                      <a:gd name="connsiteX0" fmla="*/ 809857 w 1103512"/>
                      <a:gd name="connsiteY0" fmla="*/ 572045 h 5060705"/>
                      <a:gd name="connsiteX1" fmla="*/ 174857 w 1103512"/>
                      <a:gd name="connsiteY1" fmla="*/ 267245 h 5060705"/>
                      <a:gd name="connsiteX2" fmla="*/ 60557 w 1103512"/>
                      <a:gd name="connsiteY2" fmla="*/ 4877345 h 5060705"/>
                      <a:gd name="connsiteX3" fmla="*/ 1013057 w 1103512"/>
                      <a:gd name="connsiteY3" fmla="*/ 3810545 h 5060705"/>
                      <a:gd name="connsiteX4" fmla="*/ 1038457 w 1103512"/>
                      <a:gd name="connsiteY4" fmla="*/ 724445 h 5060705"/>
                      <a:gd name="connsiteX5" fmla="*/ 809857 w 1103512"/>
                      <a:gd name="connsiteY5" fmla="*/ 572045 h 5060705"/>
                      <a:gd name="connsiteX0" fmla="*/ 862357 w 1101425"/>
                      <a:gd name="connsiteY0" fmla="*/ 258855 h 5217415"/>
                      <a:gd name="connsiteX1" fmla="*/ 176557 w 1101425"/>
                      <a:gd name="connsiteY1" fmla="*/ 423955 h 5217415"/>
                      <a:gd name="connsiteX2" fmla="*/ 62257 w 1101425"/>
                      <a:gd name="connsiteY2" fmla="*/ 5034055 h 5217415"/>
                      <a:gd name="connsiteX3" fmla="*/ 1014757 w 1101425"/>
                      <a:gd name="connsiteY3" fmla="*/ 3967255 h 5217415"/>
                      <a:gd name="connsiteX4" fmla="*/ 1040157 w 1101425"/>
                      <a:gd name="connsiteY4" fmla="*/ 881155 h 5217415"/>
                      <a:gd name="connsiteX5" fmla="*/ 862357 w 1101425"/>
                      <a:gd name="connsiteY5" fmla="*/ 258855 h 5217415"/>
                      <a:gd name="connsiteX0" fmla="*/ 1040157 w 1141197"/>
                      <a:gd name="connsiteY0" fmla="*/ 777558 h 5113818"/>
                      <a:gd name="connsiteX1" fmla="*/ 176557 w 1141197"/>
                      <a:gd name="connsiteY1" fmla="*/ 320358 h 5113818"/>
                      <a:gd name="connsiteX2" fmla="*/ 62257 w 1141197"/>
                      <a:gd name="connsiteY2" fmla="*/ 4930458 h 5113818"/>
                      <a:gd name="connsiteX3" fmla="*/ 1014757 w 1141197"/>
                      <a:gd name="connsiteY3" fmla="*/ 3863658 h 5113818"/>
                      <a:gd name="connsiteX4" fmla="*/ 1040157 w 1141197"/>
                      <a:gd name="connsiteY4" fmla="*/ 777558 h 5113818"/>
                      <a:gd name="connsiteX0" fmla="*/ 1404321 w 1436887"/>
                      <a:gd name="connsiteY0" fmla="*/ 1055590 h 5010850"/>
                      <a:gd name="connsiteX1" fmla="*/ 197821 w 1436887"/>
                      <a:gd name="connsiteY1" fmla="*/ 217390 h 5010850"/>
                      <a:gd name="connsiteX2" fmla="*/ 83521 w 1436887"/>
                      <a:gd name="connsiteY2" fmla="*/ 4827490 h 5010850"/>
                      <a:gd name="connsiteX3" fmla="*/ 1036021 w 1436887"/>
                      <a:gd name="connsiteY3" fmla="*/ 3760690 h 5010850"/>
                      <a:gd name="connsiteX4" fmla="*/ 1404321 w 1436887"/>
                      <a:gd name="connsiteY4" fmla="*/ 1055590 h 5010850"/>
                      <a:gd name="connsiteX0" fmla="*/ 1404321 w 1443299"/>
                      <a:gd name="connsiteY0" fmla="*/ 1030908 h 4947809"/>
                      <a:gd name="connsiteX1" fmla="*/ 197821 w 1443299"/>
                      <a:gd name="connsiteY1" fmla="*/ 192708 h 4947809"/>
                      <a:gd name="connsiteX2" fmla="*/ 83521 w 1443299"/>
                      <a:gd name="connsiteY2" fmla="*/ 4802808 h 4947809"/>
                      <a:gd name="connsiteX3" fmla="*/ 1036021 w 1443299"/>
                      <a:gd name="connsiteY3" fmla="*/ 3736008 h 4947809"/>
                      <a:gd name="connsiteX4" fmla="*/ 1137622 w 1443299"/>
                      <a:gd name="connsiteY4" fmla="*/ 2529507 h 4947809"/>
                      <a:gd name="connsiteX5" fmla="*/ 1404321 w 1443299"/>
                      <a:gd name="connsiteY5" fmla="*/ 1030908 h 4947809"/>
                      <a:gd name="connsiteX0" fmla="*/ 1404321 w 1441547"/>
                      <a:gd name="connsiteY0" fmla="*/ 1027895 h 4944796"/>
                      <a:gd name="connsiteX1" fmla="*/ 197821 w 1441547"/>
                      <a:gd name="connsiteY1" fmla="*/ 189695 h 4944796"/>
                      <a:gd name="connsiteX2" fmla="*/ 83521 w 1441547"/>
                      <a:gd name="connsiteY2" fmla="*/ 4799795 h 4944796"/>
                      <a:gd name="connsiteX3" fmla="*/ 1036021 w 1441547"/>
                      <a:gd name="connsiteY3" fmla="*/ 3732995 h 4944796"/>
                      <a:gd name="connsiteX4" fmla="*/ 1124922 w 1441547"/>
                      <a:gd name="connsiteY4" fmla="*/ 2361394 h 4944796"/>
                      <a:gd name="connsiteX5" fmla="*/ 1404321 w 1441547"/>
                      <a:gd name="connsiteY5" fmla="*/ 1027895 h 4944796"/>
                      <a:gd name="connsiteX0" fmla="*/ 1324575 w 1368675"/>
                      <a:gd name="connsiteY0" fmla="*/ 976453 h 4956854"/>
                      <a:gd name="connsiteX1" fmla="*/ 194275 w 1368675"/>
                      <a:gd name="connsiteY1" fmla="*/ 201753 h 4956854"/>
                      <a:gd name="connsiteX2" fmla="*/ 79975 w 1368675"/>
                      <a:gd name="connsiteY2" fmla="*/ 4811853 h 4956854"/>
                      <a:gd name="connsiteX3" fmla="*/ 1032475 w 1368675"/>
                      <a:gd name="connsiteY3" fmla="*/ 3745053 h 4956854"/>
                      <a:gd name="connsiteX4" fmla="*/ 1121376 w 1368675"/>
                      <a:gd name="connsiteY4" fmla="*/ 2373452 h 4956854"/>
                      <a:gd name="connsiteX5" fmla="*/ 1324575 w 1368675"/>
                      <a:gd name="connsiteY5" fmla="*/ 976453 h 4956854"/>
                      <a:gd name="connsiteX0" fmla="*/ 1328275 w 1372375"/>
                      <a:gd name="connsiteY0" fmla="*/ 976453 h 4973536"/>
                      <a:gd name="connsiteX1" fmla="*/ 197975 w 1372375"/>
                      <a:gd name="connsiteY1" fmla="*/ 201753 h 4973536"/>
                      <a:gd name="connsiteX2" fmla="*/ 83675 w 1372375"/>
                      <a:gd name="connsiteY2" fmla="*/ 4811853 h 4973536"/>
                      <a:gd name="connsiteX3" fmla="*/ 1086975 w 1372375"/>
                      <a:gd name="connsiteY3" fmla="*/ 3859353 h 4973536"/>
                      <a:gd name="connsiteX4" fmla="*/ 1125076 w 1372375"/>
                      <a:gd name="connsiteY4" fmla="*/ 2373452 h 4973536"/>
                      <a:gd name="connsiteX5" fmla="*/ 1328275 w 1372375"/>
                      <a:gd name="connsiteY5" fmla="*/ 976453 h 497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2375" h="4973536">
                        <a:moveTo>
                          <a:pt x="1328275" y="976453"/>
                        </a:moveTo>
                        <a:cubicBezTo>
                          <a:pt x="1173758" y="614503"/>
                          <a:pt x="405408" y="-437480"/>
                          <a:pt x="197975" y="201753"/>
                        </a:cubicBezTo>
                        <a:cubicBezTo>
                          <a:pt x="-9458" y="840986"/>
                          <a:pt x="-64492" y="4202253"/>
                          <a:pt x="83675" y="4811853"/>
                        </a:cubicBezTo>
                        <a:cubicBezTo>
                          <a:pt x="231842" y="5421453"/>
                          <a:pt x="907058" y="4130287"/>
                          <a:pt x="1086975" y="3859353"/>
                        </a:cubicBezTo>
                        <a:cubicBezTo>
                          <a:pt x="1266892" y="3588419"/>
                          <a:pt x="1063693" y="2824302"/>
                          <a:pt x="1125076" y="2373452"/>
                        </a:cubicBezTo>
                        <a:cubicBezTo>
                          <a:pt x="1186459" y="1922602"/>
                          <a:pt x="1482792" y="1338403"/>
                          <a:pt x="1328275" y="97645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Yu Gothic UI" panose="020B0500000000000000" pitchFamily="34" charset="-128"/>
                      <a:ea typeface="Yu Gothic UI" panose="020B0500000000000000" pitchFamily="34" charset="-128"/>
                    </a:endParaRPr>
                  </a:p>
                </p:txBody>
              </p:sp>
            </p:grpSp>
          </p:grpSp>
        </p:grpSp>
        <p:grpSp>
          <p:nvGrpSpPr>
            <p:cNvPr id="11" name="Group 10"/>
            <p:cNvGrpSpPr/>
            <p:nvPr/>
          </p:nvGrpSpPr>
          <p:grpSpPr>
            <a:xfrm>
              <a:off x="4804325" y="2181055"/>
              <a:ext cx="2392001" cy="3275018"/>
              <a:chOff x="4804325" y="2660017"/>
              <a:chExt cx="2392001" cy="327501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804325" y="3152310"/>
                <a:ext cx="2392001" cy="2782725"/>
                <a:chOff x="4804325" y="3152310"/>
                <a:chExt cx="2392001" cy="278272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804325" y="4945804"/>
                  <a:ext cx="239200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membrane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143360" y="5288704"/>
                  <a:ext cx="16962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>
                      <a:solidFill>
                        <a:srgbClr val="00FFFF"/>
                      </a:solidFill>
                      <a:latin typeface="Yu Gothic UI" panose="020B0500000000000000" pitchFamily="34" charset="-128"/>
                      <a:ea typeface="Yu Gothic UI" panose="020B0500000000000000" pitchFamily="34" charset="-128"/>
                      <a:cs typeface="Andalus" panose="02020603050405020304" pitchFamily="18" charset="-78"/>
                    </a:rPr>
                    <a:t>voltage</a:t>
                  </a:r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4905364" y="3152310"/>
                  <a:ext cx="2031225" cy="1748422"/>
                  <a:chOff x="5006404" y="3152310"/>
                  <a:chExt cx="2031225" cy="1748422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399313" y="4439067"/>
                    <a:ext cx="6383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FFFF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Andalus" panose="02020603050405020304" pitchFamily="18" charset="-78"/>
                      </a:rPr>
                      <a:t>cell</a:t>
                    </a:r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 rot="11083903">
                    <a:off x="5006404" y="3152310"/>
                    <a:ext cx="1667115" cy="1460313"/>
                  </a:xfrm>
                  <a:custGeom>
                    <a:avLst/>
                    <a:gdLst>
                      <a:gd name="connsiteX0" fmla="*/ 2334666 w 4261085"/>
                      <a:gd name="connsiteY0" fmla="*/ 24558 h 4101496"/>
                      <a:gd name="connsiteX1" fmla="*/ 86766 w 4261085"/>
                      <a:gd name="connsiteY1" fmla="*/ 929433 h 4101496"/>
                      <a:gd name="connsiteX2" fmla="*/ 810666 w 4261085"/>
                      <a:gd name="connsiteY2" fmla="*/ 3901233 h 4101496"/>
                      <a:gd name="connsiteX3" fmla="*/ 4020591 w 4261085"/>
                      <a:gd name="connsiteY3" fmla="*/ 3596433 h 4101496"/>
                      <a:gd name="connsiteX4" fmla="*/ 3839616 w 4261085"/>
                      <a:gd name="connsiteY4" fmla="*/ 1700958 h 4101496"/>
                      <a:gd name="connsiteX5" fmla="*/ 2334666 w 4261085"/>
                      <a:gd name="connsiteY5" fmla="*/ 24558 h 4101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61085" h="4101496">
                        <a:moveTo>
                          <a:pt x="2334666" y="24558"/>
                        </a:moveTo>
                        <a:cubicBezTo>
                          <a:pt x="1709191" y="-104030"/>
                          <a:pt x="340766" y="283320"/>
                          <a:pt x="86766" y="929433"/>
                        </a:cubicBezTo>
                        <a:cubicBezTo>
                          <a:pt x="-167234" y="1575546"/>
                          <a:pt x="155028" y="3456733"/>
                          <a:pt x="810666" y="3901233"/>
                        </a:cubicBezTo>
                        <a:cubicBezTo>
                          <a:pt x="1466304" y="4345733"/>
                          <a:pt x="3515766" y="3963146"/>
                          <a:pt x="4020591" y="3596433"/>
                        </a:cubicBezTo>
                        <a:cubicBezTo>
                          <a:pt x="4525416" y="3229720"/>
                          <a:pt x="4122191" y="2293095"/>
                          <a:pt x="3839616" y="1700958"/>
                        </a:cubicBezTo>
                        <a:cubicBezTo>
                          <a:pt x="3557041" y="1108821"/>
                          <a:pt x="2960141" y="153146"/>
                          <a:pt x="2334666" y="24558"/>
                        </a:cubicBezTo>
                        <a:close/>
                      </a:path>
                    </a:pathLst>
                  </a:custGeom>
                  <a:noFill/>
                  <a:ln w="57150">
                    <a:solidFill>
                      <a:srgbClr val="00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Yu Gothic UI" panose="020B0500000000000000" pitchFamily="34" charset="-128"/>
                      <a:ea typeface="Yu Gothic UI" panose="020B0500000000000000" pitchFamily="34" charset="-128"/>
                    </a:endParaRPr>
                  </a:p>
                </p:txBody>
              </p:sp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6067538" y="2660017"/>
                <a:ext cx="460248" cy="826865"/>
                <a:chOff x="6067538" y="2660017"/>
                <a:chExt cx="460248" cy="826865"/>
              </a:xfrm>
            </p:grpSpPr>
            <p:sp>
              <p:nvSpPr>
                <p:cNvPr id="8" name="Isosceles Triangle 7"/>
                <p:cNvSpPr/>
                <p:nvPr/>
              </p:nvSpPr>
              <p:spPr>
                <a:xfrm rot="12485941">
                  <a:off x="6067538" y="2685191"/>
                  <a:ext cx="254000" cy="801691"/>
                </a:xfrm>
                <a:prstGeom prst="triangle">
                  <a:avLst/>
                </a:prstGeom>
                <a:solidFill>
                  <a:schemeClr val="bg1"/>
                </a:solidFill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 rot="1387892">
                  <a:off x="6255512" y="2660017"/>
                  <a:ext cx="272274" cy="1143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Yu Gothic UI" panose="020B0500000000000000" pitchFamily="34" charset="-128"/>
                    <a:ea typeface="Yu Gothic UI" panose="020B0500000000000000" pitchFamily="34" charset="-128"/>
                  </a:endParaRPr>
                </a:p>
              </p:txBody>
            </p:sp>
          </p:grp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411185"/>
            <a:ext cx="7143750" cy="4038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08312" y="-847"/>
            <a:ext cx="10556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Ion Channels &amp; Cellular Electrophysiology</a:t>
            </a:r>
          </a:p>
        </p:txBody>
      </p:sp>
    </p:spTree>
    <p:extLst>
      <p:ext uri="{BB962C8B-B14F-4D97-AF65-F5344CB8AC3E}">
        <p14:creationId xmlns:p14="http://schemas.microsoft.com/office/powerpoint/2010/main" val="36351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7676" y="3175579"/>
            <a:ext cx="10561854" cy="800566"/>
            <a:chOff x="817676" y="3175579"/>
            <a:chExt cx="10561854" cy="800566"/>
          </a:xfrm>
        </p:grpSpPr>
        <p:sp>
          <p:nvSpPr>
            <p:cNvPr id="3" name="Rounded Rectangle 2"/>
            <p:cNvSpPr/>
            <p:nvPr/>
          </p:nvSpPr>
          <p:spPr>
            <a:xfrm>
              <a:off x="817676" y="3175579"/>
              <a:ext cx="9149860" cy="61134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66964" y="3576035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ndalus" panose="02020603050405020304" pitchFamily="18" charset="-78"/>
                </a:rPr>
                <a:t>membrane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829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987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20968" y="2442513"/>
            <a:ext cx="5143275" cy="2022767"/>
            <a:chOff x="3863228" y="2808824"/>
            <a:chExt cx="3772532" cy="1056526"/>
          </a:xfrm>
        </p:grpSpPr>
        <p:grpSp>
          <p:nvGrpSpPr>
            <p:cNvPr id="13" name="Group 12"/>
            <p:cNvGrpSpPr/>
            <p:nvPr/>
          </p:nvGrpSpPr>
          <p:grpSpPr>
            <a:xfrm>
              <a:off x="3863228" y="2808824"/>
              <a:ext cx="1068741" cy="1036959"/>
              <a:chOff x="3863228" y="2808824"/>
              <a:chExt cx="1068741" cy="103695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271964" y="3145631"/>
                <a:ext cx="314325" cy="785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338648" y="3469463"/>
                <a:ext cx="314325" cy="785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863228" y="2808824"/>
                <a:ext cx="1068741" cy="1036959"/>
                <a:chOff x="3653347" y="1652896"/>
                <a:chExt cx="4187498" cy="3879863"/>
              </a:xfrm>
              <a:solidFill>
                <a:srgbClr val="FFFF00"/>
              </a:solidFill>
            </p:grpSpPr>
            <p:sp>
              <p:nvSpPr>
                <p:cNvPr id="44" name="Freeform 43"/>
                <p:cNvSpPr/>
                <p:nvPr/>
              </p:nvSpPr>
              <p:spPr>
                <a:xfrm flipH="1">
                  <a:off x="5790468" y="1686596"/>
                  <a:ext cx="2050377" cy="3812458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72737 w 602674"/>
                    <a:gd name="connsiteY3" fmla="*/ 462015 h 950388"/>
                    <a:gd name="connsiteX4" fmla="*/ 525993 w 602674"/>
                    <a:gd name="connsiteY4" fmla="*/ 631564 h 950388"/>
                    <a:gd name="connsiteX5" fmla="*/ 34298 w 602674"/>
                    <a:gd name="connsiteY5" fmla="*/ 784133 h 950388"/>
                    <a:gd name="connsiteX6" fmla="*/ 602674 w 602674"/>
                    <a:gd name="connsiteY6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525993 w 602674"/>
                    <a:gd name="connsiteY3" fmla="*/ 631564 h 950388"/>
                    <a:gd name="connsiteX4" fmla="*/ 34298 w 602674"/>
                    <a:gd name="connsiteY4" fmla="*/ 784133 h 950388"/>
                    <a:gd name="connsiteX5" fmla="*/ 602674 w 602674"/>
                    <a:gd name="connsiteY5" fmla="*/ 950388 h 950388"/>
                    <a:gd name="connsiteX0" fmla="*/ 530137 w 602674"/>
                    <a:gd name="connsiteY0" fmla="*/ 0 h 950388"/>
                    <a:gd name="connsiteX1" fmla="*/ 1 w 602674"/>
                    <a:gd name="connsiteY1" fmla="*/ 160679 h 950388"/>
                    <a:gd name="connsiteX2" fmla="*/ 530004 w 602674"/>
                    <a:gd name="connsiteY2" fmla="*/ 485331 h 950388"/>
                    <a:gd name="connsiteX3" fmla="*/ 34298 w 602674"/>
                    <a:gd name="connsiteY3" fmla="*/ 784133 h 950388"/>
                    <a:gd name="connsiteX4" fmla="*/ 602674 w 602674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12431 w 580807"/>
                    <a:gd name="connsiteY3" fmla="*/ 784133 h 950388"/>
                    <a:gd name="connsiteX4" fmla="*/ 580807 w 580807"/>
                    <a:gd name="connsiteY4" fmla="*/ 950388 h 950388"/>
                    <a:gd name="connsiteX0" fmla="*/ 508270 w 580807"/>
                    <a:gd name="connsiteY0" fmla="*/ 0 h 950388"/>
                    <a:gd name="connsiteX1" fmla="*/ 1 w 580807"/>
                    <a:gd name="connsiteY1" fmla="*/ 236710 h 950388"/>
                    <a:gd name="connsiteX2" fmla="*/ 508137 w 580807"/>
                    <a:gd name="connsiteY2" fmla="*/ 485331 h 950388"/>
                    <a:gd name="connsiteX3" fmla="*/ 6183 w 580807"/>
                    <a:gd name="connsiteY3" fmla="*/ 705568 h 950388"/>
                    <a:gd name="connsiteX4" fmla="*/ 580807 w 580807"/>
                    <a:gd name="connsiteY4" fmla="*/ 950388 h 950388"/>
                    <a:gd name="connsiteX0" fmla="*/ 798603 w 798603"/>
                    <a:gd name="connsiteY0" fmla="*/ 0 h 952922"/>
                    <a:gd name="connsiteX1" fmla="*/ 2933 w 798603"/>
                    <a:gd name="connsiteY1" fmla="*/ 239244 h 952922"/>
                    <a:gd name="connsiteX2" fmla="*/ 511069 w 798603"/>
                    <a:gd name="connsiteY2" fmla="*/ 487865 h 952922"/>
                    <a:gd name="connsiteX3" fmla="*/ 9115 w 798603"/>
                    <a:gd name="connsiteY3" fmla="*/ 708102 h 952922"/>
                    <a:gd name="connsiteX4" fmla="*/ 583739 w 798603"/>
                    <a:gd name="connsiteY4" fmla="*/ 952922 h 952922"/>
                    <a:gd name="connsiteX0" fmla="*/ 795671 w 795671"/>
                    <a:gd name="connsiteY0" fmla="*/ 0 h 952922"/>
                    <a:gd name="connsiteX1" fmla="*/ 505399 w 795671"/>
                    <a:gd name="connsiteY1" fmla="*/ 62796 h 952922"/>
                    <a:gd name="connsiteX2" fmla="*/ 1 w 795671"/>
                    <a:gd name="connsiteY2" fmla="*/ 239244 h 952922"/>
                    <a:gd name="connsiteX3" fmla="*/ 508137 w 795671"/>
                    <a:gd name="connsiteY3" fmla="*/ 487865 h 952922"/>
                    <a:gd name="connsiteX4" fmla="*/ 6183 w 795671"/>
                    <a:gd name="connsiteY4" fmla="*/ 708102 h 952922"/>
                    <a:gd name="connsiteX5" fmla="*/ 580807 w 795671"/>
                    <a:gd name="connsiteY5" fmla="*/ 952922 h 952922"/>
                    <a:gd name="connsiteX0" fmla="*/ 795802 w 795802"/>
                    <a:gd name="connsiteY0" fmla="*/ 0 h 952922"/>
                    <a:gd name="connsiteX1" fmla="*/ 461622 w 795802"/>
                    <a:gd name="connsiteY1" fmla="*/ 38016 h 952922"/>
                    <a:gd name="connsiteX2" fmla="*/ 132 w 795802"/>
                    <a:gd name="connsiteY2" fmla="*/ 239244 h 952922"/>
                    <a:gd name="connsiteX3" fmla="*/ 508268 w 795802"/>
                    <a:gd name="connsiteY3" fmla="*/ 487865 h 952922"/>
                    <a:gd name="connsiteX4" fmla="*/ 6314 w 795802"/>
                    <a:gd name="connsiteY4" fmla="*/ 708102 h 952922"/>
                    <a:gd name="connsiteX5" fmla="*/ 580938 w 795802"/>
                    <a:gd name="connsiteY5" fmla="*/ 952922 h 952922"/>
                    <a:gd name="connsiteX0" fmla="*/ 696531 w 696531"/>
                    <a:gd name="connsiteY0" fmla="*/ 23787 h 928697"/>
                    <a:gd name="connsiteX1" fmla="*/ 461622 w 696531"/>
                    <a:gd name="connsiteY1" fmla="*/ 13791 h 928697"/>
                    <a:gd name="connsiteX2" fmla="*/ 132 w 696531"/>
                    <a:gd name="connsiteY2" fmla="*/ 215019 h 928697"/>
                    <a:gd name="connsiteX3" fmla="*/ 508268 w 696531"/>
                    <a:gd name="connsiteY3" fmla="*/ 463640 h 928697"/>
                    <a:gd name="connsiteX4" fmla="*/ 6314 w 696531"/>
                    <a:gd name="connsiteY4" fmla="*/ 683877 h 928697"/>
                    <a:gd name="connsiteX5" fmla="*/ 580938 w 696531"/>
                    <a:gd name="connsiteY5" fmla="*/ 928697 h 928697"/>
                    <a:gd name="connsiteX0" fmla="*/ 579696 w 580938"/>
                    <a:gd name="connsiteY0" fmla="*/ 912593 h 916113"/>
                    <a:gd name="connsiteX1" fmla="*/ 461622 w 580938"/>
                    <a:gd name="connsiteY1" fmla="*/ 1207 h 916113"/>
                    <a:gd name="connsiteX2" fmla="*/ 132 w 580938"/>
                    <a:gd name="connsiteY2" fmla="*/ 202435 h 916113"/>
                    <a:gd name="connsiteX3" fmla="*/ 508268 w 580938"/>
                    <a:gd name="connsiteY3" fmla="*/ 451056 h 916113"/>
                    <a:gd name="connsiteX4" fmla="*/ 6314 w 580938"/>
                    <a:gd name="connsiteY4" fmla="*/ 671293 h 916113"/>
                    <a:gd name="connsiteX5" fmla="*/ 580938 w 580938"/>
                    <a:gd name="connsiteY5" fmla="*/ 916113 h 916113"/>
                    <a:gd name="connsiteX0" fmla="*/ 579663 w 611898"/>
                    <a:gd name="connsiteY0" fmla="*/ 927442 h 930962"/>
                    <a:gd name="connsiteX1" fmla="*/ 557806 w 611898"/>
                    <a:gd name="connsiteY1" fmla="*/ 1188 h 930962"/>
                    <a:gd name="connsiteX2" fmla="*/ 99 w 611898"/>
                    <a:gd name="connsiteY2" fmla="*/ 217284 h 930962"/>
                    <a:gd name="connsiteX3" fmla="*/ 508235 w 611898"/>
                    <a:gd name="connsiteY3" fmla="*/ 465905 h 930962"/>
                    <a:gd name="connsiteX4" fmla="*/ 6281 w 611898"/>
                    <a:gd name="connsiteY4" fmla="*/ 686142 h 930962"/>
                    <a:gd name="connsiteX5" fmla="*/ 580905 w 611898"/>
                    <a:gd name="connsiteY5" fmla="*/ 930962 h 930962"/>
                    <a:gd name="connsiteX0" fmla="*/ 579663 w 580905"/>
                    <a:gd name="connsiteY0" fmla="*/ 926470 h 929990"/>
                    <a:gd name="connsiteX1" fmla="*/ 381790 w 580905"/>
                    <a:gd name="connsiteY1" fmla="*/ 204655 h 929990"/>
                    <a:gd name="connsiteX2" fmla="*/ 557806 w 580905"/>
                    <a:gd name="connsiteY2" fmla="*/ 216 h 929990"/>
                    <a:gd name="connsiteX3" fmla="*/ 99 w 580905"/>
                    <a:gd name="connsiteY3" fmla="*/ 216312 h 929990"/>
                    <a:gd name="connsiteX4" fmla="*/ 508235 w 580905"/>
                    <a:gd name="connsiteY4" fmla="*/ 464933 h 929990"/>
                    <a:gd name="connsiteX5" fmla="*/ 6281 w 580905"/>
                    <a:gd name="connsiteY5" fmla="*/ 685170 h 929990"/>
                    <a:gd name="connsiteX6" fmla="*/ 580905 w 580905"/>
                    <a:gd name="connsiteY6" fmla="*/ 929990 h 929990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663 w 587345"/>
                    <a:gd name="connsiteY0" fmla="*/ 926356 h 929876"/>
                    <a:gd name="connsiteX1" fmla="*/ 381790 w 587345"/>
                    <a:gd name="connsiteY1" fmla="*/ 204541 h 929876"/>
                    <a:gd name="connsiteX2" fmla="*/ 557806 w 587345"/>
                    <a:gd name="connsiteY2" fmla="*/ 102 h 929876"/>
                    <a:gd name="connsiteX3" fmla="*/ 99 w 587345"/>
                    <a:gd name="connsiteY3" fmla="*/ 216198 h 929876"/>
                    <a:gd name="connsiteX4" fmla="*/ 508235 w 587345"/>
                    <a:gd name="connsiteY4" fmla="*/ 464819 h 929876"/>
                    <a:gd name="connsiteX5" fmla="*/ 6281 w 587345"/>
                    <a:gd name="connsiteY5" fmla="*/ 685056 h 929876"/>
                    <a:gd name="connsiteX6" fmla="*/ 580905 w 587345"/>
                    <a:gd name="connsiteY6" fmla="*/ 929876 h 929876"/>
                    <a:gd name="connsiteX0" fmla="*/ 579703 w 587385"/>
                    <a:gd name="connsiteY0" fmla="*/ 926356 h 929876"/>
                    <a:gd name="connsiteX1" fmla="*/ 381830 w 587385"/>
                    <a:gd name="connsiteY1" fmla="*/ 204541 h 929876"/>
                    <a:gd name="connsiteX2" fmla="*/ 557846 w 587385"/>
                    <a:gd name="connsiteY2" fmla="*/ 102 h 929876"/>
                    <a:gd name="connsiteX3" fmla="*/ 139 w 587385"/>
                    <a:gd name="connsiteY3" fmla="*/ 216198 h 929876"/>
                    <a:gd name="connsiteX4" fmla="*/ 499111 w 587385"/>
                    <a:gd name="connsiteY4" fmla="*/ 459243 h 929876"/>
                    <a:gd name="connsiteX5" fmla="*/ 6321 w 587385"/>
                    <a:gd name="connsiteY5" fmla="*/ 685056 h 929876"/>
                    <a:gd name="connsiteX6" fmla="*/ 580945 w 587385"/>
                    <a:gd name="connsiteY6" fmla="*/ 929876 h 929876"/>
                    <a:gd name="connsiteX0" fmla="*/ 579703 w 621027"/>
                    <a:gd name="connsiteY0" fmla="*/ 926356 h 929876"/>
                    <a:gd name="connsiteX1" fmla="*/ 613208 w 621027"/>
                    <a:gd name="connsiteY1" fmla="*/ 444292 h 929876"/>
                    <a:gd name="connsiteX2" fmla="*/ 381830 w 621027"/>
                    <a:gd name="connsiteY2" fmla="*/ 204541 h 929876"/>
                    <a:gd name="connsiteX3" fmla="*/ 557846 w 621027"/>
                    <a:gd name="connsiteY3" fmla="*/ 102 h 929876"/>
                    <a:gd name="connsiteX4" fmla="*/ 139 w 621027"/>
                    <a:gd name="connsiteY4" fmla="*/ 216198 h 929876"/>
                    <a:gd name="connsiteX5" fmla="*/ 499111 w 621027"/>
                    <a:gd name="connsiteY5" fmla="*/ 459243 h 929876"/>
                    <a:gd name="connsiteX6" fmla="*/ 6321 w 621027"/>
                    <a:gd name="connsiteY6" fmla="*/ 685056 h 929876"/>
                    <a:gd name="connsiteX7" fmla="*/ 580945 w 621027"/>
                    <a:gd name="connsiteY7" fmla="*/ 929876 h 929876"/>
                    <a:gd name="connsiteX0" fmla="*/ 579703 w 616571"/>
                    <a:gd name="connsiteY0" fmla="*/ 926356 h 929876"/>
                    <a:gd name="connsiteX1" fmla="*/ 374957 w 616571"/>
                    <a:gd name="connsiteY1" fmla="*/ 723072 h 929876"/>
                    <a:gd name="connsiteX2" fmla="*/ 613208 w 616571"/>
                    <a:gd name="connsiteY2" fmla="*/ 444292 h 929876"/>
                    <a:gd name="connsiteX3" fmla="*/ 381830 w 616571"/>
                    <a:gd name="connsiteY3" fmla="*/ 204541 h 929876"/>
                    <a:gd name="connsiteX4" fmla="*/ 557846 w 616571"/>
                    <a:gd name="connsiteY4" fmla="*/ 102 h 929876"/>
                    <a:gd name="connsiteX5" fmla="*/ 139 w 616571"/>
                    <a:gd name="connsiteY5" fmla="*/ 216198 h 929876"/>
                    <a:gd name="connsiteX6" fmla="*/ 499111 w 616571"/>
                    <a:gd name="connsiteY6" fmla="*/ 459243 h 929876"/>
                    <a:gd name="connsiteX7" fmla="*/ 6321 w 616571"/>
                    <a:gd name="connsiteY7" fmla="*/ 685056 h 929876"/>
                    <a:gd name="connsiteX8" fmla="*/ 580945 w 616571"/>
                    <a:gd name="connsiteY8" fmla="*/ 929876 h 929876"/>
                    <a:gd name="connsiteX0" fmla="*/ 579703 w 615802"/>
                    <a:gd name="connsiteY0" fmla="*/ 926356 h 929876"/>
                    <a:gd name="connsiteX1" fmla="*/ 287904 w 615802"/>
                    <a:gd name="connsiteY1" fmla="*/ 674750 h 929876"/>
                    <a:gd name="connsiteX2" fmla="*/ 613208 w 615802"/>
                    <a:gd name="connsiteY2" fmla="*/ 444292 h 929876"/>
                    <a:gd name="connsiteX3" fmla="*/ 381830 w 615802"/>
                    <a:gd name="connsiteY3" fmla="*/ 204541 h 929876"/>
                    <a:gd name="connsiteX4" fmla="*/ 557846 w 615802"/>
                    <a:gd name="connsiteY4" fmla="*/ 102 h 929876"/>
                    <a:gd name="connsiteX5" fmla="*/ 139 w 615802"/>
                    <a:gd name="connsiteY5" fmla="*/ 216198 h 929876"/>
                    <a:gd name="connsiteX6" fmla="*/ 499111 w 615802"/>
                    <a:gd name="connsiteY6" fmla="*/ 459243 h 929876"/>
                    <a:gd name="connsiteX7" fmla="*/ 6321 w 615802"/>
                    <a:gd name="connsiteY7" fmla="*/ 685056 h 929876"/>
                    <a:gd name="connsiteX8" fmla="*/ 580945 w 615802"/>
                    <a:gd name="connsiteY8" fmla="*/ 929876 h 929876"/>
                    <a:gd name="connsiteX0" fmla="*/ 579703 w 615802"/>
                    <a:gd name="connsiteY0" fmla="*/ 926348 h 929868"/>
                    <a:gd name="connsiteX1" fmla="*/ 287904 w 615802"/>
                    <a:gd name="connsiteY1" fmla="*/ 674742 h 929868"/>
                    <a:gd name="connsiteX2" fmla="*/ 613208 w 615802"/>
                    <a:gd name="connsiteY2" fmla="*/ 444284 h 929868"/>
                    <a:gd name="connsiteX3" fmla="*/ 310813 w 615802"/>
                    <a:gd name="connsiteY3" fmla="*/ 215684 h 929868"/>
                    <a:gd name="connsiteX4" fmla="*/ 557846 w 615802"/>
                    <a:gd name="connsiteY4" fmla="*/ 94 h 929868"/>
                    <a:gd name="connsiteX5" fmla="*/ 139 w 615802"/>
                    <a:gd name="connsiteY5" fmla="*/ 216190 h 929868"/>
                    <a:gd name="connsiteX6" fmla="*/ 499111 w 615802"/>
                    <a:gd name="connsiteY6" fmla="*/ 459235 h 929868"/>
                    <a:gd name="connsiteX7" fmla="*/ 6321 w 615802"/>
                    <a:gd name="connsiteY7" fmla="*/ 685048 h 929868"/>
                    <a:gd name="connsiteX8" fmla="*/ 580945 w 615802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580945 w 616240"/>
                    <a:gd name="connsiteY8" fmla="*/ 929868 h 929868"/>
                    <a:gd name="connsiteX0" fmla="*/ 579703 w 616240"/>
                    <a:gd name="connsiteY0" fmla="*/ 926348 h 929868"/>
                    <a:gd name="connsiteX1" fmla="*/ 342885 w 616240"/>
                    <a:gd name="connsiteY1" fmla="*/ 689610 h 929868"/>
                    <a:gd name="connsiteX2" fmla="*/ 613208 w 616240"/>
                    <a:gd name="connsiteY2" fmla="*/ 444284 h 929868"/>
                    <a:gd name="connsiteX3" fmla="*/ 310813 w 616240"/>
                    <a:gd name="connsiteY3" fmla="*/ 215684 h 929868"/>
                    <a:gd name="connsiteX4" fmla="*/ 557846 w 616240"/>
                    <a:gd name="connsiteY4" fmla="*/ 94 h 929868"/>
                    <a:gd name="connsiteX5" fmla="*/ 139 w 616240"/>
                    <a:gd name="connsiteY5" fmla="*/ 216190 h 929868"/>
                    <a:gd name="connsiteX6" fmla="*/ 499111 w 616240"/>
                    <a:gd name="connsiteY6" fmla="*/ 459235 h 929868"/>
                    <a:gd name="connsiteX7" fmla="*/ 6321 w 616240"/>
                    <a:gd name="connsiteY7" fmla="*/ 685048 h 929868"/>
                    <a:gd name="connsiteX8" fmla="*/ 290195 w 616240"/>
                    <a:gd name="connsiteY8" fmla="*/ 831996 h 929868"/>
                    <a:gd name="connsiteX9" fmla="*/ 580945 w 616240"/>
                    <a:gd name="connsiteY9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290685 w 616730"/>
                    <a:gd name="connsiteY9" fmla="*/ 831996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581435 w 616730"/>
                    <a:gd name="connsiteY10" fmla="*/ 929868 h 929868"/>
                    <a:gd name="connsiteX0" fmla="*/ 580193 w 616730"/>
                    <a:gd name="connsiteY0" fmla="*/ 926348 h 929868"/>
                    <a:gd name="connsiteX1" fmla="*/ 343375 w 616730"/>
                    <a:gd name="connsiteY1" fmla="*/ 689610 h 929868"/>
                    <a:gd name="connsiteX2" fmla="*/ 613698 w 616730"/>
                    <a:gd name="connsiteY2" fmla="*/ 444284 h 929868"/>
                    <a:gd name="connsiteX3" fmla="*/ 311303 w 616730"/>
                    <a:gd name="connsiteY3" fmla="*/ 215684 h 929868"/>
                    <a:gd name="connsiteX4" fmla="*/ 558336 w 616730"/>
                    <a:gd name="connsiteY4" fmla="*/ 94 h 929868"/>
                    <a:gd name="connsiteX5" fmla="*/ 629 w 616730"/>
                    <a:gd name="connsiteY5" fmla="*/ 216190 h 929868"/>
                    <a:gd name="connsiteX6" fmla="*/ 499601 w 616730"/>
                    <a:gd name="connsiteY6" fmla="*/ 459235 h 929868"/>
                    <a:gd name="connsiteX7" fmla="*/ 6811 w 616730"/>
                    <a:gd name="connsiteY7" fmla="*/ 685048 h 929868"/>
                    <a:gd name="connsiteX8" fmla="*/ 217377 w 616730"/>
                    <a:gd name="connsiteY8" fmla="*/ 807835 h 929868"/>
                    <a:gd name="connsiteX9" fmla="*/ 327339 w 616730"/>
                    <a:gd name="connsiteY9" fmla="*/ 800401 h 929868"/>
                    <a:gd name="connsiteX10" fmla="*/ 359411 w 616730"/>
                    <a:gd name="connsiteY10" fmla="*/ 846864 h 929868"/>
                    <a:gd name="connsiteX11" fmla="*/ 581435 w 616730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27034 w 616425"/>
                    <a:gd name="connsiteY9" fmla="*/ 800401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  <a:gd name="connsiteX0" fmla="*/ 579888 w 616425"/>
                    <a:gd name="connsiteY0" fmla="*/ 926348 h 929868"/>
                    <a:gd name="connsiteX1" fmla="*/ 343070 w 616425"/>
                    <a:gd name="connsiteY1" fmla="*/ 689610 h 929868"/>
                    <a:gd name="connsiteX2" fmla="*/ 613393 w 616425"/>
                    <a:gd name="connsiteY2" fmla="*/ 444284 h 929868"/>
                    <a:gd name="connsiteX3" fmla="*/ 310998 w 616425"/>
                    <a:gd name="connsiteY3" fmla="*/ 215684 h 929868"/>
                    <a:gd name="connsiteX4" fmla="*/ 558031 w 616425"/>
                    <a:gd name="connsiteY4" fmla="*/ 94 h 929868"/>
                    <a:gd name="connsiteX5" fmla="*/ 324 w 616425"/>
                    <a:gd name="connsiteY5" fmla="*/ 216190 h 929868"/>
                    <a:gd name="connsiteX6" fmla="*/ 499296 w 616425"/>
                    <a:gd name="connsiteY6" fmla="*/ 459235 h 929868"/>
                    <a:gd name="connsiteX7" fmla="*/ 6506 w 616425"/>
                    <a:gd name="connsiteY7" fmla="*/ 685048 h 929868"/>
                    <a:gd name="connsiteX8" fmla="*/ 221654 w 616425"/>
                    <a:gd name="connsiteY8" fmla="*/ 804118 h 929868"/>
                    <a:gd name="connsiteX9" fmla="*/ 317870 w 616425"/>
                    <a:gd name="connsiteY9" fmla="*/ 772523 h 929868"/>
                    <a:gd name="connsiteX10" fmla="*/ 359106 w 616425"/>
                    <a:gd name="connsiteY10" fmla="*/ 846864 h 929868"/>
                    <a:gd name="connsiteX11" fmla="*/ 581130 w 616425"/>
                    <a:gd name="connsiteY11" fmla="*/ 929868 h 92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6425" h="929868">
                      <a:moveTo>
                        <a:pt x="579888" y="926348"/>
                      </a:moveTo>
                      <a:cubicBezTo>
                        <a:pt x="583181" y="890299"/>
                        <a:pt x="337486" y="769954"/>
                        <a:pt x="343070" y="689610"/>
                      </a:cubicBezTo>
                      <a:cubicBezTo>
                        <a:pt x="348654" y="609266"/>
                        <a:pt x="649665" y="528538"/>
                        <a:pt x="613393" y="444284"/>
                      </a:cubicBezTo>
                      <a:cubicBezTo>
                        <a:pt x="577121" y="360030"/>
                        <a:pt x="298080" y="275776"/>
                        <a:pt x="310998" y="215684"/>
                      </a:cubicBezTo>
                      <a:cubicBezTo>
                        <a:pt x="403572" y="128215"/>
                        <a:pt x="659445" y="-4017"/>
                        <a:pt x="558031" y="94"/>
                      </a:cubicBezTo>
                      <a:cubicBezTo>
                        <a:pt x="456617" y="4205"/>
                        <a:pt x="10113" y="139667"/>
                        <a:pt x="324" y="216190"/>
                      </a:cubicBezTo>
                      <a:cubicBezTo>
                        <a:pt x="-9465" y="292713"/>
                        <a:pt x="498266" y="381092"/>
                        <a:pt x="499296" y="459235"/>
                      </a:cubicBezTo>
                      <a:cubicBezTo>
                        <a:pt x="500326" y="537378"/>
                        <a:pt x="52780" y="627568"/>
                        <a:pt x="6506" y="685048"/>
                      </a:cubicBezTo>
                      <a:cubicBezTo>
                        <a:pt x="-39768" y="742528"/>
                        <a:pt x="174342" y="779627"/>
                        <a:pt x="221654" y="804118"/>
                      </a:cubicBezTo>
                      <a:cubicBezTo>
                        <a:pt x="268966" y="828609"/>
                        <a:pt x="194164" y="730860"/>
                        <a:pt x="317870" y="772523"/>
                      </a:cubicBezTo>
                      <a:cubicBezTo>
                        <a:pt x="441576" y="814186"/>
                        <a:pt x="316757" y="825286"/>
                        <a:pt x="359106" y="846864"/>
                      </a:cubicBezTo>
                      <a:cubicBezTo>
                        <a:pt x="401455" y="868442"/>
                        <a:pt x="550235" y="913556"/>
                        <a:pt x="581130" y="929868"/>
                      </a:cubicBezTo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653347" y="1652896"/>
                  <a:ext cx="2056510" cy="3879863"/>
                </a:xfrm>
                <a:custGeom>
                  <a:avLst/>
                  <a:gdLst>
                    <a:gd name="connsiteX0" fmla="*/ 436766 w 603021"/>
                    <a:gd name="connsiteY0" fmla="*/ 0 h 935182"/>
                    <a:gd name="connsiteX1" fmla="*/ 348 w 603021"/>
                    <a:gd name="connsiteY1" fmla="*/ 145473 h 935182"/>
                    <a:gd name="connsiteX2" fmla="*/ 499112 w 603021"/>
                    <a:gd name="connsiteY2" fmla="*/ 363682 h 935182"/>
                    <a:gd name="connsiteX3" fmla="*/ 73084 w 603021"/>
                    <a:gd name="connsiteY3" fmla="*/ 446809 h 935182"/>
                    <a:gd name="connsiteX4" fmla="*/ 426375 w 603021"/>
                    <a:gd name="connsiteY4" fmla="*/ 540327 h 935182"/>
                    <a:gd name="connsiteX5" fmla="*/ 31521 w 603021"/>
                    <a:gd name="connsiteY5" fmla="*/ 665018 h 935182"/>
                    <a:gd name="connsiteX6" fmla="*/ 603021 w 603021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426312 w 602958"/>
                    <a:gd name="connsiteY4" fmla="*/ 540327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1458 w 602958"/>
                    <a:gd name="connsiteY5" fmla="*/ 665018 h 935182"/>
                    <a:gd name="connsiteX6" fmla="*/ 602958 w 602958"/>
                    <a:gd name="connsiteY6" fmla="*/ 935182 h 935182"/>
                    <a:gd name="connsiteX0" fmla="*/ 436703 w 602958"/>
                    <a:gd name="connsiteY0" fmla="*/ 0 h 935182"/>
                    <a:gd name="connsiteX1" fmla="*/ 285 w 602958"/>
                    <a:gd name="connsiteY1" fmla="*/ 145473 h 935182"/>
                    <a:gd name="connsiteX2" fmla="*/ 492801 w 602958"/>
                    <a:gd name="connsiteY2" fmla="*/ 282582 h 935182"/>
                    <a:gd name="connsiteX3" fmla="*/ 73021 w 602958"/>
                    <a:gd name="connsiteY3" fmla="*/ 446809 h 935182"/>
                    <a:gd name="connsiteX4" fmla="*/ 526277 w 602958"/>
                    <a:gd name="connsiteY4" fmla="*/ 616358 h 935182"/>
                    <a:gd name="connsiteX5" fmla="*/ 34582 w 602958"/>
                    <a:gd name="connsiteY5" fmla="*/ 768927 h 935182"/>
                    <a:gd name="connsiteX6" fmla="*/ 602958 w 602958"/>
                    <a:gd name="connsiteY6" fmla="*/ 935182 h 935182"/>
                    <a:gd name="connsiteX0" fmla="*/ 530197 w 602734"/>
                    <a:gd name="connsiteY0" fmla="*/ 0 h 950388"/>
                    <a:gd name="connsiteX1" fmla="*/ 61 w 602734"/>
                    <a:gd name="connsiteY1" fmla="*/ 160679 h 950388"/>
                    <a:gd name="connsiteX2" fmla="*/ 492577 w 602734"/>
                    <a:gd name="connsiteY2" fmla="*/ 297788 h 950388"/>
                    <a:gd name="connsiteX3" fmla="*/ 72797 w 602734"/>
                    <a:gd name="connsiteY3" fmla="*/ 462015 h 950388"/>
                    <a:gd name="connsiteX4" fmla="*/ 526053 w 602734"/>
                    <a:gd name="connsiteY4" fmla="*/ 631564 h 950388"/>
                    <a:gd name="connsiteX5" fmla="*/ 34358 w 602734"/>
                    <a:gd name="connsiteY5" fmla="*/ 784133 h 950388"/>
                    <a:gd name="connsiteX6" fmla="*/ 602734 w 602734"/>
                    <a:gd name="connsiteY6" fmla="*/ 950388 h 950388"/>
                    <a:gd name="connsiteX0" fmla="*/ 530139 w 602676"/>
                    <a:gd name="connsiteY0" fmla="*/ 8491 h 958879"/>
                    <a:gd name="connsiteX1" fmla="*/ 499587 w 602676"/>
                    <a:gd name="connsiteY1" fmla="*/ 12997 h 958879"/>
                    <a:gd name="connsiteX2" fmla="*/ 3 w 602676"/>
                    <a:gd name="connsiteY2" fmla="*/ 169170 h 958879"/>
                    <a:gd name="connsiteX3" fmla="*/ 492519 w 602676"/>
                    <a:gd name="connsiteY3" fmla="*/ 306279 h 958879"/>
                    <a:gd name="connsiteX4" fmla="*/ 72739 w 602676"/>
                    <a:gd name="connsiteY4" fmla="*/ 470506 h 958879"/>
                    <a:gd name="connsiteX5" fmla="*/ 525995 w 602676"/>
                    <a:gd name="connsiteY5" fmla="*/ 640055 h 958879"/>
                    <a:gd name="connsiteX6" fmla="*/ 34300 w 602676"/>
                    <a:gd name="connsiteY6" fmla="*/ 792624 h 958879"/>
                    <a:gd name="connsiteX7" fmla="*/ 602676 w 602676"/>
                    <a:gd name="connsiteY7" fmla="*/ 958879 h 958879"/>
                    <a:gd name="connsiteX0" fmla="*/ 631319 w 631319"/>
                    <a:gd name="connsiteY0" fmla="*/ 46663 h 952136"/>
                    <a:gd name="connsiteX1" fmla="*/ 499587 w 631319"/>
                    <a:gd name="connsiteY1" fmla="*/ 6254 h 952136"/>
                    <a:gd name="connsiteX2" fmla="*/ 3 w 631319"/>
                    <a:gd name="connsiteY2" fmla="*/ 162427 h 952136"/>
                    <a:gd name="connsiteX3" fmla="*/ 492519 w 631319"/>
                    <a:gd name="connsiteY3" fmla="*/ 299536 h 952136"/>
                    <a:gd name="connsiteX4" fmla="*/ 72739 w 631319"/>
                    <a:gd name="connsiteY4" fmla="*/ 463763 h 952136"/>
                    <a:gd name="connsiteX5" fmla="*/ 525995 w 631319"/>
                    <a:gd name="connsiteY5" fmla="*/ 633312 h 952136"/>
                    <a:gd name="connsiteX6" fmla="*/ 34300 w 631319"/>
                    <a:gd name="connsiteY6" fmla="*/ 785881 h 952136"/>
                    <a:gd name="connsiteX7" fmla="*/ 602676 w 631319"/>
                    <a:gd name="connsiteY7" fmla="*/ 952136 h 952136"/>
                    <a:gd name="connsiteX0" fmla="*/ 631416 w 631416"/>
                    <a:gd name="connsiteY0" fmla="*/ 35322 h 940795"/>
                    <a:gd name="connsiteX1" fmla="*/ 450049 w 631416"/>
                    <a:gd name="connsiteY1" fmla="*/ 7303 h 940795"/>
                    <a:gd name="connsiteX2" fmla="*/ 100 w 631416"/>
                    <a:gd name="connsiteY2" fmla="*/ 151086 h 940795"/>
                    <a:gd name="connsiteX3" fmla="*/ 492616 w 631416"/>
                    <a:gd name="connsiteY3" fmla="*/ 288195 h 940795"/>
                    <a:gd name="connsiteX4" fmla="*/ 72836 w 631416"/>
                    <a:gd name="connsiteY4" fmla="*/ 452422 h 940795"/>
                    <a:gd name="connsiteX5" fmla="*/ 526092 w 631416"/>
                    <a:gd name="connsiteY5" fmla="*/ 621971 h 940795"/>
                    <a:gd name="connsiteX6" fmla="*/ 34397 w 631416"/>
                    <a:gd name="connsiteY6" fmla="*/ 774540 h 940795"/>
                    <a:gd name="connsiteX7" fmla="*/ 602773 w 631416"/>
                    <a:gd name="connsiteY7" fmla="*/ 940795 h 940795"/>
                    <a:gd name="connsiteX0" fmla="*/ 631420 w 631420"/>
                    <a:gd name="connsiteY0" fmla="*/ 35279 h 940752"/>
                    <a:gd name="connsiteX1" fmla="*/ 608504 w 631420"/>
                    <a:gd name="connsiteY1" fmla="*/ 22748 h 940752"/>
                    <a:gd name="connsiteX2" fmla="*/ 450053 w 631420"/>
                    <a:gd name="connsiteY2" fmla="*/ 7260 h 940752"/>
                    <a:gd name="connsiteX3" fmla="*/ 104 w 631420"/>
                    <a:gd name="connsiteY3" fmla="*/ 151043 h 940752"/>
                    <a:gd name="connsiteX4" fmla="*/ 492620 w 631420"/>
                    <a:gd name="connsiteY4" fmla="*/ 288152 h 940752"/>
                    <a:gd name="connsiteX5" fmla="*/ 72840 w 631420"/>
                    <a:gd name="connsiteY5" fmla="*/ 452379 h 940752"/>
                    <a:gd name="connsiteX6" fmla="*/ 526096 w 631420"/>
                    <a:gd name="connsiteY6" fmla="*/ 621928 h 940752"/>
                    <a:gd name="connsiteX7" fmla="*/ 34401 w 631420"/>
                    <a:gd name="connsiteY7" fmla="*/ 774497 h 940752"/>
                    <a:gd name="connsiteX8" fmla="*/ 602777 w 631420"/>
                    <a:gd name="connsiteY8" fmla="*/ 940752 h 940752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2777 w 620301"/>
                    <a:gd name="connsiteY8" fmla="*/ 940752 h 942864"/>
                    <a:gd name="connsiteX0" fmla="*/ 604693 w 620301"/>
                    <a:gd name="connsiteY0" fmla="*/ 942864 h 942864"/>
                    <a:gd name="connsiteX1" fmla="*/ 608504 w 620301"/>
                    <a:gd name="connsiteY1" fmla="*/ 22748 h 942864"/>
                    <a:gd name="connsiteX2" fmla="*/ 450053 w 620301"/>
                    <a:gd name="connsiteY2" fmla="*/ 7260 h 942864"/>
                    <a:gd name="connsiteX3" fmla="*/ 104 w 620301"/>
                    <a:gd name="connsiteY3" fmla="*/ 151043 h 942864"/>
                    <a:gd name="connsiteX4" fmla="*/ 492620 w 620301"/>
                    <a:gd name="connsiteY4" fmla="*/ 288152 h 942864"/>
                    <a:gd name="connsiteX5" fmla="*/ 72840 w 620301"/>
                    <a:gd name="connsiteY5" fmla="*/ 452379 h 942864"/>
                    <a:gd name="connsiteX6" fmla="*/ 526096 w 620301"/>
                    <a:gd name="connsiteY6" fmla="*/ 621928 h 942864"/>
                    <a:gd name="connsiteX7" fmla="*/ 34401 w 620301"/>
                    <a:gd name="connsiteY7" fmla="*/ 774497 h 942864"/>
                    <a:gd name="connsiteX8" fmla="*/ 606356 w 620301"/>
                    <a:gd name="connsiteY8" fmla="*/ 942494 h 942864"/>
                    <a:gd name="connsiteX0" fmla="*/ 604693 w 624378"/>
                    <a:gd name="connsiteY0" fmla="*/ 946308 h 946308"/>
                    <a:gd name="connsiteX1" fmla="*/ 618383 w 624378"/>
                    <a:gd name="connsiteY1" fmla="*/ 150931 h 946308"/>
                    <a:gd name="connsiteX2" fmla="*/ 608504 w 624378"/>
                    <a:gd name="connsiteY2" fmla="*/ 26192 h 946308"/>
                    <a:gd name="connsiteX3" fmla="*/ 450053 w 624378"/>
                    <a:gd name="connsiteY3" fmla="*/ 10704 h 946308"/>
                    <a:gd name="connsiteX4" fmla="*/ 104 w 624378"/>
                    <a:gd name="connsiteY4" fmla="*/ 154487 h 946308"/>
                    <a:gd name="connsiteX5" fmla="*/ 492620 w 624378"/>
                    <a:gd name="connsiteY5" fmla="*/ 291596 h 946308"/>
                    <a:gd name="connsiteX6" fmla="*/ 72840 w 624378"/>
                    <a:gd name="connsiteY6" fmla="*/ 455823 h 946308"/>
                    <a:gd name="connsiteX7" fmla="*/ 526096 w 624378"/>
                    <a:gd name="connsiteY7" fmla="*/ 625372 h 946308"/>
                    <a:gd name="connsiteX8" fmla="*/ 34401 w 624378"/>
                    <a:gd name="connsiteY8" fmla="*/ 777941 h 946308"/>
                    <a:gd name="connsiteX9" fmla="*/ 606356 w 624378"/>
                    <a:gd name="connsiteY9" fmla="*/ 945938 h 946308"/>
                    <a:gd name="connsiteX0" fmla="*/ 604693 w 613757"/>
                    <a:gd name="connsiteY0" fmla="*/ 946308 h 946308"/>
                    <a:gd name="connsiteX1" fmla="*/ 542498 w 613757"/>
                    <a:gd name="connsiteY1" fmla="*/ 148608 h 946308"/>
                    <a:gd name="connsiteX2" fmla="*/ 608504 w 613757"/>
                    <a:gd name="connsiteY2" fmla="*/ 26192 h 946308"/>
                    <a:gd name="connsiteX3" fmla="*/ 450053 w 613757"/>
                    <a:gd name="connsiteY3" fmla="*/ 10704 h 946308"/>
                    <a:gd name="connsiteX4" fmla="*/ 104 w 613757"/>
                    <a:gd name="connsiteY4" fmla="*/ 154487 h 946308"/>
                    <a:gd name="connsiteX5" fmla="*/ 492620 w 613757"/>
                    <a:gd name="connsiteY5" fmla="*/ 291596 h 946308"/>
                    <a:gd name="connsiteX6" fmla="*/ 72840 w 613757"/>
                    <a:gd name="connsiteY6" fmla="*/ 455823 h 946308"/>
                    <a:gd name="connsiteX7" fmla="*/ 526096 w 613757"/>
                    <a:gd name="connsiteY7" fmla="*/ 625372 h 946308"/>
                    <a:gd name="connsiteX8" fmla="*/ 34401 w 613757"/>
                    <a:gd name="connsiteY8" fmla="*/ 777941 h 946308"/>
                    <a:gd name="connsiteX9" fmla="*/ 606356 w 613757"/>
                    <a:gd name="connsiteY9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542498 w 616392"/>
                    <a:gd name="connsiteY2" fmla="*/ 14860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392"/>
                    <a:gd name="connsiteY0" fmla="*/ 946308 h 946308"/>
                    <a:gd name="connsiteX1" fmla="*/ 614087 w 616392"/>
                    <a:gd name="connsiteY1" fmla="*/ 299614 h 946308"/>
                    <a:gd name="connsiteX2" fmla="*/ 460886 w 616392"/>
                    <a:gd name="connsiteY2" fmla="*/ 155578 h 946308"/>
                    <a:gd name="connsiteX3" fmla="*/ 608504 w 616392"/>
                    <a:gd name="connsiteY3" fmla="*/ 26192 h 946308"/>
                    <a:gd name="connsiteX4" fmla="*/ 450053 w 616392"/>
                    <a:gd name="connsiteY4" fmla="*/ 10704 h 946308"/>
                    <a:gd name="connsiteX5" fmla="*/ 104 w 616392"/>
                    <a:gd name="connsiteY5" fmla="*/ 154487 h 946308"/>
                    <a:gd name="connsiteX6" fmla="*/ 492620 w 616392"/>
                    <a:gd name="connsiteY6" fmla="*/ 291596 h 946308"/>
                    <a:gd name="connsiteX7" fmla="*/ 72840 w 616392"/>
                    <a:gd name="connsiteY7" fmla="*/ 455823 h 946308"/>
                    <a:gd name="connsiteX8" fmla="*/ 526096 w 616392"/>
                    <a:gd name="connsiteY8" fmla="*/ 625372 h 946308"/>
                    <a:gd name="connsiteX9" fmla="*/ 34401 w 616392"/>
                    <a:gd name="connsiteY9" fmla="*/ 777941 h 946308"/>
                    <a:gd name="connsiteX10" fmla="*/ 606356 w 616392"/>
                    <a:gd name="connsiteY10" fmla="*/ 945938 h 946308"/>
                    <a:gd name="connsiteX0" fmla="*/ 604693 w 616962"/>
                    <a:gd name="connsiteY0" fmla="*/ 946308 h 946308"/>
                    <a:gd name="connsiteX1" fmla="*/ 482362 w 616962"/>
                    <a:gd name="connsiteY1" fmla="*/ 480821 h 946308"/>
                    <a:gd name="connsiteX2" fmla="*/ 614087 w 616962"/>
                    <a:gd name="connsiteY2" fmla="*/ 299614 h 946308"/>
                    <a:gd name="connsiteX3" fmla="*/ 460886 w 616962"/>
                    <a:gd name="connsiteY3" fmla="*/ 155578 h 946308"/>
                    <a:gd name="connsiteX4" fmla="*/ 608504 w 616962"/>
                    <a:gd name="connsiteY4" fmla="*/ 26192 h 946308"/>
                    <a:gd name="connsiteX5" fmla="*/ 450053 w 616962"/>
                    <a:gd name="connsiteY5" fmla="*/ 10704 h 946308"/>
                    <a:gd name="connsiteX6" fmla="*/ 104 w 616962"/>
                    <a:gd name="connsiteY6" fmla="*/ 154487 h 946308"/>
                    <a:gd name="connsiteX7" fmla="*/ 492620 w 616962"/>
                    <a:gd name="connsiteY7" fmla="*/ 291596 h 946308"/>
                    <a:gd name="connsiteX8" fmla="*/ 72840 w 616962"/>
                    <a:gd name="connsiteY8" fmla="*/ 455823 h 946308"/>
                    <a:gd name="connsiteX9" fmla="*/ 526096 w 616962"/>
                    <a:gd name="connsiteY9" fmla="*/ 625372 h 946308"/>
                    <a:gd name="connsiteX10" fmla="*/ 34401 w 616962"/>
                    <a:gd name="connsiteY10" fmla="*/ 777941 h 946308"/>
                    <a:gd name="connsiteX11" fmla="*/ 606356 w 616962"/>
                    <a:gd name="connsiteY11" fmla="*/ 945938 h 946308"/>
                    <a:gd name="connsiteX0" fmla="*/ 604693 w 615553"/>
                    <a:gd name="connsiteY0" fmla="*/ 946308 h 946308"/>
                    <a:gd name="connsiteX1" fmla="*/ 482362 w 615553"/>
                    <a:gd name="connsiteY1" fmla="*/ 480821 h 946308"/>
                    <a:gd name="connsiteX2" fmla="*/ 612655 w 615553"/>
                    <a:gd name="connsiteY2" fmla="*/ 277544 h 946308"/>
                    <a:gd name="connsiteX3" fmla="*/ 460886 w 615553"/>
                    <a:gd name="connsiteY3" fmla="*/ 155578 h 946308"/>
                    <a:gd name="connsiteX4" fmla="*/ 608504 w 615553"/>
                    <a:gd name="connsiteY4" fmla="*/ 26192 h 946308"/>
                    <a:gd name="connsiteX5" fmla="*/ 450053 w 615553"/>
                    <a:gd name="connsiteY5" fmla="*/ 10704 h 946308"/>
                    <a:gd name="connsiteX6" fmla="*/ 104 w 615553"/>
                    <a:gd name="connsiteY6" fmla="*/ 154487 h 946308"/>
                    <a:gd name="connsiteX7" fmla="*/ 492620 w 615553"/>
                    <a:gd name="connsiteY7" fmla="*/ 291596 h 946308"/>
                    <a:gd name="connsiteX8" fmla="*/ 72840 w 615553"/>
                    <a:gd name="connsiteY8" fmla="*/ 455823 h 946308"/>
                    <a:gd name="connsiteX9" fmla="*/ 526096 w 615553"/>
                    <a:gd name="connsiteY9" fmla="*/ 625372 h 946308"/>
                    <a:gd name="connsiteX10" fmla="*/ 34401 w 615553"/>
                    <a:gd name="connsiteY10" fmla="*/ 777941 h 946308"/>
                    <a:gd name="connsiteX11" fmla="*/ 606356 w 615553"/>
                    <a:gd name="connsiteY11" fmla="*/ 945938 h 946308"/>
                    <a:gd name="connsiteX0" fmla="*/ 604693 w 622237"/>
                    <a:gd name="connsiteY0" fmla="*/ 946308 h 946308"/>
                    <a:gd name="connsiteX1" fmla="*/ 616951 w 622237"/>
                    <a:gd name="connsiteY1" fmla="*/ 614403 h 946308"/>
                    <a:gd name="connsiteX2" fmla="*/ 482362 w 622237"/>
                    <a:gd name="connsiteY2" fmla="*/ 480821 h 946308"/>
                    <a:gd name="connsiteX3" fmla="*/ 612655 w 622237"/>
                    <a:gd name="connsiteY3" fmla="*/ 277544 h 946308"/>
                    <a:gd name="connsiteX4" fmla="*/ 460886 w 622237"/>
                    <a:gd name="connsiteY4" fmla="*/ 155578 h 946308"/>
                    <a:gd name="connsiteX5" fmla="*/ 608504 w 622237"/>
                    <a:gd name="connsiteY5" fmla="*/ 26192 h 946308"/>
                    <a:gd name="connsiteX6" fmla="*/ 450053 w 622237"/>
                    <a:gd name="connsiteY6" fmla="*/ 10704 h 946308"/>
                    <a:gd name="connsiteX7" fmla="*/ 104 w 622237"/>
                    <a:gd name="connsiteY7" fmla="*/ 154487 h 946308"/>
                    <a:gd name="connsiteX8" fmla="*/ 492620 w 622237"/>
                    <a:gd name="connsiteY8" fmla="*/ 291596 h 946308"/>
                    <a:gd name="connsiteX9" fmla="*/ 72840 w 622237"/>
                    <a:gd name="connsiteY9" fmla="*/ 455823 h 946308"/>
                    <a:gd name="connsiteX10" fmla="*/ 526096 w 622237"/>
                    <a:gd name="connsiteY10" fmla="*/ 625372 h 946308"/>
                    <a:gd name="connsiteX11" fmla="*/ 34401 w 622237"/>
                    <a:gd name="connsiteY11" fmla="*/ 777941 h 946308"/>
                    <a:gd name="connsiteX12" fmla="*/ 606356 w 622237"/>
                    <a:gd name="connsiteY12" fmla="*/ 945938 h 946308"/>
                    <a:gd name="connsiteX0" fmla="*/ 604693 w 618920"/>
                    <a:gd name="connsiteY0" fmla="*/ 946308 h 946308"/>
                    <a:gd name="connsiteX1" fmla="*/ 470907 w 618920"/>
                    <a:gd name="connsiteY1" fmla="*/ 788177 h 946308"/>
                    <a:gd name="connsiteX2" fmla="*/ 616951 w 618920"/>
                    <a:gd name="connsiteY2" fmla="*/ 614403 h 946308"/>
                    <a:gd name="connsiteX3" fmla="*/ 482362 w 618920"/>
                    <a:gd name="connsiteY3" fmla="*/ 480821 h 946308"/>
                    <a:gd name="connsiteX4" fmla="*/ 612655 w 618920"/>
                    <a:gd name="connsiteY4" fmla="*/ 277544 h 946308"/>
                    <a:gd name="connsiteX5" fmla="*/ 460886 w 618920"/>
                    <a:gd name="connsiteY5" fmla="*/ 155578 h 946308"/>
                    <a:gd name="connsiteX6" fmla="*/ 608504 w 618920"/>
                    <a:gd name="connsiteY6" fmla="*/ 26192 h 946308"/>
                    <a:gd name="connsiteX7" fmla="*/ 450053 w 618920"/>
                    <a:gd name="connsiteY7" fmla="*/ 10704 h 946308"/>
                    <a:gd name="connsiteX8" fmla="*/ 104 w 618920"/>
                    <a:gd name="connsiteY8" fmla="*/ 154487 h 946308"/>
                    <a:gd name="connsiteX9" fmla="*/ 492620 w 618920"/>
                    <a:gd name="connsiteY9" fmla="*/ 291596 h 946308"/>
                    <a:gd name="connsiteX10" fmla="*/ 72840 w 618920"/>
                    <a:gd name="connsiteY10" fmla="*/ 455823 h 946308"/>
                    <a:gd name="connsiteX11" fmla="*/ 526096 w 618920"/>
                    <a:gd name="connsiteY11" fmla="*/ 625372 h 946308"/>
                    <a:gd name="connsiteX12" fmla="*/ 34401 w 618920"/>
                    <a:gd name="connsiteY12" fmla="*/ 777941 h 946308"/>
                    <a:gd name="connsiteX13" fmla="*/ 606356 w 618920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482362 w 618268"/>
                    <a:gd name="connsiteY3" fmla="*/ 480821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460886 w 618268"/>
                    <a:gd name="connsiteY5" fmla="*/ 155578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  <a:gd name="connsiteX0" fmla="*/ 604693 w 618268"/>
                    <a:gd name="connsiteY0" fmla="*/ 946308 h 946308"/>
                    <a:gd name="connsiteX1" fmla="*/ 381563 w 618268"/>
                    <a:gd name="connsiteY1" fmla="*/ 782601 h 946308"/>
                    <a:gd name="connsiteX2" fmla="*/ 616951 w 618268"/>
                    <a:gd name="connsiteY2" fmla="*/ 614403 h 946308"/>
                    <a:gd name="connsiteX3" fmla="*/ 399891 w 618268"/>
                    <a:gd name="connsiteY3" fmla="*/ 451084 h 946308"/>
                    <a:gd name="connsiteX4" fmla="*/ 612655 w 618268"/>
                    <a:gd name="connsiteY4" fmla="*/ 277544 h 946308"/>
                    <a:gd name="connsiteX5" fmla="*/ 330306 w 618268"/>
                    <a:gd name="connsiteY5" fmla="*/ 144427 h 946308"/>
                    <a:gd name="connsiteX6" fmla="*/ 608504 w 618268"/>
                    <a:gd name="connsiteY6" fmla="*/ 26192 h 946308"/>
                    <a:gd name="connsiteX7" fmla="*/ 450053 w 618268"/>
                    <a:gd name="connsiteY7" fmla="*/ 10704 h 946308"/>
                    <a:gd name="connsiteX8" fmla="*/ 104 w 618268"/>
                    <a:gd name="connsiteY8" fmla="*/ 154487 h 946308"/>
                    <a:gd name="connsiteX9" fmla="*/ 492620 w 618268"/>
                    <a:gd name="connsiteY9" fmla="*/ 291596 h 946308"/>
                    <a:gd name="connsiteX10" fmla="*/ 72840 w 618268"/>
                    <a:gd name="connsiteY10" fmla="*/ 455823 h 946308"/>
                    <a:gd name="connsiteX11" fmla="*/ 526096 w 618268"/>
                    <a:gd name="connsiteY11" fmla="*/ 625372 h 946308"/>
                    <a:gd name="connsiteX12" fmla="*/ 34401 w 618268"/>
                    <a:gd name="connsiteY12" fmla="*/ 777941 h 946308"/>
                    <a:gd name="connsiteX13" fmla="*/ 606356 w 618268"/>
                    <a:gd name="connsiteY13" fmla="*/ 945938 h 94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268" h="946308">
                      <a:moveTo>
                        <a:pt x="604693" y="946308"/>
                      </a:moveTo>
                      <a:cubicBezTo>
                        <a:pt x="606068" y="919953"/>
                        <a:pt x="379520" y="837918"/>
                        <a:pt x="381563" y="782601"/>
                      </a:cubicBezTo>
                      <a:cubicBezTo>
                        <a:pt x="383606" y="727284"/>
                        <a:pt x="638714" y="665629"/>
                        <a:pt x="616951" y="614403"/>
                      </a:cubicBezTo>
                      <a:cubicBezTo>
                        <a:pt x="595188" y="563177"/>
                        <a:pt x="385096" y="516133"/>
                        <a:pt x="399891" y="451084"/>
                      </a:cubicBezTo>
                      <a:cubicBezTo>
                        <a:pt x="414686" y="386035"/>
                        <a:pt x="638427" y="331751"/>
                        <a:pt x="612655" y="277544"/>
                      </a:cubicBezTo>
                      <a:cubicBezTo>
                        <a:pt x="586883" y="223337"/>
                        <a:pt x="320975" y="191933"/>
                        <a:pt x="330306" y="144427"/>
                      </a:cubicBezTo>
                      <a:cubicBezTo>
                        <a:pt x="339637" y="96921"/>
                        <a:pt x="636559" y="49563"/>
                        <a:pt x="608504" y="26192"/>
                      </a:cubicBezTo>
                      <a:cubicBezTo>
                        <a:pt x="580449" y="2821"/>
                        <a:pt x="551453" y="-10678"/>
                        <a:pt x="450053" y="10704"/>
                      </a:cubicBezTo>
                      <a:cubicBezTo>
                        <a:pt x="348653" y="32086"/>
                        <a:pt x="-6990" y="107672"/>
                        <a:pt x="104" y="154487"/>
                      </a:cubicBezTo>
                      <a:cubicBezTo>
                        <a:pt x="7198" y="201302"/>
                        <a:pt x="480497" y="241373"/>
                        <a:pt x="492620" y="291596"/>
                      </a:cubicBezTo>
                      <a:cubicBezTo>
                        <a:pt x="504743" y="341819"/>
                        <a:pt x="67261" y="400194"/>
                        <a:pt x="72840" y="455823"/>
                      </a:cubicBezTo>
                      <a:cubicBezTo>
                        <a:pt x="78419" y="511452"/>
                        <a:pt x="532502" y="571686"/>
                        <a:pt x="526096" y="625372"/>
                      </a:cubicBezTo>
                      <a:cubicBezTo>
                        <a:pt x="519690" y="679058"/>
                        <a:pt x="21024" y="724513"/>
                        <a:pt x="34401" y="777941"/>
                      </a:cubicBezTo>
                      <a:cubicBezTo>
                        <a:pt x="47778" y="831369"/>
                        <a:pt x="335326" y="843760"/>
                        <a:pt x="606356" y="945938"/>
                      </a:cubicBezTo>
                    </a:path>
                  </a:pathLst>
                </a:cu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6823912" y="2837399"/>
              <a:ext cx="811848" cy="1027951"/>
              <a:chOff x="6823912" y="2837399"/>
              <a:chExt cx="811848" cy="102795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7060884" y="3105151"/>
                <a:ext cx="314325" cy="5048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6823912" y="2837399"/>
                <a:ext cx="811848" cy="1027951"/>
                <a:chOff x="3802524" y="788848"/>
                <a:chExt cx="2951800" cy="4973536"/>
              </a:xfrm>
            </p:grpSpPr>
            <p:sp>
              <p:nvSpPr>
                <p:cNvPr id="41" name="Freeform 40"/>
                <p:cNvSpPr/>
                <p:nvPr/>
              </p:nvSpPr>
              <p:spPr>
                <a:xfrm>
                  <a:off x="3802524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3E3D00"/>
                </a:solidFill>
                <a:ln>
                  <a:solidFill>
                    <a:srgbClr val="3E3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 flipH="1">
                  <a:off x="5381949" y="788848"/>
                  <a:ext cx="1372375" cy="4973536"/>
                </a:xfrm>
                <a:custGeom>
                  <a:avLst/>
                  <a:gdLst>
                    <a:gd name="connsiteX0" fmla="*/ 809857 w 1103512"/>
                    <a:gd name="connsiteY0" fmla="*/ 572045 h 5060705"/>
                    <a:gd name="connsiteX1" fmla="*/ 174857 w 1103512"/>
                    <a:gd name="connsiteY1" fmla="*/ 267245 h 5060705"/>
                    <a:gd name="connsiteX2" fmla="*/ 60557 w 1103512"/>
                    <a:gd name="connsiteY2" fmla="*/ 4877345 h 5060705"/>
                    <a:gd name="connsiteX3" fmla="*/ 1013057 w 1103512"/>
                    <a:gd name="connsiteY3" fmla="*/ 3810545 h 5060705"/>
                    <a:gd name="connsiteX4" fmla="*/ 1038457 w 1103512"/>
                    <a:gd name="connsiteY4" fmla="*/ 724445 h 5060705"/>
                    <a:gd name="connsiteX5" fmla="*/ 809857 w 1103512"/>
                    <a:gd name="connsiteY5" fmla="*/ 572045 h 5060705"/>
                    <a:gd name="connsiteX0" fmla="*/ 862357 w 1101425"/>
                    <a:gd name="connsiteY0" fmla="*/ 258855 h 5217415"/>
                    <a:gd name="connsiteX1" fmla="*/ 176557 w 1101425"/>
                    <a:gd name="connsiteY1" fmla="*/ 423955 h 5217415"/>
                    <a:gd name="connsiteX2" fmla="*/ 62257 w 1101425"/>
                    <a:gd name="connsiteY2" fmla="*/ 5034055 h 5217415"/>
                    <a:gd name="connsiteX3" fmla="*/ 1014757 w 1101425"/>
                    <a:gd name="connsiteY3" fmla="*/ 3967255 h 5217415"/>
                    <a:gd name="connsiteX4" fmla="*/ 1040157 w 1101425"/>
                    <a:gd name="connsiteY4" fmla="*/ 881155 h 5217415"/>
                    <a:gd name="connsiteX5" fmla="*/ 862357 w 1101425"/>
                    <a:gd name="connsiteY5" fmla="*/ 258855 h 5217415"/>
                    <a:gd name="connsiteX0" fmla="*/ 1040157 w 1141197"/>
                    <a:gd name="connsiteY0" fmla="*/ 777558 h 5113818"/>
                    <a:gd name="connsiteX1" fmla="*/ 176557 w 1141197"/>
                    <a:gd name="connsiteY1" fmla="*/ 320358 h 5113818"/>
                    <a:gd name="connsiteX2" fmla="*/ 62257 w 1141197"/>
                    <a:gd name="connsiteY2" fmla="*/ 4930458 h 5113818"/>
                    <a:gd name="connsiteX3" fmla="*/ 1014757 w 1141197"/>
                    <a:gd name="connsiteY3" fmla="*/ 3863658 h 5113818"/>
                    <a:gd name="connsiteX4" fmla="*/ 1040157 w 1141197"/>
                    <a:gd name="connsiteY4" fmla="*/ 777558 h 5113818"/>
                    <a:gd name="connsiteX0" fmla="*/ 1404321 w 1436887"/>
                    <a:gd name="connsiteY0" fmla="*/ 1055590 h 5010850"/>
                    <a:gd name="connsiteX1" fmla="*/ 197821 w 1436887"/>
                    <a:gd name="connsiteY1" fmla="*/ 217390 h 5010850"/>
                    <a:gd name="connsiteX2" fmla="*/ 83521 w 1436887"/>
                    <a:gd name="connsiteY2" fmla="*/ 4827490 h 5010850"/>
                    <a:gd name="connsiteX3" fmla="*/ 1036021 w 1436887"/>
                    <a:gd name="connsiteY3" fmla="*/ 3760690 h 5010850"/>
                    <a:gd name="connsiteX4" fmla="*/ 1404321 w 1436887"/>
                    <a:gd name="connsiteY4" fmla="*/ 1055590 h 5010850"/>
                    <a:gd name="connsiteX0" fmla="*/ 1404321 w 1443299"/>
                    <a:gd name="connsiteY0" fmla="*/ 1030908 h 4947809"/>
                    <a:gd name="connsiteX1" fmla="*/ 197821 w 1443299"/>
                    <a:gd name="connsiteY1" fmla="*/ 192708 h 4947809"/>
                    <a:gd name="connsiteX2" fmla="*/ 83521 w 1443299"/>
                    <a:gd name="connsiteY2" fmla="*/ 4802808 h 4947809"/>
                    <a:gd name="connsiteX3" fmla="*/ 1036021 w 1443299"/>
                    <a:gd name="connsiteY3" fmla="*/ 3736008 h 4947809"/>
                    <a:gd name="connsiteX4" fmla="*/ 1137622 w 1443299"/>
                    <a:gd name="connsiteY4" fmla="*/ 2529507 h 4947809"/>
                    <a:gd name="connsiteX5" fmla="*/ 1404321 w 1443299"/>
                    <a:gd name="connsiteY5" fmla="*/ 1030908 h 4947809"/>
                    <a:gd name="connsiteX0" fmla="*/ 1404321 w 1441547"/>
                    <a:gd name="connsiteY0" fmla="*/ 1027895 h 4944796"/>
                    <a:gd name="connsiteX1" fmla="*/ 197821 w 1441547"/>
                    <a:gd name="connsiteY1" fmla="*/ 189695 h 4944796"/>
                    <a:gd name="connsiteX2" fmla="*/ 83521 w 1441547"/>
                    <a:gd name="connsiteY2" fmla="*/ 4799795 h 4944796"/>
                    <a:gd name="connsiteX3" fmla="*/ 1036021 w 1441547"/>
                    <a:gd name="connsiteY3" fmla="*/ 3732995 h 4944796"/>
                    <a:gd name="connsiteX4" fmla="*/ 1124922 w 1441547"/>
                    <a:gd name="connsiteY4" fmla="*/ 2361394 h 4944796"/>
                    <a:gd name="connsiteX5" fmla="*/ 1404321 w 1441547"/>
                    <a:gd name="connsiteY5" fmla="*/ 1027895 h 4944796"/>
                    <a:gd name="connsiteX0" fmla="*/ 1324575 w 1368675"/>
                    <a:gd name="connsiteY0" fmla="*/ 976453 h 4956854"/>
                    <a:gd name="connsiteX1" fmla="*/ 194275 w 1368675"/>
                    <a:gd name="connsiteY1" fmla="*/ 201753 h 4956854"/>
                    <a:gd name="connsiteX2" fmla="*/ 79975 w 1368675"/>
                    <a:gd name="connsiteY2" fmla="*/ 4811853 h 4956854"/>
                    <a:gd name="connsiteX3" fmla="*/ 1032475 w 1368675"/>
                    <a:gd name="connsiteY3" fmla="*/ 3745053 h 4956854"/>
                    <a:gd name="connsiteX4" fmla="*/ 1121376 w 1368675"/>
                    <a:gd name="connsiteY4" fmla="*/ 2373452 h 4956854"/>
                    <a:gd name="connsiteX5" fmla="*/ 1324575 w 1368675"/>
                    <a:gd name="connsiteY5" fmla="*/ 976453 h 4956854"/>
                    <a:gd name="connsiteX0" fmla="*/ 1328275 w 1372375"/>
                    <a:gd name="connsiteY0" fmla="*/ 976453 h 4973536"/>
                    <a:gd name="connsiteX1" fmla="*/ 197975 w 1372375"/>
                    <a:gd name="connsiteY1" fmla="*/ 201753 h 4973536"/>
                    <a:gd name="connsiteX2" fmla="*/ 83675 w 1372375"/>
                    <a:gd name="connsiteY2" fmla="*/ 4811853 h 4973536"/>
                    <a:gd name="connsiteX3" fmla="*/ 1086975 w 1372375"/>
                    <a:gd name="connsiteY3" fmla="*/ 3859353 h 4973536"/>
                    <a:gd name="connsiteX4" fmla="*/ 1125076 w 1372375"/>
                    <a:gd name="connsiteY4" fmla="*/ 2373452 h 4973536"/>
                    <a:gd name="connsiteX5" fmla="*/ 1328275 w 1372375"/>
                    <a:gd name="connsiteY5" fmla="*/ 976453 h 497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2375" h="4973536">
                      <a:moveTo>
                        <a:pt x="1328275" y="976453"/>
                      </a:moveTo>
                      <a:cubicBezTo>
                        <a:pt x="1173758" y="614503"/>
                        <a:pt x="405408" y="-437480"/>
                        <a:pt x="197975" y="201753"/>
                      </a:cubicBezTo>
                      <a:cubicBezTo>
                        <a:pt x="-9458" y="840986"/>
                        <a:pt x="-64492" y="4202253"/>
                        <a:pt x="83675" y="4811853"/>
                      </a:cubicBezTo>
                      <a:cubicBezTo>
                        <a:pt x="231842" y="5421453"/>
                        <a:pt x="907058" y="4130287"/>
                        <a:pt x="1086975" y="3859353"/>
                      </a:cubicBezTo>
                      <a:cubicBezTo>
                        <a:pt x="1266892" y="3588419"/>
                        <a:pt x="1063693" y="2824302"/>
                        <a:pt x="1125076" y="2373452"/>
                      </a:cubicBezTo>
                      <a:cubicBezTo>
                        <a:pt x="1186459" y="1922602"/>
                        <a:pt x="1482792" y="1338403"/>
                        <a:pt x="1328275" y="976453"/>
                      </a:cubicBezTo>
                      <a:close/>
                    </a:path>
                  </a:pathLst>
                </a:custGeom>
                <a:solidFill>
                  <a:srgbClr val="3E3D00"/>
                </a:solidFill>
                <a:ln>
                  <a:solidFill>
                    <a:srgbClr val="3E3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" name="Group 6"/>
          <p:cNvGrpSpPr/>
          <p:nvPr/>
        </p:nvGrpSpPr>
        <p:grpSpPr>
          <a:xfrm>
            <a:off x="3009917" y="1655634"/>
            <a:ext cx="389850" cy="584775"/>
            <a:chOff x="3103620" y="1559724"/>
            <a:chExt cx="389850" cy="584775"/>
          </a:xfrm>
        </p:grpSpPr>
        <p:sp>
          <p:nvSpPr>
            <p:cNvPr id="2" name="Oval 1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03620" y="15597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x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36598" y="378989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inside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0875" y="2768709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outside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39667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4976" y="3175579"/>
            <a:ext cx="9149860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9542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829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2987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69131" y="3707336"/>
            <a:ext cx="428534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80486" y="3009844"/>
            <a:ext cx="428535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857411" y="2497221"/>
            <a:ext cx="1106832" cy="1968059"/>
            <a:chOff x="3802524" y="788848"/>
            <a:chExt cx="2951800" cy="4973536"/>
          </a:xfrm>
        </p:grpSpPr>
        <p:sp>
          <p:nvSpPr>
            <p:cNvPr id="41" name="Freeform 40"/>
            <p:cNvSpPr/>
            <p:nvPr/>
          </p:nvSpPr>
          <p:spPr>
            <a:xfrm>
              <a:off x="3802524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5381949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36598" y="378989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inside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0875" y="2768709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outside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78217" y="3087345"/>
            <a:ext cx="479408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820968" y="2442513"/>
            <a:ext cx="715575" cy="1985305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9 w 602676"/>
              <a:gd name="connsiteY0" fmla="*/ 8491 h 958879"/>
              <a:gd name="connsiteX1" fmla="*/ 499587 w 602676"/>
              <a:gd name="connsiteY1" fmla="*/ 12997 h 958879"/>
              <a:gd name="connsiteX2" fmla="*/ 3 w 602676"/>
              <a:gd name="connsiteY2" fmla="*/ 169170 h 958879"/>
              <a:gd name="connsiteX3" fmla="*/ 492519 w 602676"/>
              <a:gd name="connsiteY3" fmla="*/ 306279 h 958879"/>
              <a:gd name="connsiteX4" fmla="*/ 72739 w 602676"/>
              <a:gd name="connsiteY4" fmla="*/ 470506 h 958879"/>
              <a:gd name="connsiteX5" fmla="*/ 525995 w 602676"/>
              <a:gd name="connsiteY5" fmla="*/ 640055 h 958879"/>
              <a:gd name="connsiteX6" fmla="*/ 34300 w 602676"/>
              <a:gd name="connsiteY6" fmla="*/ 792624 h 958879"/>
              <a:gd name="connsiteX7" fmla="*/ 602676 w 602676"/>
              <a:gd name="connsiteY7" fmla="*/ 958879 h 958879"/>
              <a:gd name="connsiteX0" fmla="*/ 631319 w 631319"/>
              <a:gd name="connsiteY0" fmla="*/ 46663 h 952136"/>
              <a:gd name="connsiteX1" fmla="*/ 499587 w 631319"/>
              <a:gd name="connsiteY1" fmla="*/ 6254 h 952136"/>
              <a:gd name="connsiteX2" fmla="*/ 3 w 631319"/>
              <a:gd name="connsiteY2" fmla="*/ 162427 h 952136"/>
              <a:gd name="connsiteX3" fmla="*/ 492519 w 631319"/>
              <a:gd name="connsiteY3" fmla="*/ 299536 h 952136"/>
              <a:gd name="connsiteX4" fmla="*/ 72739 w 631319"/>
              <a:gd name="connsiteY4" fmla="*/ 463763 h 952136"/>
              <a:gd name="connsiteX5" fmla="*/ 525995 w 631319"/>
              <a:gd name="connsiteY5" fmla="*/ 633312 h 952136"/>
              <a:gd name="connsiteX6" fmla="*/ 34300 w 631319"/>
              <a:gd name="connsiteY6" fmla="*/ 785881 h 952136"/>
              <a:gd name="connsiteX7" fmla="*/ 602676 w 631319"/>
              <a:gd name="connsiteY7" fmla="*/ 952136 h 952136"/>
              <a:gd name="connsiteX0" fmla="*/ 631416 w 631416"/>
              <a:gd name="connsiteY0" fmla="*/ 35322 h 940795"/>
              <a:gd name="connsiteX1" fmla="*/ 450049 w 631416"/>
              <a:gd name="connsiteY1" fmla="*/ 7303 h 940795"/>
              <a:gd name="connsiteX2" fmla="*/ 100 w 631416"/>
              <a:gd name="connsiteY2" fmla="*/ 151086 h 940795"/>
              <a:gd name="connsiteX3" fmla="*/ 492616 w 631416"/>
              <a:gd name="connsiteY3" fmla="*/ 288195 h 940795"/>
              <a:gd name="connsiteX4" fmla="*/ 72836 w 631416"/>
              <a:gd name="connsiteY4" fmla="*/ 452422 h 940795"/>
              <a:gd name="connsiteX5" fmla="*/ 526092 w 631416"/>
              <a:gd name="connsiteY5" fmla="*/ 621971 h 940795"/>
              <a:gd name="connsiteX6" fmla="*/ 34397 w 631416"/>
              <a:gd name="connsiteY6" fmla="*/ 774540 h 940795"/>
              <a:gd name="connsiteX7" fmla="*/ 602773 w 631416"/>
              <a:gd name="connsiteY7" fmla="*/ 940795 h 940795"/>
              <a:gd name="connsiteX0" fmla="*/ 631420 w 631420"/>
              <a:gd name="connsiteY0" fmla="*/ 35279 h 940752"/>
              <a:gd name="connsiteX1" fmla="*/ 608504 w 631420"/>
              <a:gd name="connsiteY1" fmla="*/ 22748 h 940752"/>
              <a:gd name="connsiteX2" fmla="*/ 450053 w 631420"/>
              <a:gd name="connsiteY2" fmla="*/ 7260 h 940752"/>
              <a:gd name="connsiteX3" fmla="*/ 104 w 631420"/>
              <a:gd name="connsiteY3" fmla="*/ 151043 h 940752"/>
              <a:gd name="connsiteX4" fmla="*/ 492620 w 631420"/>
              <a:gd name="connsiteY4" fmla="*/ 288152 h 940752"/>
              <a:gd name="connsiteX5" fmla="*/ 72840 w 631420"/>
              <a:gd name="connsiteY5" fmla="*/ 452379 h 940752"/>
              <a:gd name="connsiteX6" fmla="*/ 526096 w 631420"/>
              <a:gd name="connsiteY6" fmla="*/ 621928 h 940752"/>
              <a:gd name="connsiteX7" fmla="*/ 34401 w 631420"/>
              <a:gd name="connsiteY7" fmla="*/ 774497 h 940752"/>
              <a:gd name="connsiteX8" fmla="*/ 602777 w 631420"/>
              <a:gd name="connsiteY8" fmla="*/ 940752 h 940752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2777 w 620301"/>
              <a:gd name="connsiteY8" fmla="*/ 940752 h 942864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6356 w 620301"/>
              <a:gd name="connsiteY8" fmla="*/ 942494 h 942864"/>
              <a:gd name="connsiteX0" fmla="*/ 604693 w 624378"/>
              <a:gd name="connsiteY0" fmla="*/ 946308 h 946308"/>
              <a:gd name="connsiteX1" fmla="*/ 618383 w 624378"/>
              <a:gd name="connsiteY1" fmla="*/ 150931 h 946308"/>
              <a:gd name="connsiteX2" fmla="*/ 608504 w 624378"/>
              <a:gd name="connsiteY2" fmla="*/ 26192 h 946308"/>
              <a:gd name="connsiteX3" fmla="*/ 450053 w 624378"/>
              <a:gd name="connsiteY3" fmla="*/ 10704 h 946308"/>
              <a:gd name="connsiteX4" fmla="*/ 104 w 624378"/>
              <a:gd name="connsiteY4" fmla="*/ 154487 h 946308"/>
              <a:gd name="connsiteX5" fmla="*/ 492620 w 624378"/>
              <a:gd name="connsiteY5" fmla="*/ 291596 h 946308"/>
              <a:gd name="connsiteX6" fmla="*/ 72840 w 624378"/>
              <a:gd name="connsiteY6" fmla="*/ 455823 h 946308"/>
              <a:gd name="connsiteX7" fmla="*/ 526096 w 624378"/>
              <a:gd name="connsiteY7" fmla="*/ 625372 h 946308"/>
              <a:gd name="connsiteX8" fmla="*/ 34401 w 624378"/>
              <a:gd name="connsiteY8" fmla="*/ 777941 h 946308"/>
              <a:gd name="connsiteX9" fmla="*/ 606356 w 624378"/>
              <a:gd name="connsiteY9" fmla="*/ 945938 h 946308"/>
              <a:gd name="connsiteX0" fmla="*/ 604693 w 613757"/>
              <a:gd name="connsiteY0" fmla="*/ 946308 h 946308"/>
              <a:gd name="connsiteX1" fmla="*/ 542498 w 613757"/>
              <a:gd name="connsiteY1" fmla="*/ 148608 h 946308"/>
              <a:gd name="connsiteX2" fmla="*/ 608504 w 613757"/>
              <a:gd name="connsiteY2" fmla="*/ 26192 h 946308"/>
              <a:gd name="connsiteX3" fmla="*/ 450053 w 613757"/>
              <a:gd name="connsiteY3" fmla="*/ 10704 h 946308"/>
              <a:gd name="connsiteX4" fmla="*/ 104 w 613757"/>
              <a:gd name="connsiteY4" fmla="*/ 154487 h 946308"/>
              <a:gd name="connsiteX5" fmla="*/ 492620 w 613757"/>
              <a:gd name="connsiteY5" fmla="*/ 291596 h 946308"/>
              <a:gd name="connsiteX6" fmla="*/ 72840 w 613757"/>
              <a:gd name="connsiteY6" fmla="*/ 455823 h 946308"/>
              <a:gd name="connsiteX7" fmla="*/ 526096 w 613757"/>
              <a:gd name="connsiteY7" fmla="*/ 625372 h 946308"/>
              <a:gd name="connsiteX8" fmla="*/ 34401 w 613757"/>
              <a:gd name="connsiteY8" fmla="*/ 777941 h 946308"/>
              <a:gd name="connsiteX9" fmla="*/ 606356 w 613757"/>
              <a:gd name="connsiteY9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542498 w 616392"/>
              <a:gd name="connsiteY2" fmla="*/ 14860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460886 w 616392"/>
              <a:gd name="connsiteY2" fmla="*/ 15557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962"/>
              <a:gd name="connsiteY0" fmla="*/ 946308 h 946308"/>
              <a:gd name="connsiteX1" fmla="*/ 482362 w 616962"/>
              <a:gd name="connsiteY1" fmla="*/ 480821 h 946308"/>
              <a:gd name="connsiteX2" fmla="*/ 614087 w 616962"/>
              <a:gd name="connsiteY2" fmla="*/ 299614 h 946308"/>
              <a:gd name="connsiteX3" fmla="*/ 460886 w 616962"/>
              <a:gd name="connsiteY3" fmla="*/ 155578 h 946308"/>
              <a:gd name="connsiteX4" fmla="*/ 608504 w 616962"/>
              <a:gd name="connsiteY4" fmla="*/ 26192 h 946308"/>
              <a:gd name="connsiteX5" fmla="*/ 450053 w 616962"/>
              <a:gd name="connsiteY5" fmla="*/ 10704 h 946308"/>
              <a:gd name="connsiteX6" fmla="*/ 104 w 616962"/>
              <a:gd name="connsiteY6" fmla="*/ 154487 h 946308"/>
              <a:gd name="connsiteX7" fmla="*/ 492620 w 616962"/>
              <a:gd name="connsiteY7" fmla="*/ 291596 h 946308"/>
              <a:gd name="connsiteX8" fmla="*/ 72840 w 616962"/>
              <a:gd name="connsiteY8" fmla="*/ 455823 h 946308"/>
              <a:gd name="connsiteX9" fmla="*/ 526096 w 616962"/>
              <a:gd name="connsiteY9" fmla="*/ 625372 h 946308"/>
              <a:gd name="connsiteX10" fmla="*/ 34401 w 616962"/>
              <a:gd name="connsiteY10" fmla="*/ 777941 h 946308"/>
              <a:gd name="connsiteX11" fmla="*/ 606356 w 616962"/>
              <a:gd name="connsiteY11" fmla="*/ 945938 h 946308"/>
              <a:gd name="connsiteX0" fmla="*/ 604693 w 615553"/>
              <a:gd name="connsiteY0" fmla="*/ 946308 h 946308"/>
              <a:gd name="connsiteX1" fmla="*/ 482362 w 615553"/>
              <a:gd name="connsiteY1" fmla="*/ 480821 h 946308"/>
              <a:gd name="connsiteX2" fmla="*/ 612655 w 615553"/>
              <a:gd name="connsiteY2" fmla="*/ 277544 h 946308"/>
              <a:gd name="connsiteX3" fmla="*/ 460886 w 615553"/>
              <a:gd name="connsiteY3" fmla="*/ 155578 h 946308"/>
              <a:gd name="connsiteX4" fmla="*/ 608504 w 615553"/>
              <a:gd name="connsiteY4" fmla="*/ 26192 h 946308"/>
              <a:gd name="connsiteX5" fmla="*/ 450053 w 615553"/>
              <a:gd name="connsiteY5" fmla="*/ 10704 h 946308"/>
              <a:gd name="connsiteX6" fmla="*/ 104 w 615553"/>
              <a:gd name="connsiteY6" fmla="*/ 154487 h 946308"/>
              <a:gd name="connsiteX7" fmla="*/ 492620 w 615553"/>
              <a:gd name="connsiteY7" fmla="*/ 291596 h 946308"/>
              <a:gd name="connsiteX8" fmla="*/ 72840 w 615553"/>
              <a:gd name="connsiteY8" fmla="*/ 455823 h 946308"/>
              <a:gd name="connsiteX9" fmla="*/ 526096 w 615553"/>
              <a:gd name="connsiteY9" fmla="*/ 625372 h 946308"/>
              <a:gd name="connsiteX10" fmla="*/ 34401 w 615553"/>
              <a:gd name="connsiteY10" fmla="*/ 777941 h 946308"/>
              <a:gd name="connsiteX11" fmla="*/ 606356 w 615553"/>
              <a:gd name="connsiteY11" fmla="*/ 945938 h 946308"/>
              <a:gd name="connsiteX0" fmla="*/ 604693 w 622237"/>
              <a:gd name="connsiteY0" fmla="*/ 946308 h 946308"/>
              <a:gd name="connsiteX1" fmla="*/ 616951 w 622237"/>
              <a:gd name="connsiteY1" fmla="*/ 614403 h 946308"/>
              <a:gd name="connsiteX2" fmla="*/ 482362 w 622237"/>
              <a:gd name="connsiteY2" fmla="*/ 480821 h 946308"/>
              <a:gd name="connsiteX3" fmla="*/ 612655 w 622237"/>
              <a:gd name="connsiteY3" fmla="*/ 277544 h 946308"/>
              <a:gd name="connsiteX4" fmla="*/ 460886 w 622237"/>
              <a:gd name="connsiteY4" fmla="*/ 155578 h 946308"/>
              <a:gd name="connsiteX5" fmla="*/ 608504 w 622237"/>
              <a:gd name="connsiteY5" fmla="*/ 26192 h 946308"/>
              <a:gd name="connsiteX6" fmla="*/ 450053 w 622237"/>
              <a:gd name="connsiteY6" fmla="*/ 10704 h 946308"/>
              <a:gd name="connsiteX7" fmla="*/ 104 w 622237"/>
              <a:gd name="connsiteY7" fmla="*/ 154487 h 946308"/>
              <a:gd name="connsiteX8" fmla="*/ 492620 w 622237"/>
              <a:gd name="connsiteY8" fmla="*/ 291596 h 946308"/>
              <a:gd name="connsiteX9" fmla="*/ 72840 w 622237"/>
              <a:gd name="connsiteY9" fmla="*/ 455823 h 946308"/>
              <a:gd name="connsiteX10" fmla="*/ 526096 w 622237"/>
              <a:gd name="connsiteY10" fmla="*/ 625372 h 946308"/>
              <a:gd name="connsiteX11" fmla="*/ 34401 w 622237"/>
              <a:gd name="connsiteY11" fmla="*/ 777941 h 946308"/>
              <a:gd name="connsiteX12" fmla="*/ 606356 w 622237"/>
              <a:gd name="connsiteY12" fmla="*/ 945938 h 946308"/>
              <a:gd name="connsiteX0" fmla="*/ 604693 w 618920"/>
              <a:gd name="connsiteY0" fmla="*/ 946308 h 946308"/>
              <a:gd name="connsiteX1" fmla="*/ 470907 w 618920"/>
              <a:gd name="connsiteY1" fmla="*/ 788177 h 946308"/>
              <a:gd name="connsiteX2" fmla="*/ 616951 w 618920"/>
              <a:gd name="connsiteY2" fmla="*/ 614403 h 946308"/>
              <a:gd name="connsiteX3" fmla="*/ 482362 w 618920"/>
              <a:gd name="connsiteY3" fmla="*/ 480821 h 946308"/>
              <a:gd name="connsiteX4" fmla="*/ 612655 w 618920"/>
              <a:gd name="connsiteY4" fmla="*/ 277544 h 946308"/>
              <a:gd name="connsiteX5" fmla="*/ 460886 w 618920"/>
              <a:gd name="connsiteY5" fmla="*/ 155578 h 946308"/>
              <a:gd name="connsiteX6" fmla="*/ 608504 w 618920"/>
              <a:gd name="connsiteY6" fmla="*/ 26192 h 946308"/>
              <a:gd name="connsiteX7" fmla="*/ 450053 w 618920"/>
              <a:gd name="connsiteY7" fmla="*/ 10704 h 946308"/>
              <a:gd name="connsiteX8" fmla="*/ 104 w 618920"/>
              <a:gd name="connsiteY8" fmla="*/ 154487 h 946308"/>
              <a:gd name="connsiteX9" fmla="*/ 492620 w 618920"/>
              <a:gd name="connsiteY9" fmla="*/ 291596 h 946308"/>
              <a:gd name="connsiteX10" fmla="*/ 72840 w 618920"/>
              <a:gd name="connsiteY10" fmla="*/ 455823 h 946308"/>
              <a:gd name="connsiteX11" fmla="*/ 526096 w 618920"/>
              <a:gd name="connsiteY11" fmla="*/ 625372 h 946308"/>
              <a:gd name="connsiteX12" fmla="*/ 34401 w 618920"/>
              <a:gd name="connsiteY12" fmla="*/ 777941 h 946308"/>
              <a:gd name="connsiteX13" fmla="*/ 606356 w 618920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482362 w 618268"/>
              <a:gd name="connsiteY3" fmla="*/ 480821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330306 w 618268"/>
              <a:gd name="connsiteY5" fmla="*/ 144427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68" h="946308">
                <a:moveTo>
                  <a:pt x="604693" y="946308"/>
                </a:moveTo>
                <a:cubicBezTo>
                  <a:pt x="606068" y="919953"/>
                  <a:pt x="379520" y="837918"/>
                  <a:pt x="381563" y="782601"/>
                </a:cubicBezTo>
                <a:cubicBezTo>
                  <a:pt x="383606" y="727284"/>
                  <a:pt x="638714" y="665629"/>
                  <a:pt x="616951" y="614403"/>
                </a:cubicBezTo>
                <a:cubicBezTo>
                  <a:pt x="595188" y="563177"/>
                  <a:pt x="385096" y="516133"/>
                  <a:pt x="399891" y="451084"/>
                </a:cubicBezTo>
                <a:cubicBezTo>
                  <a:pt x="414686" y="386035"/>
                  <a:pt x="638427" y="331751"/>
                  <a:pt x="612655" y="277544"/>
                </a:cubicBezTo>
                <a:cubicBezTo>
                  <a:pt x="586883" y="223337"/>
                  <a:pt x="320975" y="191933"/>
                  <a:pt x="330306" y="144427"/>
                </a:cubicBezTo>
                <a:cubicBezTo>
                  <a:pt x="339637" y="96921"/>
                  <a:pt x="636559" y="49563"/>
                  <a:pt x="608504" y="26192"/>
                </a:cubicBezTo>
                <a:cubicBezTo>
                  <a:pt x="580449" y="2821"/>
                  <a:pt x="551453" y="-10678"/>
                  <a:pt x="450053" y="10704"/>
                </a:cubicBezTo>
                <a:cubicBezTo>
                  <a:pt x="348653" y="32086"/>
                  <a:pt x="-6990" y="107672"/>
                  <a:pt x="104" y="154487"/>
                </a:cubicBezTo>
                <a:cubicBezTo>
                  <a:pt x="7198" y="201302"/>
                  <a:pt x="480497" y="241373"/>
                  <a:pt x="492620" y="291596"/>
                </a:cubicBezTo>
                <a:cubicBezTo>
                  <a:pt x="504743" y="341819"/>
                  <a:pt x="67261" y="400194"/>
                  <a:pt x="72840" y="455823"/>
                </a:cubicBezTo>
                <a:cubicBezTo>
                  <a:pt x="78419" y="511452"/>
                  <a:pt x="532502" y="571686"/>
                  <a:pt x="526096" y="625372"/>
                </a:cubicBezTo>
                <a:cubicBezTo>
                  <a:pt x="519690" y="679058"/>
                  <a:pt x="21024" y="724513"/>
                  <a:pt x="34401" y="777941"/>
                </a:cubicBezTo>
                <a:cubicBezTo>
                  <a:pt x="47778" y="831369"/>
                  <a:pt x="335326" y="843760"/>
                  <a:pt x="606356" y="94593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flipH="1">
            <a:off x="3564593" y="2459757"/>
            <a:ext cx="713441" cy="1950814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72737 w 602674"/>
              <a:gd name="connsiteY3" fmla="*/ 462015 h 950388"/>
              <a:gd name="connsiteX4" fmla="*/ 525993 w 602674"/>
              <a:gd name="connsiteY4" fmla="*/ 631564 h 950388"/>
              <a:gd name="connsiteX5" fmla="*/ 34298 w 602674"/>
              <a:gd name="connsiteY5" fmla="*/ 784133 h 950388"/>
              <a:gd name="connsiteX6" fmla="*/ 602674 w 60267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525993 w 602674"/>
              <a:gd name="connsiteY3" fmla="*/ 631564 h 950388"/>
              <a:gd name="connsiteX4" fmla="*/ 34298 w 602674"/>
              <a:gd name="connsiteY4" fmla="*/ 784133 h 950388"/>
              <a:gd name="connsiteX5" fmla="*/ 602674 w 602674"/>
              <a:gd name="connsiteY5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34298 w 602674"/>
              <a:gd name="connsiteY3" fmla="*/ 784133 h 950388"/>
              <a:gd name="connsiteX4" fmla="*/ 602674 w 602674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12431 w 580807"/>
              <a:gd name="connsiteY3" fmla="*/ 784133 h 950388"/>
              <a:gd name="connsiteX4" fmla="*/ 580807 w 580807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6183 w 580807"/>
              <a:gd name="connsiteY3" fmla="*/ 705568 h 950388"/>
              <a:gd name="connsiteX4" fmla="*/ 580807 w 580807"/>
              <a:gd name="connsiteY4" fmla="*/ 950388 h 950388"/>
              <a:gd name="connsiteX0" fmla="*/ 798603 w 798603"/>
              <a:gd name="connsiteY0" fmla="*/ 0 h 952922"/>
              <a:gd name="connsiteX1" fmla="*/ 2933 w 798603"/>
              <a:gd name="connsiteY1" fmla="*/ 239244 h 952922"/>
              <a:gd name="connsiteX2" fmla="*/ 511069 w 798603"/>
              <a:gd name="connsiteY2" fmla="*/ 487865 h 952922"/>
              <a:gd name="connsiteX3" fmla="*/ 9115 w 798603"/>
              <a:gd name="connsiteY3" fmla="*/ 708102 h 952922"/>
              <a:gd name="connsiteX4" fmla="*/ 583739 w 798603"/>
              <a:gd name="connsiteY4" fmla="*/ 952922 h 952922"/>
              <a:gd name="connsiteX0" fmla="*/ 795671 w 795671"/>
              <a:gd name="connsiteY0" fmla="*/ 0 h 952922"/>
              <a:gd name="connsiteX1" fmla="*/ 505399 w 795671"/>
              <a:gd name="connsiteY1" fmla="*/ 62796 h 952922"/>
              <a:gd name="connsiteX2" fmla="*/ 1 w 795671"/>
              <a:gd name="connsiteY2" fmla="*/ 239244 h 952922"/>
              <a:gd name="connsiteX3" fmla="*/ 508137 w 795671"/>
              <a:gd name="connsiteY3" fmla="*/ 487865 h 952922"/>
              <a:gd name="connsiteX4" fmla="*/ 6183 w 795671"/>
              <a:gd name="connsiteY4" fmla="*/ 708102 h 952922"/>
              <a:gd name="connsiteX5" fmla="*/ 580807 w 795671"/>
              <a:gd name="connsiteY5" fmla="*/ 952922 h 952922"/>
              <a:gd name="connsiteX0" fmla="*/ 795802 w 795802"/>
              <a:gd name="connsiteY0" fmla="*/ 0 h 952922"/>
              <a:gd name="connsiteX1" fmla="*/ 461622 w 795802"/>
              <a:gd name="connsiteY1" fmla="*/ 38016 h 952922"/>
              <a:gd name="connsiteX2" fmla="*/ 132 w 795802"/>
              <a:gd name="connsiteY2" fmla="*/ 239244 h 952922"/>
              <a:gd name="connsiteX3" fmla="*/ 508268 w 795802"/>
              <a:gd name="connsiteY3" fmla="*/ 487865 h 952922"/>
              <a:gd name="connsiteX4" fmla="*/ 6314 w 795802"/>
              <a:gd name="connsiteY4" fmla="*/ 708102 h 952922"/>
              <a:gd name="connsiteX5" fmla="*/ 580938 w 795802"/>
              <a:gd name="connsiteY5" fmla="*/ 952922 h 952922"/>
              <a:gd name="connsiteX0" fmla="*/ 696531 w 696531"/>
              <a:gd name="connsiteY0" fmla="*/ 23787 h 928697"/>
              <a:gd name="connsiteX1" fmla="*/ 461622 w 696531"/>
              <a:gd name="connsiteY1" fmla="*/ 13791 h 928697"/>
              <a:gd name="connsiteX2" fmla="*/ 132 w 696531"/>
              <a:gd name="connsiteY2" fmla="*/ 215019 h 928697"/>
              <a:gd name="connsiteX3" fmla="*/ 508268 w 696531"/>
              <a:gd name="connsiteY3" fmla="*/ 463640 h 928697"/>
              <a:gd name="connsiteX4" fmla="*/ 6314 w 696531"/>
              <a:gd name="connsiteY4" fmla="*/ 683877 h 928697"/>
              <a:gd name="connsiteX5" fmla="*/ 580938 w 696531"/>
              <a:gd name="connsiteY5" fmla="*/ 928697 h 928697"/>
              <a:gd name="connsiteX0" fmla="*/ 579696 w 580938"/>
              <a:gd name="connsiteY0" fmla="*/ 912593 h 916113"/>
              <a:gd name="connsiteX1" fmla="*/ 461622 w 580938"/>
              <a:gd name="connsiteY1" fmla="*/ 1207 h 916113"/>
              <a:gd name="connsiteX2" fmla="*/ 132 w 580938"/>
              <a:gd name="connsiteY2" fmla="*/ 202435 h 916113"/>
              <a:gd name="connsiteX3" fmla="*/ 508268 w 580938"/>
              <a:gd name="connsiteY3" fmla="*/ 451056 h 916113"/>
              <a:gd name="connsiteX4" fmla="*/ 6314 w 580938"/>
              <a:gd name="connsiteY4" fmla="*/ 671293 h 916113"/>
              <a:gd name="connsiteX5" fmla="*/ 580938 w 580938"/>
              <a:gd name="connsiteY5" fmla="*/ 916113 h 916113"/>
              <a:gd name="connsiteX0" fmla="*/ 579663 w 611898"/>
              <a:gd name="connsiteY0" fmla="*/ 927442 h 930962"/>
              <a:gd name="connsiteX1" fmla="*/ 557806 w 611898"/>
              <a:gd name="connsiteY1" fmla="*/ 1188 h 930962"/>
              <a:gd name="connsiteX2" fmla="*/ 99 w 611898"/>
              <a:gd name="connsiteY2" fmla="*/ 217284 h 930962"/>
              <a:gd name="connsiteX3" fmla="*/ 508235 w 611898"/>
              <a:gd name="connsiteY3" fmla="*/ 465905 h 930962"/>
              <a:gd name="connsiteX4" fmla="*/ 6281 w 611898"/>
              <a:gd name="connsiteY4" fmla="*/ 686142 h 930962"/>
              <a:gd name="connsiteX5" fmla="*/ 580905 w 611898"/>
              <a:gd name="connsiteY5" fmla="*/ 930962 h 930962"/>
              <a:gd name="connsiteX0" fmla="*/ 579663 w 580905"/>
              <a:gd name="connsiteY0" fmla="*/ 926470 h 929990"/>
              <a:gd name="connsiteX1" fmla="*/ 381790 w 580905"/>
              <a:gd name="connsiteY1" fmla="*/ 204655 h 929990"/>
              <a:gd name="connsiteX2" fmla="*/ 557806 w 580905"/>
              <a:gd name="connsiteY2" fmla="*/ 216 h 929990"/>
              <a:gd name="connsiteX3" fmla="*/ 99 w 580905"/>
              <a:gd name="connsiteY3" fmla="*/ 216312 h 929990"/>
              <a:gd name="connsiteX4" fmla="*/ 508235 w 580905"/>
              <a:gd name="connsiteY4" fmla="*/ 464933 h 929990"/>
              <a:gd name="connsiteX5" fmla="*/ 6281 w 580905"/>
              <a:gd name="connsiteY5" fmla="*/ 685170 h 929990"/>
              <a:gd name="connsiteX6" fmla="*/ 580905 w 580905"/>
              <a:gd name="connsiteY6" fmla="*/ 929990 h 929990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703 w 587385"/>
              <a:gd name="connsiteY0" fmla="*/ 926356 h 929876"/>
              <a:gd name="connsiteX1" fmla="*/ 381830 w 587385"/>
              <a:gd name="connsiteY1" fmla="*/ 204541 h 929876"/>
              <a:gd name="connsiteX2" fmla="*/ 557846 w 587385"/>
              <a:gd name="connsiteY2" fmla="*/ 102 h 929876"/>
              <a:gd name="connsiteX3" fmla="*/ 139 w 587385"/>
              <a:gd name="connsiteY3" fmla="*/ 216198 h 929876"/>
              <a:gd name="connsiteX4" fmla="*/ 499111 w 587385"/>
              <a:gd name="connsiteY4" fmla="*/ 459243 h 929876"/>
              <a:gd name="connsiteX5" fmla="*/ 6321 w 587385"/>
              <a:gd name="connsiteY5" fmla="*/ 685056 h 929876"/>
              <a:gd name="connsiteX6" fmla="*/ 580945 w 587385"/>
              <a:gd name="connsiteY6" fmla="*/ 929876 h 929876"/>
              <a:gd name="connsiteX0" fmla="*/ 579703 w 621027"/>
              <a:gd name="connsiteY0" fmla="*/ 926356 h 929876"/>
              <a:gd name="connsiteX1" fmla="*/ 613208 w 621027"/>
              <a:gd name="connsiteY1" fmla="*/ 444292 h 929876"/>
              <a:gd name="connsiteX2" fmla="*/ 381830 w 621027"/>
              <a:gd name="connsiteY2" fmla="*/ 204541 h 929876"/>
              <a:gd name="connsiteX3" fmla="*/ 557846 w 621027"/>
              <a:gd name="connsiteY3" fmla="*/ 102 h 929876"/>
              <a:gd name="connsiteX4" fmla="*/ 139 w 621027"/>
              <a:gd name="connsiteY4" fmla="*/ 216198 h 929876"/>
              <a:gd name="connsiteX5" fmla="*/ 499111 w 621027"/>
              <a:gd name="connsiteY5" fmla="*/ 459243 h 929876"/>
              <a:gd name="connsiteX6" fmla="*/ 6321 w 621027"/>
              <a:gd name="connsiteY6" fmla="*/ 685056 h 929876"/>
              <a:gd name="connsiteX7" fmla="*/ 580945 w 621027"/>
              <a:gd name="connsiteY7" fmla="*/ 929876 h 929876"/>
              <a:gd name="connsiteX0" fmla="*/ 579703 w 616571"/>
              <a:gd name="connsiteY0" fmla="*/ 926356 h 929876"/>
              <a:gd name="connsiteX1" fmla="*/ 374957 w 616571"/>
              <a:gd name="connsiteY1" fmla="*/ 723072 h 929876"/>
              <a:gd name="connsiteX2" fmla="*/ 613208 w 616571"/>
              <a:gd name="connsiteY2" fmla="*/ 444292 h 929876"/>
              <a:gd name="connsiteX3" fmla="*/ 381830 w 616571"/>
              <a:gd name="connsiteY3" fmla="*/ 204541 h 929876"/>
              <a:gd name="connsiteX4" fmla="*/ 557846 w 616571"/>
              <a:gd name="connsiteY4" fmla="*/ 102 h 929876"/>
              <a:gd name="connsiteX5" fmla="*/ 139 w 616571"/>
              <a:gd name="connsiteY5" fmla="*/ 216198 h 929876"/>
              <a:gd name="connsiteX6" fmla="*/ 499111 w 616571"/>
              <a:gd name="connsiteY6" fmla="*/ 459243 h 929876"/>
              <a:gd name="connsiteX7" fmla="*/ 6321 w 616571"/>
              <a:gd name="connsiteY7" fmla="*/ 685056 h 929876"/>
              <a:gd name="connsiteX8" fmla="*/ 580945 w 616571"/>
              <a:gd name="connsiteY8" fmla="*/ 929876 h 929876"/>
              <a:gd name="connsiteX0" fmla="*/ 579703 w 615802"/>
              <a:gd name="connsiteY0" fmla="*/ 926356 h 929876"/>
              <a:gd name="connsiteX1" fmla="*/ 287904 w 615802"/>
              <a:gd name="connsiteY1" fmla="*/ 674750 h 929876"/>
              <a:gd name="connsiteX2" fmla="*/ 613208 w 615802"/>
              <a:gd name="connsiteY2" fmla="*/ 444292 h 929876"/>
              <a:gd name="connsiteX3" fmla="*/ 381830 w 615802"/>
              <a:gd name="connsiteY3" fmla="*/ 204541 h 929876"/>
              <a:gd name="connsiteX4" fmla="*/ 557846 w 615802"/>
              <a:gd name="connsiteY4" fmla="*/ 102 h 929876"/>
              <a:gd name="connsiteX5" fmla="*/ 139 w 615802"/>
              <a:gd name="connsiteY5" fmla="*/ 216198 h 929876"/>
              <a:gd name="connsiteX6" fmla="*/ 499111 w 615802"/>
              <a:gd name="connsiteY6" fmla="*/ 459243 h 929876"/>
              <a:gd name="connsiteX7" fmla="*/ 6321 w 615802"/>
              <a:gd name="connsiteY7" fmla="*/ 685056 h 929876"/>
              <a:gd name="connsiteX8" fmla="*/ 580945 w 615802"/>
              <a:gd name="connsiteY8" fmla="*/ 929876 h 929876"/>
              <a:gd name="connsiteX0" fmla="*/ 579703 w 615802"/>
              <a:gd name="connsiteY0" fmla="*/ 926348 h 929868"/>
              <a:gd name="connsiteX1" fmla="*/ 287904 w 615802"/>
              <a:gd name="connsiteY1" fmla="*/ 674742 h 929868"/>
              <a:gd name="connsiteX2" fmla="*/ 613208 w 615802"/>
              <a:gd name="connsiteY2" fmla="*/ 444284 h 929868"/>
              <a:gd name="connsiteX3" fmla="*/ 310813 w 615802"/>
              <a:gd name="connsiteY3" fmla="*/ 215684 h 929868"/>
              <a:gd name="connsiteX4" fmla="*/ 557846 w 615802"/>
              <a:gd name="connsiteY4" fmla="*/ 94 h 929868"/>
              <a:gd name="connsiteX5" fmla="*/ 139 w 615802"/>
              <a:gd name="connsiteY5" fmla="*/ 216190 h 929868"/>
              <a:gd name="connsiteX6" fmla="*/ 499111 w 615802"/>
              <a:gd name="connsiteY6" fmla="*/ 459235 h 929868"/>
              <a:gd name="connsiteX7" fmla="*/ 6321 w 615802"/>
              <a:gd name="connsiteY7" fmla="*/ 685048 h 929868"/>
              <a:gd name="connsiteX8" fmla="*/ 580945 w 615802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580945 w 616240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290195 w 616240"/>
              <a:gd name="connsiteY8" fmla="*/ 831996 h 929868"/>
              <a:gd name="connsiteX9" fmla="*/ 580945 w 616240"/>
              <a:gd name="connsiteY9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290685 w 616730"/>
              <a:gd name="connsiteY9" fmla="*/ 831996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359411 w 616730"/>
              <a:gd name="connsiteY10" fmla="*/ 846864 h 929868"/>
              <a:gd name="connsiteX11" fmla="*/ 581435 w 616730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27034 w 616425"/>
              <a:gd name="connsiteY9" fmla="*/ 800401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425" h="929868">
                <a:moveTo>
                  <a:pt x="579888" y="926348"/>
                </a:moveTo>
                <a:cubicBezTo>
                  <a:pt x="583181" y="890299"/>
                  <a:pt x="337486" y="769954"/>
                  <a:pt x="343070" y="689610"/>
                </a:cubicBezTo>
                <a:cubicBezTo>
                  <a:pt x="348654" y="609266"/>
                  <a:pt x="649665" y="528538"/>
                  <a:pt x="613393" y="444284"/>
                </a:cubicBezTo>
                <a:cubicBezTo>
                  <a:pt x="577121" y="360030"/>
                  <a:pt x="298080" y="275776"/>
                  <a:pt x="310998" y="215684"/>
                </a:cubicBezTo>
                <a:cubicBezTo>
                  <a:pt x="403572" y="128215"/>
                  <a:pt x="659445" y="-4017"/>
                  <a:pt x="558031" y="94"/>
                </a:cubicBezTo>
                <a:cubicBezTo>
                  <a:pt x="456617" y="4205"/>
                  <a:pt x="10113" y="139667"/>
                  <a:pt x="324" y="216190"/>
                </a:cubicBezTo>
                <a:cubicBezTo>
                  <a:pt x="-9465" y="292713"/>
                  <a:pt x="498266" y="381092"/>
                  <a:pt x="499296" y="459235"/>
                </a:cubicBezTo>
                <a:cubicBezTo>
                  <a:pt x="500326" y="537378"/>
                  <a:pt x="52780" y="627568"/>
                  <a:pt x="6506" y="685048"/>
                </a:cubicBezTo>
                <a:cubicBezTo>
                  <a:pt x="-39768" y="742528"/>
                  <a:pt x="174342" y="779627"/>
                  <a:pt x="221654" y="804118"/>
                </a:cubicBezTo>
                <a:cubicBezTo>
                  <a:pt x="268966" y="828609"/>
                  <a:pt x="194164" y="730860"/>
                  <a:pt x="317870" y="772523"/>
                </a:cubicBezTo>
                <a:cubicBezTo>
                  <a:pt x="441576" y="814186"/>
                  <a:pt x="316757" y="825286"/>
                  <a:pt x="359106" y="846864"/>
                </a:cubicBezTo>
                <a:cubicBezTo>
                  <a:pt x="401455" y="868442"/>
                  <a:pt x="550235" y="913556"/>
                  <a:pt x="581130" y="92986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12898" y="1647273"/>
            <a:ext cx="389850" cy="584775"/>
            <a:chOff x="3106601" y="1551363"/>
            <a:chExt cx="389850" cy="584775"/>
          </a:xfrm>
        </p:grpSpPr>
        <p:sp>
          <p:nvSpPr>
            <p:cNvPr id="2" name="Oval 1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06601" y="155136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x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4002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00443 -0.00023 L 0.0224 -0.00023 " pathEditMode="relative" rAng="0" ptsTypes="FFF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00404 0.00023 L -0.0224 0.00023 " pathEditMode="relative" rAng="0" ptsTypes="FFF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90000" y="29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C 0.00221 0.00741 0.00313 0.02824 0.01328 0.04491 C 0.02344 0.06157 0.06784 0.11574 0.07787 0.12732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45000" y="14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26 0.12454 C 0.07044 0.12662 0.06771 0.12569 0.06133 0.13032 C 0.05495 0.13495 0.05274 0.14931 0.05065 0.15255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13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1328 0.00023 L -0.03789 0.00023 " pathEditMode="relative" rAng="0" ptsTypes="FFF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5 0.15255 C 0.04518 0.16759 0.02995 0.17407 0.02409 0.22662 C 0.01901 0.26875 0.02227 0.35509 0.02044 0.40532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27" grpId="0" animBg="1"/>
      <p:bldP spid="27" grpId="1" animBg="1"/>
      <p:bldP spid="45" grpId="0" animBg="1"/>
      <p:bldP spid="45" grpId="1" animBg="1"/>
      <p:bldP spid="45" grpId="2" animBg="1"/>
      <p:bldP spid="44" grpId="0" animBg="1"/>
      <p:bldP spid="44" grpId="1" animBg="1"/>
      <p:bldP spid="4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4976" y="3175579"/>
            <a:ext cx="9149860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9542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829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65391" y="3707337"/>
            <a:ext cx="824024" cy="13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2" name="Rectangle 51"/>
          <p:cNvSpPr/>
          <p:nvPr/>
        </p:nvSpPr>
        <p:spPr>
          <a:xfrm>
            <a:off x="7180486" y="3009844"/>
            <a:ext cx="428535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857411" y="2497221"/>
            <a:ext cx="1106832" cy="1968059"/>
            <a:chOff x="3802524" y="788848"/>
            <a:chExt cx="2951800" cy="4973536"/>
          </a:xfrm>
        </p:grpSpPr>
        <p:sp>
          <p:nvSpPr>
            <p:cNvPr id="41" name="Freeform 40"/>
            <p:cNvSpPr/>
            <p:nvPr/>
          </p:nvSpPr>
          <p:spPr>
            <a:xfrm>
              <a:off x="3802524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5381949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36598" y="378989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inside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0875" y="276754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outside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32204" y="3087345"/>
            <a:ext cx="1298496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5" name="Freeform 44"/>
          <p:cNvSpPr/>
          <p:nvPr/>
        </p:nvSpPr>
        <p:spPr>
          <a:xfrm rot="20224749">
            <a:off x="2630468" y="2399333"/>
            <a:ext cx="715575" cy="1985305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9 w 602676"/>
              <a:gd name="connsiteY0" fmla="*/ 8491 h 958879"/>
              <a:gd name="connsiteX1" fmla="*/ 499587 w 602676"/>
              <a:gd name="connsiteY1" fmla="*/ 12997 h 958879"/>
              <a:gd name="connsiteX2" fmla="*/ 3 w 602676"/>
              <a:gd name="connsiteY2" fmla="*/ 169170 h 958879"/>
              <a:gd name="connsiteX3" fmla="*/ 492519 w 602676"/>
              <a:gd name="connsiteY3" fmla="*/ 306279 h 958879"/>
              <a:gd name="connsiteX4" fmla="*/ 72739 w 602676"/>
              <a:gd name="connsiteY4" fmla="*/ 470506 h 958879"/>
              <a:gd name="connsiteX5" fmla="*/ 525995 w 602676"/>
              <a:gd name="connsiteY5" fmla="*/ 640055 h 958879"/>
              <a:gd name="connsiteX6" fmla="*/ 34300 w 602676"/>
              <a:gd name="connsiteY6" fmla="*/ 792624 h 958879"/>
              <a:gd name="connsiteX7" fmla="*/ 602676 w 602676"/>
              <a:gd name="connsiteY7" fmla="*/ 958879 h 958879"/>
              <a:gd name="connsiteX0" fmla="*/ 631319 w 631319"/>
              <a:gd name="connsiteY0" fmla="*/ 46663 h 952136"/>
              <a:gd name="connsiteX1" fmla="*/ 499587 w 631319"/>
              <a:gd name="connsiteY1" fmla="*/ 6254 h 952136"/>
              <a:gd name="connsiteX2" fmla="*/ 3 w 631319"/>
              <a:gd name="connsiteY2" fmla="*/ 162427 h 952136"/>
              <a:gd name="connsiteX3" fmla="*/ 492519 w 631319"/>
              <a:gd name="connsiteY3" fmla="*/ 299536 h 952136"/>
              <a:gd name="connsiteX4" fmla="*/ 72739 w 631319"/>
              <a:gd name="connsiteY4" fmla="*/ 463763 h 952136"/>
              <a:gd name="connsiteX5" fmla="*/ 525995 w 631319"/>
              <a:gd name="connsiteY5" fmla="*/ 633312 h 952136"/>
              <a:gd name="connsiteX6" fmla="*/ 34300 w 631319"/>
              <a:gd name="connsiteY6" fmla="*/ 785881 h 952136"/>
              <a:gd name="connsiteX7" fmla="*/ 602676 w 631319"/>
              <a:gd name="connsiteY7" fmla="*/ 952136 h 952136"/>
              <a:gd name="connsiteX0" fmla="*/ 631416 w 631416"/>
              <a:gd name="connsiteY0" fmla="*/ 35322 h 940795"/>
              <a:gd name="connsiteX1" fmla="*/ 450049 w 631416"/>
              <a:gd name="connsiteY1" fmla="*/ 7303 h 940795"/>
              <a:gd name="connsiteX2" fmla="*/ 100 w 631416"/>
              <a:gd name="connsiteY2" fmla="*/ 151086 h 940795"/>
              <a:gd name="connsiteX3" fmla="*/ 492616 w 631416"/>
              <a:gd name="connsiteY3" fmla="*/ 288195 h 940795"/>
              <a:gd name="connsiteX4" fmla="*/ 72836 w 631416"/>
              <a:gd name="connsiteY4" fmla="*/ 452422 h 940795"/>
              <a:gd name="connsiteX5" fmla="*/ 526092 w 631416"/>
              <a:gd name="connsiteY5" fmla="*/ 621971 h 940795"/>
              <a:gd name="connsiteX6" fmla="*/ 34397 w 631416"/>
              <a:gd name="connsiteY6" fmla="*/ 774540 h 940795"/>
              <a:gd name="connsiteX7" fmla="*/ 602773 w 631416"/>
              <a:gd name="connsiteY7" fmla="*/ 940795 h 940795"/>
              <a:gd name="connsiteX0" fmla="*/ 631420 w 631420"/>
              <a:gd name="connsiteY0" fmla="*/ 35279 h 940752"/>
              <a:gd name="connsiteX1" fmla="*/ 608504 w 631420"/>
              <a:gd name="connsiteY1" fmla="*/ 22748 h 940752"/>
              <a:gd name="connsiteX2" fmla="*/ 450053 w 631420"/>
              <a:gd name="connsiteY2" fmla="*/ 7260 h 940752"/>
              <a:gd name="connsiteX3" fmla="*/ 104 w 631420"/>
              <a:gd name="connsiteY3" fmla="*/ 151043 h 940752"/>
              <a:gd name="connsiteX4" fmla="*/ 492620 w 631420"/>
              <a:gd name="connsiteY4" fmla="*/ 288152 h 940752"/>
              <a:gd name="connsiteX5" fmla="*/ 72840 w 631420"/>
              <a:gd name="connsiteY5" fmla="*/ 452379 h 940752"/>
              <a:gd name="connsiteX6" fmla="*/ 526096 w 631420"/>
              <a:gd name="connsiteY6" fmla="*/ 621928 h 940752"/>
              <a:gd name="connsiteX7" fmla="*/ 34401 w 631420"/>
              <a:gd name="connsiteY7" fmla="*/ 774497 h 940752"/>
              <a:gd name="connsiteX8" fmla="*/ 602777 w 631420"/>
              <a:gd name="connsiteY8" fmla="*/ 940752 h 940752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2777 w 620301"/>
              <a:gd name="connsiteY8" fmla="*/ 940752 h 942864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6356 w 620301"/>
              <a:gd name="connsiteY8" fmla="*/ 942494 h 942864"/>
              <a:gd name="connsiteX0" fmla="*/ 604693 w 624378"/>
              <a:gd name="connsiteY0" fmla="*/ 946308 h 946308"/>
              <a:gd name="connsiteX1" fmla="*/ 618383 w 624378"/>
              <a:gd name="connsiteY1" fmla="*/ 150931 h 946308"/>
              <a:gd name="connsiteX2" fmla="*/ 608504 w 624378"/>
              <a:gd name="connsiteY2" fmla="*/ 26192 h 946308"/>
              <a:gd name="connsiteX3" fmla="*/ 450053 w 624378"/>
              <a:gd name="connsiteY3" fmla="*/ 10704 h 946308"/>
              <a:gd name="connsiteX4" fmla="*/ 104 w 624378"/>
              <a:gd name="connsiteY4" fmla="*/ 154487 h 946308"/>
              <a:gd name="connsiteX5" fmla="*/ 492620 w 624378"/>
              <a:gd name="connsiteY5" fmla="*/ 291596 h 946308"/>
              <a:gd name="connsiteX6" fmla="*/ 72840 w 624378"/>
              <a:gd name="connsiteY6" fmla="*/ 455823 h 946308"/>
              <a:gd name="connsiteX7" fmla="*/ 526096 w 624378"/>
              <a:gd name="connsiteY7" fmla="*/ 625372 h 946308"/>
              <a:gd name="connsiteX8" fmla="*/ 34401 w 624378"/>
              <a:gd name="connsiteY8" fmla="*/ 777941 h 946308"/>
              <a:gd name="connsiteX9" fmla="*/ 606356 w 624378"/>
              <a:gd name="connsiteY9" fmla="*/ 945938 h 946308"/>
              <a:gd name="connsiteX0" fmla="*/ 604693 w 613757"/>
              <a:gd name="connsiteY0" fmla="*/ 946308 h 946308"/>
              <a:gd name="connsiteX1" fmla="*/ 542498 w 613757"/>
              <a:gd name="connsiteY1" fmla="*/ 148608 h 946308"/>
              <a:gd name="connsiteX2" fmla="*/ 608504 w 613757"/>
              <a:gd name="connsiteY2" fmla="*/ 26192 h 946308"/>
              <a:gd name="connsiteX3" fmla="*/ 450053 w 613757"/>
              <a:gd name="connsiteY3" fmla="*/ 10704 h 946308"/>
              <a:gd name="connsiteX4" fmla="*/ 104 w 613757"/>
              <a:gd name="connsiteY4" fmla="*/ 154487 h 946308"/>
              <a:gd name="connsiteX5" fmla="*/ 492620 w 613757"/>
              <a:gd name="connsiteY5" fmla="*/ 291596 h 946308"/>
              <a:gd name="connsiteX6" fmla="*/ 72840 w 613757"/>
              <a:gd name="connsiteY6" fmla="*/ 455823 h 946308"/>
              <a:gd name="connsiteX7" fmla="*/ 526096 w 613757"/>
              <a:gd name="connsiteY7" fmla="*/ 625372 h 946308"/>
              <a:gd name="connsiteX8" fmla="*/ 34401 w 613757"/>
              <a:gd name="connsiteY8" fmla="*/ 777941 h 946308"/>
              <a:gd name="connsiteX9" fmla="*/ 606356 w 613757"/>
              <a:gd name="connsiteY9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542498 w 616392"/>
              <a:gd name="connsiteY2" fmla="*/ 14860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460886 w 616392"/>
              <a:gd name="connsiteY2" fmla="*/ 15557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962"/>
              <a:gd name="connsiteY0" fmla="*/ 946308 h 946308"/>
              <a:gd name="connsiteX1" fmla="*/ 482362 w 616962"/>
              <a:gd name="connsiteY1" fmla="*/ 480821 h 946308"/>
              <a:gd name="connsiteX2" fmla="*/ 614087 w 616962"/>
              <a:gd name="connsiteY2" fmla="*/ 299614 h 946308"/>
              <a:gd name="connsiteX3" fmla="*/ 460886 w 616962"/>
              <a:gd name="connsiteY3" fmla="*/ 155578 h 946308"/>
              <a:gd name="connsiteX4" fmla="*/ 608504 w 616962"/>
              <a:gd name="connsiteY4" fmla="*/ 26192 h 946308"/>
              <a:gd name="connsiteX5" fmla="*/ 450053 w 616962"/>
              <a:gd name="connsiteY5" fmla="*/ 10704 h 946308"/>
              <a:gd name="connsiteX6" fmla="*/ 104 w 616962"/>
              <a:gd name="connsiteY6" fmla="*/ 154487 h 946308"/>
              <a:gd name="connsiteX7" fmla="*/ 492620 w 616962"/>
              <a:gd name="connsiteY7" fmla="*/ 291596 h 946308"/>
              <a:gd name="connsiteX8" fmla="*/ 72840 w 616962"/>
              <a:gd name="connsiteY8" fmla="*/ 455823 h 946308"/>
              <a:gd name="connsiteX9" fmla="*/ 526096 w 616962"/>
              <a:gd name="connsiteY9" fmla="*/ 625372 h 946308"/>
              <a:gd name="connsiteX10" fmla="*/ 34401 w 616962"/>
              <a:gd name="connsiteY10" fmla="*/ 777941 h 946308"/>
              <a:gd name="connsiteX11" fmla="*/ 606356 w 616962"/>
              <a:gd name="connsiteY11" fmla="*/ 945938 h 946308"/>
              <a:gd name="connsiteX0" fmla="*/ 604693 w 615553"/>
              <a:gd name="connsiteY0" fmla="*/ 946308 h 946308"/>
              <a:gd name="connsiteX1" fmla="*/ 482362 w 615553"/>
              <a:gd name="connsiteY1" fmla="*/ 480821 h 946308"/>
              <a:gd name="connsiteX2" fmla="*/ 612655 w 615553"/>
              <a:gd name="connsiteY2" fmla="*/ 277544 h 946308"/>
              <a:gd name="connsiteX3" fmla="*/ 460886 w 615553"/>
              <a:gd name="connsiteY3" fmla="*/ 155578 h 946308"/>
              <a:gd name="connsiteX4" fmla="*/ 608504 w 615553"/>
              <a:gd name="connsiteY4" fmla="*/ 26192 h 946308"/>
              <a:gd name="connsiteX5" fmla="*/ 450053 w 615553"/>
              <a:gd name="connsiteY5" fmla="*/ 10704 h 946308"/>
              <a:gd name="connsiteX6" fmla="*/ 104 w 615553"/>
              <a:gd name="connsiteY6" fmla="*/ 154487 h 946308"/>
              <a:gd name="connsiteX7" fmla="*/ 492620 w 615553"/>
              <a:gd name="connsiteY7" fmla="*/ 291596 h 946308"/>
              <a:gd name="connsiteX8" fmla="*/ 72840 w 615553"/>
              <a:gd name="connsiteY8" fmla="*/ 455823 h 946308"/>
              <a:gd name="connsiteX9" fmla="*/ 526096 w 615553"/>
              <a:gd name="connsiteY9" fmla="*/ 625372 h 946308"/>
              <a:gd name="connsiteX10" fmla="*/ 34401 w 615553"/>
              <a:gd name="connsiteY10" fmla="*/ 777941 h 946308"/>
              <a:gd name="connsiteX11" fmla="*/ 606356 w 615553"/>
              <a:gd name="connsiteY11" fmla="*/ 945938 h 946308"/>
              <a:gd name="connsiteX0" fmla="*/ 604693 w 622237"/>
              <a:gd name="connsiteY0" fmla="*/ 946308 h 946308"/>
              <a:gd name="connsiteX1" fmla="*/ 616951 w 622237"/>
              <a:gd name="connsiteY1" fmla="*/ 614403 h 946308"/>
              <a:gd name="connsiteX2" fmla="*/ 482362 w 622237"/>
              <a:gd name="connsiteY2" fmla="*/ 480821 h 946308"/>
              <a:gd name="connsiteX3" fmla="*/ 612655 w 622237"/>
              <a:gd name="connsiteY3" fmla="*/ 277544 h 946308"/>
              <a:gd name="connsiteX4" fmla="*/ 460886 w 622237"/>
              <a:gd name="connsiteY4" fmla="*/ 155578 h 946308"/>
              <a:gd name="connsiteX5" fmla="*/ 608504 w 622237"/>
              <a:gd name="connsiteY5" fmla="*/ 26192 h 946308"/>
              <a:gd name="connsiteX6" fmla="*/ 450053 w 622237"/>
              <a:gd name="connsiteY6" fmla="*/ 10704 h 946308"/>
              <a:gd name="connsiteX7" fmla="*/ 104 w 622237"/>
              <a:gd name="connsiteY7" fmla="*/ 154487 h 946308"/>
              <a:gd name="connsiteX8" fmla="*/ 492620 w 622237"/>
              <a:gd name="connsiteY8" fmla="*/ 291596 h 946308"/>
              <a:gd name="connsiteX9" fmla="*/ 72840 w 622237"/>
              <a:gd name="connsiteY9" fmla="*/ 455823 h 946308"/>
              <a:gd name="connsiteX10" fmla="*/ 526096 w 622237"/>
              <a:gd name="connsiteY10" fmla="*/ 625372 h 946308"/>
              <a:gd name="connsiteX11" fmla="*/ 34401 w 622237"/>
              <a:gd name="connsiteY11" fmla="*/ 777941 h 946308"/>
              <a:gd name="connsiteX12" fmla="*/ 606356 w 622237"/>
              <a:gd name="connsiteY12" fmla="*/ 945938 h 946308"/>
              <a:gd name="connsiteX0" fmla="*/ 604693 w 618920"/>
              <a:gd name="connsiteY0" fmla="*/ 946308 h 946308"/>
              <a:gd name="connsiteX1" fmla="*/ 470907 w 618920"/>
              <a:gd name="connsiteY1" fmla="*/ 788177 h 946308"/>
              <a:gd name="connsiteX2" fmla="*/ 616951 w 618920"/>
              <a:gd name="connsiteY2" fmla="*/ 614403 h 946308"/>
              <a:gd name="connsiteX3" fmla="*/ 482362 w 618920"/>
              <a:gd name="connsiteY3" fmla="*/ 480821 h 946308"/>
              <a:gd name="connsiteX4" fmla="*/ 612655 w 618920"/>
              <a:gd name="connsiteY4" fmla="*/ 277544 h 946308"/>
              <a:gd name="connsiteX5" fmla="*/ 460886 w 618920"/>
              <a:gd name="connsiteY5" fmla="*/ 155578 h 946308"/>
              <a:gd name="connsiteX6" fmla="*/ 608504 w 618920"/>
              <a:gd name="connsiteY6" fmla="*/ 26192 h 946308"/>
              <a:gd name="connsiteX7" fmla="*/ 450053 w 618920"/>
              <a:gd name="connsiteY7" fmla="*/ 10704 h 946308"/>
              <a:gd name="connsiteX8" fmla="*/ 104 w 618920"/>
              <a:gd name="connsiteY8" fmla="*/ 154487 h 946308"/>
              <a:gd name="connsiteX9" fmla="*/ 492620 w 618920"/>
              <a:gd name="connsiteY9" fmla="*/ 291596 h 946308"/>
              <a:gd name="connsiteX10" fmla="*/ 72840 w 618920"/>
              <a:gd name="connsiteY10" fmla="*/ 455823 h 946308"/>
              <a:gd name="connsiteX11" fmla="*/ 526096 w 618920"/>
              <a:gd name="connsiteY11" fmla="*/ 625372 h 946308"/>
              <a:gd name="connsiteX12" fmla="*/ 34401 w 618920"/>
              <a:gd name="connsiteY12" fmla="*/ 777941 h 946308"/>
              <a:gd name="connsiteX13" fmla="*/ 606356 w 618920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482362 w 618268"/>
              <a:gd name="connsiteY3" fmla="*/ 480821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330306 w 618268"/>
              <a:gd name="connsiteY5" fmla="*/ 144427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68" h="946308">
                <a:moveTo>
                  <a:pt x="604693" y="946308"/>
                </a:moveTo>
                <a:cubicBezTo>
                  <a:pt x="606068" y="919953"/>
                  <a:pt x="379520" y="837918"/>
                  <a:pt x="381563" y="782601"/>
                </a:cubicBezTo>
                <a:cubicBezTo>
                  <a:pt x="383606" y="727284"/>
                  <a:pt x="638714" y="665629"/>
                  <a:pt x="616951" y="614403"/>
                </a:cubicBezTo>
                <a:cubicBezTo>
                  <a:pt x="595188" y="563177"/>
                  <a:pt x="385096" y="516133"/>
                  <a:pt x="399891" y="451084"/>
                </a:cubicBezTo>
                <a:cubicBezTo>
                  <a:pt x="414686" y="386035"/>
                  <a:pt x="638427" y="331751"/>
                  <a:pt x="612655" y="277544"/>
                </a:cubicBezTo>
                <a:cubicBezTo>
                  <a:pt x="586883" y="223337"/>
                  <a:pt x="320975" y="191933"/>
                  <a:pt x="330306" y="144427"/>
                </a:cubicBezTo>
                <a:cubicBezTo>
                  <a:pt x="339637" y="96921"/>
                  <a:pt x="636559" y="49563"/>
                  <a:pt x="608504" y="26192"/>
                </a:cubicBezTo>
                <a:cubicBezTo>
                  <a:pt x="580449" y="2821"/>
                  <a:pt x="551453" y="-10678"/>
                  <a:pt x="450053" y="10704"/>
                </a:cubicBezTo>
                <a:cubicBezTo>
                  <a:pt x="348653" y="32086"/>
                  <a:pt x="-6990" y="107672"/>
                  <a:pt x="104" y="154487"/>
                </a:cubicBezTo>
                <a:cubicBezTo>
                  <a:pt x="7198" y="201302"/>
                  <a:pt x="480497" y="241373"/>
                  <a:pt x="492620" y="291596"/>
                </a:cubicBezTo>
                <a:cubicBezTo>
                  <a:pt x="504743" y="341819"/>
                  <a:pt x="67261" y="400194"/>
                  <a:pt x="72840" y="455823"/>
                </a:cubicBezTo>
                <a:cubicBezTo>
                  <a:pt x="78419" y="511452"/>
                  <a:pt x="532502" y="571686"/>
                  <a:pt x="526096" y="625372"/>
                </a:cubicBezTo>
                <a:cubicBezTo>
                  <a:pt x="519690" y="679058"/>
                  <a:pt x="21024" y="724513"/>
                  <a:pt x="34401" y="777941"/>
                </a:cubicBezTo>
                <a:cubicBezTo>
                  <a:pt x="47778" y="831369"/>
                  <a:pt x="335326" y="843760"/>
                  <a:pt x="606356" y="94593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4" name="Freeform 43"/>
          <p:cNvSpPr/>
          <p:nvPr/>
        </p:nvSpPr>
        <p:spPr>
          <a:xfrm rot="1776245" flipH="1">
            <a:off x="4021793" y="2490237"/>
            <a:ext cx="713441" cy="1950814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72737 w 602674"/>
              <a:gd name="connsiteY3" fmla="*/ 462015 h 950388"/>
              <a:gd name="connsiteX4" fmla="*/ 525993 w 602674"/>
              <a:gd name="connsiteY4" fmla="*/ 631564 h 950388"/>
              <a:gd name="connsiteX5" fmla="*/ 34298 w 602674"/>
              <a:gd name="connsiteY5" fmla="*/ 784133 h 950388"/>
              <a:gd name="connsiteX6" fmla="*/ 602674 w 60267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525993 w 602674"/>
              <a:gd name="connsiteY3" fmla="*/ 631564 h 950388"/>
              <a:gd name="connsiteX4" fmla="*/ 34298 w 602674"/>
              <a:gd name="connsiteY4" fmla="*/ 784133 h 950388"/>
              <a:gd name="connsiteX5" fmla="*/ 602674 w 602674"/>
              <a:gd name="connsiteY5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34298 w 602674"/>
              <a:gd name="connsiteY3" fmla="*/ 784133 h 950388"/>
              <a:gd name="connsiteX4" fmla="*/ 602674 w 602674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12431 w 580807"/>
              <a:gd name="connsiteY3" fmla="*/ 784133 h 950388"/>
              <a:gd name="connsiteX4" fmla="*/ 580807 w 580807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6183 w 580807"/>
              <a:gd name="connsiteY3" fmla="*/ 705568 h 950388"/>
              <a:gd name="connsiteX4" fmla="*/ 580807 w 580807"/>
              <a:gd name="connsiteY4" fmla="*/ 950388 h 950388"/>
              <a:gd name="connsiteX0" fmla="*/ 798603 w 798603"/>
              <a:gd name="connsiteY0" fmla="*/ 0 h 952922"/>
              <a:gd name="connsiteX1" fmla="*/ 2933 w 798603"/>
              <a:gd name="connsiteY1" fmla="*/ 239244 h 952922"/>
              <a:gd name="connsiteX2" fmla="*/ 511069 w 798603"/>
              <a:gd name="connsiteY2" fmla="*/ 487865 h 952922"/>
              <a:gd name="connsiteX3" fmla="*/ 9115 w 798603"/>
              <a:gd name="connsiteY3" fmla="*/ 708102 h 952922"/>
              <a:gd name="connsiteX4" fmla="*/ 583739 w 798603"/>
              <a:gd name="connsiteY4" fmla="*/ 952922 h 952922"/>
              <a:gd name="connsiteX0" fmla="*/ 795671 w 795671"/>
              <a:gd name="connsiteY0" fmla="*/ 0 h 952922"/>
              <a:gd name="connsiteX1" fmla="*/ 505399 w 795671"/>
              <a:gd name="connsiteY1" fmla="*/ 62796 h 952922"/>
              <a:gd name="connsiteX2" fmla="*/ 1 w 795671"/>
              <a:gd name="connsiteY2" fmla="*/ 239244 h 952922"/>
              <a:gd name="connsiteX3" fmla="*/ 508137 w 795671"/>
              <a:gd name="connsiteY3" fmla="*/ 487865 h 952922"/>
              <a:gd name="connsiteX4" fmla="*/ 6183 w 795671"/>
              <a:gd name="connsiteY4" fmla="*/ 708102 h 952922"/>
              <a:gd name="connsiteX5" fmla="*/ 580807 w 795671"/>
              <a:gd name="connsiteY5" fmla="*/ 952922 h 952922"/>
              <a:gd name="connsiteX0" fmla="*/ 795802 w 795802"/>
              <a:gd name="connsiteY0" fmla="*/ 0 h 952922"/>
              <a:gd name="connsiteX1" fmla="*/ 461622 w 795802"/>
              <a:gd name="connsiteY1" fmla="*/ 38016 h 952922"/>
              <a:gd name="connsiteX2" fmla="*/ 132 w 795802"/>
              <a:gd name="connsiteY2" fmla="*/ 239244 h 952922"/>
              <a:gd name="connsiteX3" fmla="*/ 508268 w 795802"/>
              <a:gd name="connsiteY3" fmla="*/ 487865 h 952922"/>
              <a:gd name="connsiteX4" fmla="*/ 6314 w 795802"/>
              <a:gd name="connsiteY4" fmla="*/ 708102 h 952922"/>
              <a:gd name="connsiteX5" fmla="*/ 580938 w 795802"/>
              <a:gd name="connsiteY5" fmla="*/ 952922 h 952922"/>
              <a:gd name="connsiteX0" fmla="*/ 696531 w 696531"/>
              <a:gd name="connsiteY0" fmla="*/ 23787 h 928697"/>
              <a:gd name="connsiteX1" fmla="*/ 461622 w 696531"/>
              <a:gd name="connsiteY1" fmla="*/ 13791 h 928697"/>
              <a:gd name="connsiteX2" fmla="*/ 132 w 696531"/>
              <a:gd name="connsiteY2" fmla="*/ 215019 h 928697"/>
              <a:gd name="connsiteX3" fmla="*/ 508268 w 696531"/>
              <a:gd name="connsiteY3" fmla="*/ 463640 h 928697"/>
              <a:gd name="connsiteX4" fmla="*/ 6314 w 696531"/>
              <a:gd name="connsiteY4" fmla="*/ 683877 h 928697"/>
              <a:gd name="connsiteX5" fmla="*/ 580938 w 696531"/>
              <a:gd name="connsiteY5" fmla="*/ 928697 h 928697"/>
              <a:gd name="connsiteX0" fmla="*/ 579696 w 580938"/>
              <a:gd name="connsiteY0" fmla="*/ 912593 h 916113"/>
              <a:gd name="connsiteX1" fmla="*/ 461622 w 580938"/>
              <a:gd name="connsiteY1" fmla="*/ 1207 h 916113"/>
              <a:gd name="connsiteX2" fmla="*/ 132 w 580938"/>
              <a:gd name="connsiteY2" fmla="*/ 202435 h 916113"/>
              <a:gd name="connsiteX3" fmla="*/ 508268 w 580938"/>
              <a:gd name="connsiteY3" fmla="*/ 451056 h 916113"/>
              <a:gd name="connsiteX4" fmla="*/ 6314 w 580938"/>
              <a:gd name="connsiteY4" fmla="*/ 671293 h 916113"/>
              <a:gd name="connsiteX5" fmla="*/ 580938 w 580938"/>
              <a:gd name="connsiteY5" fmla="*/ 916113 h 916113"/>
              <a:gd name="connsiteX0" fmla="*/ 579663 w 611898"/>
              <a:gd name="connsiteY0" fmla="*/ 927442 h 930962"/>
              <a:gd name="connsiteX1" fmla="*/ 557806 w 611898"/>
              <a:gd name="connsiteY1" fmla="*/ 1188 h 930962"/>
              <a:gd name="connsiteX2" fmla="*/ 99 w 611898"/>
              <a:gd name="connsiteY2" fmla="*/ 217284 h 930962"/>
              <a:gd name="connsiteX3" fmla="*/ 508235 w 611898"/>
              <a:gd name="connsiteY3" fmla="*/ 465905 h 930962"/>
              <a:gd name="connsiteX4" fmla="*/ 6281 w 611898"/>
              <a:gd name="connsiteY4" fmla="*/ 686142 h 930962"/>
              <a:gd name="connsiteX5" fmla="*/ 580905 w 611898"/>
              <a:gd name="connsiteY5" fmla="*/ 930962 h 930962"/>
              <a:gd name="connsiteX0" fmla="*/ 579663 w 580905"/>
              <a:gd name="connsiteY0" fmla="*/ 926470 h 929990"/>
              <a:gd name="connsiteX1" fmla="*/ 381790 w 580905"/>
              <a:gd name="connsiteY1" fmla="*/ 204655 h 929990"/>
              <a:gd name="connsiteX2" fmla="*/ 557806 w 580905"/>
              <a:gd name="connsiteY2" fmla="*/ 216 h 929990"/>
              <a:gd name="connsiteX3" fmla="*/ 99 w 580905"/>
              <a:gd name="connsiteY3" fmla="*/ 216312 h 929990"/>
              <a:gd name="connsiteX4" fmla="*/ 508235 w 580905"/>
              <a:gd name="connsiteY4" fmla="*/ 464933 h 929990"/>
              <a:gd name="connsiteX5" fmla="*/ 6281 w 580905"/>
              <a:gd name="connsiteY5" fmla="*/ 685170 h 929990"/>
              <a:gd name="connsiteX6" fmla="*/ 580905 w 580905"/>
              <a:gd name="connsiteY6" fmla="*/ 929990 h 929990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703 w 587385"/>
              <a:gd name="connsiteY0" fmla="*/ 926356 h 929876"/>
              <a:gd name="connsiteX1" fmla="*/ 381830 w 587385"/>
              <a:gd name="connsiteY1" fmla="*/ 204541 h 929876"/>
              <a:gd name="connsiteX2" fmla="*/ 557846 w 587385"/>
              <a:gd name="connsiteY2" fmla="*/ 102 h 929876"/>
              <a:gd name="connsiteX3" fmla="*/ 139 w 587385"/>
              <a:gd name="connsiteY3" fmla="*/ 216198 h 929876"/>
              <a:gd name="connsiteX4" fmla="*/ 499111 w 587385"/>
              <a:gd name="connsiteY4" fmla="*/ 459243 h 929876"/>
              <a:gd name="connsiteX5" fmla="*/ 6321 w 587385"/>
              <a:gd name="connsiteY5" fmla="*/ 685056 h 929876"/>
              <a:gd name="connsiteX6" fmla="*/ 580945 w 587385"/>
              <a:gd name="connsiteY6" fmla="*/ 929876 h 929876"/>
              <a:gd name="connsiteX0" fmla="*/ 579703 w 621027"/>
              <a:gd name="connsiteY0" fmla="*/ 926356 h 929876"/>
              <a:gd name="connsiteX1" fmla="*/ 613208 w 621027"/>
              <a:gd name="connsiteY1" fmla="*/ 444292 h 929876"/>
              <a:gd name="connsiteX2" fmla="*/ 381830 w 621027"/>
              <a:gd name="connsiteY2" fmla="*/ 204541 h 929876"/>
              <a:gd name="connsiteX3" fmla="*/ 557846 w 621027"/>
              <a:gd name="connsiteY3" fmla="*/ 102 h 929876"/>
              <a:gd name="connsiteX4" fmla="*/ 139 w 621027"/>
              <a:gd name="connsiteY4" fmla="*/ 216198 h 929876"/>
              <a:gd name="connsiteX5" fmla="*/ 499111 w 621027"/>
              <a:gd name="connsiteY5" fmla="*/ 459243 h 929876"/>
              <a:gd name="connsiteX6" fmla="*/ 6321 w 621027"/>
              <a:gd name="connsiteY6" fmla="*/ 685056 h 929876"/>
              <a:gd name="connsiteX7" fmla="*/ 580945 w 621027"/>
              <a:gd name="connsiteY7" fmla="*/ 929876 h 929876"/>
              <a:gd name="connsiteX0" fmla="*/ 579703 w 616571"/>
              <a:gd name="connsiteY0" fmla="*/ 926356 h 929876"/>
              <a:gd name="connsiteX1" fmla="*/ 374957 w 616571"/>
              <a:gd name="connsiteY1" fmla="*/ 723072 h 929876"/>
              <a:gd name="connsiteX2" fmla="*/ 613208 w 616571"/>
              <a:gd name="connsiteY2" fmla="*/ 444292 h 929876"/>
              <a:gd name="connsiteX3" fmla="*/ 381830 w 616571"/>
              <a:gd name="connsiteY3" fmla="*/ 204541 h 929876"/>
              <a:gd name="connsiteX4" fmla="*/ 557846 w 616571"/>
              <a:gd name="connsiteY4" fmla="*/ 102 h 929876"/>
              <a:gd name="connsiteX5" fmla="*/ 139 w 616571"/>
              <a:gd name="connsiteY5" fmla="*/ 216198 h 929876"/>
              <a:gd name="connsiteX6" fmla="*/ 499111 w 616571"/>
              <a:gd name="connsiteY6" fmla="*/ 459243 h 929876"/>
              <a:gd name="connsiteX7" fmla="*/ 6321 w 616571"/>
              <a:gd name="connsiteY7" fmla="*/ 685056 h 929876"/>
              <a:gd name="connsiteX8" fmla="*/ 580945 w 616571"/>
              <a:gd name="connsiteY8" fmla="*/ 929876 h 929876"/>
              <a:gd name="connsiteX0" fmla="*/ 579703 w 615802"/>
              <a:gd name="connsiteY0" fmla="*/ 926356 h 929876"/>
              <a:gd name="connsiteX1" fmla="*/ 287904 w 615802"/>
              <a:gd name="connsiteY1" fmla="*/ 674750 h 929876"/>
              <a:gd name="connsiteX2" fmla="*/ 613208 w 615802"/>
              <a:gd name="connsiteY2" fmla="*/ 444292 h 929876"/>
              <a:gd name="connsiteX3" fmla="*/ 381830 w 615802"/>
              <a:gd name="connsiteY3" fmla="*/ 204541 h 929876"/>
              <a:gd name="connsiteX4" fmla="*/ 557846 w 615802"/>
              <a:gd name="connsiteY4" fmla="*/ 102 h 929876"/>
              <a:gd name="connsiteX5" fmla="*/ 139 w 615802"/>
              <a:gd name="connsiteY5" fmla="*/ 216198 h 929876"/>
              <a:gd name="connsiteX6" fmla="*/ 499111 w 615802"/>
              <a:gd name="connsiteY6" fmla="*/ 459243 h 929876"/>
              <a:gd name="connsiteX7" fmla="*/ 6321 w 615802"/>
              <a:gd name="connsiteY7" fmla="*/ 685056 h 929876"/>
              <a:gd name="connsiteX8" fmla="*/ 580945 w 615802"/>
              <a:gd name="connsiteY8" fmla="*/ 929876 h 929876"/>
              <a:gd name="connsiteX0" fmla="*/ 579703 w 615802"/>
              <a:gd name="connsiteY0" fmla="*/ 926348 h 929868"/>
              <a:gd name="connsiteX1" fmla="*/ 287904 w 615802"/>
              <a:gd name="connsiteY1" fmla="*/ 674742 h 929868"/>
              <a:gd name="connsiteX2" fmla="*/ 613208 w 615802"/>
              <a:gd name="connsiteY2" fmla="*/ 444284 h 929868"/>
              <a:gd name="connsiteX3" fmla="*/ 310813 w 615802"/>
              <a:gd name="connsiteY3" fmla="*/ 215684 h 929868"/>
              <a:gd name="connsiteX4" fmla="*/ 557846 w 615802"/>
              <a:gd name="connsiteY4" fmla="*/ 94 h 929868"/>
              <a:gd name="connsiteX5" fmla="*/ 139 w 615802"/>
              <a:gd name="connsiteY5" fmla="*/ 216190 h 929868"/>
              <a:gd name="connsiteX6" fmla="*/ 499111 w 615802"/>
              <a:gd name="connsiteY6" fmla="*/ 459235 h 929868"/>
              <a:gd name="connsiteX7" fmla="*/ 6321 w 615802"/>
              <a:gd name="connsiteY7" fmla="*/ 685048 h 929868"/>
              <a:gd name="connsiteX8" fmla="*/ 580945 w 615802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580945 w 616240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290195 w 616240"/>
              <a:gd name="connsiteY8" fmla="*/ 831996 h 929868"/>
              <a:gd name="connsiteX9" fmla="*/ 580945 w 616240"/>
              <a:gd name="connsiteY9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290685 w 616730"/>
              <a:gd name="connsiteY9" fmla="*/ 831996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359411 w 616730"/>
              <a:gd name="connsiteY10" fmla="*/ 846864 h 929868"/>
              <a:gd name="connsiteX11" fmla="*/ 581435 w 616730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27034 w 616425"/>
              <a:gd name="connsiteY9" fmla="*/ 800401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425" h="929868">
                <a:moveTo>
                  <a:pt x="579888" y="926348"/>
                </a:moveTo>
                <a:cubicBezTo>
                  <a:pt x="583181" y="890299"/>
                  <a:pt x="337486" y="769954"/>
                  <a:pt x="343070" y="689610"/>
                </a:cubicBezTo>
                <a:cubicBezTo>
                  <a:pt x="348654" y="609266"/>
                  <a:pt x="649665" y="528538"/>
                  <a:pt x="613393" y="444284"/>
                </a:cubicBezTo>
                <a:cubicBezTo>
                  <a:pt x="577121" y="360030"/>
                  <a:pt x="298080" y="275776"/>
                  <a:pt x="310998" y="215684"/>
                </a:cubicBezTo>
                <a:cubicBezTo>
                  <a:pt x="403572" y="128215"/>
                  <a:pt x="659445" y="-4017"/>
                  <a:pt x="558031" y="94"/>
                </a:cubicBezTo>
                <a:cubicBezTo>
                  <a:pt x="456617" y="4205"/>
                  <a:pt x="10113" y="139667"/>
                  <a:pt x="324" y="216190"/>
                </a:cubicBezTo>
                <a:cubicBezTo>
                  <a:pt x="-9465" y="292713"/>
                  <a:pt x="498266" y="381092"/>
                  <a:pt x="499296" y="459235"/>
                </a:cubicBezTo>
                <a:cubicBezTo>
                  <a:pt x="500326" y="537378"/>
                  <a:pt x="52780" y="627568"/>
                  <a:pt x="6506" y="685048"/>
                </a:cubicBezTo>
                <a:cubicBezTo>
                  <a:pt x="-39768" y="742528"/>
                  <a:pt x="174342" y="779627"/>
                  <a:pt x="221654" y="804118"/>
                </a:cubicBezTo>
                <a:cubicBezTo>
                  <a:pt x="268966" y="828609"/>
                  <a:pt x="194164" y="730860"/>
                  <a:pt x="317870" y="772523"/>
                </a:cubicBezTo>
                <a:cubicBezTo>
                  <a:pt x="441576" y="814186"/>
                  <a:pt x="316757" y="825286"/>
                  <a:pt x="359106" y="846864"/>
                </a:cubicBezTo>
                <a:cubicBezTo>
                  <a:pt x="401455" y="868442"/>
                  <a:pt x="550235" y="913556"/>
                  <a:pt x="581130" y="92986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7" name="Group 6"/>
          <p:cNvGrpSpPr/>
          <p:nvPr/>
        </p:nvGrpSpPr>
        <p:grpSpPr>
          <a:xfrm>
            <a:off x="2984517" y="1655634"/>
            <a:ext cx="395158" cy="584775"/>
            <a:chOff x="3078220" y="1559724"/>
            <a:chExt cx="395158" cy="584775"/>
          </a:xfrm>
        </p:grpSpPr>
        <p:sp>
          <p:nvSpPr>
            <p:cNvPr id="2" name="Oval 1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78220" y="15597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x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6505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6753" y="1646993"/>
            <a:ext cx="4831506" cy="3412940"/>
            <a:chOff x="1196753" y="1646993"/>
            <a:chExt cx="4831506" cy="3412940"/>
          </a:xfrm>
        </p:grpSpPr>
        <p:grpSp>
          <p:nvGrpSpPr>
            <p:cNvPr id="71" name="Group 70"/>
            <p:cNvGrpSpPr/>
            <p:nvPr/>
          </p:nvGrpSpPr>
          <p:grpSpPr>
            <a:xfrm>
              <a:off x="1196753" y="4475158"/>
              <a:ext cx="4831506" cy="584775"/>
              <a:chOff x="1338716" y="1000902"/>
              <a:chExt cx="4831506" cy="584775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225986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85" name="Oval 184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86" name="TextBox 185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3556891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83" name="Oval 182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4000526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81" name="Oval 180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5331431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79" name="Oval 178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4887796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77" name="Oval 176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5775064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75" name="Oval 174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4444161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1338716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71" name="Oval 170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2669621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3113256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67" name="Oval 166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1782351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65" name="Oval 164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1196753" y="1646993"/>
              <a:ext cx="4831506" cy="584775"/>
              <a:chOff x="1338716" y="1000902"/>
              <a:chExt cx="4831506" cy="584775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2225986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3556891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4000526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5331431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4887796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5775064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4444161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1338716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2669621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3113256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1782351" y="1000902"/>
                <a:ext cx="395158" cy="584775"/>
                <a:chOff x="3078220" y="1559724"/>
                <a:chExt cx="395158" cy="584775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1198994" y="778966"/>
            <a:ext cx="4831506" cy="4709696"/>
            <a:chOff x="1199647" y="780739"/>
            <a:chExt cx="4831506" cy="4709696"/>
          </a:xfrm>
        </p:grpSpPr>
        <p:grpSp>
          <p:nvGrpSpPr>
            <p:cNvPr id="5" name="Group 4"/>
            <p:cNvGrpSpPr/>
            <p:nvPr/>
          </p:nvGrpSpPr>
          <p:grpSpPr>
            <a:xfrm>
              <a:off x="1199647" y="780739"/>
              <a:ext cx="4831506" cy="1441107"/>
              <a:chOff x="1199647" y="780739"/>
              <a:chExt cx="4831506" cy="1441107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1199647" y="780739"/>
                <a:ext cx="4831506" cy="584775"/>
                <a:chOff x="1338716" y="1000902"/>
                <a:chExt cx="4831506" cy="584775"/>
              </a:xfrm>
            </p:grpSpPr>
            <p:grpSp>
              <p:nvGrpSpPr>
                <p:cNvPr id="271" name="Group 270"/>
                <p:cNvGrpSpPr/>
                <p:nvPr/>
              </p:nvGrpSpPr>
              <p:grpSpPr>
                <a:xfrm>
                  <a:off x="222598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02" name="Oval 301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03" name="TextBox 30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355689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00" name="Oval 299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01" name="TextBox 300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>
                  <a:off x="400052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98" name="Oval 297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99" name="TextBox 298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533143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96" name="Oval 295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97" name="TextBox 296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488779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94" name="Oval 293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95" name="TextBox 294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76" name="Group 275"/>
                <p:cNvGrpSpPr/>
                <p:nvPr/>
              </p:nvGrpSpPr>
              <p:grpSpPr>
                <a:xfrm>
                  <a:off x="5775064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92" name="Oval 291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93" name="TextBox 29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77" name="Group 276"/>
                <p:cNvGrpSpPr/>
                <p:nvPr/>
              </p:nvGrpSpPr>
              <p:grpSpPr>
                <a:xfrm>
                  <a:off x="444416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90" name="Oval 289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91" name="TextBox 290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133871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88" name="Oval 287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79" name="Group 278"/>
                <p:cNvGrpSpPr/>
                <p:nvPr/>
              </p:nvGrpSpPr>
              <p:grpSpPr>
                <a:xfrm>
                  <a:off x="266962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86" name="Oval 285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87" name="TextBox 286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80" name="Group 279"/>
                <p:cNvGrpSpPr/>
                <p:nvPr/>
              </p:nvGrpSpPr>
              <p:grpSpPr>
                <a:xfrm>
                  <a:off x="311325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84" name="Oval 283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85" name="TextBox 284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81" name="Group 280"/>
                <p:cNvGrpSpPr/>
                <p:nvPr/>
              </p:nvGrpSpPr>
              <p:grpSpPr>
                <a:xfrm>
                  <a:off x="178235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82" name="Oval 281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83" name="TextBox 28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189" name="Group 188"/>
              <p:cNvGrpSpPr/>
              <p:nvPr/>
            </p:nvGrpSpPr>
            <p:grpSpPr>
              <a:xfrm>
                <a:off x="1199647" y="1208905"/>
                <a:ext cx="4831506" cy="584775"/>
                <a:chOff x="1338716" y="1000902"/>
                <a:chExt cx="4831506" cy="584775"/>
              </a:xfrm>
            </p:grpSpPr>
            <p:grpSp>
              <p:nvGrpSpPr>
                <p:cNvPr id="238" name="Group 237"/>
                <p:cNvGrpSpPr/>
                <p:nvPr/>
              </p:nvGrpSpPr>
              <p:grpSpPr>
                <a:xfrm>
                  <a:off x="222598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69" name="Oval 26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70" name="TextBox 26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39" name="Group 238"/>
                <p:cNvGrpSpPr/>
                <p:nvPr/>
              </p:nvGrpSpPr>
              <p:grpSpPr>
                <a:xfrm>
                  <a:off x="355689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67" name="Oval 26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68" name="TextBox 26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40" name="Group 239"/>
                <p:cNvGrpSpPr/>
                <p:nvPr/>
              </p:nvGrpSpPr>
              <p:grpSpPr>
                <a:xfrm>
                  <a:off x="400052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65" name="Oval 26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41" name="Group 240"/>
                <p:cNvGrpSpPr/>
                <p:nvPr/>
              </p:nvGrpSpPr>
              <p:grpSpPr>
                <a:xfrm>
                  <a:off x="533143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63" name="Oval 26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64" name="TextBox 26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488779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62" name="TextBox 26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43" name="Group 242"/>
                <p:cNvGrpSpPr/>
                <p:nvPr/>
              </p:nvGrpSpPr>
              <p:grpSpPr>
                <a:xfrm>
                  <a:off x="5775064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59" name="Oval 25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44" name="Group 243"/>
                <p:cNvGrpSpPr/>
                <p:nvPr/>
              </p:nvGrpSpPr>
              <p:grpSpPr>
                <a:xfrm>
                  <a:off x="444416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57" name="Oval 25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45" name="Group 244"/>
                <p:cNvGrpSpPr/>
                <p:nvPr/>
              </p:nvGrpSpPr>
              <p:grpSpPr>
                <a:xfrm>
                  <a:off x="133871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46" name="Group 245"/>
                <p:cNvGrpSpPr/>
                <p:nvPr/>
              </p:nvGrpSpPr>
              <p:grpSpPr>
                <a:xfrm>
                  <a:off x="266962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53" name="Oval 25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54" name="TextBox 25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47" name="Group 246"/>
                <p:cNvGrpSpPr/>
                <p:nvPr/>
              </p:nvGrpSpPr>
              <p:grpSpPr>
                <a:xfrm>
                  <a:off x="311325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51" name="Oval 25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178235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49" name="Oval 24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190" name="Group 189"/>
              <p:cNvGrpSpPr/>
              <p:nvPr/>
            </p:nvGrpSpPr>
            <p:grpSpPr>
              <a:xfrm>
                <a:off x="1199647" y="1637071"/>
                <a:ext cx="4831506" cy="584775"/>
                <a:chOff x="1338716" y="1000902"/>
                <a:chExt cx="4831506" cy="584775"/>
              </a:xfrm>
            </p:grpSpPr>
            <p:grpSp>
              <p:nvGrpSpPr>
                <p:cNvPr id="205" name="Group 204"/>
                <p:cNvGrpSpPr/>
                <p:nvPr/>
              </p:nvGrpSpPr>
              <p:grpSpPr>
                <a:xfrm>
                  <a:off x="222598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36" name="Oval 235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37" name="TextBox 236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06" name="Group 205"/>
                <p:cNvGrpSpPr/>
                <p:nvPr/>
              </p:nvGrpSpPr>
              <p:grpSpPr>
                <a:xfrm>
                  <a:off x="355689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34" name="Oval 233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07" name="Group 206"/>
                <p:cNvGrpSpPr/>
                <p:nvPr/>
              </p:nvGrpSpPr>
              <p:grpSpPr>
                <a:xfrm>
                  <a:off x="400052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32" name="Oval 231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33" name="TextBox 23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533143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30" name="Oval 229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488779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28" name="Oval 227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5775064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26" name="Oval 225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444416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12" name="Group 211"/>
                <p:cNvGrpSpPr/>
                <p:nvPr/>
              </p:nvGrpSpPr>
              <p:grpSpPr>
                <a:xfrm>
                  <a:off x="133871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22" name="Oval 221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23" name="TextBox 22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13" name="Group 212"/>
                <p:cNvGrpSpPr/>
                <p:nvPr/>
              </p:nvGrpSpPr>
              <p:grpSpPr>
                <a:xfrm>
                  <a:off x="266962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20" name="Oval 219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14" name="Group 213"/>
                <p:cNvGrpSpPr/>
                <p:nvPr/>
              </p:nvGrpSpPr>
              <p:grpSpPr>
                <a:xfrm>
                  <a:off x="311325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18" name="Oval 217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215" name="Group 214"/>
                <p:cNvGrpSpPr/>
                <p:nvPr/>
              </p:nvGrpSpPr>
              <p:grpSpPr>
                <a:xfrm>
                  <a:off x="178235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216" name="Oval 215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217" name="TextBox 216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</p:grpSp>
        <p:grpSp>
          <p:nvGrpSpPr>
            <p:cNvPr id="191" name="Group 190"/>
            <p:cNvGrpSpPr/>
            <p:nvPr/>
          </p:nvGrpSpPr>
          <p:grpSpPr>
            <a:xfrm>
              <a:off x="2978360" y="4477494"/>
              <a:ext cx="838793" cy="584775"/>
              <a:chOff x="3139207" y="4733945"/>
              <a:chExt cx="838793" cy="584775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3139207" y="4733945"/>
                <a:ext cx="395158" cy="584775"/>
                <a:chOff x="3078220" y="1559724"/>
                <a:chExt cx="395158" cy="584775"/>
              </a:xfrm>
            </p:grpSpPr>
            <p:sp>
              <p:nvSpPr>
                <p:cNvPr id="203" name="Oval 202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3582842" y="4733945"/>
                <a:ext cx="395158" cy="584775"/>
                <a:chOff x="3078220" y="1559724"/>
                <a:chExt cx="395158" cy="584775"/>
              </a:xfrm>
            </p:grpSpPr>
            <p:sp>
              <p:nvSpPr>
                <p:cNvPr id="201" name="Oval 200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2971106" y="4905660"/>
              <a:ext cx="838793" cy="584775"/>
              <a:chOff x="3139207" y="4733945"/>
              <a:chExt cx="838793" cy="584775"/>
            </a:xfrm>
          </p:grpSpPr>
          <p:grpSp>
            <p:nvGrpSpPr>
              <p:cNvPr id="193" name="Group 192"/>
              <p:cNvGrpSpPr/>
              <p:nvPr/>
            </p:nvGrpSpPr>
            <p:grpSpPr>
              <a:xfrm>
                <a:off x="3139207" y="4733945"/>
                <a:ext cx="395158" cy="584775"/>
                <a:chOff x="3078220" y="1559724"/>
                <a:chExt cx="395158" cy="584775"/>
              </a:xfrm>
            </p:grpSpPr>
            <p:sp>
              <p:nvSpPr>
                <p:cNvPr id="197" name="Oval 196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  <p:grpSp>
            <p:nvGrpSpPr>
              <p:cNvPr id="194" name="Group 193"/>
              <p:cNvGrpSpPr/>
              <p:nvPr/>
            </p:nvGrpSpPr>
            <p:grpSpPr>
              <a:xfrm>
                <a:off x="3582842" y="4733945"/>
                <a:ext cx="395158" cy="584775"/>
                <a:chOff x="3078220" y="1559724"/>
                <a:chExt cx="395158" cy="584775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125906" y="1725645"/>
                  <a:ext cx="347472" cy="347472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scene3d>
                  <a:camera prst="orthographicFront"/>
                  <a:lightRig rig="threePt" dir="t"/>
                </a:scene3d>
                <a:sp3d prstMaterial="matte">
                  <a:bevelT w="0" h="0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3078220" y="1559724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Andalus" panose="02020603050405020304" pitchFamily="18" charset="-78"/>
                      <a:cs typeface="Andalus" panose="02020603050405020304" pitchFamily="18" charset="-78"/>
                    </a:rPr>
                    <a:t>x</a:t>
                  </a:r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1196445" y="1216159"/>
            <a:ext cx="4831506" cy="4702184"/>
            <a:chOff x="1196445" y="1216159"/>
            <a:chExt cx="4831506" cy="4702184"/>
          </a:xfrm>
        </p:grpSpPr>
        <p:grpSp>
          <p:nvGrpSpPr>
            <p:cNvPr id="305" name="Group 304"/>
            <p:cNvGrpSpPr/>
            <p:nvPr/>
          </p:nvGrpSpPr>
          <p:grpSpPr>
            <a:xfrm>
              <a:off x="1196445" y="4477236"/>
              <a:ext cx="4831506" cy="1441107"/>
              <a:chOff x="7317108" y="988645"/>
              <a:chExt cx="4831506" cy="1441107"/>
            </a:xfrm>
          </p:grpSpPr>
          <p:grpSp>
            <p:nvGrpSpPr>
              <p:cNvPr id="321" name="Group 320"/>
              <p:cNvGrpSpPr/>
              <p:nvPr/>
            </p:nvGrpSpPr>
            <p:grpSpPr>
              <a:xfrm>
                <a:off x="7317108" y="988645"/>
                <a:ext cx="4831506" cy="584775"/>
                <a:chOff x="1338716" y="1000902"/>
                <a:chExt cx="4831506" cy="584775"/>
              </a:xfrm>
            </p:grpSpPr>
            <p:grpSp>
              <p:nvGrpSpPr>
                <p:cNvPr id="390" name="Group 389"/>
                <p:cNvGrpSpPr/>
                <p:nvPr/>
              </p:nvGrpSpPr>
              <p:grpSpPr>
                <a:xfrm>
                  <a:off x="222598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21" name="Oval 42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22" name="TextBox 42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91" name="Group 390"/>
                <p:cNvGrpSpPr/>
                <p:nvPr/>
              </p:nvGrpSpPr>
              <p:grpSpPr>
                <a:xfrm>
                  <a:off x="355689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19" name="Oval 41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20" name="TextBox 41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92" name="Group 391"/>
                <p:cNvGrpSpPr/>
                <p:nvPr/>
              </p:nvGrpSpPr>
              <p:grpSpPr>
                <a:xfrm>
                  <a:off x="400052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17" name="Oval 41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18" name="TextBox 41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93" name="Group 392"/>
                <p:cNvGrpSpPr/>
                <p:nvPr/>
              </p:nvGrpSpPr>
              <p:grpSpPr>
                <a:xfrm>
                  <a:off x="533143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15" name="Oval 41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16" name="TextBox 41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94" name="Group 393"/>
                <p:cNvGrpSpPr/>
                <p:nvPr/>
              </p:nvGrpSpPr>
              <p:grpSpPr>
                <a:xfrm>
                  <a:off x="488779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13" name="Oval 41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14" name="TextBox 41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95" name="Group 394"/>
                <p:cNvGrpSpPr/>
                <p:nvPr/>
              </p:nvGrpSpPr>
              <p:grpSpPr>
                <a:xfrm>
                  <a:off x="5775064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11" name="Oval 41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12" name="TextBox 41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96" name="Group 395"/>
                <p:cNvGrpSpPr/>
                <p:nvPr/>
              </p:nvGrpSpPr>
              <p:grpSpPr>
                <a:xfrm>
                  <a:off x="444416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09" name="Oval 40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10" name="TextBox 40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133871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07" name="Oval 40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08" name="TextBox 40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98" name="Group 397"/>
                <p:cNvGrpSpPr/>
                <p:nvPr/>
              </p:nvGrpSpPr>
              <p:grpSpPr>
                <a:xfrm>
                  <a:off x="266962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05" name="Oval 40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06" name="TextBox 40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99" name="Group 398"/>
                <p:cNvGrpSpPr/>
                <p:nvPr/>
              </p:nvGrpSpPr>
              <p:grpSpPr>
                <a:xfrm>
                  <a:off x="311325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03" name="Oval 40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04" name="TextBox 40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400" name="Group 399"/>
                <p:cNvGrpSpPr/>
                <p:nvPr/>
              </p:nvGrpSpPr>
              <p:grpSpPr>
                <a:xfrm>
                  <a:off x="178235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401" name="Oval 40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402" name="TextBox 40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322" name="Group 321"/>
              <p:cNvGrpSpPr/>
              <p:nvPr/>
            </p:nvGrpSpPr>
            <p:grpSpPr>
              <a:xfrm>
                <a:off x="7317108" y="1416811"/>
                <a:ext cx="4831506" cy="584775"/>
                <a:chOff x="1338716" y="1000902"/>
                <a:chExt cx="4831506" cy="584775"/>
              </a:xfrm>
            </p:grpSpPr>
            <p:grpSp>
              <p:nvGrpSpPr>
                <p:cNvPr id="357" name="Group 356"/>
                <p:cNvGrpSpPr/>
                <p:nvPr/>
              </p:nvGrpSpPr>
              <p:grpSpPr>
                <a:xfrm>
                  <a:off x="222598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88" name="Oval 387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89" name="TextBox 388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58" name="Group 357"/>
                <p:cNvGrpSpPr/>
                <p:nvPr/>
              </p:nvGrpSpPr>
              <p:grpSpPr>
                <a:xfrm>
                  <a:off x="355689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86" name="Oval 385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87" name="TextBox 386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59" name="Group 358"/>
                <p:cNvGrpSpPr/>
                <p:nvPr/>
              </p:nvGrpSpPr>
              <p:grpSpPr>
                <a:xfrm>
                  <a:off x="400052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84" name="Oval 383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85" name="TextBox 384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60" name="Group 359"/>
                <p:cNvGrpSpPr/>
                <p:nvPr/>
              </p:nvGrpSpPr>
              <p:grpSpPr>
                <a:xfrm>
                  <a:off x="533143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82" name="Oval 381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83" name="TextBox 38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61" name="Group 360"/>
                <p:cNvGrpSpPr/>
                <p:nvPr/>
              </p:nvGrpSpPr>
              <p:grpSpPr>
                <a:xfrm>
                  <a:off x="488779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80" name="Oval 379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81" name="TextBox 380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62" name="Group 361"/>
                <p:cNvGrpSpPr/>
                <p:nvPr/>
              </p:nvGrpSpPr>
              <p:grpSpPr>
                <a:xfrm>
                  <a:off x="5775064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78" name="Oval 377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79" name="TextBox 378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63" name="Group 362"/>
                <p:cNvGrpSpPr/>
                <p:nvPr/>
              </p:nvGrpSpPr>
              <p:grpSpPr>
                <a:xfrm>
                  <a:off x="444416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76" name="Oval 375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77" name="TextBox 376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64" name="Group 363"/>
                <p:cNvGrpSpPr/>
                <p:nvPr/>
              </p:nvGrpSpPr>
              <p:grpSpPr>
                <a:xfrm>
                  <a:off x="133871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74" name="Oval 373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75" name="TextBox 374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65" name="Group 364"/>
                <p:cNvGrpSpPr/>
                <p:nvPr/>
              </p:nvGrpSpPr>
              <p:grpSpPr>
                <a:xfrm>
                  <a:off x="266962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72" name="Oval 371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73" name="TextBox 372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66" name="Group 365"/>
                <p:cNvGrpSpPr/>
                <p:nvPr/>
              </p:nvGrpSpPr>
              <p:grpSpPr>
                <a:xfrm>
                  <a:off x="311325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70" name="Oval 369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71" name="TextBox 370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67" name="Group 366"/>
                <p:cNvGrpSpPr/>
                <p:nvPr/>
              </p:nvGrpSpPr>
              <p:grpSpPr>
                <a:xfrm>
                  <a:off x="178235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68" name="Oval 367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69" name="TextBox 368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323" name="Group 322"/>
              <p:cNvGrpSpPr/>
              <p:nvPr/>
            </p:nvGrpSpPr>
            <p:grpSpPr>
              <a:xfrm>
                <a:off x="7317108" y="1844977"/>
                <a:ext cx="4831506" cy="584775"/>
                <a:chOff x="1338716" y="1000902"/>
                <a:chExt cx="4831506" cy="584775"/>
              </a:xfrm>
            </p:grpSpPr>
            <p:grpSp>
              <p:nvGrpSpPr>
                <p:cNvPr id="324" name="Group 323"/>
                <p:cNvGrpSpPr/>
                <p:nvPr/>
              </p:nvGrpSpPr>
              <p:grpSpPr>
                <a:xfrm>
                  <a:off x="222598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55" name="Oval 35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56" name="TextBox 35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25" name="Group 324"/>
                <p:cNvGrpSpPr/>
                <p:nvPr/>
              </p:nvGrpSpPr>
              <p:grpSpPr>
                <a:xfrm>
                  <a:off x="355689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53" name="Oval 35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54" name="TextBox 35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26" name="Group 325"/>
                <p:cNvGrpSpPr/>
                <p:nvPr/>
              </p:nvGrpSpPr>
              <p:grpSpPr>
                <a:xfrm>
                  <a:off x="400052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51" name="Oval 35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52" name="TextBox 35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27" name="Group 326"/>
                <p:cNvGrpSpPr/>
                <p:nvPr/>
              </p:nvGrpSpPr>
              <p:grpSpPr>
                <a:xfrm>
                  <a:off x="533143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49" name="Oval 34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50" name="TextBox 34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28" name="Group 327"/>
                <p:cNvGrpSpPr/>
                <p:nvPr/>
              </p:nvGrpSpPr>
              <p:grpSpPr>
                <a:xfrm>
                  <a:off x="488779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47" name="Oval 34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48" name="TextBox 34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29" name="Group 328"/>
                <p:cNvGrpSpPr/>
                <p:nvPr/>
              </p:nvGrpSpPr>
              <p:grpSpPr>
                <a:xfrm>
                  <a:off x="5775064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45" name="Oval 34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46" name="TextBox 34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30" name="Group 329"/>
                <p:cNvGrpSpPr/>
                <p:nvPr/>
              </p:nvGrpSpPr>
              <p:grpSpPr>
                <a:xfrm>
                  <a:off x="444416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43" name="Oval 34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44" name="TextBox 34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31" name="Group 330"/>
                <p:cNvGrpSpPr/>
                <p:nvPr/>
              </p:nvGrpSpPr>
              <p:grpSpPr>
                <a:xfrm>
                  <a:off x="133871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41" name="Oval 34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42" name="TextBox 34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32" name="Group 331"/>
                <p:cNvGrpSpPr/>
                <p:nvPr/>
              </p:nvGrpSpPr>
              <p:grpSpPr>
                <a:xfrm>
                  <a:off x="266962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39" name="Oval 33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40" name="TextBox 33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33" name="Group 332"/>
                <p:cNvGrpSpPr/>
                <p:nvPr/>
              </p:nvGrpSpPr>
              <p:grpSpPr>
                <a:xfrm>
                  <a:off x="3113256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37" name="Oval 33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38" name="TextBox 33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34" name="Group 333"/>
                <p:cNvGrpSpPr/>
                <p:nvPr/>
              </p:nvGrpSpPr>
              <p:grpSpPr>
                <a:xfrm>
                  <a:off x="1782351" y="1000902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35" name="Oval 334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36" name="TextBox 335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</p:grpSp>
        <p:grpSp>
          <p:nvGrpSpPr>
            <p:cNvPr id="306" name="Group 305"/>
            <p:cNvGrpSpPr/>
            <p:nvPr/>
          </p:nvGrpSpPr>
          <p:grpSpPr>
            <a:xfrm>
              <a:off x="2963046" y="1216159"/>
              <a:ext cx="846047" cy="1012941"/>
              <a:chOff x="9139367" y="4837800"/>
              <a:chExt cx="846047" cy="1012941"/>
            </a:xfrm>
          </p:grpSpPr>
          <p:grpSp>
            <p:nvGrpSpPr>
              <p:cNvPr id="307" name="Group 306"/>
              <p:cNvGrpSpPr/>
              <p:nvPr/>
            </p:nvGrpSpPr>
            <p:grpSpPr>
              <a:xfrm>
                <a:off x="9146621" y="4837800"/>
                <a:ext cx="838793" cy="584775"/>
                <a:chOff x="3139207" y="4733945"/>
                <a:chExt cx="838793" cy="584775"/>
              </a:xfrm>
            </p:grpSpPr>
            <p:grpSp>
              <p:nvGrpSpPr>
                <p:cNvPr id="315" name="Group 314"/>
                <p:cNvGrpSpPr/>
                <p:nvPr/>
              </p:nvGrpSpPr>
              <p:grpSpPr>
                <a:xfrm>
                  <a:off x="3139207" y="4733945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19" name="Oval 318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20" name="TextBox 319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16" name="Group 315"/>
                <p:cNvGrpSpPr/>
                <p:nvPr/>
              </p:nvGrpSpPr>
              <p:grpSpPr>
                <a:xfrm>
                  <a:off x="3582842" y="4733945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17" name="Oval 316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18" name="TextBox 317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  <p:grpSp>
            <p:nvGrpSpPr>
              <p:cNvPr id="308" name="Group 307"/>
              <p:cNvGrpSpPr/>
              <p:nvPr/>
            </p:nvGrpSpPr>
            <p:grpSpPr>
              <a:xfrm>
                <a:off x="9139367" y="5265966"/>
                <a:ext cx="838793" cy="584775"/>
                <a:chOff x="3139207" y="4733945"/>
                <a:chExt cx="838793" cy="584775"/>
              </a:xfrm>
            </p:grpSpPr>
            <p:grpSp>
              <p:nvGrpSpPr>
                <p:cNvPr id="309" name="Group 308"/>
                <p:cNvGrpSpPr/>
                <p:nvPr/>
              </p:nvGrpSpPr>
              <p:grpSpPr>
                <a:xfrm>
                  <a:off x="3139207" y="4733945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13" name="Oval 312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14" name="TextBox 313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  <p:grpSp>
              <p:nvGrpSpPr>
                <p:cNvPr id="310" name="Group 309"/>
                <p:cNvGrpSpPr/>
                <p:nvPr/>
              </p:nvGrpSpPr>
              <p:grpSpPr>
                <a:xfrm>
                  <a:off x="3582842" y="4733945"/>
                  <a:ext cx="395158" cy="584775"/>
                  <a:chOff x="3078220" y="1559724"/>
                  <a:chExt cx="395158" cy="584775"/>
                </a:xfrm>
              </p:grpSpPr>
              <p:sp>
                <p:nvSpPr>
                  <p:cNvPr id="311" name="Oval 310"/>
                  <p:cNvSpPr/>
                  <p:nvPr/>
                </p:nvSpPr>
                <p:spPr>
                  <a:xfrm>
                    <a:off x="3125906" y="1725645"/>
                    <a:ext cx="347472" cy="347472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0" h="0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312" name="TextBox 311"/>
                  <p:cNvSpPr txBox="1"/>
                  <p:nvPr/>
                </p:nvSpPr>
                <p:spPr>
                  <a:xfrm>
                    <a:off x="3078220" y="1559724"/>
                    <a:ext cx="38985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rPr>
                      <a:t>x</a:t>
                    </a:r>
                  </a:p>
                </p:txBody>
              </p:sp>
            </p:grpSp>
          </p:grpSp>
        </p:grpSp>
      </p:grpSp>
      <p:sp>
        <p:nvSpPr>
          <p:cNvPr id="423" name="TextBox 422"/>
          <p:cNvSpPr txBox="1"/>
          <p:nvPr/>
        </p:nvSpPr>
        <p:spPr>
          <a:xfrm>
            <a:off x="1518842" y="6101488"/>
            <a:ext cx="4416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passive transport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1691831" y="6096520"/>
            <a:ext cx="4059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active transport</a:t>
            </a:r>
          </a:p>
        </p:txBody>
      </p:sp>
      <p:sp>
        <p:nvSpPr>
          <p:cNvPr id="425" name="TextBox 424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566503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75000" decel="2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75000" decel="2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75000" decel="2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112 0.01805 0.0638 0.08935 0.06901 0.12361 C 0.07422 0.15787 0.03151 0.16065 0.03359 0.23842 C 0.03567 0.3162 0.02838 0.38287 0.03255 0.40879 " pathEditMode="relative" rAng="0" ptsTypes="AAAA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04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7" grpId="0" animBg="1"/>
      <p:bldP spid="45" grpId="0" animBg="1"/>
      <p:bldP spid="44" grpId="0" animBg="1"/>
      <p:bldP spid="423" grpId="0"/>
      <p:bldP spid="423" grpId="1"/>
      <p:bldP spid="4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4976" y="3175579"/>
            <a:ext cx="9149860" cy="61134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954264" y="357603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membrane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5400" y="771525"/>
            <a:ext cx="12274550" cy="4571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2000">
                <a:srgbClr val="00FFFF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38295" y="3844962"/>
            <a:ext cx="141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E3D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channel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69131" y="3707336"/>
            <a:ext cx="428534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80486" y="3009844"/>
            <a:ext cx="428535" cy="96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857411" y="2497221"/>
            <a:ext cx="1106832" cy="1968059"/>
            <a:chOff x="3802524" y="788848"/>
            <a:chExt cx="2951800" cy="4973536"/>
          </a:xfrm>
        </p:grpSpPr>
        <p:sp>
          <p:nvSpPr>
            <p:cNvPr id="41" name="Freeform 40"/>
            <p:cNvSpPr/>
            <p:nvPr/>
          </p:nvSpPr>
          <p:spPr>
            <a:xfrm>
              <a:off x="3802524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5381949" y="788848"/>
              <a:ext cx="1372375" cy="4973536"/>
            </a:xfrm>
            <a:custGeom>
              <a:avLst/>
              <a:gdLst>
                <a:gd name="connsiteX0" fmla="*/ 809857 w 1103512"/>
                <a:gd name="connsiteY0" fmla="*/ 572045 h 5060705"/>
                <a:gd name="connsiteX1" fmla="*/ 174857 w 1103512"/>
                <a:gd name="connsiteY1" fmla="*/ 267245 h 5060705"/>
                <a:gd name="connsiteX2" fmla="*/ 60557 w 1103512"/>
                <a:gd name="connsiteY2" fmla="*/ 4877345 h 5060705"/>
                <a:gd name="connsiteX3" fmla="*/ 1013057 w 1103512"/>
                <a:gd name="connsiteY3" fmla="*/ 3810545 h 5060705"/>
                <a:gd name="connsiteX4" fmla="*/ 1038457 w 1103512"/>
                <a:gd name="connsiteY4" fmla="*/ 724445 h 5060705"/>
                <a:gd name="connsiteX5" fmla="*/ 809857 w 1103512"/>
                <a:gd name="connsiteY5" fmla="*/ 572045 h 5060705"/>
                <a:gd name="connsiteX0" fmla="*/ 862357 w 1101425"/>
                <a:gd name="connsiteY0" fmla="*/ 258855 h 5217415"/>
                <a:gd name="connsiteX1" fmla="*/ 176557 w 1101425"/>
                <a:gd name="connsiteY1" fmla="*/ 423955 h 5217415"/>
                <a:gd name="connsiteX2" fmla="*/ 62257 w 1101425"/>
                <a:gd name="connsiteY2" fmla="*/ 5034055 h 5217415"/>
                <a:gd name="connsiteX3" fmla="*/ 1014757 w 1101425"/>
                <a:gd name="connsiteY3" fmla="*/ 3967255 h 5217415"/>
                <a:gd name="connsiteX4" fmla="*/ 1040157 w 1101425"/>
                <a:gd name="connsiteY4" fmla="*/ 881155 h 5217415"/>
                <a:gd name="connsiteX5" fmla="*/ 862357 w 1101425"/>
                <a:gd name="connsiteY5" fmla="*/ 258855 h 5217415"/>
                <a:gd name="connsiteX0" fmla="*/ 1040157 w 1141197"/>
                <a:gd name="connsiteY0" fmla="*/ 777558 h 5113818"/>
                <a:gd name="connsiteX1" fmla="*/ 176557 w 1141197"/>
                <a:gd name="connsiteY1" fmla="*/ 320358 h 5113818"/>
                <a:gd name="connsiteX2" fmla="*/ 62257 w 1141197"/>
                <a:gd name="connsiteY2" fmla="*/ 4930458 h 5113818"/>
                <a:gd name="connsiteX3" fmla="*/ 1014757 w 1141197"/>
                <a:gd name="connsiteY3" fmla="*/ 3863658 h 5113818"/>
                <a:gd name="connsiteX4" fmla="*/ 1040157 w 1141197"/>
                <a:gd name="connsiteY4" fmla="*/ 777558 h 5113818"/>
                <a:gd name="connsiteX0" fmla="*/ 1404321 w 1436887"/>
                <a:gd name="connsiteY0" fmla="*/ 1055590 h 5010850"/>
                <a:gd name="connsiteX1" fmla="*/ 197821 w 1436887"/>
                <a:gd name="connsiteY1" fmla="*/ 217390 h 5010850"/>
                <a:gd name="connsiteX2" fmla="*/ 83521 w 1436887"/>
                <a:gd name="connsiteY2" fmla="*/ 4827490 h 5010850"/>
                <a:gd name="connsiteX3" fmla="*/ 1036021 w 1436887"/>
                <a:gd name="connsiteY3" fmla="*/ 3760690 h 5010850"/>
                <a:gd name="connsiteX4" fmla="*/ 1404321 w 1436887"/>
                <a:gd name="connsiteY4" fmla="*/ 1055590 h 5010850"/>
                <a:gd name="connsiteX0" fmla="*/ 1404321 w 1443299"/>
                <a:gd name="connsiteY0" fmla="*/ 1030908 h 4947809"/>
                <a:gd name="connsiteX1" fmla="*/ 197821 w 1443299"/>
                <a:gd name="connsiteY1" fmla="*/ 192708 h 4947809"/>
                <a:gd name="connsiteX2" fmla="*/ 83521 w 1443299"/>
                <a:gd name="connsiteY2" fmla="*/ 4802808 h 4947809"/>
                <a:gd name="connsiteX3" fmla="*/ 1036021 w 1443299"/>
                <a:gd name="connsiteY3" fmla="*/ 3736008 h 4947809"/>
                <a:gd name="connsiteX4" fmla="*/ 1137622 w 1443299"/>
                <a:gd name="connsiteY4" fmla="*/ 2529507 h 4947809"/>
                <a:gd name="connsiteX5" fmla="*/ 1404321 w 1443299"/>
                <a:gd name="connsiteY5" fmla="*/ 1030908 h 4947809"/>
                <a:gd name="connsiteX0" fmla="*/ 1404321 w 1441547"/>
                <a:gd name="connsiteY0" fmla="*/ 1027895 h 4944796"/>
                <a:gd name="connsiteX1" fmla="*/ 197821 w 1441547"/>
                <a:gd name="connsiteY1" fmla="*/ 189695 h 4944796"/>
                <a:gd name="connsiteX2" fmla="*/ 83521 w 1441547"/>
                <a:gd name="connsiteY2" fmla="*/ 4799795 h 4944796"/>
                <a:gd name="connsiteX3" fmla="*/ 1036021 w 1441547"/>
                <a:gd name="connsiteY3" fmla="*/ 3732995 h 4944796"/>
                <a:gd name="connsiteX4" fmla="*/ 1124922 w 1441547"/>
                <a:gd name="connsiteY4" fmla="*/ 2361394 h 4944796"/>
                <a:gd name="connsiteX5" fmla="*/ 1404321 w 1441547"/>
                <a:gd name="connsiteY5" fmla="*/ 1027895 h 4944796"/>
                <a:gd name="connsiteX0" fmla="*/ 1324575 w 1368675"/>
                <a:gd name="connsiteY0" fmla="*/ 976453 h 4956854"/>
                <a:gd name="connsiteX1" fmla="*/ 194275 w 1368675"/>
                <a:gd name="connsiteY1" fmla="*/ 201753 h 4956854"/>
                <a:gd name="connsiteX2" fmla="*/ 79975 w 1368675"/>
                <a:gd name="connsiteY2" fmla="*/ 4811853 h 4956854"/>
                <a:gd name="connsiteX3" fmla="*/ 1032475 w 1368675"/>
                <a:gd name="connsiteY3" fmla="*/ 3745053 h 4956854"/>
                <a:gd name="connsiteX4" fmla="*/ 1121376 w 1368675"/>
                <a:gd name="connsiteY4" fmla="*/ 2373452 h 4956854"/>
                <a:gd name="connsiteX5" fmla="*/ 1324575 w 1368675"/>
                <a:gd name="connsiteY5" fmla="*/ 976453 h 4956854"/>
                <a:gd name="connsiteX0" fmla="*/ 1328275 w 1372375"/>
                <a:gd name="connsiteY0" fmla="*/ 976453 h 4973536"/>
                <a:gd name="connsiteX1" fmla="*/ 197975 w 1372375"/>
                <a:gd name="connsiteY1" fmla="*/ 201753 h 4973536"/>
                <a:gd name="connsiteX2" fmla="*/ 83675 w 1372375"/>
                <a:gd name="connsiteY2" fmla="*/ 4811853 h 4973536"/>
                <a:gd name="connsiteX3" fmla="*/ 1086975 w 1372375"/>
                <a:gd name="connsiteY3" fmla="*/ 3859353 h 4973536"/>
                <a:gd name="connsiteX4" fmla="*/ 1125076 w 1372375"/>
                <a:gd name="connsiteY4" fmla="*/ 2373452 h 4973536"/>
                <a:gd name="connsiteX5" fmla="*/ 1328275 w 1372375"/>
                <a:gd name="connsiteY5" fmla="*/ 976453 h 497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75" h="4973536">
                  <a:moveTo>
                    <a:pt x="1328275" y="976453"/>
                  </a:moveTo>
                  <a:cubicBezTo>
                    <a:pt x="1173758" y="614503"/>
                    <a:pt x="405408" y="-437480"/>
                    <a:pt x="197975" y="201753"/>
                  </a:cubicBezTo>
                  <a:cubicBezTo>
                    <a:pt x="-9458" y="840986"/>
                    <a:pt x="-64492" y="4202253"/>
                    <a:pt x="83675" y="4811853"/>
                  </a:cubicBezTo>
                  <a:cubicBezTo>
                    <a:pt x="231842" y="5421453"/>
                    <a:pt x="907058" y="4130287"/>
                    <a:pt x="1086975" y="3859353"/>
                  </a:cubicBezTo>
                  <a:cubicBezTo>
                    <a:pt x="1266892" y="3588419"/>
                    <a:pt x="1063693" y="2824302"/>
                    <a:pt x="1125076" y="2373452"/>
                  </a:cubicBezTo>
                  <a:cubicBezTo>
                    <a:pt x="1186459" y="1922602"/>
                    <a:pt x="1482792" y="1338403"/>
                    <a:pt x="1328275" y="976453"/>
                  </a:cubicBezTo>
                  <a:close/>
                </a:path>
              </a:pathLst>
            </a:custGeom>
            <a:solidFill>
              <a:srgbClr val="3E3D00"/>
            </a:solidFill>
            <a:ln>
              <a:solidFill>
                <a:srgbClr val="3E3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36598" y="3789895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inside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0875" y="276754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outside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78217" y="3087345"/>
            <a:ext cx="479408" cy="150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820968" y="2442513"/>
            <a:ext cx="715575" cy="1985305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9 w 602676"/>
              <a:gd name="connsiteY0" fmla="*/ 8491 h 958879"/>
              <a:gd name="connsiteX1" fmla="*/ 499587 w 602676"/>
              <a:gd name="connsiteY1" fmla="*/ 12997 h 958879"/>
              <a:gd name="connsiteX2" fmla="*/ 3 w 602676"/>
              <a:gd name="connsiteY2" fmla="*/ 169170 h 958879"/>
              <a:gd name="connsiteX3" fmla="*/ 492519 w 602676"/>
              <a:gd name="connsiteY3" fmla="*/ 306279 h 958879"/>
              <a:gd name="connsiteX4" fmla="*/ 72739 w 602676"/>
              <a:gd name="connsiteY4" fmla="*/ 470506 h 958879"/>
              <a:gd name="connsiteX5" fmla="*/ 525995 w 602676"/>
              <a:gd name="connsiteY5" fmla="*/ 640055 h 958879"/>
              <a:gd name="connsiteX6" fmla="*/ 34300 w 602676"/>
              <a:gd name="connsiteY6" fmla="*/ 792624 h 958879"/>
              <a:gd name="connsiteX7" fmla="*/ 602676 w 602676"/>
              <a:gd name="connsiteY7" fmla="*/ 958879 h 958879"/>
              <a:gd name="connsiteX0" fmla="*/ 631319 w 631319"/>
              <a:gd name="connsiteY0" fmla="*/ 46663 h 952136"/>
              <a:gd name="connsiteX1" fmla="*/ 499587 w 631319"/>
              <a:gd name="connsiteY1" fmla="*/ 6254 h 952136"/>
              <a:gd name="connsiteX2" fmla="*/ 3 w 631319"/>
              <a:gd name="connsiteY2" fmla="*/ 162427 h 952136"/>
              <a:gd name="connsiteX3" fmla="*/ 492519 w 631319"/>
              <a:gd name="connsiteY3" fmla="*/ 299536 h 952136"/>
              <a:gd name="connsiteX4" fmla="*/ 72739 w 631319"/>
              <a:gd name="connsiteY4" fmla="*/ 463763 h 952136"/>
              <a:gd name="connsiteX5" fmla="*/ 525995 w 631319"/>
              <a:gd name="connsiteY5" fmla="*/ 633312 h 952136"/>
              <a:gd name="connsiteX6" fmla="*/ 34300 w 631319"/>
              <a:gd name="connsiteY6" fmla="*/ 785881 h 952136"/>
              <a:gd name="connsiteX7" fmla="*/ 602676 w 631319"/>
              <a:gd name="connsiteY7" fmla="*/ 952136 h 952136"/>
              <a:gd name="connsiteX0" fmla="*/ 631416 w 631416"/>
              <a:gd name="connsiteY0" fmla="*/ 35322 h 940795"/>
              <a:gd name="connsiteX1" fmla="*/ 450049 w 631416"/>
              <a:gd name="connsiteY1" fmla="*/ 7303 h 940795"/>
              <a:gd name="connsiteX2" fmla="*/ 100 w 631416"/>
              <a:gd name="connsiteY2" fmla="*/ 151086 h 940795"/>
              <a:gd name="connsiteX3" fmla="*/ 492616 w 631416"/>
              <a:gd name="connsiteY3" fmla="*/ 288195 h 940795"/>
              <a:gd name="connsiteX4" fmla="*/ 72836 w 631416"/>
              <a:gd name="connsiteY4" fmla="*/ 452422 h 940795"/>
              <a:gd name="connsiteX5" fmla="*/ 526092 w 631416"/>
              <a:gd name="connsiteY5" fmla="*/ 621971 h 940795"/>
              <a:gd name="connsiteX6" fmla="*/ 34397 w 631416"/>
              <a:gd name="connsiteY6" fmla="*/ 774540 h 940795"/>
              <a:gd name="connsiteX7" fmla="*/ 602773 w 631416"/>
              <a:gd name="connsiteY7" fmla="*/ 940795 h 940795"/>
              <a:gd name="connsiteX0" fmla="*/ 631420 w 631420"/>
              <a:gd name="connsiteY0" fmla="*/ 35279 h 940752"/>
              <a:gd name="connsiteX1" fmla="*/ 608504 w 631420"/>
              <a:gd name="connsiteY1" fmla="*/ 22748 h 940752"/>
              <a:gd name="connsiteX2" fmla="*/ 450053 w 631420"/>
              <a:gd name="connsiteY2" fmla="*/ 7260 h 940752"/>
              <a:gd name="connsiteX3" fmla="*/ 104 w 631420"/>
              <a:gd name="connsiteY3" fmla="*/ 151043 h 940752"/>
              <a:gd name="connsiteX4" fmla="*/ 492620 w 631420"/>
              <a:gd name="connsiteY4" fmla="*/ 288152 h 940752"/>
              <a:gd name="connsiteX5" fmla="*/ 72840 w 631420"/>
              <a:gd name="connsiteY5" fmla="*/ 452379 h 940752"/>
              <a:gd name="connsiteX6" fmla="*/ 526096 w 631420"/>
              <a:gd name="connsiteY6" fmla="*/ 621928 h 940752"/>
              <a:gd name="connsiteX7" fmla="*/ 34401 w 631420"/>
              <a:gd name="connsiteY7" fmla="*/ 774497 h 940752"/>
              <a:gd name="connsiteX8" fmla="*/ 602777 w 631420"/>
              <a:gd name="connsiteY8" fmla="*/ 940752 h 940752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2777 w 620301"/>
              <a:gd name="connsiteY8" fmla="*/ 940752 h 942864"/>
              <a:gd name="connsiteX0" fmla="*/ 604693 w 620301"/>
              <a:gd name="connsiteY0" fmla="*/ 942864 h 942864"/>
              <a:gd name="connsiteX1" fmla="*/ 608504 w 620301"/>
              <a:gd name="connsiteY1" fmla="*/ 22748 h 942864"/>
              <a:gd name="connsiteX2" fmla="*/ 450053 w 620301"/>
              <a:gd name="connsiteY2" fmla="*/ 7260 h 942864"/>
              <a:gd name="connsiteX3" fmla="*/ 104 w 620301"/>
              <a:gd name="connsiteY3" fmla="*/ 151043 h 942864"/>
              <a:gd name="connsiteX4" fmla="*/ 492620 w 620301"/>
              <a:gd name="connsiteY4" fmla="*/ 288152 h 942864"/>
              <a:gd name="connsiteX5" fmla="*/ 72840 w 620301"/>
              <a:gd name="connsiteY5" fmla="*/ 452379 h 942864"/>
              <a:gd name="connsiteX6" fmla="*/ 526096 w 620301"/>
              <a:gd name="connsiteY6" fmla="*/ 621928 h 942864"/>
              <a:gd name="connsiteX7" fmla="*/ 34401 w 620301"/>
              <a:gd name="connsiteY7" fmla="*/ 774497 h 942864"/>
              <a:gd name="connsiteX8" fmla="*/ 606356 w 620301"/>
              <a:gd name="connsiteY8" fmla="*/ 942494 h 942864"/>
              <a:gd name="connsiteX0" fmla="*/ 604693 w 624378"/>
              <a:gd name="connsiteY0" fmla="*/ 946308 h 946308"/>
              <a:gd name="connsiteX1" fmla="*/ 618383 w 624378"/>
              <a:gd name="connsiteY1" fmla="*/ 150931 h 946308"/>
              <a:gd name="connsiteX2" fmla="*/ 608504 w 624378"/>
              <a:gd name="connsiteY2" fmla="*/ 26192 h 946308"/>
              <a:gd name="connsiteX3" fmla="*/ 450053 w 624378"/>
              <a:gd name="connsiteY3" fmla="*/ 10704 h 946308"/>
              <a:gd name="connsiteX4" fmla="*/ 104 w 624378"/>
              <a:gd name="connsiteY4" fmla="*/ 154487 h 946308"/>
              <a:gd name="connsiteX5" fmla="*/ 492620 w 624378"/>
              <a:gd name="connsiteY5" fmla="*/ 291596 h 946308"/>
              <a:gd name="connsiteX6" fmla="*/ 72840 w 624378"/>
              <a:gd name="connsiteY6" fmla="*/ 455823 h 946308"/>
              <a:gd name="connsiteX7" fmla="*/ 526096 w 624378"/>
              <a:gd name="connsiteY7" fmla="*/ 625372 h 946308"/>
              <a:gd name="connsiteX8" fmla="*/ 34401 w 624378"/>
              <a:gd name="connsiteY8" fmla="*/ 777941 h 946308"/>
              <a:gd name="connsiteX9" fmla="*/ 606356 w 624378"/>
              <a:gd name="connsiteY9" fmla="*/ 945938 h 946308"/>
              <a:gd name="connsiteX0" fmla="*/ 604693 w 613757"/>
              <a:gd name="connsiteY0" fmla="*/ 946308 h 946308"/>
              <a:gd name="connsiteX1" fmla="*/ 542498 w 613757"/>
              <a:gd name="connsiteY1" fmla="*/ 148608 h 946308"/>
              <a:gd name="connsiteX2" fmla="*/ 608504 w 613757"/>
              <a:gd name="connsiteY2" fmla="*/ 26192 h 946308"/>
              <a:gd name="connsiteX3" fmla="*/ 450053 w 613757"/>
              <a:gd name="connsiteY3" fmla="*/ 10704 h 946308"/>
              <a:gd name="connsiteX4" fmla="*/ 104 w 613757"/>
              <a:gd name="connsiteY4" fmla="*/ 154487 h 946308"/>
              <a:gd name="connsiteX5" fmla="*/ 492620 w 613757"/>
              <a:gd name="connsiteY5" fmla="*/ 291596 h 946308"/>
              <a:gd name="connsiteX6" fmla="*/ 72840 w 613757"/>
              <a:gd name="connsiteY6" fmla="*/ 455823 h 946308"/>
              <a:gd name="connsiteX7" fmla="*/ 526096 w 613757"/>
              <a:gd name="connsiteY7" fmla="*/ 625372 h 946308"/>
              <a:gd name="connsiteX8" fmla="*/ 34401 w 613757"/>
              <a:gd name="connsiteY8" fmla="*/ 777941 h 946308"/>
              <a:gd name="connsiteX9" fmla="*/ 606356 w 613757"/>
              <a:gd name="connsiteY9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542498 w 616392"/>
              <a:gd name="connsiteY2" fmla="*/ 14860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392"/>
              <a:gd name="connsiteY0" fmla="*/ 946308 h 946308"/>
              <a:gd name="connsiteX1" fmla="*/ 614087 w 616392"/>
              <a:gd name="connsiteY1" fmla="*/ 299614 h 946308"/>
              <a:gd name="connsiteX2" fmla="*/ 460886 w 616392"/>
              <a:gd name="connsiteY2" fmla="*/ 155578 h 946308"/>
              <a:gd name="connsiteX3" fmla="*/ 608504 w 616392"/>
              <a:gd name="connsiteY3" fmla="*/ 26192 h 946308"/>
              <a:gd name="connsiteX4" fmla="*/ 450053 w 616392"/>
              <a:gd name="connsiteY4" fmla="*/ 10704 h 946308"/>
              <a:gd name="connsiteX5" fmla="*/ 104 w 616392"/>
              <a:gd name="connsiteY5" fmla="*/ 154487 h 946308"/>
              <a:gd name="connsiteX6" fmla="*/ 492620 w 616392"/>
              <a:gd name="connsiteY6" fmla="*/ 291596 h 946308"/>
              <a:gd name="connsiteX7" fmla="*/ 72840 w 616392"/>
              <a:gd name="connsiteY7" fmla="*/ 455823 h 946308"/>
              <a:gd name="connsiteX8" fmla="*/ 526096 w 616392"/>
              <a:gd name="connsiteY8" fmla="*/ 625372 h 946308"/>
              <a:gd name="connsiteX9" fmla="*/ 34401 w 616392"/>
              <a:gd name="connsiteY9" fmla="*/ 777941 h 946308"/>
              <a:gd name="connsiteX10" fmla="*/ 606356 w 616392"/>
              <a:gd name="connsiteY10" fmla="*/ 945938 h 946308"/>
              <a:gd name="connsiteX0" fmla="*/ 604693 w 616962"/>
              <a:gd name="connsiteY0" fmla="*/ 946308 h 946308"/>
              <a:gd name="connsiteX1" fmla="*/ 482362 w 616962"/>
              <a:gd name="connsiteY1" fmla="*/ 480821 h 946308"/>
              <a:gd name="connsiteX2" fmla="*/ 614087 w 616962"/>
              <a:gd name="connsiteY2" fmla="*/ 299614 h 946308"/>
              <a:gd name="connsiteX3" fmla="*/ 460886 w 616962"/>
              <a:gd name="connsiteY3" fmla="*/ 155578 h 946308"/>
              <a:gd name="connsiteX4" fmla="*/ 608504 w 616962"/>
              <a:gd name="connsiteY4" fmla="*/ 26192 h 946308"/>
              <a:gd name="connsiteX5" fmla="*/ 450053 w 616962"/>
              <a:gd name="connsiteY5" fmla="*/ 10704 h 946308"/>
              <a:gd name="connsiteX6" fmla="*/ 104 w 616962"/>
              <a:gd name="connsiteY6" fmla="*/ 154487 h 946308"/>
              <a:gd name="connsiteX7" fmla="*/ 492620 w 616962"/>
              <a:gd name="connsiteY7" fmla="*/ 291596 h 946308"/>
              <a:gd name="connsiteX8" fmla="*/ 72840 w 616962"/>
              <a:gd name="connsiteY8" fmla="*/ 455823 h 946308"/>
              <a:gd name="connsiteX9" fmla="*/ 526096 w 616962"/>
              <a:gd name="connsiteY9" fmla="*/ 625372 h 946308"/>
              <a:gd name="connsiteX10" fmla="*/ 34401 w 616962"/>
              <a:gd name="connsiteY10" fmla="*/ 777941 h 946308"/>
              <a:gd name="connsiteX11" fmla="*/ 606356 w 616962"/>
              <a:gd name="connsiteY11" fmla="*/ 945938 h 946308"/>
              <a:gd name="connsiteX0" fmla="*/ 604693 w 615553"/>
              <a:gd name="connsiteY0" fmla="*/ 946308 h 946308"/>
              <a:gd name="connsiteX1" fmla="*/ 482362 w 615553"/>
              <a:gd name="connsiteY1" fmla="*/ 480821 h 946308"/>
              <a:gd name="connsiteX2" fmla="*/ 612655 w 615553"/>
              <a:gd name="connsiteY2" fmla="*/ 277544 h 946308"/>
              <a:gd name="connsiteX3" fmla="*/ 460886 w 615553"/>
              <a:gd name="connsiteY3" fmla="*/ 155578 h 946308"/>
              <a:gd name="connsiteX4" fmla="*/ 608504 w 615553"/>
              <a:gd name="connsiteY4" fmla="*/ 26192 h 946308"/>
              <a:gd name="connsiteX5" fmla="*/ 450053 w 615553"/>
              <a:gd name="connsiteY5" fmla="*/ 10704 h 946308"/>
              <a:gd name="connsiteX6" fmla="*/ 104 w 615553"/>
              <a:gd name="connsiteY6" fmla="*/ 154487 h 946308"/>
              <a:gd name="connsiteX7" fmla="*/ 492620 w 615553"/>
              <a:gd name="connsiteY7" fmla="*/ 291596 h 946308"/>
              <a:gd name="connsiteX8" fmla="*/ 72840 w 615553"/>
              <a:gd name="connsiteY8" fmla="*/ 455823 h 946308"/>
              <a:gd name="connsiteX9" fmla="*/ 526096 w 615553"/>
              <a:gd name="connsiteY9" fmla="*/ 625372 h 946308"/>
              <a:gd name="connsiteX10" fmla="*/ 34401 w 615553"/>
              <a:gd name="connsiteY10" fmla="*/ 777941 h 946308"/>
              <a:gd name="connsiteX11" fmla="*/ 606356 w 615553"/>
              <a:gd name="connsiteY11" fmla="*/ 945938 h 946308"/>
              <a:gd name="connsiteX0" fmla="*/ 604693 w 622237"/>
              <a:gd name="connsiteY0" fmla="*/ 946308 h 946308"/>
              <a:gd name="connsiteX1" fmla="*/ 616951 w 622237"/>
              <a:gd name="connsiteY1" fmla="*/ 614403 h 946308"/>
              <a:gd name="connsiteX2" fmla="*/ 482362 w 622237"/>
              <a:gd name="connsiteY2" fmla="*/ 480821 h 946308"/>
              <a:gd name="connsiteX3" fmla="*/ 612655 w 622237"/>
              <a:gd name="connsiteY3" fmla="*/ 277544 h 946308"/>
              <a:gd name="connsiteX4" fmla="*/ 460886 w 622237"/>
              <a:gd name="connsiteY4" fmla="*/ 155578 h 946308"/>
              <a:gd name="connsiteX5" fmla="*/ 608504 w 622237"/>
              <a:gd name="connsiteY5" fmla="*/ 26192 h 946308"/>
              <a:gd name="connsiteX6" fmla="*/ 450053 w 622237"/>
              <a:gd name="connsiteY6" fmla="*/ 10704 h 946308"/>
              <a:gd name="connsiteX7" fmla="*/ 104 w 622237"/>
              <a:gd name="connsiteY7" fmla="*/ 154487 h 946308"/>
              <a:gd name="connsiteX8" fmla="*/ 492620 w 622237"/>
              <a:gd name="connsiteY8" fmla="*/ 291596 h 946308"/>
              <a:gd name="connsiteX9" fmla="*/ 72840 w 622237"/>
              <a:gd name="connsiteY9" fmla="*/ 455823 h 946308"/>
              <a:gd name="connsiteX10" fmla="*/ 526096 w 622237"/>
              <a:gd name="connsiteY10" fmla="*/ 625372 h 946308"/>
              <a:gd name="connsiteX11" fmla="*/ 34401 w 622237"/>
              <a:gd name="connsiteY11" fmla="*/ 777941 h 946308"/>
              <a:gd name="connsiteX12" fmla="*/ 606356 w 622237"/>
              <a:gd name="connsiteY12" fmla="*/ 945938 h 946308"/>
              <a:gd name="connsiteX0" fmla="*/ 604693 w 618920"/>
              <a:gd name="connsiteY0" fmla="*/ 946308 h 946308"/>
              <a:gd name="connsiteX1" fmla="*/ 470907 w 618920"/>
              <a:gd name="connsiteY1" fmla="*/ 788177 h 946308"/>
              <a:gd name="connsiteX2" fmla="*/ 616951 w 618920"/>
              <a:gd name="connsiteY2" fmla="*/ 614403 h 946308"/>
              <a:gd name="connsiteX3" fmla="*/ 482362 w 618920"/>
              <a:gd name="connsiteY3" fmla="*/ 480821 h 946308"/>
              <a:gd name="connsiteX4" fmla="*/ 612655 w 618920"/>
              <a:gd name="connsiteY4" fmla="*/ 277544 h 946308"/>
              <a:gd name="connsiteX5" fmla="*/ 460886 w 618920"/>
              <a:gd name="connsiteY5" fmla="*/ 155578 h 946308"/>
              <a:gd name="connsiteX6" fmla="*/ 608504 w 618920"/>
              <a:gd name="connsiteY6" fmla="*/ 26192 h 946308"/>
              <a:gd name="connsiteX7" fmla="*/ 450053 w 618920"/>
              <a:gd name="connsiteY7" fmla="*/ 10704 h 946308"/>
              <a:gd name="connsiteX8" fmla="*/ 104 w 618920"/>
              <a:gd name="connsiteY8" fmla="*/ 154487 h 946308"/>
              <a:gd name="connsiteX9" fmla="*/ 492620 w 618920"/>
              <a:gd name="connsiteY9" fmla="*/ 291596 h 946308"/>
              <a:gd name="connsiteX10" fmla="*/ 72840 w 618920"/>
              <a:gd name="connsiteY10" fmla="*/ 455823 h 946308"/>
              <a:gd name="connsiteX11" fmla="*/ 526096 w 618920"/>
              <a:gd name="connsiteY11" fmla="*/ 625372 h 946308"/>
              <a:gd name="connsiteX12" fmla="*/ 34401 w 618920"/>
              <a:gd name="connsiteY12" fmla="*/ 777941 h 946308"/>
              <a:gd name="connsiteX13" fmla="*/ 606356 w 618920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482362 w 618268"/>
              <a:gd name="connsiteY3" fmla="*/ 480821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460886 w 618268"/>
              <a:gd name="connsiteY5" fmla="*/ 155578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  <a:gd name="connsiteX0" fmla="*/ 604693 w 618268"/>
              <a:gd name="connsiteY0" fmla="*/ 946308 h 946308"/>
              <a:gd name="connsiteX1" fmla="*/ 381563 w 618268"/>
              <a:gd name="connsiteY1" fmla="*/ 782601 h 946308"/>
              <a:gd name="connsiteX2" fmla="*/ 616951 w 618268"/>
              <a:gd name="connsiteY2" fmla="*/ 614403 h 946308"/>
              <a:gd name="connsiteX3" fmla="*/ 399891 w 618268"/>
              <a:gd name="connsiteY3" fmla="*/ 451084 h 946308"/>
              <a:gd name="connsiteX4" fmla="*/ 612655 w 618268"/>
              <a:gd name="connsiteY4" fmla="*/ 277544 h 946308"/>
              <a:gd name="connsiteX5" fmla="*/ 330306 w 618268"/>
              <a:gd name="connsiteY5" fmla="*/ 144427 h 946308"/>
              <a:gd name="connsiteX6" fmla="*/ 608504 w 618268"/>
              <a:gd name="connsiteY6" fmla="*/ 26192 h 946308"/>
              <a:gd name="connsiteX7" fmla="*/ 450053 w 618268"/>
              <a:gd name="connsiteY7" fmla="*/ 10704 h 946308"/>
              <a:gd name="connsiteX8" fmla="*/ 104 w 618268"/>
              <a:gd name="connsiteY8" fmla="*/ 154487 h 946308"/>
              <a:gd name="connsiteX9" fmla="*/ 492620 w 618268"/>
              <a:gd name="connsiteY9" fmla="*/ 291596 h 946308"/>
              <a:gd name="connsiteX10" fmla="*/ 72840 w 618268"/>
              <a:gd name="connsiteY10" fmla="*/ 455823 h 946308"/>
              <a:gd name="connsiteX11" fmla="*/ 526096 w 618268"/>
              <a:gd name="connsiteY11" fmla="*/ 625372 h 946308"/>
              <a:gd name="connsiteX12" fmla="*/ 34401 w 618268"/>
              <a:gd name="connsiteY12" fmla="*/ 777941 h 946308"/>
              <a:gd name="connsiteX13" fmla="*/ 606356 w 618268"/>
              <a:gd name="connsiteY13" fmla="*/ 945938 h 94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68" h="946308">
                <a:moveTo>
                  <a:pt x="604693" y="946308"/>
                </a:moveTo>
                <a:cubicBezTo>
                  <a:pt x="606068" y="919953"/>
                  <a:pt x="379520" y="837918"/>
                  <a:pt x="381563" y="782601"/>
                </a:cubicBezTo>
                <a:cubicBezTo>
                  <a:pt x="383606" y="727284"/>
                  <a:pt x="638714" y="665629"/>
                  <a:pt x="616951" y="614403"/>
                </a:cubicBezTo>
                <a:cubicBezTo>
                  <a:pt x="595188" y="563177"/>
                  <a:pt x="385096" y="516133"/>
                  <a:pt x="399891" y="451084"/>
                </a:cubicBezTo>
                <a:cubicBezTo>
                  <a:pt x="414686" y="386035"/>
                  <a:pt x="638427" y="331751"/>
                  <a:pt x="612655" y="277544"/>
                </a:cubicBezTo>
                <a:cubicBezTo>
                  <a:pt x="586883" y="223337"/>
                  <a:pt x="320975" y="191933"/>
                  <a:pt x="330306" y="144427"/>
                </a:cubicBezTo>
                <a:cubicBezTo>
                  <a:pt x="339637" y="96921"/>
                  <a:pt x="636559" y="49563"/>
                  <a:pt x="608504" y="26192"/>
                </a:cubicBezTo>
                <a:cubicBezTo>
                  <a:pt x="580449" y="2821"/>
                  <a:pt x="551453" y="-10678"/>
                  <a:pt x="450053" y="10704"/>
                </a:cubicBezTo>
                <a:cubicBezTo>
                  <a:pt x="348653" y="32086"/>
                  <a:pt x="-6990" y="107672"/>
                  <a:pt x="104" y="154487"/>
                </a:cubicBezTo>
                <a:cubicBezTo>
                  <a:pt x="7198" y="201302"/>
                  <a:pt x="480497" y="241373"/>
                  <a:pt x="492620" y="291596"/>
                </a:cubicBezTo>
                <a:cubicBezTo>
                  <a:pt x="504743" y="341819"/>
                  <a:pt x="67261" y="400194"/>
                  <a:pt x="72840" y="455823"/>
                </a:cubicBezTo>
                <a:cubicBezTo>
                  <a:pt x="78419" y="511452"/>
                  <a:pt x="532502" y="571686"/>
                  <a:pt x="526096" y="625372"/>
                </a:cubicBezTo>
                <a:cubicBezTo>
                  <a:pt x="519690" y="679058"/>
                  <a:pt x="21024" y="724513"/>
                  <a:pt x="34401" y="777941"/>
                </a:cubicBezTo>
                <a:cubicBezTo>
                  <a:pt x="47778" y="831369"/>
                  <a:pt x="335326" y="843760"/>
                  <a:pt x="606356" y="94593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84517" y="1655634"/>
            <a:ext cx="395158" cy="584775"/>
            <a:chOff x="3078220" y="1559724"/>
            <a:chExt cx="395158" cy="584775"/>
          </a:xfrm>
        </p:grpSpPr>
        <p:sp>
          <p:nvSpPr>
            <p:cNvPr id="2" name="Oval 1"/>
            <p:cNvSpPr/>
            <p:nvPr/>
          </p:nvSpPr>
          <p:spPr>
            <a:xfrm>
              <a:off x="3125906" y="1725645"/>
              <a:ext cx="347472" cy="34747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  <a:scene3d>
              <a:camera prst="orthographicFront"/>
              <a:lightRig rig="threePt" dir="t"/>
            </a:scene3d>
            <a:sp3d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78220" y="155972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x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65058" y="384496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pump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91831" y="6096520"/>
            <a:ext cx="4059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rPr>
              <a:t>active transport</a:t>
            </a:r>
          </a:p>
        </p:txBody>
      </p:sp>
      <p:sp>
        <p:nvSpPr>
          <p:cNvPr id="44" name="Freeform 43"/>
          <p:cNvSpPr/>
          <p:nvPr/>
        </p:nvSpPr>
        <p:spPr>
          <a:xfrm flipH="1">
            <a:off x="3564593" y="2459757"/>
            <a:ext cx="713441" cy="1950814"/>
          </a:xfrm>
          <a:custGeom>
            <a:avLst/>
            <a:gdLst>
              <a:gd name="connsiteX0" fmla="*/ 436766 w 603021"/>
              <a:gd name="connsiteY0" fmla="*/ 0 h 935182"/>
              <a:gd name="connsiteX1" fmla="*/ 348 w 603021"/>
              <a:gd name="connsiteY1" fmla="*/ 145473 h 935182"/>
              <a:gd name="connsiteX2" fmla="*/ 499112 w 603021"/>
              <a:gd name="connsiteY2" fmla="*/ 363682 h 935182"/>
              <a:gd name="connsiteX3" fmla="*/ 73084 w 603021"/>
              <a:gd name="connsiteY3" fmla="*/ 446809 h 935182"/>
              <a:gd name="connsiteX4" fmla="*/ 426375 w 603021"/>
              <a:gd name="connsiteY4" fmla="*/ 540327 h 935182"/>
              <a:gd name="connsiteX5" fmla="*/ 31521 w 603021"/>
              <a:gd name="connsiteY5" fmla="*/ 665018 h 935182"/>
              <a:gd name="connsiteX6" fmla="*/ 603021 w 603021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426312 w 602958"/>
              <a:gd name="connsiteY4" fmla="*/ 540327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1458 w 602958"/>
              <a:gd name="connsiteY5" fmla="*/ 665018 h 935182"/>
              <a:gd name="connsiteX6" fmla="*/ 602958 w 602958"/>
              <a:gd name="connsiteY6" fmla="*/ 935182 h 935182"/>
              <a:gd name="connsiteX0" fmla="*/ 436703 w 602958"/>
              <a:gd name="connsiteY0" fmla="*/ 0 h 935182"/>
              <a:gd name="connsiteX1" fmla="*/ 285 w 602958"/>
              <a:gd name="connsiteY1" fmla="*/ 145473 h 935182"/>
              <a:gd name="connsiteX2" fmla="*/ 492801 w 602958"/>
              <a:gd name="connsiteY2" fmla="*/ 282582 h 935182"/>
              <a:gd name="connsiteX3" fmla="*/ 73021 w 602958"/>
              <a:gd name="connsiteY3" fmla="*/ 446809 h 935182"/>
              <a:gd name="connsiteX4" fmla="*/ 526277 w 602958"/>
              <a:gd name="connsiteY4" fmla="*/ 616358 h 935182"/>
              <a:gd name="connsiteX5" fmla="*/ 34582 w 602958"/>
              <a:gd name="connsiteY5" fmla="*/ 768927 h 935182"/>
              <a:gd name="connsiteX6" fmla="*/ 602958 w 602958"/>
              <a:gd name="connsiteY6" fmla="*/ 935182 h 935182"/>
              <a:gd name="connsiteX0" fmla="*/ 530197 w 602734"/>
              <a:gd name="connsiteY0" fmla="*/ 0 h 950388"/>
              <a:gd name="connsiteX1" fmla="*/ 61 w 602734"/>
              <a:gd name="connsiteY1" fmla="*/ 160679 h 950388"/>
              <a:gd name="connsiteX2" fmla="*/ 492577 w 602734"/>
              <a:gd name="connsiteY2" fmla="*/ 297788 h 950388"/>
              <a:gd name="connsiteX3" fmla="*/ 72797 w 602734"/>
              <a:gd name="connsiteY3" fmla="*/ 462015 h 950388"/>
              <a:gd name="connsiteX4" fmla="*/ 526053 w 602734"/>
              <a:gd name="connsiteY4" fmla="*/ 631564 h 950388"/>
              <a:gd name="connsiteX5" fmla="*/ 34358 w 602734"/>
              <a:gd name="connsiteY5" fmla="*/ 784133 h 950388"/>
              <a:gd name="connsiteX6" fmla="*/ 602734 w 60273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72737 w 602674"/>
              <a:gd name="connsiteY3" fmla="*/ 462015 h 950388"/>
              <a:gd name="connsiteX4" fmla="*/ 525993 w 602674"/>
              <a:gd name="connsiteY4" fmla="*/ 631564 h 950388"/>
              <a:gd name="connsiteX5" fmla="*/ 34298 w 602674"/>
              <a:gd name="connsiteY5" fmla="*/ 784133 h 950388"/>
              <a:gd name="connsiteX6" fmla="*/ 602674 w 602674"/>
              <a:gd name="connsiteY6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525993 w 602674"/>
              <a:gd name="connsiteY3" fmla="*/ 631564 h 950388"/>
              <a:gd name="connsiteX4" fmla="*/ 34298 w 602674"/>
              <a:gd name="connsiteY4" fmla="*/ 784133 h 950388"/>
              <a:gd name="connsiteX5" fmla="*/ 602674 w 602674"/>
              <a:gd name="connsiteY5" fmla="*/ 950388 h 950388"/>
              <a:gd name="connsiteX0" fmla="*/ 530137 w 602674"/>
              <a:gd name="connsiteY0" fmla="*/ 0 h 950388"/>
              <a:gd name="connsiteX1" fmla="*/ 1 w 602674"/>
              <a:gd name="connsiteY1" fmla="*/ 160679 h 950388"/>
              <a:gd name="connsiteX2" fmla="*/ 530004 w 602674"/>
              <a:gd name="connsiteY2" fmla="*/ 485331 h 950388"/>
              <a:gd name="connsiteX3" fmla="*/ 34298 w 602674"/>
              <a:gd name="connsiteY3" fmla="*/ 784133 h 950388"/>
              <a:gd name="connsiteX4" fmla="*/ 602674 w 602674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12431 w 580807"/>
              <a:gd name="connsiteY3" fmla="*/ 784133 h 950388"/>
              <a:gd name="connsiteX4" fmla="*/ 580807 w 580807"/>
              <a:gd name="connsiteY4" fmla="*/ 950388 h 950388"/>
              <a:gd name="connsiteX0" fmla="*/ 508270 w 580807"/>
              <a:gd name="connsiteY0" fmla="*/ 0 h 950388"/>
              <a:gd name="connsiteX1" fmla="*/ 1 w 580807"/>
              <a:gd name="connsiteY1" fmla="*/ 236710 h 950388"/>
              <a:gd name="connsiteX2" fmla="*/ 508137 w 580807"/>
              <a:gd name="connsiteY2" fmla="*/ 485331 h 950388"/>
              <a:gd name="connsiteX3" fmla="*/ 6183 w 580807"/>
              <a:gd name="connsiteY3" fmla="*/ 705568 h 950388"/>
              <a:gd name="connsiteX4" fmla="*/ 580807 w 580807"/>
              <a:gd name="connsiteY4" fmla="*/ 950388 h 950388"/>
              <a:gd name="connsiteX0" fmla="*/ 798603 w 798603"/>
              <a:gd name="connsiteY0" fmla="*/ 0 h 952922"/>
              <a:gd name="connsiteX1" fmla="*/ 2933 w 798603"/>
              <a:gd name="connsiteY1" fmla="*/ 239244 h 952922"/>
              <a:gd name="connsiteX2" fmla="*/ 511069 w 798603"/>
              <a:gd name="connsiteY2" fmla="*/ 487865 h 952922"/>
              <a:gd name="connsiteX3" fmla="*/ 9115 w 798603"/>
              <a:gd name="connsiteY3" fmla="*/ 708102 h 952922"/>
              <a:gd name="connsiteX4" fmla="*/ 583739 w 798603"/>
              <a:gd name="connsiteY4" fmla="*/ 952922 h 952922"/>
              <a:gd name="connsiteX0" fmla="*/ 795671 w 795671"/>
              <a:gd name="connsiteY0" fmla="*/ 0 h 952922"/>
              <a:gd name="connsiteX1" fmla="*/ 505399 w 795671"/>
              <a:gd name="connsiteY1" fmla="*/ 62796 h 952922"/>
              <a:gd name="connsiteX2" fmla="*/ 1 w 795671"/>
              <a:gd name="connsiteY2" fmla="*/ 239244 h 952922"/>
              <a:gd name="connsiteX3" fmla="*/ 508137 w 795671"/>
              <a:gd name="connsiteY3" fmla="*/ 487865 h 952922"/>
              <a:gd name="connsiteX4" fmla="*/ 6183 w 795671"/>
              <a:gd name="connsiteY4" fmla="*/ 708102 h 952922"/>
              <a:gd name="connsiteX5" fmla="*/ 580807 w 795671"/>
              <a:gd name="connsiteY5" fmla="*/ 952922 h 952922"/>
              <a:gd name="connsiteX0" fmla="*/ 795802 w 795802"/>
              <a:gd name="connsiteY0" fmla="*/ 0 h 952922"/>
              <a:gd name="connsiteX1" fmla="*/ 461622 w 795802"/>
              <a:gd name="connsiteY1" fmla="*/ 38016 h 952922"/>
              <a:gd name="connsiteX2" fmla="*/ 132 w 795802"/>
              <a:gd name="connsiteY2" fmla="*/ 239244 h 952922"/>
              <a:gd name="connsiteX3" fmla="*/ 508268 w 795802"/>
              <a:gd name="connsiteY3" fmla="*/ 487865 h 952922"/>
              <a:gd name="connsiteX4" fmla="*/ 6314 w 795802"/>
              <a:gd name="connsiteY4" fmla="*/ 708102 h 952922"/>
              <a:gd name="connsiteX5" fmla="*/ 580938 w 795802"/>
              <a:gd name="connsiteY5" fmla="*/ 952922 h 952922"/>
              <a:gd name="connsiteX0" fmla="*/ 696531 w 696531"/>
              <a:gd name="connsiteY0" fmla="*/ 23787 h 928697"/>
              <a:gd name="connsiteX1" fmla="*/ 461622 w 696531"/>
              <a:gd name="connsiteY1" fmla="*/ 13791 h 928697"/>
              <a:gd name="connsiteX2" fmla="*/ 132 w 696531"/>
              <a:gd name="connsiteY2" fmla="*/ 215019 h 928697"/>
              <a:gd name="connsiteX3" fmla="*/ 508268 w 696531"/>
              <a:gd name="connsiteY3" fmla="*/ 463640 h 928697"/>
              <a:gd name="connsiteX4" fmla="*/ 6314 w 696531"/>
              <a:gd name="connsiteY4" fmla="*/ 683877 h 928697"/>
              <a:gd name="connsiteX5" fmla="*/ 580938 w 696531"/>
              <a:gd name="connsiteY5" fmla="*/ 928697 h 928697"/>
              <a:gd name="connsiteX0" fmla="*/ 579696 w 580938"/>
              <a:gd name="connsiteY0" fmla="*/ 912593 h 916113"/>
              <a:gd name="connsiteX1" fmla="*/ 461622 w 580938"/>
              <a:gd name="connsiteY1" fmla="*/ 1207 h 916113"/>
              <a:gd name="connsiteX2" fmla="*/ 132 w 580938"/>
              <a:gd name="connsiteY2" fmla="*/ 202435 h 916113"/>
              <a:gd name="connsiteX3" fmla="*/ 508268 w 580938"/>
              <a:gd name="connsiteY3" fmla="*/ 451056 h 916113"/>
              <a:gd name="connsiteX4" fmla="*/ 6314 w 580938"/>
              <a:gd name="connsiteY4" fmla="*/ 671293 h 916113"/>
              <a:gd name="connsiteX5" fmla="*/ 580938 w 580938"/>
              <a:gd name="connsiteY5" fmla="*/ 916113 h 916113"/>
              <a:gd name="connsiteX0" fmla="*/ 579663 w 611898"/>
              <a:gd name="connsiteY0" fmla="*/ 927442 h 930962"/>
              <a:gd name="connsiteX1" fmla="*/ 557806 w 611898"/>
              <a:gd name="connsiteY1" fmla="*/ 1188 h 930962"/>
              <a:gd name="connsiteX2" fmla="*/ 99 w 611898"/>
              <a:gd name="connsiteY2" fmla="*/ 217284 h 930962"/>
              <a:gd name="connsiteX3" fmla="*/ 508235 w 611898"/>
              <a:gd name="connsiteY3" fmla="*/ 465905 h 930962"/>
              <a:gd name="connsiteX4" fmla="*/ 6281 w 611898"/>
              <a:gd name="connsiteY4" fmla="*/ 686142 h 930962"/>
              <a:gd name="connsiteX5" fmla="*/ 580905 w 611898"/>
              <a:gd name="connsiteY5" fmla="*/ 930962 h 930962"/>
              <a:gd name="connsiteX0" fmla="*/ 579663 w 580905"/>
              <a:gd name="connsiteY0" fmla="*/ 926470 h 929990"/>
              <a:gd name="connsiteX1" fmla="*/ 381790 w 580905"/>
              <a:gd name="connsiteY1" fmla="*/ 204655 h 929990"/>
              <a:gd name="connsiteX2" fmla="*/ 557806 w 580905"/>
              <a:gd name="connsiteY2" fmla="*/ 216 h 929990"/>
              <a:gd name="connsiteX3" fmla="*/ 99 w 580905"/>
              <a:gd name="connsiteY3" fmla="*/ 216312 h 929990"/>
              <a:gd name="connsiteX4" fmla="*/ 508235 w 580905"/>
              <a:gd name="connsiteY4" fmla="*/ 464933 h 929990"/>
              <a:gd name="connsiteX5" fmla="*/ 6281 w 580905"/>
              <a:gd name="connsiteY5" fmla="*/ 685170 h 929990"/>
              <a:gd name="connsiteX6" fmla="*/ 580905 w 580905"/>
              <a:gd name="connsiteY6" fmla="*/ 929990 h 929990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663 w 587345"/>
              <a:gd name="connsiteY0" fmla="*/ 926356 h 929876"/>
              <a:gd name="connsiteX1" fmla="*/ 381790 w 587345"/>
              <a:gd name="connsiteY1" fmla="*/ 204541 h 929876"/>
              <a:gd name="connsiteX2" fmla="*/ 557806 w 587345"/>
              <a:gd name="connsiteY2" fmla="*/ 102 h 929876"/>
              <a:gd name="connsiteX3" fmla="*/ 99 w 587345"/>
              <a:gd name="connsiteY3" fmla="*/ 216198 h 929876"/>
              <a:gd name="connsiteX4" fmla="*/ 508235 w 587345"/>
              <a:gd name="connsiteY4" fmla="*/ 464819 h 929876"/>
              <a:gd name="connsiteX5" fmla="*/ 6281 w 587345"/>
              <a:gd name="connsiteY5" fmla="*/ 685056 h 929876"/>
              <a:gd name="connsiteX6" fmla="*/ 580905 w 587345"/>
              <a:gd name="connsiteY6" fmla="*/ 929876 h 929876"/>
              <a:gd name="connsiteX0" fmla="*/ 579703 w 587385"/>
              <a:gd name="connsiteY0" fmla="*/ 926356 h 929876"/>
              <a:gd name="connsiteX1" fmla="*/ 381830 w 587385"/>
              <a:gd name="connsiteY1" fmla="*/ 204541 h 929876"/>
              <a:gd name="connsiteX2" fmla="*/ 557846 w 587385"/>
              <a:gd name="connsiteY2" fmla="*/ 102 h 929876"/>
              <a:gd name="connsiteX3" fmla="*/ 139 w 587385"/>
              <a:gd name="connsiteY3" fmla="*/ 216198 h 929876"/>
              <a:gd name="connsiteX4" fmla="*/ 499111 w 587385"/>
              <a:gd name="connsiteY4" fmla="*/ 459243 h 929876"/>
              <a:gd name="connsiteX5" fmla="*/ 6321 w 587385"/>
              <a:gd name="connsiteY5" fmla="*/ 685056 h 929876"/>
              <a:gd name="connsiteX6" fmla="*/ 580945 w 587385"/>
              <a:gd name="connsiteY6" fmla="*/ 929876 h 929876"/>
              <a:gd name="connsiteX0" fmla="*/ 579703 w 621027"/>
              <a:gd name="connsiteY0" fmla="*/ 926356 h 929876"/>
              <a:gd name="connsiteX1" fmla="*/ 613208 w 621027"/>
              <a:gd name="connsiteY1" fmla="*/ 444292 h 929876"/>
              <a:gd name="connsiteX2" fmla="*/ 381830 w 621027"/>
              <a:gd name="connsiteY2" fmla="*/ 204541 h 929876"/>
              <a:gd name="connsiteX3" fmla="*/ 557846 w 621027"/>
              <a:gd name="connsiteY3" fmla="*/ 102 h 929876"/>
              <a:gd name="connsiteX4" fmla="*/ 139 w 621027"/>
              <a:gd name="connsiteY4" fmla="*/ 216198 h 929876"/>
              <a:gd name="connsiteX5" fmla="*/ 499111 w 621027"/>
              <a:gd name="connsiteY5" fmla="*/ 459243 h 929876"/>
              <a:gd name="connsiteX6" fmla="*/ 6321 w 621027"/>
              <a:gd name="connsiteY6" fmla="*/ 685056 h 929876"/>
              <a:gd name="connsiteX7" fmla="*/ 580945 w 621027"/>
              <a:gd name="connsiteY7" fmla="*/ 929876 h 929876"/>
              <a:gd name="connsiteX0" fmla="*/ 579703 w 616571"/>
              <a:gd name="connsiteY0" fmla="*/ 926356 h 929876"/>
              <a:gd name="connsiteX1" fmla="*/ 374957 w 616571"/>
              <a:gd name="connsiteY1" fmla="*/ 723072 h 929876"/>
              <a:gd name="connsiteX2" fmla="*/ 613208 w 616571"/>
              <a:gd name="connsiteY2" fmla="*/ 444292 h 929876"/>
              <a:gd name="connsiteX3" fmla="*/ 381830 w 616571"/>
              <a:gd name="connsiteY3" fmla="*/ 204541 h 929876"/>
              <a:gd name="connsiteX4" fmla="*/ 557846 w 616571"/>
              <a:gd name="connsiteY4" fmla="*/ 102 h 929876"/>
              <a:gd name="connsiteX5" fmla="*/ 139 w 616571"/>
              <a:gd name="connsiteY5" fmla="*/ 216198 h 929876"/>
              <a:gd name="connsiteX6" fmla="*/ 499111 w 616571"/>
              <a:gd name="connsiteY6" fmla="*/ 459243 h 929876"/>
              <a:gd name="connsiteX7" fmla="*/ 6321 w 616571"/>
              <a:gd name="connsiteY7" fmla="*/ 685056 h 929876"/>
              <a:gd name="connsiteX8" fmla="*/ 580945 w 616571"/>
              <a:gd name="connsiteY8" fmla="*/ 929876 h 929876"/>
              <a:gd name="connsiteX0" fmla="*/ 579703 w 615802"/>
              <a:gd name="connsiteY0" fmla="*/ 926356 h 929876"/>
              <a:gd name="connsiteX1" fmla="*/ 287904 w 615802"/>
              <a:gd name="connsiteY1" fmla="*/ 674750 h 929876"/>
              <a:gd name="connsiteX2" fmla="*/ 613208 w 615802"/>
              <a:gd name="connsiteY2" fmla="*/ 444292 h 929876"/>
              <a:gd name="connsiteX3" fmla="*/ 381830 w 615802"/>
              <a:gd name="connsiteY3" fmla="*/ 204541 h 929876"/>
              <a:gd name="connsiteX4" fmla="*/ 557846 w 615802"/>
              <a:gd name="connsiteY4" fmla="*/ 102 h 929876"/>
              <a:gd name="connsiteX5" fmla="*/ 139 w 615802"/>
              <a:gd name="connsiteY5" fmla="*/ 216198 h 929876"/>
              <a:gd name="connsiteX6" fmla="*/ 499111 w 615802"/>
              <a:gd name="connsiteY6" fmla="*/ 459243 h 929876"/>
              <a:gd name="connsiteX7" fmla="*/ 6321 w 615802"/>
              <a:gd name="connsiteY7" fmla="*/ 685056 h 929876"/>
              <a:gd name="connsiteX8" fmla="*/ 580945 w 615802"/>
              <a:gd name="connsiteY8" fmla="*/ 929876 h 929876"/>
              <a:gd name="connsiteX0" fmla="*/ 579703 w 615802"/>
              <a:gd name="connsiteY0" fmla="*/ 926348 h 929868"/>
              <a:gd name="connsiteX1" fmla="*/ 287904 w 615802"/>
              <a:gd name="connsiteY1" fmla="*/ 674742 h 929868"/>
              <a:gd name="connsiteX2" fmla="*/ 613208 w 615802"/>
              <a:gd name="connsiteY2" fmla="*/ 444284 h 929868"/>
              <a:gd name="connsiteX3" fmla="*/ 310813 w 615802"/>
              <a:gd name="connsiteY3" fmla="*/ 215684 h 929868"/>
              <a:gd name="connsiteX4" fmla="*/ 557846 w 615802"/>
              <a:gd name="connsiteY4" fmla="*/ 94 h 929868"/>
              <a:gd name="connsiteX5" fmla="*/ 139 w 615802"/>
              <a:gd name="connsiteY5" fmla="*/ 216190 h 929868"/>
              <a:gd name="connsiteX6" fmla="*/ 499111 w 615802"/>
              <a:gd name="connsiteY6" fmla="*/ 459235 h 929868"/>
              <a:gd name="connsiteX7" fmla="*/ 6321 w 615802"/>
              <a:gd name="connsiteY7" fmla="*/ 685048 h 929868"/>
              <a:gd name="connsiteX8" fmla="*/ 580945 w 615802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580945 w 616240"/>
              <a:gd name="connsiteY8" fmla="*/ 929868 h 929868"/>
              <a:gd name="connsiteX0" fmla="*/ 579703 w 616240"/>
              <a:gd name="connsiteY0" fmla="*/ 926348 h 929868"/>
              <a:gd name="connsiteX1" fmla="*/ 342885 w 616240"/>
              <a:gd name="connsiteY1" fmla="*/ 689610 h 929868"/>
              <a:gd name="connsiteX2" fmla="*/ 613208 w 616240"/>
              <a:gd name="connsiteY2" fmla="*/ 444284 h 929868"/>
              <a:gd name="connsiteX3" fmla="*/ 310813 w 616240"/>
              <a:gd name="connsiteY3" fmla="*/ 215684 h 929868"/>
              <a:gd name="connsiteX4" fmla="*/ 557846 w 616240"/>
              <a:gd name="connsiteY4" fmla="*/ 94 h 929868"/>
              <a:gd name="connsiteX5" fmla="*/ 139 w 616240"/>
              <a:gd name="connsiteY5" fmla="*/ 216190 h 929868"/>
              <a:gd name="connsiteX6" fmla="*/ 499111 w 616240"/>
              <a:gd name="connsiteY6" fmla="*/ 459235 h 929868"/>
              <a:gd name="connsiteX7" fmla="*/ 6321 w 616240"/>
              <a:gd name="connsiteY7" fmla="*/ 685048 h 929868"/>
              <a:gd name="connsiteX8" fmla="*/ 290195 w 616240"/>
              <a:gd name="connsiteY8" fmla="*/ 831996 h 929868"/>
              <a:gd name="connsiteX9" fmla="*/ 580945 w 616240"/>
              <a:gd name="connsiteY9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290685 w 616730"/>
              <a:gd name="connsiteY9" fmla="*/ 831996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581435 w 616730"/>
              <a:gd name="connsiteY10" fmla="*/ 929868 h 929868"/>
              <a:gd name="connsiteX0" fmla="*/ 580193 w 616730"/>
              <a:gd name="connsiteY0" fmla="*/ 926348 h 929868"/>
              <a:gd name="connsiteX1" fmla="*/ 343375 w 616730"/>
              <a:gd name="connsiteY1" fmla="*/ 689610 h 929868"/>
              <a:gd name="connsiteX2" fmla="*/ 613698 w 616730"/>
              <a:gd name="connsiteY2" fmla="*/ 444284 h 929868"/>
              <a:gd name="connsiteX3" fmla="*/ 311303 w 616730"/>
              <a:gd name="connsiteY3" fmla="*/ 215684 h 929868"/>
              <a:gd name="connsiteX4" fmla="*/ 558336 w 616730"/>
              <a:gd name="connsiteY4" fmla="*/ 94 h 929868"/>
              <a:gd name="connsiteX5" fmla="*/ 629 w 616730"/>
              <a:gd name="connsiteY5" fmla="*/ 216190 h 929868"/>
              <a:gd name="connsiteX6" fmla="*/ 499601 w 616730"/>
              <a:gd name="connsiteY6" fmla="*/ 459235 h 929868"/>
              <a:gd name="connsiteX7" fmla="*/ 6811 w 616730"/>
              <a:gd name="connsiteY7" fmla="*/ 685048 h 929868"/>
              <a:gd name="connsiteX8" fmla="*/ 217377 w 616730"/>
              <a:gd name="connsiteY8" fmla="*/ 807835 h 929868"/>
              <a:gd name="connsiteX9" fmla="*/ 327339 w 616730"/>
              <a:gd name="connsiteY9" fmla="*/ 800401 h 929868"/>
              <a:gd name="connsiteX10" fmla="*/ 359411 w 616730"/>
              <a:gd name="connsiteY10" fmla="*/ 846864 h 929868"/>
              <a:gd name="connsiteX11" fmla="*/ 581435 w 616730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27034 w 616425"/>
              <a:gd name="connsiteY9" fmla="*/ 800401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  <a:gd name="connsiteX0" fmla="*/ 579888 w 616425"/>
              <a:gd name="connsiteY0" fmla="*/ 926348 h 929868"/>
              <a:gd name="connsiteX1" fmla="*/ 343070 w 616425"/>
              <a:gd name="connsiteY1" fmla="*/ 689610 h 929868"/>
              <a:gd name="connsiteX2" fmla="*/ 613393 w 616425"/>
              <a:gd name="connsiteY2" fmla="*/ 444284 h 929868"/>
              <a:gd name="connsiteX3" fmla="*/ 310998 w 616425"/>
              <a:gd name="connsiteY3" fmla="*/ 215684 h 929868"/>
              <a:gd name="connsiteX4" fmla="*/ 558031 w 616425"/>
              <a:gd name="connsiteY4" fmla="*/ 94 h 929868"/>
              <a:gd name="connsiteX5" fmla="*/ 324 w 616425"/>
              <a:gd name="connsiteY5" fmla="*/ 216190 h 929868"/>
              <a:gd name="connsiteX6" fmla="*/ 499296 w 616425"/>
              <a:gd name="connsiteY6" fmla="*/ 459235 h 929868"/>
              <a:gd name="connsiteX7" fmla="*/ 6506 w 616425"/>
              <a:gd name="connsiteY7" fmla="*/ 685048 h 929868"/>
              <a:gd name="connsiteX8" fmla="*/ 221654 w 616425"/>
              <a:gd name="connsiteY8" fmla="*/ 804118 h 929868"/>
              <a:gd name="connsiteX9" fmla="*/ 317870 w 616425"/>
              <a:gd name="connsiteY9" fmla="*/ 772523 h 929868"/>
              <a:gd name="connsiteX10" fmla="*/ 359106 w 616425"/>
              <a:gd name="connsiteY10" fmla="*/ 846864 h 929868"/>
              <a:gd name="connsiteX11" fmla="*/ 581130 w 616425"/>
              <a:gd name="connsiteY11" fmla="*/ 929868 h 92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425" h="929868">
                <a:moveTo>
                  <a:pt x="579888" y="926348"/>
                </a:moveTo>
                <a:cubicBezTo>
                  <a:pt x="583181" y="890299"/>
                  <a:pt x="337486" y="769954"/>
                  <a:pt x="343070" y="689610"/>
                </a:cubicBezTo>
                <a:cubicBezTo>
                  <a:pt x="348654" y="609266"/>
                  <a:pt x="649665" y="528538"/>
                  <a:pt x="613393" y="444284"/>
                </a:cubicBezTo>
                <a:cubicBezTo>
                  <a:pt x="577121" y="360030"/>
                  <a:pt x="298080" y="275776"/>
                  <a:pt x="310998" y="215684"/>
                </a:cubicBezTo>
                <a:cubicBezTo>
                  <a:pt x="403572" y="128215"/>
                  <a:pt x="659445" y="-4017"/>
                  <a:pt x="558031" y="94"/>
                </a:cubicBezTo>
                <a:cubicBezTo>
                  <a:pt x="456617" y="4205"/>
                  <a:pt x="10113" y="139667"/>
                  <a:pt x="324" y="216190"/>
                </a:cubicBezTo>
                <a:cubicBezTo>
                  <a:pt x="-9465" y="292713"/>
                  <a:pt x="498266" y="381092"/>
                  <a:pt x="499296" y="459235"/>
                </a:cubicBezTo>
                <a:cubicBezTo>
                  <a:pt x="500326" y="537378"/>
                  <a:pt x="52780" y="627568"/>
                  <a:pt x="6506" y="685048"/>
                </a:cubicBezTo>
                <a:cubicBezTo>
                  <a:pt x="-39768" y="742528"/>
                  <a:pt x="174342" y="779627"/>
                  <a:pt x="221654" y="804118"/>
                </a:cubicBezTo>
                <a:cubicBezTo>
                  <a:pt x="268966" y="828609"/>
                  <a:pt x="194164" y="730860"/>
                  <a:pt x="317870" y="772523"/>
                </a:cubicBezTo>
                <a:cubicBezTo>
                  <a:pt x="441576" y="814186"/>
                  <a:pt x="316757" y="825286"/>
                  <a:pt x="359106" y="846864"/>
                </a:cubicBezTo>
                <a:cubicBezTo>
                  <a:pt x="401455" y="868442"/>
                  <a:pt x="550235" y="913556"/>
                  <a:pt x="581130" y="92986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163077" y="3911306"/>
            <a:ext cx="1358153" cy="1021977"/>
            <a:chOff x="3131688" y="4872837"/>
            <a:chExt cx="1358153" cy="1021977"/>
          </a:xfrm>
        </p:grpSpPr>
        <p:sp>
          <p:nvSpPr>
            <p:cNvPr id="47" name="Explosion 2 46"/>
            <p:cNvSpPr/>
            <p:nvPr/>
          </p:nvSpPr>
          <p:spPr>
            <a:xfrm rot="1301543">
              <a:off x="3131688" y="4872837"/>
              <a:ext cx="1358153" cy="1021977"/>
            </a:xfrm>
            <a:prstGeom prst="irregularSeal2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51388" y="5094354"/>
              <a:ext cx="925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3E3D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ATP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6230" y="848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latin typeface="Yu Gothic UI" panose="020B0500000000000000" pitchFamily="34" charset="-128"/>
                <a:ea typeface="Yu Gothic UI" panose="020B0500000000000000" pitchFamily="34" charset="-128"/>
                <a:cs typeface="Andalus" panose="02020603050405020304" pitchFamily="18" charset="-78"/>
              </a:defRPr>
            </a:lvl1pPr>
          </a:lstStyle>
          <a:p>
            <a:r>
              <a:rPr lang="en-US" dirty="0"/>
              <a:t>Pumps &amp; Channels</a:t>
            </a:r>
          </a:p>
        </p:txBody>
      </p:sp>
    </p:spTree>
    <p:extLst>
      <p:ext uri="{BB962C8B-B14F-4D97-AF65-F5344CB8AC3E}">
        <p14:creationId xmlns:p14="http://schemas.microsoft.com/office/powerpoint/2010/main" val="32272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00443 -0.00023 L 0.0224 -0.00023 " pathEditMode="relative" rAng="0" ptsTypes="FFF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00404 0.00023 L -0.0224 0.00023 " pathEditMode="relative" rAng="0" ptsTypes="FFF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90000" y="29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221 0.00741 0.00312 0.02824 0.01328 0.04491 C 0.02344 0.06157 0.06784 0.11574 0.07786 0.12731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7" grpId="0" animBg="1"/>
      <p:bldP spid="45" grpId="0" animBg="1"/>
      <p:bldP spid="45" grpId="1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400" dirty="0" smtClean="0">
            <a:solidFill>
              <a:srgbClr val="FFFF00"/>
            </a:solidFill>
            <a:latin typeface="Andalus" panose="02020603050405020304" pitchFamily="18" charset="-78"/>
            <a:cs typeface="Andalus" panose="02020603050405020304" pitchFamily="18" charset="-7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4106</Words>
  <Application>Microsoft Office PowerPoint</Application>
  <PresentationFormat>Widescreen</PresentationFormat>
  <Paragraphs>1899</Paragraphs>
  <Slides>58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Yu Gothic UI</vt:lpstr>
      <vt:lpstr>Andalus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beenhakker</dc:creator>
  <cp:lastModifiedBy>Mark Beenhakker</cp:lastModifiedBy>
  <cp:revision>370</cp:revision>
  <dcterms:created xsi:type="dcterms:W3CDTF">2015-11-09T01:09:37Z</dcterms:created>
  <dcterms:modified xsi:type="dcterms:W3CDTF">2018-11-19T13:59:35Z</dcterms:modified>
</cp:coreProperties>
</file>