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4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5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15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020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26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37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78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17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4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8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3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1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5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9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4FCC6BA4-9D90-4448-B0E7-B94D10BC4AD0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17E0B18-0710-4EDA-9F46-A5F670504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245EE1-86C0-10B9-B9DE-4220FC6DC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0AE1C6-58F6-617A-32C0-368328E5E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327" y="1563930"/>
            <a:ext cx="5265458" cy="4073471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000" cap="none" dirty="0">
                <a:latin typeface="Cambria" panose="02040503050406030204" pitchFamily="18" charset="0"/>
                <a:ea typeface="Cambria" panose="02040503050406030204" pitchFamily="18" charset="0"/>
              </a:rPr>
              <a:t>Construction includes a new multipurpose field, high mast lighting, ADA accessible walkways, and the relocation of the community garden, a tennis court,  pickleball court,  and resurfacing of the basketball court, relocation of memorial benches, parking lot improvements, bleachers. The resiliency design includes a subsurface chambers to hold stormwater, significant drainage improvements beneath the field, soil blending to optimize drainage in the field, professionally selected turf planting and native plant species and bioswales throughout.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cap="none" dirty="0">
                <a:latin typeface="Cambria" panose="02040503050406030204" pitchFamily="18" charset="0"/>
                <a:ea typeface="Cambria" panose="02040503050406030204" pitchFamily="18" charset="0"/>
              </a:rPr>
              <a:t>Soil Blending is complete and passed the stringent drainage test to support maximum drainage for the field.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cap="none" dirty="0">
                <a:latin typeface="Cambria" panose="02040503050406030204" pitchFamily="18" charset="0"/>
                <a:ea typeface="Cambria" panose="02040503050406030204" pitchFamily="18" charset="0"/>
              </a:rPr>
              <a:t>Remaining organic soil is actively being removed from the site.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cap="none" dirty="0" err="1">
                <a:latin typeface="Cambria" panose="02040503050406030204" pitchFamily="18" charset="0"/>
                <a:ea typeface="Cambria" panose="02040503050406030204" pitchFamily="18" charset="0"/>
              </a:rPr>
              <a:t>Cultec</a:t>
            </a:r>
            <a:r>
              <a:rPr lang="en-US" sz="1200" cap="none" dirty="0">
                <a:latin typeface="Cambria" panose="02040503050406030204" pitchFamily="18" charset="0"/>
                <a:ea typeface="Cambria" panose="02040503050406030204" pitchFamily="18" charset="0"/>
              </a:rPr>
              <a:t> Chambers and irrigation is being installed to be completed next week.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cap="none" dirty="0">
                <a:latin typeface="Cambria" panose="02040503050406030204" pitchFamily="18" charset="0"/>
                <a:ea typeface="Cambria" panose="02040503050406030204" pitchFamily="18" charset="0"/>
              </a:rPr>
              <a:t>Electrical conduit installed up to the cabinet and inspected.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cap="none" dirty="0">
                <a:latin typeface="Cambria" panose="02040503050406030204" pitchFamily="18" charset="0"/>
                <a:ea typeface="Cambria" panose="02040503050406030204" pitchFamily="18" charset="0"/>
              </a:rPr>
              <a:t>Field will be planted in September </a:t>
            </a:r>
          </a:p>
          <a:p>
            <a:pPr algn="l"/>
            <a:endParaRPr lang="en-US" sz="1200" cap="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BEB6238-532C-E911-94FD-134D23856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Revere RiverFront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032BD4-1FAE-1B08-EE8D-5B48993D8A6A}"/>
              </a:ext>
            </a:extLst>
          </p:cNvPr>
          <p:cNvSpPr txBox="1"/>
          <p:nvPr/>
        </p:nvSpPr>
        <p:spPr>
          <a:xfrm>
            <a:off x="149619" y="423548"/>
            <a:ext cx="46153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1600" dirty="0"/>
              <a:t>Update: 7/28/26</a:t>
            </a:r>
          </a:p>
          <a:p>
            <a:r>
              <a:rPr lang="en-US" sz="1600" dirty="0"/>
              <a:t>Project Type: Construction</a:t>
            </a:r>
          </a:p>
          <a:p>
            <a:r>
              <a:rPr lang="en-US" sz="1600" dirty="0"/>
              <a:t>Status: In Progress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D3C2F9-DD10-C269-078A-6A49BBE80817}"/>
              </a:ext>
            </a:extLst>
          </p:cNvPr>
          <p:cNvSpPr txBox="1"/>
          <p:nvPr/>
        </p:nvSpPr>
        <p:spPr>
          <a:xfrm>
            <a:off x="2575420" y="736357"/>
            <a:ext cx="2935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Cost: $2,646,730</a:t>
            </a:r>
          </a:p>
          <a:p>
            <a:r>
              <a:rPr lang="en-US" sz="1600" dirty="0"/>
              <a:t>Timeline: </a:t>
            </a:r>
          </a:p>
          <a:p>
            <a:r>
              <a:rPr lang="en-US" sz="1600" dirty="0"/>
              <a:t>May 2026-November 2026</a:t>
            </a:r>
          </a:p>
          <a:p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005F748-CE8C-679E-05DA-EC5190C1750E}"/>
              </a:ext>
            </a:extLst>
          </p:cNvPr>
          <p:cNvSpPr txBox="1">
            <a:spLocks/>
          </p:cNvSpPr>
          <p:nvPr/>
        </p:nvSpPr>
        <p:spPr>
          <a:xfrm>
            <a:off x="149620" y="177337"/>
            <a:ext cx="10025686" cy="6120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70C0"/>
                </a:solidFill>
              </a:rPr>
              <a:t>Gibson Park Resiliency and Recreation-Construction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5AACC5-FBBF-B13A-228E-65D669F8B75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785" y="1078333"/>
            <a:ext cx="5569965" cy="390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8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12895</TotalTime>
  <Words>172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Cambria</vt:lpstr>
      <vt:lpstr>Impact</vt:lpstr>
      <vt:lpstr>Main Event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Elle Baker</dc:creator>
  <cp:lastModifiedBy>Elle Baker</cp:lastModifiedBy>
  <cp:revision>6</cp:revision>
  <dcterms:created xsi:type="dcterms:W3CDTF">2026-06-22T14:27:21Z</dcterms:created>
  <dcterms:modified xsi:type="dcterms:W3CDTF">2026-08-21T13:10:18Z</dcterms:modified>
</cp:coreProperties>
</file>