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61" r:id="rId3"/>
    <p:sldId id="263" r:id="rId4"/>
    <p:sldId id="264" r:id="rId5"/>
    <p:sldId id="267" r:id="rId6"/>
    <p:sldId id="265" r:id="rId7"/>
    <p:sldId id="266" r:id="rId8"/>
    <p:sldId id="268" r:id="rId9"/>
    <p:sldId id="262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6" y="10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DAD24-3B27-454C-AAF7-79B05C4BD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81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1867EA-F3F6-4685-A869-26CCE13A5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00A43-AA21-42DB-8AED-FDA3B2E24BF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211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D4EFA-7E0C-45EE-BD30-1128C28576C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12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2ADD6-4F20-4FF8-8260-0EE190BAC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A0FF-E613-45F4-9591-1CB1498D3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571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FAD33-6F40-42DB-B848-3F4EB26140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65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C7C20-250B-40CA-9A33-54E5C5BF37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35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DC1C-CCC2-47E9-96CF-4557BE3F0B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83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7BE0-5D1D-4CAD-B939-E73996114B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944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0B13-0FF6-49F2-84A8-F9EBA3838F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8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62712-D202-46A8-9DBF-DEB09DA5AD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73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9CE49-B27A-4CA4-9B6B-06B29C9FAB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591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C8AE9-A9C6-48F4-936C-7902269644E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31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C69D-0AF1-4CFF-9E5F-B63F479363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16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F215E-EBAB-4D3F-88AC-5D9332FA1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B8E54-A549-4CFC-9619-5C43505C2A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18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20A-4F8E-40F0-BC0E-C87D68FB8D8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38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E794B-D3D0-46C4-88FC-CE402BF25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D610C-BBF7-478B-8B96-F1BB5FBA8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81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4096-F4B0-4EA2-AD1A-4D3E29570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92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29C9B-FC17-4BD6-AD02-BAC2DD2AA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39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D2709-2268-439F-A8BE-6F3DE7D87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40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F3708-87F3-421A-8F37-D9EEFEA89E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0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FECEC-3BE5-4E9B-8936-8D8F68F49E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09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8A03-CC66-4B78-AC05-C6BC08A1DB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54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6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DB45045-7BE1-4996-A769-84B7B0AB51F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6391" name="Picture 7" descr="VCBCC logo final"/>
          <p:cNvPicPr>
            <a:picLocks noChangeAspect="1" noChangeArrowheads="1"/>
          </p:cNvPicPr>
          <p:nvPr userDrawn="1"/>
        </p:nvPicPr>
        <p:blipFill>
          <a:blip r:embed="rId13" cstate="print">
            <a:lum brigh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-23813"/>
            <a:ext cx="109728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BF006-799E-4430-AD84-7D34936F1D5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7" descr="VCBCC logo final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"/>
            <a:ext cx="10871200" cy="68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04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Failure: </a:t>
            </a:r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Persistent failure to maintain a level of competence in work, family and community not due to physical disabilities.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8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mindset leading to chronic social failure.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had a rough start		Ezekiel 16:1-5</a:t>
            </a:r>
          </a:p>
          <a:p>
            <a:r>
              <a:rPr lang="en-US" dirty="0" smtClean="0"/>
              <a:t>I am entitled to a carefree life.	Ezekiel 16:6-29</a:t>
            </a:r>
          </a:p>
          <a:p>
            <a:pPr lvl="1"/>
            <a:r>
              <a:rPr lang="en-US" dirty="0" smtClean="0"/>
              <a:t>Squander gifts and abilities 9-15</a:t>
            </a:r>
          </a:p>
          <a:p>
            <a:pPr lvl="1"/>
            <a:r>
              <a:rPr lang="en-US" dirty="0" smtClean="0"/>
              <a:t>Misuse of financial resources16-19</a:t>
            </a:r>
          </a:p>
          <a:p>
            <a:pPr lvl="1"/>
            <a:r>
              <a:rPr lang="en-US" dirty="0" smtClean="0"/>
              <a:t>Misplaced priorities 20-21</a:t>
            </a:r>
          </a:p>
          <a:p>
            <a:pPr lvl="1"/>
            <a:r>
              <a:rPr lang="en-US" dirty="0" smtClean="0"/>
              <a:t>Lack of appreciation for provisions 22</a:t>
            </a:r>
          </a:p>
        </p:txBody>
      </p:sp>
    </p:spTree>
    <p:extLst>
      <p:ext uri="{BB962C8B-B14F-4D97-AF65-F5344CB8AC3E}">
        <p14:creationId xmlns:p14="http://schemas.microsoft.com/office/powerpoint/2010/main" val="1896751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mindset leading to chronic social failure</a:t>
            </a:r>
            <a:r>
              <a:rPr lang="en-US" dirty="0" smtClean="0"/>
              <a:t>. </a:t>
            </a:r>
            <a:r>
              <a:rPr lang="en-US" sz="3200" dirty="0" smtClean="0"/>
              <a:t>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entitled to a carefree life.	Ezekiel 16:6-29</a:t>
            </a:r>
          </a:p>
          <a:p>
            <a:pPr lvl="1"/>
            <a:r>
              <a:rPr lang="en-US" dirty="0" smtClean="0"/>
              <a:t>Desires dictate behavior 23-26</a:t>
            </a:r>
          </a:p>
          <a:p>
            <a:pPr lvl="1"/>
            <a:r>
              <a:rPr lang="en-US" dirty="0" smtClean="0"/>
              <a:t>Instability 28-29</a:t>
            </a:r>
          </a:p>
          <a:p>
            <a:r>
              <a:rPr lang="en-US" dirty="0" smtClean="0"/>
              <a:t>This is normal behavior		44-52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202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God-ordained consequences</a:t>
            </a:r>
          </a:p>
          <a:p>
            <a:pPr lvl="1"/>
            <a:r>
              <a:rPr lang="en-US" dirty="0" smtClean="0"/>
              <a:t>Loss of resources 27</a:t>
            </a:r>
          </a:p>
          <a:p>
            <a:pPr lvl="1"/>
            <a:r>
              <a:rPr lang="en-US" dirty="0" smtClean="0"/>
              <a:t>Disfavor 27</a:t>
            </a:r>
          </a:p>
          <a:p>
            <a:pPr lvl="1"/>
            <a:r>
              <a:rPr lang="en-US" dirty="0" smtClean="0"/>
              <a:t>Active focused judgment 35-43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759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to remedy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The truth that God desires our turn or return to Him. 53</a:t>
            </a:r>
          </a:p>
          <a:p>
            <a:pPr lvl="1"/>
            <a:r>
              <a:rPr lang="en-US" dirty="0" smtClean="0"/>
              <a:t>Begin to see our condition as God sees it. 54-58</a:t>
            </a:r>
          </a:p>
          <a:p>
            <a:pPr lvl="1"/>
            <a:r>
              <a:rPr lang="en-US" dirty="0" smtClean="0"/>
              <a:t>All consequences of previous actions do not disappear even when we are fully restored to God. 58-59</a:t>
            </a:r>
          </a:p>
          <a:p>
            <a:pPr lvl="1"/>
            <a:r>
              <a:rPr lang="en-US" dirty="0" smtClean="0"/>
              <a:t>Recognition that none of us deserve the least of God’s mercies. 60-63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31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to remedy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Titus 2:1-10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44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137</Words>
  <Application>Microsoft Office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1_Default Design</vt:lpstr>
      <vt:lpstr>Default Design</vt:lpstr>
      <vt:lpstr>PowerPoint Presentation</vt:lpstr>
      <vt:lpstr>Chronic Failure: Social</vt:lpstr>
      <vt:lpstr>The mindset leading to chronic social failure.</vt:lpstr>
      <vt:lpstr>The mindset leading to chronic social failure. (cont.)</vt:lpstr>
      <vt:lpstr>Some results</vt:lpstr>
      <vt:lpstr>The way to remedy </vt:lpstr>
      <vt:lpstr>The way to remedy</vt:lpstr>
      <vt:lpstr>PowerPoint Presentation</vt:lpstr>
    </vt:vector>
  </TitlesOfParts>
  <Company>Valley Baptist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Creamer</dc:creator>
  <cp:lastModifiedBy>James Creamer</cp:lastModifiedBy>
  <cp:revision>53</cp:revision>
  <cp:lastPrinted>2015-06-15T22:02:48Z</cp:lastPrinted>
  <dcterms:created xsi:type="dcterms:W3CDTF">2011-03-21T20:15:42Z</dcterms:created>
  <dcterms:modified xsi:type="dcterms:W3CDTF">2015-06-15T22:03:15Z</dcterms:modified>
</cp:coreProperties>
</file>