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2" r:id="rId2"/>
  </p:sldMasterIdLst>
  <p:notesMasterIdLst>
    <p:notesMasterId r:id="rId24"/>
  </p:notesMasterIdLst>
  <p:handoutMasterIdLst>
    <p:handoutMasterId r:id="rId25"/>
  </p:handoutMasterIdLst>
  <p:sldIdLst>
    <p:sldId id="261" r:id="rId3"/>
    <p:sldId id="263" r:id="rId4"/>
    <p:sldId id="264" r:id="rId5"/>
    <p:sldId id="265" r:id="rId6"/>
    <p:sldId id="266" r:id="rId7"/>
    <p:sldId id="267" r:id="rId8"/>
    <p:sldId id="270" r:id="rId9"/>
    <p:sldId id="268"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62"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66" y="9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DEDAD24-3B27-454C-AAF7-79B05C4BDED6}" type="slidenum">
              <a:rPr lang="en-US" altLang="en-US"/>
              <a:pPr/>
              <a:t>‹#›</a:t>
            </a:fld>
            <a:endParaRPr lang="en-US" altLang="en-US"/>
          </a:p>
        </p:txBody>
      </p:sp>
    </p:spTree>
    <p:extLst>
      <p:ext uri="{BB962C8B-B14F-4D97-AF65-F5344CB8AC3E}">
        <p14:creationId xmlns:p14="http://schemas.microsoft.com/office/powerpoint/2010/main" val="4185281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1867EA-F3F6-4685-A869-26CCE13A5F04}" type="slidenum">
              <a:rPr lang="en-US" altLang="en-US"/>
              <a:pPr/>
              <a:t>‹#›</a:t>
            </a:fld>
            <a:endParaRPr lang="en-US" altLang="en-US"/>
          </a:p>
        </p:txBody>
      </p:sp>
    </p:spTree>
    <p:extLst>
      <p:ext uri="{BB962C8B-B14F-4D97-AF65-F5344CB8AC3E}">
        <p14:creationId xmlns:p14="http://schemas.microsoft.com/office/powerpoint/2010/main" val="25647686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00A43-AA21-42DB-8AED-FDA3B2E24BFA}" type="slidenum">
              <a:rPr lang="en-US" altLang="en-US"/>
              <a:pPr/>
              <a:t>1</a:t>
            </a:fld>
            <a:endParaRPr lang="en-US" altLang="en-US"/>
          </a:p>
        </p:txBody>
      </p:sp>
      <p:sp>
        <p:nvSpPr>
          <p:cNvPr id="15362" name="Rectangle 2"/>
          <p:cNvSpPr>
            <a:spLocks noRo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221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D4EFA-7E0C-45EE-BD30-1128C28576C2}" type="slidenum">
              <a:rPr lang="en-US" altLang="en-US"/>
              <a:pPr/>
              <a:t>21</a:t>
            </a:fld>
            <a:endParaRPr lang="en-US" altLang="en-US"/>
          </a:p>
        </p:txBody>
      </p:sp>
      <p:sp>
        <p:nvSpPr>
          <p:cNvPr id="21506" name="Rectangle 2"/>
          <p:cNvSpPr>
            <a:spLocks noRot="1" noChangeArrowheads="1" noTextEdit="1"/>
          </p:cNvSpPr>
          <p:nvPr>
            <p:ph type="sldImg"/>
          </p:nvPr>
        </p:nvSpPr>
        <p:spPr>
          <a:xfrm>
            <a:off x="381000" y="685800"/>
            <a:ext cx="6096000" cy="3429000"/>
          </a:xfrm>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5012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F2ADD6-4F20-4FF8-8260-0EE190BACC8F}" type="slidenum">
              <a:rPr lang="en-US" altLang="en-US"/>
              <a:pPr/>
              <a:t>‹#›</a:t>
            </a:fld>
            <a:endParaRPr lang="en-US" altLang="en-US"/>
          </a:p>
        </p:txBody>
      </p:sp>
    </p:spTree>
    <p:extLst>
      <p:ext uri="{BB962C8B-B14F-4D97-AF65-F5344CB8AC3E}">
        <p14:creationId xmlns:p14="http://schemas.microsoft.com/office/powerpoint/2010/main" val="254783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41A0FF-E613-45F4-9591-1CB1498D3180}" type="slidenum">
              <a:rPr lang="en-US" altLang="en-US"/>
              <a:pPr/>
              <a:t>‹#›</a:t>
            </a:fld>
            <a:endParaRPr lang="en-US" altLang="en-US"/>
          </a:p>
        </p:txBody>
      </p:sp>
    </p:spTree>
    <p:extLst>
      <p:ext uri="{BB962C8B-B14F-4D97-AF65-F5344CB8AC3E}">
        <p14:creationId xmlns:p14="http://schemas.microsoft.com/office/powerpoint/2010/main" val="30457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BFAD33-6F40-42DB-B848-3F4EB26140B7}" type="slidenum">
              <a:rPr lang="en-US" altLang="en-US"/>
              <a:pPr/>
              <a:t>‹#›</a:t>
            </a:fld>
            <a:endParaRPr lang="en-US" altLang="en-US"/>
          </a:p>
        </p:txBody>
      </p:sp>
    </p:spTree>
    <p:extLst>
      <p:ext uri="{BB962C8B-B14F-4D97-AF65-F5344CB8AC3E}">
        <p14:creationId xmlns:p14="http://schemas.microsoft.com/office/powerpoint/2010/main" val="3131657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E4C7C20-250B-40CA-9A33-54E5C5BF37DC}" type="slidenum">
              <a:rPr lang="en-US" altLang="en-US" smtClean="0"/>
              <a:pPr/>
              <a:t>‹#›</a:t>
            </a:fld>
            <a:endParaRPr lang="en-US" altLang="en-US"/>
          </a:p>
        </p:txBody>
      </p:sp>
    </p:spTree>
    <p:extLst>
      <p:ext uri="{BB962C8B-B14F-4D97-AF65-F5344CB8AC3E}">
        <p14:creationId xmlns:p14="http://schemas.microsoft.com/office/powerpoint/2010/main" val="335623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D46DC1C-CCC2-47E9-96CF-4557BE3F0BB6}" type="slidenum">
              <a:rPr lang="en-US" altLang="en-US" smtClean="0"/>
              <a:pPr/>
              <a:t>‹#›</a:t>
            </a:fld>
            <a:endParaRPr lang="en-US" altLang="en-US"/>
          </a:p>
        </p:txBody>
      </p:sp>
    </p:spTree>
    <p:extLst>
      <p:ext uri="{BB962C8B-B14F-4D97-AF65-F5344CB8AC3E}">
        <p14:creationId xmlns:p14="http://schemas.microsoft.com/office/powerpoint/2010/main" val="1746834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BDA7BE0-5D1D-4CAD-B939-E73996114B09}" type="slidenum">
              <a:rPr lang="en-US" altLang="en-US" smtClean="0"/>
              <a:pPr/>
              <a:t>‹#›</a:t>
            </a:fld>
            <a:endParaRPr lang="en-US" altLang="en-US"/>
          </a:p>
        </p:txBody>
      </p:sp>
    </p:spTree>
    <p:extLst>
      <p:ext uri="{BB962C8B-B14F-4D97-AF65-F5344CB8AC3E}">
        <p14:creationId xmlns:p14="http://schemas.microsoft.com/office/powerpoint/2010/main" val="1771944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85C0B13-0FF6-49F2-84A8-F9EBA3838F75}" type="slidenum">
              <a:rPr lang="en-US" altLang="en-US" smtClean="0"/>
              <a:pPr/>
              <a:t>‹#›</a:t>
            </a:fld>
            <a:endParaRPr lang="en-US" altLang="en-US"/>
          </a:p>
        </p:txBody>
      </p:sp>
    </p:spTree>
    <p:extLst>
      <p:ext uri="{BB962C8B-B14F-4D97-AF65-F5344CB8AC3E}">
        <p14:creationId xmlns:p14="http://schemas.microsoft.com/office/powerpoint/2010/main" val="1435881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BE362712-D202-46A8-9DBF-DEB09DA5AD5B}" type="slidenum">
              <a:rPr lang="en-US" altLang="en-US" smtClean="0"/>
              <a:pPr/>
              <a:t>‹#›</a:t>
            </a:fld>
            <a:endParaRPr lang="en-US" altLang="en-US"/>
          </a:p>
        </p:txBody>
      </p:sp>
    </p:spTree>
    <p:extLst>
      <p:ext uri="{BB962C8B-B14F-4D97-AF65-F5344CB8AC3E}">
        <p14:creationId xmlns:p14="http://schemas.microsoft.com/office/powerpoint/2010/main" val="360973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3489CE49-B27A-4CA4-9B6B-06B29C9FABBF}" type="slidenum">
              <a:rPr lang="en-US" altLang="en-US" smtClean="0"/>
              <a:pPr/>
              <a:t>‹#›</a:t>
            </a:fld>
            <a:endParaRPr lang="en-US" altLang="en-US"/>
          </a:p>
        </p:txBody>
      </p:sp>
    </p:spTree>
    <p:extLst>
      <p:ext uri="{BB962C8B-B14F-4D97-AF65-F5344CB8AC3E}">
        <p14:creationId xmlns:p14="http://schemas.microsoft.com/office/powerpoint/2010/main" val="540591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24FC8AE9-A9C6-48F4-936C-7902269644EF}" type="slidenum">
              <a:rPr lang="en-US" altLang="en-US" smtClean="0"/>
              <a:pPr/>
              <a:t>‹#›</a:t>
            </a:fld>
            <a:endParaRPr lang="en-US" altLang="en-US"/>
          </a:p>
        </p:txBody>
      </p:sp>
    </p:spTree>
    <p:extLst>
      <p:ext uri="{BB962C8B-B14F-4D97-AF65-F5344CB8AC3E}">
        <p14:creationId xmlns:p14="http://schemas.microsoft.com/office/powerpoint/2010/main" val="2818310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CD2C69D-0AF1-4CFF-9E5F-B63F4793634E}" type="slidenum">
              <a:rPr lang="en-US" altLang="en-US" smtClean="0"/>
              <a:pPr/>
              <a:t>‹#›</a:t>
            </a:fld>
            <a:endParaRPr lang="en-US" altLang="en-US"/>
          </a:p>
        </p:txBody>
      </p:sp>
    </p:spTree>
    <p:extLst>
      <p:ext uri="{BB962C8B-B14F-4D97-AF65-F5344CB8AC3E}">
        <p14:creationId xmlns:p14="http://schemas.microsoft.com/office/powerpoint/2010/main" val="392416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3F215E-EBAB-4D3F-88AC-5D9332FA1E6C}" type="slidenum">
              <a:rPr lang="en-US" altLang="en-US"/>
              <a:pPr/>
              <a:t>‹#›</a:t>
            </a:fld>
            <a:endParaRPr lang="en-US" altLang="en-US"/>
          </a:p>
        </p:txBody>
      </p:sp>
    </p:spTree>
    <p:extLst>
      <p:ext uri="{BB962C8B-B14F-4D97-AF65-F5344CB8AC3E}">
        <p14:creationId xmlns:p14="http://schemas.microsoft.com/office/powerpoint/2010/main" val="3856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4AB8E54-A549-4CFC-9619-5C43505C2A7E}" type="slidenum">
              <a:rPr lang="en-US" altLang="en-US" smtClean="0"/>
              <a:pPr/>
              <a:t>‹#›</a:t>
            </a:fld>
            <a:endParaRPr lang="en-US" altLang="en-US"/>
          </a:p>
        </p:txBody>
      </p:sp>
    </p:spTree>
    <p:extLst>
      <p:ext uri="{BB962C8B-B14F-4D97-AF65-F5344CB8AC3E}">
        <p14:creationId xmlns:p14="http://schemas.microsoft.com/office/powerpoint/2010/main" val="989183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85620A-4F8E-40F0-BC0E-C87D68FB8D8C}" type="slidenum">
              <a:rPr lang="en-US" altLang="en-US" smtClean="0"/>
              <a:pPr/>
              <a:t>‹#›</a:t>
            </a:fld>
            <a:endParaRPr lang="en-US" altLang="en-US"/>
          </a:p>
        </p:txBody>
      </p:sp>
    </p:spTree>
    <p:extLst>
      <p:ext uri="{BB962C8B-B14F-4D97-AF65-F5344CB8AC3E}">
        <p14:creationId xmlns:p14="http://schemas.microsoft.com/office/powerpoint/2010/main" val="114538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ECE794B-D3D0-46C4-88FC-CE402BF25AAA}" type="slidenum">
              <a:rPr lang="en-US" altLang="en-US" smtClean="0"/>
              <a:pPr/>
              <a:t>‹#›</a:t>
            </a:fld>
            <a:endParaRPr lang="en-US" altLang="en-US"/>
          </a:p>
        </p:txBody>
      </p:sp>
    </p:spTree>
    <p:extLst>
      <p:ext uri="{BB962C8B-B14F-4D97-AF65-F5344CB8AC3E}">
        <p14:creationId xmlns:p14="http://schemas.microsoft.com/office/powerpoint/2010/main" val="13582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2D610C-BBF7-478B-8B96-F1BB5FBA8348}" type="slidenum">
              <a:rPr lang="en-US" altLang="en-US"/>
              <a:pPr/>
              <a:t>‹#›</a:t>
            </a:fld>
            <a:endParaRPr lang="en-US" altLang="en-US"/>
          </a:p>
        </p:txBody>
      </p:sp>
    </p:spTree>
    <p:extLst>
      <p:ext uri="{BB962C8B-B14F-4D97-AF65-F5344CB8AC3E}">
        <p14:creationId xmlns:p14="http://schemas.microsoft.com/office/powerpoint/2010/main" val="269181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FFA4096-F4B0-4EA2-AD1A-4D3E295701C9}" type="slidenum">
              <a:rPr lang="en-US" altLang="en-US"/>
              <a:pPr/>
              <a:t>‹#›</a:t>
            </a:fld>
            <a:endParaRPr lang="en-US" altLang="en-US"/>
          </a:p>
        </p:txBody>
      </p:sp>
    </p:spTree>
    <p:extLst>
      <p:ext uri="{BB962C8B-B14F-4D97-AF65-F5344CB8AC3E}">
        <p14:creationId xmlns:p14="http://schemas.microsoft.com/office/powerpoint/2010/main" val="331992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8529C9B-FC17-4BD6-AD02-BAC2DD2AA2CF}" type="slidenum">
              <a:rPr lang="en-US" altLang="en-US"/>
              <a:pPr/>
              <a:t>‹#›</a:t>
            </a:fld>
            <a:endParaRPr lang="en-US" altLang="en-US"/>
          </a:p>
        </p:txBody>
      </p:sp>
    </p:spTree>
    <p:extLst>
      <p:ext uri="{BB962C8B-B14F-4D97-AF65-F5344CB8AC3E}">
        <p14:creationId xmlns:p14="http://schemas.microsoft.com/office/powerpoint/2010/main" val="383039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39D2709-2268-439F-A8BE-6F3DE7D8747F}" type="slidenum">
              <a:rPr lang="en-US" altLang="en-US"/>
              <a:pPr/>
              <a:t>‹#›</a:t>
            </a:fld>
            <a:endParaRPr lang="en-US" altLang="en-US"/>
          </a:p>
        </p:txBody>
      </p:sp>
    </p:spTree>
    <p:extLst>
      <p:ext uri="{BB962C8B-B14F-4D97-AF65-F5344CB8AC3E}">
        <p14:creationId xmlns:p14="http://schemas.microsoft.com/office/powerpoint/2010/main" val="347040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DDF3708-87F3-421A-8F37-D9EEFEA89EE2}" type="slidenum">
              <a:rPr lang="en-US" altLang="en-US"/>
              <a:pPr/>
              <a:t>‹#›</a:t>
            </a:fld>
            <a:endParaRPr lang="en-US" altLang="en-US"/>
          </a:p>
        </p:txBody>
      </p:sp>
    </p:spTree>
    <p:extLst>
      <p:ext uri="{BB962C8B-B14F-4D97-AF65-F5344CB8AC3E}">
        <p14:creationId xmlns:p14="http://schemas.microsoft.com/office/powerpoint/2010/main" val="287008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D6FECEC-3BE5-4E9B-8936-8D8F68F49E07}" type="slidenum">
              <a:rPr lang="en-US" altLang="en-US"/>
              <a:pPr/>
              <a:t>‹#›</a:t>
            </a:fld>
            <a:endParaRPr lang="en-US" altLang="en-US"/>
          </a:p>
        </p:txBody>
      </p:sp>
    </p:spTree>
    <p:extLst>
      <p:ext uri="{BB962C8B-B14F-4D97-AF65-F5344CB8AC3E}">
        <p14:creationId xmlns:p14="http://schemas.microsoft.com/office/powerpoint/2010/main" val="96409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9C8A03-CC66-4B78-AC05-C6BC08A1DBF4}" type="slidenum">
              <a:rPr lang="en-US" altLang="en-US"/>
              <a:pPr/>
              <a:t>‹#›</a:t>
            </a:fld>
            <a:endParaRPr lang="en-US" altLang="en-US"/>
          </a:p>
        </p:txBody>
      </p:sp>
    </p:spTree>
    <p:extLst>
      <p:ext uri="{BB962C8B-B14F-4D97-AF65-F5344CB8AC3E}">
        <p14:creationId xmlns:p14="http://schemas.microsoft.com/office/powerpoint/2010/main" val="407265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66666"/>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638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639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DB45045-7BE1-4996-A769-84B7B0AB51FD}" type="slidenum">
              <a:rPr lang="en-US" altLang="en-US"/>
              <a:pPr/>
              <a:t>‹#›</a:t>
            </a:fld>
            <a:endParaRPr lang="en-US" altLang="en-US"/>
          </a:p>
        </p:txBody>
      </p:sp>
      <p:pic>
        <p:nvPicPr>
          <p:cNvPr id="16391" name="Picture 7" descr="VCBCC logo final"/>
          <p:cNvPicPr>
            <a:picLocks noChangeAspect="1" noChangeArrowheads="1"/>
          </p:cNvPicPr>
          <p:nvPr userDrawn="1"/>
        </p:nvPicPr>
        <p:blipFill>
          <a:blip r:embed="rId13" cstate="print">
            <a:lum bright="-60000"/>
            <a:extLst>
              <a:ext uri="{28A0092B-C50C-407E-A947-70E740481C1C}">
                <a14:useLocalDpi xmlns:a14="http://schemas.microsoft.com/office/drawing/2010/main" val="0"/>
              </a:ext>
            </a:extLst>
          </a:blip>
          <a:srcRect/>
          <a:stretch>
            <a:fillRect/>
          </a:stretch>
        </p:blipFill>
        <p:spPr bwMode="auto">
          <a:xfrm>
            <a:off x="508000" y="-23813"/>
            <a:ext cx="109728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BF006-799E-4430-AD84-7D34936F1D54}" type="slidenum">
              <a:rPr lang="en-US" altLang="en-US" smtClean="0"/>
              <a:pPr/>
              <a:t>‹#›</a:t>
            </a:fld>
            <a:endParaRPr lang="en-US" altLang="en-US"/>
          </a:p>
        </p:txBody>
      </p:sp>
      <p:pic>
        <p:nvPicPr>
          <p:cNvPr id="7" name="Picture 7" descr="VCBCC logo final"/>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1200" y="1"/>
            <a:ext cx="10871200" cy="681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41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The way of freedom and victory</a:t>
            </a:r>
          </a:p>
          <a:p>
            <a:pPr lvl="1"/>
            <a:r>
              <a:rPr lang="en-US" dirty="0" smtClean="0"/>
              <a:t>Live in the reality of being dead to sin and alive to Christ.</a:t>
            </a:r>
          </a:p>
          <a:p>
            <a:pPr lvl="2"/>
            <a:r>
              <a:rPr lang="en-US" baseline="30000" dirty="0" smtClean="0"/>
              <a:t>11 </a:t>
            </a:r>
            <a:r>
              <a:rPr lang="en-US" dirty="0" smtClean="0"/>
              <a:t> So you also must consider yourselves dead to sin and alive to God in Christ Jesus. </a:t>
            </a:r>
            <a:r>
              <a:rPr lang="en-US" baseline="30000" dirty="0" smtClean="0"/>
              <a:t>12 </a:t>
            </a:r>
            <a:r>
              <a:rPr lang="en-US" dirty="0" smtClean="0"/>
              <a:t> Let not sin therefore reign in your mortal body, to make you obey its passions. </a:t>
            </a:r>
            <a:br>
              <a:rPr lang="en-US" dirty="0" smtClean="0"/>
            </a:br>
            <a:r>
              <a:rPr lang="en-US" dirty="0" smtClean="0"/>
              <a:t>Romans 6:11-12 (ESV) </a:t>
            </a:r>
          </a:p>
        </p:txBody>
      </p:sp>
    </p:spTree>
    <p:extLst>
      <p:ext uri="{BB962C8B-B14F-4D97-AF65-F5344CB8AC3E}">
        <p14:creationId xmlns:p14="http://schemas.microsoft.com/office/powerpoint/2010/main" val="2717099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The way of freedom and victory</a:t>
            </a:r>
          </a:p>
          <a:p>
            <a:pPr lvl="1"/>
            <a:r>
              <a:rPr lang="en-US" dirty="0" smtClean="0"/>
              <a:t>Do not present any part of your body for acts of unrighteousness.</a:t>
            </a:r>
          </a:p>
          <a:p>
            <a:pPr lvl="2"/>
            <a:r>
              <a:rPr lang="en-US" baseline="30000" dirty="0" smtClean="0"/>
              <a:t>13 </a:t>
            </a:r>
            <a:r>
              <a:rPr lang="en-US" dirty="0" smtClean="0"/>
              <a:t> Do not present your members to sin as instruments for unrighteousness…Romans 6:13a (ESV) </a:t>
            </a:r>
            <a:br>
              <a:rPr lang="en-US" dirty="0" smtClean="0"/>
            </a:br>
            <a:endParaRPr lang="en-US" dirty="0" smtClean="0"/>
          </a:p>
        </p:txBody>
      </p:sp>
    </p:spTree>
    <p:extLst>
      <p:ext uri="{BB962C8B-B14F-4D97-AF65-F5344CB8AC3E}">
        <p14:creationId xmlns:p14="http://schemas.microsoft.com/office/powerpoint/2010/main" val="996762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The way of freedom and victory</a:t>
            </a:r>
          </a:p>
          <a:p>
            <a:pPr lvl="1"/>
            <a:r>
              <a:rPr lang="en-US" dirty="0" smtClean="0"/>
              <a:t>Do </a:t>
            </a:r>
            <a:r>
              <a:rPr lang="en-US" dirty="0" smtClean="0"/>
              <a:t>exclusively </a:t>
            </a:r>
            <a:r>
              <a:rPr lang="en-US" dirty="0" smtClean="0"/>
              <a:t>present yourself to God’s dominion.</a:t>
            </a:r>
          </a:p>
          <a:p>
            <a:pPr lvl="2"/>
            <a:r>
              <a:rPr lang="en-US" baseline="30000" dirty="0" smtClean="0"/>
              <a:t>13 </a:t>
            </a:r>
            <a:r>
              <a:rPr lang="en-US" dirty="0" smtClean="0"/>
              <a:t> but present yourselves to God as those who have been brought from death to life, </a:t>
            </a:r>
            <a:br>
              <a:rPr lang="en-US" dirty="0" smtClean="0"/>
            </a:br>
            <a:r>
              <a:rPr lang="en-US" dirty="0" smtClean="0"/>
              <a:t>Romans 6:13b (ESV) </a:t>
            </a:r>
            <a:br>
              <a:rPr lang="en-US" dirty="0" smtClean="0"/>
            </a:br>
            <a:endParaRPr lang="en-US" dirty="0" smtClean="0"/>
          </a:p>
        </p:txBody>
      </p:sp>
    </p:spTree>
    <p:extLst>
      <p:ext uri="{BB962C8B-B14F-4D97-AF65-F5344CB8AC3E}">
        <p14:creationId xmlns:p14="http://schemas.microsoft.com/office/powerpoint/2010/main" val="4026777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The way of freedom and victory</a:t>
            </a:r>
          </a:p>
          <a:p>
            <a:pPr lvl="1"/>
            <a:r>
              <a:rPr lang="en-US" dirty="0" smtClean="0"/>
              <a:t>Do present every part of your body as instruments of righteousness.</a:t>
            </a:r>
          </a:p>
          <a:p>
            <a:pPr lvl="2"/>
            <a:r>
              <a:rPr lang="en-US" dirty="0" smtClean="0"/>
              <a:t>and your members to God as instruments for righteousness. </a:t>
            </a:r>
            <a:br>
              <a:rPr lang="en-US" dirty="0" smtClean="0"/>
            </a:br>
            <a:r>
              <a:rPr lang="en-US" dirty="0" smtClean="0"/>
              <a:t>Romans 6:13c (ESV) </a:t>
            </a:r>
            <a:br>
              <a:rPr lang="en-US" dirty="0" smtClean="0"/>
            </a:br>
            <a:endParaRPr lang="en-US" dirty="0" smtClean="0"/>
          </a:p>
        </p:txBody>
      </p:sp>
    </p:spTree>
    <p:extLst>
      <p:ext uri="{BB962C8B-B14F-4D97-AF65-F5344CB8AC3E}">
        <p14:creationId xmlns:p14="http://schemas.microsoft.com/office/powerpoint/2010/main" val="2364408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The way of freedom and victory</a:t>
            </a:r>
          </a:p>
          <a:p>
            <a:pPr lvl="1"/>
            <a:r>
              <a:rPr lang="en-US" dirty="0" smtClean="0"/>
              <a:t>Understand that the way to victory is learned behavior.</a:t>
            </a:r>
          </a:p>
          <a:p>
            <a:pPr lvl="2"/>
            <a:r>
              <a:rPr lang="en-US" baseline="30000" dirty="0" smtClean="0"/>
              <a:t>17 </a:t>
            </a:r>
            <a:r>
              <a:rPr lang="en-US" dirty="0" smtClean="0"/>
              <a:t> But thanks be to God, that you who were once slaves of sin have become obedient from the heart to the standard of teaching to which you were committed, </a:t>
            </a:r>
            <a:r>
              <a:rPr lang="en-US" baseline="30000" dirty="0" smtClean="0"/>
              <a:t>18 </a:t>
            </a:r>
            <a:r>
              <a:rPr lang="en-US" dirty="0" smtClean="0"/>
              <a:t> and, having been set free from sin, have become slaves of righteousness. </a:t>
            </a:r>
            <a:br>
              <a:rPr lang="en-US" dirty="0" smtClean="0"/>
            </a:br>
            <a:r>
              <a:rPr lang="en-US" dirty="0" smtClean="0"/>
              <a:t>Romans 6:17-18 (ESV) </a:t>
            </a:r>
          </a:p>
        </p:txBody>
      </p:sp>
    </p:spTree>
    <p:extLst>
      <p:ext uri="{BB962C8B-B14F-4D97-AF65-F5344CB8AC3E}">
        <p14:creationId xmlns:p14="http://schemas.microsoft.com/office/powerpoint/2010/main" val="3290269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The stark choices</a:t>
            </a:r>
          </a:p>
          <a:p>
            <a:pPr lvl="1"/>
            <a:r>
              <a:rPr lang="en-US" dirty="0" smtClean="0"/>
              <a:t>Submission to sin results in death</a:t>
            </a:r>
          </a:p>
          <a:p>
            <a:pPr lvl="1"/>
            <a:r>
              <a:rPr lang="en-US" dirty="0" smtClean="0"/>
              <a:t>Submission to God results in sanctification and eternal life.</a:t>
            </a:r>
          </a:p>
          <a:p>
            <a:pPr lvl="2"/>
            <a:r>
              <a:rPr lang="en-US" baseline="30000" dirty="0" smtClean="0"/>
              <a:t>20 </a:t>
            </a:r>
            <a:r>
              <a:rPr lang="en-US" dirty="0" smtClean="0"/>
              <a:t> For when you were slaves of sin, you were free in regard to righteousness. </a:t>
            </a:r>
            <a:r>
              <a:rPr lang="en-US" baseline="30000" dirty="0" smtClean="0"/>
              <a:t>21 </a:t>
            </a:r>
            <a:r>
              <a:rPr lang="en-US" dirty="0" smtClean="0"/>
              <a:t> But what fruit were you getting at that time from the things of which you are now ashamed? For the end of those things is death. </a:t>
            </a:r>
            <a:r>
              <a:rPr lang="en-US" baseline="30000" dirty="0" smtClean="0"/>
              <a:t>22 </a:t>
            </a:r>
            <a:r>
              <a:rPr lang="en-US" dirty="0" smtClean="0"/>
              <a:t> But now that you have been set free from sin and have become slaves of God, the fruit you get leads to sanctification and its end, eternal life. </a:t>
            </a:r>
            <a:r>
              <a:rPr lang="en-US" baseline="30000" dirty="0" smtClean="0"/>
              <a:t>23 </a:t>
            </a:r>
            <a:r>
              <a:rPr lang="en-US" dirty="0" smtClean="0"/>
              <a:t> For the wages of sin is death, but the free gift of God is eternal life in Christ Jesus our Lord. Romans 6:20-23 (ESV) </a:t>
            </a:r>
          </a:p>
        </p:txBody>
      </p:sp>
    </p:spTree>
    <p:extLst>
      <p:ext uri="{BB962C8B-B14F-4D97-AF65-F5344CB8AC3E}">
        <p14:creationId xmlns:p14="http://schemas.microsoft.com/office/powerpoint/2010/main" val="950904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No human effort can effectively bring consistent victory over sinful actions.</a:t>
            </a:r>
          </a:p>
          <a:p>
            <a:pPr lvl="1"/>
            <a:r>
              <a:rPr lang="en-US" sz="2400" baseline="30000" dirty="0" smtClean="0"/>
              <a:t>14 </a:t>
            </a:r>
            <a:r>
              <a:rPr lang="en-US" sz="2400" dirty="0" smtClean="0"/>
              <a:t> For we know that the law is spiritual, but I am of the flesh, sold under sin. </a:t>
            </a:r>
            <a:r>
              <a:rPr lang="en-US" sz="2400" baseline="30000" dirty="0" smtClean="0"/>
              <a:t>15 </a:t>
            </a:r>
            <a:r>
              <a:rPr lang="en-US" sz="2400" dirty="0" smtClean="0"/>
              <a:t> For I do not understand my own actions. For I do not do what I want, but I do the very thing I hate. </a:t>
            </a:r>
            <a:r>
              <a:rPr lang="en-US" sz="2400" baseline="30000" dirty="0" smtClean="0"/>
              <a:t>16 </a:t>
            </a:r>
            <a:r>
              <a:rPr lang="en-US" sz="2400" dirty="0" smtClean="0"/>
              <a:t> Now if I do what I do not want, I agree with the law, that it is good. </a:t>
            </a:r>
            <a:r>
              <a:rPr lang="en-US" sz="2400" baseline="30000" dirty="0" smtClean="0"/>
              <a:t>17 </a:t>
            </a:r>
            <a:r>
              <a:rPr lang="en-US" sz="2400" dirty="0" smtClean="0"/>
              <a:t> So now it is no longer I who do it, but sin that dwells within me. </a:t>
            </a:r>
            <a:r>
              <a:rPr lang="en-US" sz="2400" baseline="30000" dirty="0" smtClean="0"/>
              <a:t>18 </a:t>
            </a:r>
            <a:r>
              <a:rPr lang="en-US" sz="2400" dirty="0" smtClean="0"/>
              <a:t> For I know that nothing good dwells in me, that is, in my flesh. For I have the desire to do what is right, but not the ability to carry it out. </a:t>
            </a:r>
            <a:r>
              <a:rPr lang="en-US" sz="2400" baseline="30000" dirty="0" smtClean="0"/>
              <a:t>19 </a:t>
            </a:r>
            <a:r>
              <a:rPr lang="en-US" sz="2400" dirty="0" smtClean="0"/>
              <a:t> For I do not do the good I want, but the evil I do not want is what I keep on doing. </a:t>
            </a:r>
            <a:r>
              <a:rPr lang="en-US" sz="2400" baseline="30000" dirty="0" smtClean="0"/>
              <a:t>20 </a:t>
            </a:r>
            <a:r>
              <a:rPr lang="en-US" sz="2400" dirty="0" smtClean="0"/>
              <a:t> Now if I do what I do not want, it is no longer I who do it, but sin that dwells within me.  Romans 7:14-20 (ESV) </a:t>
            </a:r>
          </a:p>
          <a:p>
            <a:pPr lvl="1"/>
            <a:endParaRPr lang="en-US" sz="2400" dirty="0" smtClean="0"/>
          </a:p>
        </p:txBody>
      </p:sp>
    </p:spTree>
    <p:extLst>
      <p:ext uri="{BB962C8B-B14F-4D97-AF65-F5344CB8AC3E}">
        <p14:creationId xmlns:p14="http://schemas.microsoft.com/office/powerpoint/2010/main" val="3674354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No human effort can effectively bring consistent victory over sinful actions.</a:t>
            </a:r>
          </a:p>
          <a:p>
            <a:pPr lvl="1"/>
            <a:r>
              <a:rPr lang="en-US" sz="2400" baseline="30000" dirty="0" smtClean="0"/>
              <a:t>21 </a:t>
            </a:r>
            <a:r>
              <a:rPr lang="en-US" sz="2400" dirty="0" smtClean="0"/>
              <a:t> So I find it to be a law that when I want to do right, evil lies close at hand. </a:t>
            </a:r>
            <a:r>
              <a:rPr lang="en-US" sz="2400" baseline="30000" dirty="0" smtClean="0"/>
              <a:t>22 </a:t>
            </a:r>
            <a:r>
              <a:rPr lang="en-US" sz="2400" dirty="0" smtClean="0"/>
              <a:t> For I delight in the law of God, in my inner being, </a:t>
            </a:r>
            <a:r>
              <a:rPr lang="en-US" sz="2400" baseline="30000" dirty="0" smtClean="0"/>
              <a:t>23 </a:t>
            </a:r>
            <a:r>
              <a:rPr lang="en-US" sz="2400" dirty="0" smtClean="0"/>
              <a:t> but I see in my members another law waging war against the law of my mind and making me captive to the law of sin that dwells in my members. </a:t>
            </a:r>
            <a:r>
              <a:rPr lang="en-US" sz="2400" baseline="30000" dirty="0" smtClean="0"/>
              <a:t>24 </a:t>
            </a:r>
            <a:r>
              <a:rPr lang="en-US" sz="2400" dirty="0" smtClean="0"/>
              <a:t> Wretched man that I am! Who will deliver me from this body of death? </a:t>
            </a:r>
            <a:r>
              <a:rPr lang="en-US" sz="2400" baseline="30000" dirty="0" smtClean="0"/>
              <a:t>25 </a:t>
            </a:r>
            <a:r>
              <a:rPr lang="en-US" sz="2400" dirty="0" smtClean="0"/>
              <a:t> Thanks be to God through Jesus Christ our Lord! So then, I myself serve the law of God with my mind, but with my flesh I serve the law of sin. </a:t>
            </a:r>
            <a:br>
              <a:rPr lang="en-US" sz="2400" dirty="0" smtClean="0"/>
            </a:br>
            <a:r>
              <a:rPr lang="en-US" sz="2400" dirty="0" smtClean="0"/>
              <a:t>Romans 7:21-25 (ESV) </a:t>
            </a:r>
          </a:p>
        </p:txBody>
      </p:sp>
    </p:spTree>
    <p:extLst>
      <p:ext uri="{BB962C8B-B14F-4D97-AF65-F5344CB8AC3E}">
        <p14:creationId xmlns:p14="http://schemas.microsoft.com/office/powerpoint/2010/main" val="233459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Experiencing consistent victory over sin.</a:t>
            </a:r>
          </a:p>
          <a:p>
            <a:pPr lvl="1"/>
            <a:r>
              <a:rPr lang="en-US" dirty="0" smtClean="0"/>
              <a:t>Salvation through our Lord Jesus Christ does not just produce a “new me” it is God’s life placed in me.  (Galatians 2:20)</a:t>
            </a:r>
          </a:p>
          <a:p>
            <a:pPr lvl="2"/>
            <a:r>
              <a:rPr lang="en-US" sz="2800" baseline="30000" dirty="0" smtClean="0"/>
              <a:t>9 </a:t>
            </a:r>
            <a:r>
              <a:rPr lang="en-US" sz="2800" dirty="0" smtClean="0"/>
              <a:t> You, however, are not in the flesh but in the Spirit, if in fact the Spirit of God dwells in you. Anyone who does not have the Spirit of Christ does not belong to him. </a:t>
            </a:r>
            <a:r>
              <a:rPr lang="en-US" sz="2800" baseline="30000" dirty="0" smtClean="0"/>
              <a:t>10 </a:t>
            </a:r>
            <a:r>
              <a:rPr lang="en-US" sz="2800" dirty="0" smtClean="0"/>
              <a:t> But if Christ is in you, although the body is dead because of sin, the Spirit is life because of righteousness. </a:t>
            </a:r>
            <a:r>
              <a:rPr lang="en-US" sz="2800" baseline="30000" dirty="0" smtClean="0"/>
              <a:t>11 </a:t>
            </a:r>
            <a:r>
              <a:rPr lang="en-US" sz="2800" dirty="0" smtClean="0"/>
              <a:t> If the Spirit of him who raised Jesus from the dead dwells in you, he who raised Christ Jesus from the dead will also give life to your mortal bodies through his Spirit who dwells in you. </a:t>
            </a:r>
            <a:r>
              <a:rPr lang="en-US" sz="2000" dirty="0" smtClean="0"/>
              <a:t>Romans 8:9-11 (ESV) </a:t>
            </a:r>
          </a:p>
        </p:txBody>
      </p:sp>
    </p:spTree>
    <p:extLst>
      <p:ext uri="{BB962C8B-B14F-4D97-AF65-F5344CB8AC3E}">
        <p14:creationId xmlns:p14="http://schemas.microsoft.com/office/powerpoint/2010/main" val="401214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Experiencing consistent victory over sin.</a:t>
            </a:r>
          </a:p>
          <a:p>
            <a:pPr lvl="1"/>
            <a:r>
              <a:rPr lang="en-US" dirty="0" smtClean="0"/>
              <a:t>Living in the Spirit assures consistent victory over sin.</a:t>
            </a:r>
          </a:p>
          <a:p>
            <a:pPr lvl="2"/>
            <a:r>
              <a:rPr lang="en-US" baseline="30000" dirty="0" smtClean="0"/>
              <a:t>5 </a:t>
            </a:r>
            <a:r>
              <a:rPr lang="en-US" dirty="0" smtClean="0"/>
              <a:t> For those who live according to the flesh set their minds on the things of the flesh, but those who live according to the Spirit set their minds on the things of the Spirit. </a:t>
            </a:r>
            <a:r>
              <a:rPr lang="en-US" baseline="30000" dirty="0" smtClean="0"/>
              <a:t>6 </a:t>
            </a:r>
            <a:r>
              <a:rPr lang="en-US" dirty="0" smtClean="0"/>
              <a:t> For to set the mind on the flesh is death, but to set the mind on the Spirit is life and peace. </a:t>
            </a:r>
            <a:r>
              <a:rPr lang="en-US" baseline="30000" dirty="0" smtClean="0"/>
              <a:t>7 </a:t>
            </a:r>
            <a:r>
              <a:rPr lang="en-US" dirty="0" smtClean="0"/>
              <a:t> For the mind that is set on the flesh is hostile to God, for it does not submit to God’s law; indeed, it cannot. </a:t>
            </a:r>
            <a:r>
              <a:rPr lang="en-US" baseline="30000" dirty="0" smtClean="0"/>
              <a:t>8 </a:t>
            </a:r>
            <a:r>
              <a:rPr lang="en-US" dirty="0" smtClean="0"/>
              <a:t> Those who are in the flesh cannot please God. </a:t>
            </a:r>
            <a:br>
              <a:rPr lang="en-US" dirty="0" smtClean="0"/>
            </a:br>
            <a:r>
              <a:rPr lang="en-US" dirty="0" smtClean="0"/>
              <a:t>Romans 8:5-8 (ESV) </a:t>
            </a:r>
          </a:p>
          <a:p>
            <a:pPr lvl="2"/>
            <a:r>
              <a:rPr lang="en-US" baseline="30000" dirty="0" smtClean="0"/>
              <a:t>16 </a:t>
            </a:r>
            <a:r>
              <a:rPr lang="en-US" dirty="0" smtClean="0"/>
              <a:t> But I say, walk by the Spirit, and you will not gratify the desires of the flesh. Galatians 5:16 (ESV) </a:t>
            </a:r>
            <a:br>
              <a:rPr lang="en-US" dirty="0" smtClean="0"/>
            </a:br>
            <a:endParaRPr lang="en-US" dirty="0" smtClean="0"/>
          </a:p>
          <a:p>
            <a:pPr lvl="2"/>
            <a:endParaRPr lang="en-US" dirty="0"/>
          </a:p>
        </p:txBody>
      </p:sp>
    </p:spTree>
    <p:extLst>
      <p:ext uri="{BB962C8B-B14F-4D97-AF65-F5344CB8AC3E}">
        <p14:creationId xmlns:p14="http://schemas.microsoft.com/office/powerpoint/2010/main" val="2099126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3837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Experiencing consistent victory over sin.</a:t>
            </a:r>
          </a:p>
          <a:p>
            <a:pPr lvl="1"/>
            <a:r>
              <a:rPr lang="en-US" dirty="0" smtClean="0"/>
              <a:t>Give the flesh the attention it deserves.</a:t>
            </a:r>
          </a:p>
          <a:p>
            <a:pPr lvl="2"/>
            <a:r>
              <a:rPr lang="en-US" baseline="30000" dirty="0" smtClean="0"/>
              <a:t>12 </a:t>
            </a:r>
            <a:r>
              <a:rPr lang="en-US" dirty="0" smtClean="0"/>
              <a:t> So then, brothers, we are debtors, not to the flesh, to live according to the flesh. </a:t>
            </a:r>
            <a:r>
              <a:rPr lang="en-US" baseline="30000" dirty="0" smtClean="0"/>
              <a:t>13 </a:t>
            </a:r>
            <a:r>
              <a:rPr lang="en-US" dirty="0" smtClean="0"/>
              <a:t> For if you live according to the flesh you will die, but if by the Spirit you put to death the deeds of the body, you will live. </a:t>
            </a:r>
            <a:r>
              <a:rPr lang="en-US" baseline="30000" dirty="0" smtClean="0"/>
              <a:t>14 </a:t>
            </a:r>
            <a:r>
              <a:rPr lang="en-US" dirty="0" smtClean="0"/>
              <a:t> For all who are led by the Spirit of God are sons of God. </a:t>
            </a:r>
            <a:r>
              <a:rPr lang="en-US" baseline="30000" dirty="0" smtClean="0"/>
              <a:t>15 </a:t>
            </a:r>
            <a:r>
              <a:rPr lang="en-US" dirty="0" smtClean="0"/>
              <a:t> For you did not receive the spirit of slavery to fall back into fear, but you have received the Spirit of adoption as sons, by whom we cry, “Abba! Father!” </a:t>
            </a:r>
            <a:r>
              <a:rPr lang="en-US" baseline="30000" dirty="0" smtClean="0"/>
              <a:t>16 </a:t>
            </a:r>
            <a:r>
              <a:rPr lang="en-US" dirty="0" smtClean="0"/>
              <a:t> The Spirit himself bears witness with our spirit that we are children of God, </a:t>
            </a:r>
            <a:r>
              <a:rPr lang="en-US" baseline="30000" dirty="0" smtClean="0"/>
              <a:t>17 </a:t>
            </a:r>
            <a:r>
              <a:rPr lang="en-US" dirty="0" smtClean="0"/>
              <a:t> and if children, then heirs—heirs of God and fellow heirs with Christ, provided we suffer with him in order that we may also be glorified with him. Romans 8:12-17 (ESV) </a:t>
            </a:r>
          </a:p>
          <a:p>
            <a:pPr lvl="2"/>
            <a:endParaRPr lang="en-US" dirty="0"/>
          </a:p>
        </p:txBody>
      </p:sp>
    </p:spTree>
    <p:extLst>
      <p:ext uri="{BB962C8B-B14F-4D97-AF65-F5344CB8AC3E}">
        <p14:creationId xmlns:p14="http://schemas.microsoft.com/office/powerpoint/2010/main" val="4235770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a:t>
            </a:r>
            <a:r>
              <a:rPr lang="en-US" smtClean="0"/>
              <a:t>: Sexual Sin</a:t>
            </a:r>
            <a:endParaRPr lang="en-US"/>
          </a:p>
        </p:txBody>
      </p:sp>
      <p:sp>
        <p:nvSpPr>
          <p:cNvPr id="3" name="Content Placeholder 2"/>
          <p:cNvSpPr>
            <a:spLocks noGrp="1"/>
          </p:cNvSpPr>
          <p:nvPr>
            <p:ph idx="1"/>
          </p:nvPr>
        </p:nvSpPr>
        <p:spPr/>
        <p:txBody>
          <a:bodyPr/>
          <a:lstStyle/>
          <a:p>
            <a:r>
              <a:rPr lang="en-US" dirty="0" smtClean="0"/>
              <a:t>What are you encountering that you would define as chronic failure in the area of sexual sin?</a:t>
            </a:r>
          </a:p>
          <a:p>
            <a:r>
              <a:rPr lang="en-US" dirty="0" smtClean="0"/>
              <a:t>Are there sins that seem to be more prone to chronic failure?</a:t>
            </a:r>
          </a:p>
          <a:p>
            <a:r>
              <a:rPr lang="en-US" dirty="0" smtClean="0"/>
              <a:t>What challenges you most about dealing with chronic sexual sin?</a:t>
            </a:r>
            <a:endParaRPr lang="en-US" dirty="0"/>
          </a:p>
        </p:txBody>
      </p:sp>
    </p:spTree>
    <p:extLst>
      <p:ext uri="{BB962C8B-B14F-4D97-AF65-F5344CB8AC3E}">
        <p14:creationId xmlns:p14="http://schemas.microsoft.com/office/powerpoint/2010/main" val="3914503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Salvation through our Lord Jesus Christ is the indispensable element for overcoming any chronic failure.</a:t>
            </a:r>
          </a:p>
          <a:p>
            <a:pPr lvl="1"/>
            <a:r>
              <a:rPr lang="en-US" baseline="30000" dirty="0" smtClean="0"/>
              <a:t>20 </a:t>
            </a:r>
            <a:r>
              <a:rPr lang="en-US" dirty="0" smtClean="0"/>
              <a:t> Now the law came in to increase the trespass, but where sin increased, grace abounded all the more, </a:t>
            </a:r>
            <a:r>
              <a:rPr lang="en-US" baseline="30000" dirty="0" smtClean="0"/>
              <a:t>21 </a:t>
            </a:r>
            <a:r>
              <a:rPr lang="en-US" dirty="0" smtClean="0"/>
              <a:t> so that, as sin reigned in death, grace also might reign through righteousness leading to eternal life through Jesus Christ our Lord. </a:t>
            </a:r>
            <a:br>
              <a:rPr lang="en-US" dirty="0" smtClean="0"/>
            </a:br>
            <a:r>
              <a:rPr lang="en-US" dirty="0" smtClean="0"/>
              <a:t>Romans 5:20-21 (ESV) </a:t>
            </a:r>
            <a:endParaRPr lang="en-US" dirty="0"/>
          </a:p>
        </p:txBody>
      </p:sp>
    </p:spTree>
    <p:extLst>
      <p:ext uri="{BB962C8B-B14F-4D97-AF65-F5344CB8AC3E}">
        <p14:creationId xmlns:p14="http://schemas.microsoft.com/office/powerpoint/2010/main" val="515128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Salvation through our Lord Jesus Christ is the indispensable element for overcoming any chronic failure.</a:t>
            </a:r>
          </a:p>
          <a:p>
            <a:pPr lvl="1"/>
            <a:r>
              <a:rPr lang="en-US" baseline="30000" dirty="0" smtClean="0"/>
              <a:t>24 </a:t>
            </a:r>
            <a:r>
              <a:rPr lang="en-US" dirty="0" smtClean="0"/>
              <a:t> Wretched man that I am! Who will deliver me from this body of death? </a:t>
            </a:r>
            <a:r>
              <a:rPr lang="en-US" baseline="30000" dirty="0" smtClean="0"/>
              <a:t>25 </a:t>
            </a:r>
            <a:r>
              <a:rPr lang="en-US" dirty="0" smtClean="0"/>
              <a:t> Thanks be to God through Jesus Christ our Lord! Romans 7:24-25a (ESV) </a:t>
            </a:r>
            <a:endParaRPr lang="en-US" dirty="0"/>
          </a:p>
        </p:txBody>
      </p:sp>
    </p:spTree>
    <p:extLst>
      <p:ext uri="{BB962C8B-B14F-4D97-AF65-F5344CB8AC3E}">
        <p14:creationId xmlns:p14="http://schemas.microsoft.com/office/powerpoint/2010/main" val="1102030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Salvation through our Lord Jesus Christ is the indispensable element for overcoming any chronic failure.</a:t>
            </a:r>
          </a:p>
          <a:p>
            <a:pPr lvl="1"/>
            <a:r>
              <a:rPr lang="en-US" baseline="30000" dirty="0" smtClean="0"/>
              <a:t>10 </a:t>
            </a:r>
            <a:r>
              <a:rPr lang="en-US" dirty="0" smtClean="0"/>
              <a:t> But if Christ is in you, although the body is dead because of sin, the Spirit is life because of righteousness. </a:t>
            </a:r>
            <a:br>
              <a:rPr lang="en-US" dirty="0" smtClean="0"/>
            </a:br>
            <a:r>
              <a:rPr lang="en-US" dirty="0" smtClean="0"/>
              <a:t>Romans 8:10 (ESV) </a:t>
            </a:r>
            <a:br>
              <a:rPr lang="en-US" dirty="0" smtClean="0"/>
            </a:br>
            <a:endParaRPr lang="en-US" dirty="0"/>
          </a:p>
        </p:txBody>
      </p:sp>
    </p:spTree>
    <p:extLst>
      <p:ext uri="{BB962C8B-B14F-4D97-AF65-F5344CB8AC3E}">
        <p14:creationId xmlns:p14="http://schemas.microsoft.com/office/powerpoint/2010/main" val="1613237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For the true follower of Jesus Christ, a life dominated by sinful behavior is unacceptable, even unthinkable.</a:t>
            </a:r>
          </a:p>
          <a:p>
            <a:pPr lvl="1"/>
            <a:r>
              <a:rPr lang="en-US" baseline="30000" dirty="0" smtClean="0"/>
              <a:t>1 </a:t>
            </a:r>
            <a:r>
              <a:rPr lang="en-US" dirty="0" smtClean="0"/>
              <a:t> What shall we say then? Are we to continue in sin that grace may abound? </a:t>
            </a:r>
            <a:r>
              <a:rPr lang="en-US" baseline="30000" dirty="0" smtClean="0"/>
              <a:t>2 </a:t>
            </a:r>
            <a:r>
              <a:rPr lang="en-US" dirty="0" smtClean="0"/>
              <a:t> By no means! How can we who died to sin still live in it? </a:t>
            </a:r>
            <a:r>
              <a:rPr lang="en-US" baseline="30000" dirty="0" smtClean="0"/>
              <a:t>3 </a:t>
            </a:r>
            <a:r>
              <a:rPr lang="en-US" dirty="0" smtClean="0"/>
              <a:t> Do you not know that all of us who have been baptized into Christ Jesus were baptized into his death? </a:t>
            </a:r>
            <a:r>
              <a:rPr lang="en-US" baseline="30000" dirty="0" smtClean="0"/>
              <a:t>4 </a:t>
            </a:r>
            <a:r>
              <a:rPr lang="en-US" dirty="0" smtClean="0"/>
              <a:t> We were buried therefore with him by baptism into death, in order that, just as Christ was raised from the dead by the glory of the Father, we too might walk in newness of life. </a:t>
            </a:r>
            <a:br>
              <a:rPr lang="en-US" dirty="0" smtClean="0"/>
            </a:br>
            <a:r>
              <a:rPr lang="en-US" dirty="0" smtClean="0"/>
              <a:t>Romans 6:1-4 (ESV) </a:t>
            </a:r>
          </a:p>
          <a:p>
            <a:pPr lvl="1"/>
            <a:endParaRPr lang="en-US" dirty="0"/>
          </a:p>
        </p:txBody>
      </p:sp>
    </p:spTree>
    <p:extLst>
      <p:ext uri="{BB962C8B-B14F-4D97-AF65-F5344CB8AC3E}">
        <p14:creationId xmlns:p14="http://schemas.microsoft.com/office/powerpoint/2010/main" val="2668979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Sin remains a reality throughout this life</a:t>
            </a:r>
          </a:p>
          <a:p>
            <a:pPr lvl="1"/>
            <a:r>
              <a:rPr lang="en-US" baseline="30000" dirty="0" smtClean="0"/>
              <a:t>6 </a:t>
            </a:r>
            <a:r>
              <a:rPr lang="en-US" dirty="0" smtClean="0"/>
              <a:t> We know that our old self was crucified with him in order that the body of sin might be brought to nothing, so that we would no longer be enslaved to sin. </a:t>
            </a:r>
            <a:r>
              <a:rPr lang="en-US" baseline="30000" dirty="0" smtClean="0"/>
              <a:t>7 </a:t>
            </a:r>
            <a:r>
              <a:rPr lang="en-US" dirty="0" smtClean="0"/>
              <a:t> For one who has died has been set free from sin.  Romans 6:6-7 (ESV) </a:t>
            </a:r>
          </a:p>
          <a:p>
            <a:pPr lvl="2"/>
            <a:r>
              <a:rPr lang="en-US" sz="3200" dirty="0" smtClean="0"/>
              <a:t>Myth: The urge to sin will go away</a:t>
            </a:r>
          </a:p>
          <a:p>
            <a:pPr lvl="2"/>
            <a:r>
              <a:rPr lang="en-US" sz="3200" dirty="0" smtClean="0"/>
              <a:t>Myth: I only gain freedom from a particular sin if I am never tempted in that area again</a:t>
            </a:r>
            <a:r>
              <a:rPr lang="en-US" dirty="0" smtClean="0"/>
              <a:t>.</a:t>
            </a:r>
            <a:endParaRPr lang="en-US" dirty="0"/>
          </a:p>
        </p:txBody>
      </p:sp>
    </p:spTree>
    <p:extLst>
      <p:ext uri="{BB962C8B-B14F-4D97-AF65-F5344CB8AC3E}">
        <p14:creationId xmlns:p14="http://schemas.microsoft.com/office/powerpoint/2010/main" val="152514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Failure: Sexual Sin</a:t>
            </a:r>
            <a:endParaRPr lang="en-US" dirty="0"/>
          </a:p>
        </p:txBody>
      </p:sp>
      <p:sp>
        <p:nvSpPr>
          <p:cNvPr id="3" name="Content Placeholder 2"/>
          <p:cNvSpPr>
            <a:spLocks noGrp="1"/>
          </p:cNvSpPr>
          <p:nvPr>
            <p:ph idx="1"/>
          </p:nvPr>
        </p:nvSpPr>
        <p:spPr/>
        <p:txBody>
          <a:bodyPr/>
          <a:lstStyle/>
          <a:p>
            <a:r>
              <a:rPr lang="en-US" dirty="0" smtClean="0"/>
              <a:t>The dominion of sin is broken through the reality of our death and resurrection in Christ.</a:t>
            </a:r>
          </a:p>
          <a:p>
            <a:pPr lvl="1"/>
            <a:r>
              <a:rPr lang="en-US" baseline="30000" dirty="0" smtClean="0"/>
              <a:t>5 </a:t>
            </a:r>
            <a:r>
              <a:rPr lang="en-US" dirty="0" smtClean="0"/>
              <a:t> For if we have been united with him in a death like his, we shall certainly be united with him in a resurrection like his. </a:t>
            </a:r>
            <a:r>
              <a:rPr lang="en-US" baseline="30000" dirty="0" smtClean="0"/>
              <a:t>6 </a:t>
            </a:r>
            <a:r>
              <a:rPr lang="en-US" dirty="0" smtClean="0"/>
              <a:t> We know that our old self was crucified with him in order that the body of sin might be brought to nothing, so that we would no longer be enslaved to sin. </a:t>
            </a:r>
            <a:r>
              <a:rPr lang="en-US" baseline="30000" dirty="0" smtClean="0"/>
              <a:t>7 </a:t>
            </a:r>
            <a:r>
              <a:rPr lang="en-US" dirty="0" smtClean="0"/>
              <a:t> For one who has died has been set free from sin. </a:t>
            </a:r>
            <a:br>
              <a:rPr lang="en-US" dirty="0" smtClean="0"/>
            </a:br>
            <a:r>
              <a:rPr lang="en-US" dirty="0" smtClean="0"/>
              <a:t>Romans 6:5-7 (ESV) </a:t>
            </a:r>
            <a:endParaRPr lang="en-US" dirty="0"/>
          </a:p>
        </p:txBody>
      </p:sp>
    </p:spTree>
    <p:extLst>
      <p:ext uri="{BB962C8B-B14F-4D97-AF65-F5344CB8AC3E}">
        <p14:creationId xmlns:p14="http://schemas.microsoft.com/office/powerpoint/2010/main" val="4268831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450</Words>
  <Application>Microsoft Office PowerPoint</Application>
  <PresentationFormat>Widescreen</PresentationFormat>
  <Paragraphs>71</Paragraphs>
  <Slides>21</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Times New Roman</vt:lpstr>
      <vt:lpstr>1_Default Design</vt:lpstr>
      <vt:lpstr>Default Design</vt:lpstr>
      <vt:lpstr>PowerPoint Presentation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Chronic Failure: Sexual Sin</vt:lpstr>
      <vt:lpstr>PowerPoint Presentation</vt:lpstr>
    </vt:vector>
  </TitlesOfParts>
  <Company>Valley Baptist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Creamer</dc:creator>
  <cp:lastModifiedBy>James Creamer</cp:lastModifiedBy>
  <cp:revision>24</cp:revision>
  <cp:lastPrinted>2011-03-21T22:25:11Z</cp:lastPrinted>
  <dcterms:created xsi:type="dcterms:W3CDTF">2011-03-21T20:15:42Z</dcterms:created>
  <dcterms:modified xsi:type="dcterms:W3CDTF">2015-05-18T22:06:22Z</dcterms:modified>
</cp:coreProperties>
</file>