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66"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478BC4-8640-55E3-F03F-D8EFEBD154F0}" v="338" dt="2026-03-04T17:32:13.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5"/>
    <p:restoredTop sz="94694"/>
  </p:normalViewPr>
  <p:slideViewPr>
    <p:cSldViewPr snapToGrid="0" showGuides="1">
      <p:cViewPr varScale="1">
        <p:scale>
          <a:sx n="121" d="100"/>
          <a:sy n="121" d="100"/>
        </p:scale>
        <p:origin x="808"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4D9E8-EDF4-2D45-AAEB-6F841339F1FC}" type="datetimeFigureOut">
              <a:rPr lang="en-US" smtClean="0"/>
              <a:t>4/6/26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6D8E4-7B51-2F42-9FE6-4E97FC6C5A8D}" type="slidenum">
              <a:rPr lang="en-US" smtClean="0"/>
              <a:t>‹#›</a:t>
            </a:fld>
            <a:endParaRPr lang="en-US"/>
          </a:p>
        </p:txBody>
      </p:sp>
    </p:spTree>
    <p:extLst>
      <p:ext uri="{BB962C8B-B14F-4D97-AF65-F5344CB8AC3E}">
        <p14:creationId xmlns:p14="http://schemas.microsoft.com/office/powerpoint/2010/main" val="148535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6D8E4-7B51-2F42-9FE6-4E97FC6C5A8D}" type="slidenum">
              <a:rPr lang="en-US" smtClean="0"/>
              <a:t>1</a:t>
            </a:fld>
            <a:endParaRPr lang="en-US"/>
          </a:p>
        </p:txBody>
      </p:sp>
    </p:spTree>
    <p:extLst>
      <p:ext uri="{BB962C8B-B14F-4D97-AF65-F5344CB8AC3E}">
        <p14:creationId xmlns:p14="http://schemas.microsoft.com/office/powerpoint/2010/main" val="2359507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mailto:design@barnesfoundation.org?subject=Barnes%20PowerPoint%20Beta%20Feedback"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w To">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55CEC43-C605-5D41-8CBA-050557E31682}"/>
              </a:ext>
            </a:extLst>
          </p:cNvPr>
          <p:cNvSpPr>
            <a:spLocks noGrp="1"/>
          </p:cNvSpPr>
          <p:nvPr>
            <p:ph type="ftr" sz="quarter" idx="11"/>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3" name="Slide Number Placeholder 5">
            <a:extLst>
              <a:ext uri="{FF2B5EF4-FFF2-40B4-BE49-F238E27FC236}">
                <a16:creationId xmlns:a16="http://schemas.microsoft.com/office/drawing/2014/main" id="{9FD5FE2C-C0E7-1F46-A5A1-23E1C86E3204}"/>
              </a:ext>
            </a:extLst>
          </p:cNvPr>
          <p:cNvSpPr>
            <a:spLocks noGrp="1"/>
          </p:cNvSpPr>
          <p:nvPr>
            <p:ph type="sldNum" sz="quarter" idx="12"/>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sp>
        <p:nvSpPr>
          <p:cNvPr id="6" name="TextBox 5">
            <a:extLst>
              <a:ext uri="{FF2B5EF4-FFF2-40B4-BE49-F238E27FC236}">
                <a16:creationId xmlns:a16="http://schemas.microsoft.com/office/drawing/2014/main" id="{39855F3E-196F-8B4D-B2D7-202B9CD6B22E}"/>
              </a:ext>
            </a:extLst>
          </p:cNvPr>
          <p:cNvSpPr txBox="1"/>
          <p:nvPr userDrawn="1"/>
        </p:nvSpPr>
        <p:spPr>
          <a:xfrm>
            <a:off x="341287" y="240211"/>
            <a:ext cx="11500835" cy="769441"/>
          </a:xfrm>
          <a:prstGeom prst="rect">
            <a:avLst/>
          </a:prstGeom>
          <a:noFill/>
        </p:spPr>
        <p:txBody>
          <a:bodyPr wrap="square" rtlCol="0">
            <a:spAutoFit/>
          </a:bodyPr>
          <a:lstStyle/>
          <a:p>
            <a:pPr algn="ctr"/>
            <a:r>
              <a:rPr lang="en-US" sz="4400" kern="1200">
                <a:solidFill>
                  <a:schemeClr val="accent1"/>
                </a:solidFill>
                <a:latin typeface="+mj-lt"/>
                <a:ea typeface="+mn-ea"/>
                <a:cs typeface="+mn-cs"/>
              </a:rPr>
              <a:t>How to use the Barnes PowerPoint </a:t>
            </a:r>
            <a:r>
              <a:rPr lang="en-US" sz="4400">
                <a:solidFill>
                  <a:schemeClr val="accent1"/>
                </a:solidFill>
                <a:latin typeface="+mj-lt"/>
              </a:rPr>
              <a:t>template (beta)</a:t>
            </a:r>
            <a:endParaRPr lang="en-US" sz="4400">
              <a:latin typeface="+mj-lt"/>
            </a:endParaRPr>
          </a:p>
        </p:txBody>
      </p:sp>
      <p:sp>
        <p:nvSpPr>
          <p:cNvPr id="7" name="TextBox 6">
            <a:extLst>
              <a:ext uri="{FF2B5EF4-FFF2-40B4-BE49-F238E27FC236}">
                <a16:creationId xmlns:a16="http://schemas.microsoft.com/office/drawing/2014/main" id="{42167CB8-3845-774D-9617-F7A4A8AFDC00}"/>
              </a:ext>
            </a:extLst>
          </p:cNvPr>
          <p:cNvSpPr txBox="1"/>
          <p:nvPr userDrawn="1"/>
        </p:nvSpPr>
        <p:spPr>
          <a:xfrm>
            <a:off x="477776" y="1162542"/>
            <a:ext cx="11227859" cy="4824377"/>
          </a:xfrm>
          <a:prstGeom prst="rect">
            <a:avLst/>
          </a:prstGeom>
          <a:noFill/>
        </p:spPr>
        <p:txBody>
          <a:bodyPr wrap="square" numCol="2" spcCol="365760" rtlCol="0">
            <a:spAutoFit/>
          </a:bodyPr>
          <a:lstStyle/>
          <a:p>
            <a:pPr marL="274320" indent="-274320" algn="l">
              <a:spcBef>
                <a:spcPts val="1600"/>
              </a:spcBef>
              <a:buFont typeface="+mj-lt"/>
              <a:buAutoNum type="arabicPeriod"/>
            </a:pPr>
            <a:r>
              <a:rPr lang="en-US" sz="2200">
                <a:latin typeface="+mn-lt"/>
              </a:rPr>
              <a:t>Make sure you have Barnes fonts installed </a:t>
            </a:r>
            <a:br>
              <a:rPr lang="en-US" sz="2200">
                <a:latin typeface="+mn-lt"/>
              </a:rPr>
            </a:br>
            <a:r>
              <a:rPr lang="en-US" sz="2200">
                <a:latin typeface="+mn-lt"/>
              </a:rPr>
              <a:t>on your computer. </a:t>
            </a:r>
            <a:r>
              <a:rPr lang="en-US" sz="2200" u="sng">
                <a:solidFill>
                  <a:schemeClr val="accent1"/>
                </a:solidFill>
                <a:latin typeface="+mn-lt"/>
              </a:rPr>
              <a:t>This is important</a:t>
            </a:r>
            <a:r>
              <a:rPr lang="en-US" sz="2200">
                <a:solidFill>
                  <a:schemeClr val="accent1"/>
                </a:solidFill>
                <a:latin typeface="+mn-lt"/>
              </a:rPr>
              <a:t>!</a:t>
            </a:r>
            <a:br>
              <a:rPr lang="en-US">
                <a:latin typeface="+mn-lt"/>
              </a:rPr>
            </a:br>
            <a:r>
              <a:rPr lang="en-US" sz="1400">
                <a:latin typeface="+mn-lt"/>
              </a:rPr>
              <a:t>The correct typeface in this template should be “</a:t>
            </a:r>
            <a:r>
              <a:rPr lang="en-US" sz="1400" err="1">
                <a:latin typeface="+mn-lt"/>
              </a:rPr>
              <a:t>Calibre</a:t>
            </a:r>
            <a:r>
              <a:rPr lang="en-US" sz="1400">
                <a:latin typeface="+mn-lt"/>
              </a:rPr>
              <a:t>.” You can download fonts on the P drive: </a:t>
            </a:r>
            <a:r>
              <a:rPr lang="en-US" sz="1400">
                <a:solidFill>
                  <a:schemeClr val="accent1"/>
                </a:solidFill>
                <a:latin typeface="+mn-lt"/>
              </a:rPr>
              <a:t>P &gt; Information Technology &gt; Fonts</a:t>
            </a:r>
            <a:r>
              <a:rPr lang="en-US" sz="1400">
                <a:latin typeface="+mn-lt"/>
              </a:rPr>
              <a:t>. </a:t>
            </a:r>
            <a:br>
              <a:rPr lang="en-US" sz="1400">
                <a:latin typeface="+mn-lt"/>
              </a:rPr>
            </a:br>
            <a:r>
              <a:rPr lang="en-US" sz="1400">
                <a:latin typeface="+mn-lt"/>
              </a:rPr>
              <a:t>Ask IT for help with installation if necessary. </a:t>
            </a:r>
            <a:r>
              <a:rPr lang="en-US" sz="1400" u="sng">
                <a:solidFill>
                  <a:schemeClr val="accent1"/>
                </a:solidFill>
                <a:latin typeface="+mn-lt"/>
              </a:rPr>
              <a:t>If you do not have the correct typeface installed the template will NOT work properly</a:t>
            </a:r>
            <a:r>
              <a:rPr lang="en-US" sz="1400">
                <a:solidFill>
                  <a:schemeClr val="accent1"/>
                </a:solidFill>
                <a:latin typeface="+mn-lt"/>
              </a:rPr>
              <a:t>.</a:t>
            </a:r>
          </a:p>
          <a:p>
            <a:pPr marL="274320" indent="-274320" algn="l">
              <a:spcBef>
                <a:spcPts val="1600"/>
              </a:spcBef>
              <a:buFont typeface="+mj-lt"/>
              <a:buAutoNum type="arabicPeriod"/>
            </a:pPr>
            <a:r>
              <a:rPr lang="en-US" sz="2200">
                <a:latin typeface="+mn-lt"/>
              </a:rPr>
              <a:t>Use the “New Slide” feature to select from a variety of pre-designed templates for each. </a:t>
            </a:r>
          </a:p>
          <a:p>
            <a:pPr marL="731520" lvl="1" indent="-274320" algn="l">
              <a:spcBef>
                <a:spcPts val="400"/>
              </a:spcBef>
              <a:buFont typeface="Arial" panose="020B0604020202020204" pitchFamily="34" charset="0"/>
              <a:buChar char="•"/>
            </a:pPr>
            <a:r>
              <a:rPr lang="en-US" sz="1400">
                <a:latin typeface="+mn-lt"/>
              </a:rPr>
              <a:t>There are standard, dark, neutral, soft, and vibrant themes with</a:t>
            </a:r>
            <a:br>
              <a:rPr lang="en-US" sz="1400">
                <a:latin typeface="+mn-lt"/>
              </a:rPr>
            </a:br>
            <a:r>
              <a:rPr lang="en-US" sz="1400">
                <a:latin typeface="+mn-lt"/>
              </a:rPr>
              <a:t>footer bars, as well as barless intro slides, and Art-Team </a:t>
            </a:r>
            <a:br>
              <a:rPr lang="en-US" sz="1400">
                <a:latin typeface="+mn-lt"/>
              </a:rPr>
            </a:br>
            <a:r>
              <a:rPr lang="en-US" sz="1400">
                <a:latin typeface="+mn-lt"/>
              </a:rPr>
              <a:t>templates suitable for use when creating schedule screens </a:t>
            </a:r>
            <a:br>
              <a:rPr lang="en-US" sz="1400">
                <a:latin typeface="+mn-lt"/>
              </a:rPr>
            </a:br>
            <a:r>
              <a:rPr lang="en-US" sz="1400">
                <a:latin typeface="+mn-lt"/>
              </a:rPr>
              <a:t>for on-site signage. </a:t>
            </a:r>
          </a:p>
          <a:p>
            <a:pPr marL="731520" lvl="1" indent="-274320" algn="l">
              <a:spcBef>
                <a:spcPts val="400"/>
              </a:spcBef>
              <a:buFont typeface="Arial" panose="020B0604020202020204" pitchFamily="34" charset="0"/>
              <a:buChar char="•"/>
            </a:pPr>
            <a:r>
              <a:rPr lang="en-US" sz="1400">
                <a:latin typeface="+mn-lt"/>
              </a:rPr>
              <a:t>To turn standard footer content on or off, click on </a:t>
            </a:r>
            <a:r>
              <a:rPr lang="en-US" sz="1400">
                <a:solidFill>
                  <a:schemeClr val="accent1"/>
                </a:solidFill>
                <a:latin typeface="+mn-lt"/>
              </a:rPr>
              <a:t>View &gt; Header</a:t>
            </a:r>
            <a:r>
              <a:rPr lang="en-US" sz="1400">
                <a:solidFill>
                  <a:schemeClr val="tx2"/>
                </a:solidFill>
                <a:latin typeface="+mn-lt"/>
              </a:rPr>
              <a:t> and Footer </a:t>
            </a:r>
            <a:r>
              <a:rPr lang="en-US" sz="1400">
                <a:latin typeface="+mn-lt"/>
              </a:rPr>
              <a:t>and make your selections. </a:t>
            </a:r>
          </a:p>
          <a:p>
            <a:pPr marL="731520" lvl="1" indent="-274320" algn="l">
              <a:spcBef>
                <a:spcPts val="400"/>
              </a:spcBef>
              <a:buFont typeface="Arial" panose="020B0604020202020204" pitchFamily="34" charset="0"/>
              <a:buChar char="•"/>
            </a:pPr>
            <a:r>
              <a:rPr lang="en-US" sz="1400"/>
              <a:t>You may notice copying and pasting text from one slide to another can “break” the formatting of that text. If this happens, just select the text and re-apply either </a:t>
            </a:r>
            <a:r>
              <a:rPr lang="en-US" sz="1400" err="1">
                <a:solidFill>
                  <a:schemeClr val="accent1"/>
                </a:solidFill>
              </a:rPr>
              <a:t>Calibre</a:t>
            </a:r>
            <a:r>
              <a:rPr lang="en-US" sz="1400">
                <a:solidFill>
                  <a:schemeClr val="accent1"/>
                </a:solidFill>
              </a:rPr>
              <a:t>-Regular (Body) </a:t>
            </a:r>
            <a:r>
              <a:rPr lang="en-US" sz="1400"/>
              <a:t>or</a:t>
            </a:r>
            <a:r>
              <a:rPr lang="en-US" sz="1400">
                <a:solidFill>
                  <a:schemeClr val="accent1"/>
                </a:solidFill>
              </a:rPr>
              <a:t> </a:t>
            </a:r>
            <a:r>
              <a:rPr lang="en-US" sz="1400" err="1">
                <a:solidFill>
                  <a:schemeClr val="accent1"/>
                </a:solidFill>
              </a:rPr>
              <a:t>Calibre</a:t>
            </a:r>
            <a:r>
              <a:rPr lang="en-US" sz="1400">
                <a:solidFill>
                  <a:schemeClr val="accent1"/>
                </a:solidFill>
              </a:rPr>
              <a:t>-Regular (Headings)</a:t>
            </a:r>
            <a:r>
              <a:rPr lang="en-US" sz="1400"/>
              <a:t>.</a:t>
            </a:r>
            <a:endParaRPr lang="en-US" sz="1400">
              <a:latin typeface="+mn-lt"/>
            </a:endParaRPr>
          </a:p>
          <a:p>
            <a:pPr marL="274320" indent="-274320" algn="l">
              <a:spcBef>
                <a:spcPts val="1600"/>
              </a:spcBef>
              <a:buFont typeface="+mj-lt"/>
              <a:buAutoNum type="arabicPeriod"/>
            </a:pPr>
            <a:r>
              <a:rPr lang="en-US" sz="2200">
                <a:latin typeface="+mn-lt"/>
              </a:rPr>
              <a:t>Please try to use only colors contained </a:t>
            </a:r>
            <a:br>
              <a:rPr lang="en-US" sz="2200">
                <a:latin typeface="+mn-lt"/>
              </a:rPr>
            </a:br>
            <a:r>
              <a:rPr lang="en-US" sz="2200">
                <a:latin typeface="+mn-lt"/>
              </a:rPr>
              <a:t>in this template’s pre-loaded theme. </a:t>
            </a:r>
            <a:br>
              <a:rPr lang="en-US" sz="1600">
                <a:latin typeface="+mn-lt"/>
              </a:rPr>
            </a:br>
            <a:r>
              <a:rPr lang="en-US" sz="1400">
                <a:latin typeface="+mn-lt"/>
              </a:rPr>
              <a:t>This is especially important for Barnes Orange—never introduce another shade or hue of orange. Barnes Orange is available in top row of theme colors in the color palette. </a:t>
            </a:r>
          </a:p>
          <a:p>
            <a:pPr marL="274320" indent="-274320" algn="l">
              <a:spcBef>
                <a:spcPts val="1600"/>
              </a:spcBef>
              <a:buFont typeface="+mj-lt"/>
              <a:buAutoNum type="arabicPeriod"/>
            </a:pPr>
            <a:r>
              <a:rPr lang="en-US" sz="2200">
                <a:latin typeface="+mn-lt"/>
              </a:rPr>
              <a:t>To replace the background image </a:t>
            </a:r>
            <a:br>
              <a:rPr lang="en-US" sz="2200">
                <a:latin typeface="+mn-lt"/>
              </a:rPr>
            </a:br>
            <a:r>
              <a:rPr lang="en-US" sz="2200">
                <a:latin typeface="+mn-lt"/>
              </a:rPr>
              <a:t>in any full-bleed image slide:</a:t>
            </a:r>
            <a:br>
              <a:rPr lang="en-US">
                <a:latin typeface="+mn-lt"/>
              </a:rPr>
            </a:br>
            <a:r>
              <a:rPr lang="en-US" sz="1400">
                <a:latin typeface="+mn-lt"/>
              </a:rPr>
              <a:t>First, </a:t>
            </a:r>
            <a:r>
              <a:rPr lang="en-US" sz="1400">
                <a:solidFill>
                  <a:schemeClr val="accent1"/>
                </a:solidFill>
                <a:latin typeface="+mn-lt"/>
              </a:rPr>
              <a:t>click “Format Background.” Next under “Picture Source” select “Insert.” </a:t>
            </a:r>
            <a:r>
              <a:rPr lang="en-US" sz="1400">
                <a:latin typeface="+mn-lt"/>
              </a:rPr>
              <a:t>Choose and upload any new image. Your image should automatically crop to fit the entire slide full-bleed. </a:t>
            </a:r>
          </a:p>
          <a:p>
            <a:pPr marL="274320" indent="-274320" algn="l">
              <a:spcBef>
                <a:spcPts val="1600"/>
              </a:spcBef>
              <a:buFont typeface="+mj-lt"/>
              <a:buAutoNum type="arabicPeriod"/>
            </a:pPr>
            <a:r>
              <a:rPr lang="en-US" sz="2200">
                <a:latin typeface="+mn-lt"/>
              </a:rPr>
              <a:t>Please take notes on your experience </a:t>
            </a:r>
            <a:br>
              <a:rPr lang="en-US" sz="2200">
                <a:latin typeface="+mn-lt"/>
              </a:rPr>
            </a:br>
            <a:r>
              <a:rPr lang="en-US" sz="2200">
                <a:latin typeface="+mn-lt"/>
              </a:rPr>
              <a:t>using this template.</a:t>
            </a:r>
            <a:br>
              <a:rPr lang="en-US">
                <a:latin typeface="+mn-lt"/>
              </a:rPr>
            </a:br>
            <a:r>
              <a:rPr lang="en-US" sz="1400">
                <a:latin typeface="+mn-lt"/>
              </a:rPr>
              <a:t>If there are features you’d like to see added in the future, please let us know by emailing </a:t>
            </a:r>
            <a:r>
              <a:rPr lang="en-US" sz="1400">
                <a:latin typeface="+mn-lt"/>
                <a:hlinkClick r:id="rId2"/>
              </a:rPr>
              <a:t>design@barnesfoundation.org </a:t>
            </a:r>
            <a:r>
              <a:rPr lang="en-US" sz="1400">
                <a:latin typeface="+mn-lt"/>
              </a:rPr>
              <a:t>and putting “Barnes PowerPoint Beta Feedback” as your subject line. </a:t>
            </a:r>
          </a:p>
          <a:p>
            <a:endParaRPr lang="en-US"/>
          </a:p>
        </p:txBody>
      </p:sp>
      <p:sp>
        <p:nvSpPr>
          <p:cNvPr id="8" name="TextBox 7">
            <a:extLst>
              <a:ext uri="{FF2B5EF4-FFF2-40B4-BE49-F238E27FC236}">
                <a16:creationId xmlns:a16="http://schemas.microsoft.com/office/drawing/2014/main" id="{E85E9B6F-1FF6-6940-842C-06B69DB2EC3C}"/>
              </a:ext>
            </a:extLst>
          </p:cNvPr>
          <p:cNvSpPr txBox="1"/>
          <p:nvPr userDrawn="1"/>
        </p:nvSpPr>
        <p:spPr>
          <a:xfrm>
            <a:off x="3543311" y="6480479"/>
            <a:ext cx="3865350" cy="307777"/>
          </a:xfrm>
          <a:prstGeom prst="rect">
            <a:avLst/>
          </a:prstGeom>
          <a:noFill/>
        </p:spPr>
        <p:txBody>
          <a:bodyPr wrap="square" rtlCol="0">
            <a:spAutoFit/>
          </a:bodyPr>
          <a:lstStyle/>
          <a:p>
            <a:pPr algn="ctr"/>
            <a:r>
              <a:rPr lang="en-US" sz="1400">
                <a:solidFill>
                  <a:schemeClr val="bg1"/>
                </a:solidFill>
              </a:rPr>
              <a:t>Version: 2.0 — Centennial — 2021.01.28</a:t>
            </a:r>
          </a:p>
        </p:txBody>
      </p:sp>
    </p:spTree>
    <p:extLst>
      <p:ext uri="{BB962C8B-B14F-4D97-AF65-F5344CB8AC3E}">
        <p14:creationId xmlns:p14="http://schemas.microsoft.com/office/powerpoint/2010/main" val="76264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2ABDB-4F39-CE4B-B443-5F65776F1BFE}"/>
              </a:ext>
            </a:extLst>
          </p:cNvPr>
          <p:cNvSpPr>
            <a:spLocks noGrp="1"/>
          </p:cNvSpPr>
          <p:nvPr>
            <p:ph type="title"/>
          </p:nvPr>
        </p:nvSpPr>
        <p:spPr>
          <a:xfrm>
            <a:off x="839788" y="457200"/>
            <a:ext cx="3932237" cy="1600200"/>
          </a:xfrm>
          <a:prstGeom prst="rect">
            <a:avLst/>
          </a:prstGeom>
        </p:spPr>
        <p:txBody>
          <a:bodyPr anchor="b"/>
          <a:lstStyle>
            <a:lvl1pPr>
              <a:defRPr sz="3200">
                <a:latin typeface="Calibre Regular" panose="020B0503030202060203"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12D77E00-AB4C-934F-9C92-6B2C42B090DD}"/>
              </a:ext>
            </a:extLst>
          </p:cNvPr>
          <p:cNvSpPr>
            <a:spLocks noGrp="1"/>
          </p:cNvSpPr>
          <p:nvPr>
            <p:ph idx="1"/>
          </p:nvPr>
        </p:nvSpPr>
        <p:spPr>
          <a:xfrm>
            <a:off x="5183188" y="987425"/>
            <a:ext cx="6172200" cy="4873625"/>
          </a:xfrm>
          <a:prstGeom prst="rect">
            <a:avLst/>
          </a:prstGeom>
        </p:spPr>
        <p:txBody>
          <a:bodyPr/>
          <a:lstStyle>
            <a:lvl1pPr>
              <a:defRPr sz="3200">
                <a:latin typeface="Calibre Regular" panose="020B0503030202060203" pitchFamily="34" charset="77"/>
              </a:defRPr>
            </a:lvl1pPr>
            <a:lvl2pPr>
              <a:defRPr sz="2800">
                <a:latin typeface="Calibre Regular" panose="020B0503030202060203" pitchFamily="34" charset="77"/>
              </a:defRPr>
            </a:lvl2pPr>
            <a:lvl3pPr>
              <a:defRPr sz="2400">
                <a:latin typeface="Calibre Regular" panose="020B0503030202060203" pitchFamily="34" charset="77"/>
              </a:defRPr>
            </a:lvl3pPr>
            <a:lvl4pPr>
              <a:defRPr sz="2000">
                <a:latin typeface="Calibre Regular" panose="020B0503030202060203" pitchFamily="34" charset="77"/>
              </a:defRPr>
            </a:lvl4pPr>
            <a:lvl5pPr>
              <a:defRPr sz="2000">
                <a:latin typeface="Calibre Regular" panose="020B0503030202060203" pitchFamily="34"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DCD2BE-4231-F543-82A2-330D828D1D5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Calibre Regular" panose="020B0503030202060203"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461A440-1263-C44A-A140-8E9A69B4591F}"/>
              </a:ext>
            </a:extLst>
          </p:cNvPr>
          <p:cNvSpPr>
            <a:spLocks noGrp="1"/>
          </p:cNvSpPr>
          <p:nvPr>
            <p:ph type="ftr" sz="quarter" idx="11"/>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9" name="Slide Number Placeholder 5">
            <a:extLst>
              <a:ext uri="{FF2B5EF4-FFF2-40B4-BE49-F238E27FC236}">
                <a16:creationId xmlns:a16="http://schemas.microsoft.com/office/drawing/2014/main" id="{9D5E5BD8-DE2F-6747-B1FF-B787D678235F}"/>
              </a:ext>
            </a:extLst>
          </p:cNvPr>
          <p:cNvSpPr>
            <a:spLocks noGrp="1"/>
          </p:cNvSpPr>
          <p:nvPr>
            <p:ph type="sldNum" sz="quarter" idx="12"/>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spTree>
    <p:extLst>
      <p:ext uri="{BB962C8B-B14F-4D97-AF65-F5344CB8AC3E}">
        <p14:creationId xmlns:p14="http://schemas.microsoft.com/office/powerpoint/2010/main" val="111894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84C5-2034-AF4F-9304-801B17D643AB}"/>
              </a:ext>
            </a:extLst>
          </p:cNvPr>
          <p:cNvSpPr>
            <a:spLocks noGrp="1"/>
          </p:cNvSpPr>
          <p:nvPr>
            <p:ph type="title"/>
          </p:nvPr>
        </p:nvSpPr>
        <p:spPr>
          <a:xfrm>
            <a:off x="839788" y="457200"/>
            <a:ext cx="3932237" cy="1600200"/>
          </a:xfrm>
          <a:prstGeom prst="rect">
            <a:avLst/>
          </a:prstGeom>
        </p:spPr>
        <p:txBody>
          <a:bodyPr anchor="b"/>
          <a:lstStyle>
            <a:lvl1pPr>
              <a:defRPr sz="3200">
                <a:latin typeface="Calibre Regular" panose="020B0503030202060203" pitchFamily="34"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47688BE6-DCBC-1B45-A961-A9B091EABCFA}"/>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Calibre Regular" panose="020B0503030202060203"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3DA79E-34D2-AA42-8E1E-7E24696EC0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Calibre Regular" panose="020B0503030202060203"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190A655E-E456-CA4E-9C50-EE56642AA2EF}"/>
              </a:ext>
            </a:extLst>
          </p:cNvPr>
          <p:cNvSpPr>
            <a:spLocks noGrp="1"/>
          </p:cNvSpPr>
          <p:nvPr>
            <p:ph type="ftr" sz="quarter" idx="11"/>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9" name="Slide Number Placeholder 5">
            <a:extLst>
              <a:ext uri="{FF2B5EF4-FFF2-40B4-BE49-F238E27FC236}">
                <a16:creationId xmlns:a16="http://schemas.microsoft.com/office/drawing/2014/main" id="{2E90010B-E807-D940-AFAD-0788D3A37D5A}"/>
              </a:ext>
            </a:extLst>
          </p:cNvPr>
          <p:cNvSpPr>
            <a:spLocks noGrp="1"/>
          </p:cNvSpPr>
          <p:nvPr>
            <p:ph type="sldNum" sz="quarter" idx="12"/>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spTree>
    <p:extLst>
      <p:ext uri="{BB962C8B-B14F-4D97-AF65-F5344CB8AC3E}">
        <p14:creationId xmlns:p14="http://schemas.microsoft.com/office/powerpoint/2010/main" val="2568522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2813-1D1E-5940-B0A1-98418E747634}"/>
              </a:ext>
            </a:extLst>
          </p:cNvPr>
          <p:cNvSpPr>
            <a:spLocks noGrp="1"/>
          </p:cNvSpPr>
          <p:nvPr>
            <p:ph type="title"/>
          </p:nvPr>
        </p:nvSpPr>
        <p:spPr>
          <a:xfrm>
            <a:off x="838200" y="365125"/>
            <a:ext cx="10515600" cy="1325563"/>
          </a:xfrm>
          <a:prstGeom prst="rect">
            <a:avLst/>
          </a:prstGeom>
        </p:spPr>
        <p:txBody>
          <a:bodyPr/>
          <a:lstStyle>
            <a:lvl1pPr>
              <a:defRPr>
                <a:latin typeface="Calibre Regular" panose="020B0503030202060203" pitchFamily="34" charset="77"/>
              </a:defRPr>
            </a:lvl1pPr>
          </a:lstStyle>
          <a:p>
            <a:r>
              <a:rPr lang="en-US"/>
              <a:t>Click to edit Master title style</a:t>
            </a:r>
          </a:p>
        </p:txBody>
      </p:sp>
      <p:sp>
        <p:nvSpPr>
          <p:cNvPr id="3" name="Vertical Text Placeholder 2">
            <a:extLst>
              <a:ext uri="{FF2B5EF4-FFF2-40B4-BE49-F238E27FC236}">
                <a16:creationId xmlns:a16="http://schemas.microsoft.com/office/drawing/2014/main" id="{30F22105-F618-174A-8301-882220BC8763}"/>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Calibre Regular" panose="020B0503030202060203" pitchFamily="34" charset="77"/>
              </a:defRPr>
            </a:lvl1pPr>
            <a:lvl2pPr>
              <a:defRPr>
                <a:latin typeface="Calibre Regular" panose="020B0503030202060203" pitchFamily="34" charset="77"/>
              </a:defRPr>
            </a:lvl2pPr>
            <a:lvl3pPr>
              <a:defRPr>
                <a:latin typeface="Calibre Regular" panose="020B0503030202060203" pitchFamily="34" charset="77"/>
              </a:defRPr>
            </a:lvl3pPr>
            <a:lvl4pPr>
              <a:defRPr>
                <a:latin typeface="Calibre Regular" panose="020B0503030202060203" pitchFamily="34" charset="77"/>
              </a:defRPr>
            </a:lvl4pPr>
            <a:lvl5pPr>
              <a:defRPr>
                <a:latin typeface="Calibre Regular"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3377936-661C-3346-A59D-59E8C7BA26A0}"/>
              </a:ext>
            </a:extLst>
          </p:cNvPr>
          <p:cNvSpPr>
            <a:spLocks noGrp="1"/>
          </p:cNvSpPr>
          <p:nvPr>
            <p:ph type="ftr" sz="quarter" idx="11"/>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8" name="Slide Number Placeholder 5">
            <a:extLst>
              <a:ext uri="{FF2B5EF4-FFF2-40B4-BE49-F238E27FC236}">
                <a16:creationId xmlns:a16="http://schemas.microsoft.com/office/drawing/2014/main" id="{D87DA236-8662-674D-BE28-380491041EC3}"/>
              </a:ext>
            </a:extLst>
          </p:cNvPr>
          <p:cNvSpPr>
            <a:spLocks noGrp="1"/>
          </p:cNvSpPr>
          <p:nvPr>
            <p:ph type="sldNum" sz="quarter" idx="12"/>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spTree>
    <p:extLst>
      <p:ext uri="{BB962C8B-B14F-4D97-AF65-F5344CB8AC3E}">
        <p14:creationId xmlns:p14="http://schemas.microsoft.com/office/powerpoint/2010/main" val="225385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CF07E1-D95B-434A-994A-9FE78F689A47}"/>
              </a:ext>
            </a:extLst>
          </p:cNvPr>
          <p:cNvSpPr>
            <a:spLocks noGrp="1"/>
          </p:cNvSpPr>
          <p:nvPr>
            <p:ph type="title" orient="vert"/>
          </p:nvPr>
        </p:nvSpPr>
        <p:spPr>
          <a:xfrm>
            <a:off x="8724900" y="365125"/>
            <a:ext cx="2628900" cy="5811838"/>
          </a:xfrm>
          <a:prstGeom prst="rect">
            <a:avLst/>
          </a:prstGeom>
        </p:spPr>
        <p:txBody>
          <a:bodyPr vert="eaVert"/>
          <a:lstStyle>
            <a:lvl1pPr>
              <a:defRPr>
                <a:latin typeface="Calibre Regular" panose="020B0503030202060203" pitchFamily="34" charset="77"/>
              </a:defRPr>
            </a:lvl1pPr>
          </a:lstStyle>
          <a:p>
            <a:r>
              <a:rPr lang="en-US"/>
              <a:t>Click to edit Master title style</a:t>
            </a:r>
          </a:p>
        </p:txBody>
      </p:sp>
      <p:sp>
        <p:nvSpPr>
          <p:cNvPr id="3" name="Vertical Text Placeholder 2">
            <a:extLst>
              <a:ext uri="{FF2B5EF4-FFF2-40B4-BE49-F238E27FC236}">
                <a16:creationId xmlns:a16="http://schemas.microsoft.com/office/drawing/2014/main" id="{0452BC03-1B40-5F4C-9738-CEA596F472A8}"/>
              </a:ext>
            </a:extLst>
          </p:cNvPr>
          <p:cNvSpPr>
            <a:spLocks noGrp="1"/>
          </p:cNvSpPr>
          <p:nvPr>
            <p:ph type="body" orient="vert" idx="1"/>
          </p:nvPr>
        </p:nvSpPr>
        <p:spPr>
          <a:xfrm>
            <a:off x="838200" y="365125"/>
            <a:ext cx="7734300" cy="5811838"/>
          </a:xfrm>
          <a:prstGeom prst="rect">
            <a:avLst/>
          </a:prstGeom>
        </p:spPr>
        <p:txBody>
          <a:bodyPr vert="eaVert"/>
          <a:lstStyle>
            <a:lvl1pPr>
              <a:defRPr>
                <a:latin typeface="Calibre Regular" panose="020B0503030202060203" pitchFamily="34" charset="77"/>
              </a:defRPr>
            </a:lvl1pPr>
            <a:lvl2pPr>
              <a:defRPr>
                <a:latin typeface="Calibre Regular" panose="020B0503030202060203" pitchFamily="34" charset="77"/>
              </a:defRPr>
            </a:lvl2pPr>
            <a:lvl3pPr>
              <a:defRPr>
                <a:latin typeface="Calibre Regular" panose="020B0503030202060203" pitchFamily="34" charset="77"/>
              </a:defRPr>
            </a:lvl3pPr>
            <a:lvl4pPr>
              <a:defRPr>
                <a:latin typeface="Calibre Regular" panose="020B0503030202060203" pitchFamily="34" charset="77"/>
              </a:defRPr>
            </a:lvl4pPr>
            <a:lvl5pPr>
              <a:defRPr>
                <a:latin typeface="Calibre Regular"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62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55CEC43-C605-5D41-8CBA-050557E31682}"/>
              </a:ext>
            </a:extLst>
          </p:cNvPr>
          <p:cNvSpPr>
            <a:spLocks noGrp="1"/>
          </p:cNvSpPr>
          <p:nvPr>
            <p:ph type="ftr" sz="quarter" idx="11"/>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3" name="Slide Number Placeholder 5">
            <a:extLst>
              <a:ext uri="{FF2B5EF4-FFF2-40B4-BE49-F238E27FC236}">
                <a16:creationId xmlns:a16="http://schemas.microsoft.com/office/drawing/2014/main" id="{9FD5FE2C-C0E7-1F46-A5A1-23E1C86E3204}"/>
              </a:ext>
            </a:extLst>
          </p:cNvPr>
          <p:cNvSpPr>
            <a:spLocks noGrp="1"/>
          </p:cNvSpPr>
          <p:nvPr>
            <p:ph type="sldNum" sz="quarter" idx="12"/>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spTree>
    <p:extLst>
      <p:ext uri="{BB962C8B-B14F-4D97-AF65-F5344CB8AC3E}">
        <p14:creationId xmlns:p14="http://schemas.microsoft.com/office/powerpoint/2010/main" val="282424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58566C2-42A8-6B43-9932-A5B84C416373}"/>
              </a:ext>
            </a:extLst>
          </p:cNvPr>
          <p:cNvSpPr>
            <a:spLocks noGrp="1"/>
          </p:cNvSpPr>
          <p:nvPr>
            <p:ph type="ftr" sz="quarter" idx="11"/>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3" name="Slide Number Placeholder 5">
            <a:extLst>
              <a:ext uri="{FF2B5EF4-FFF2-40B4-BE49-F238E27FC236}">
                <a16:creationId xmlns:a16="http://schemas.microsoft.com/office/drawing/2014/main" id="{23C76C45-748C-2444-8A52-ADD6378B9D54}"/>
              </a:ext>
            </a:extLst>
          </p:cNvPr>
          <p:cNvSpPr>
            <a:spLocks noGrp="1"/>
          </p:cNvSpPr>
          <p:nvPr>
            <p:ph type="sldNum" sz="quarter" idx="12"/>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spTree>
    <p:extLst>
      <p:ext uri="{BB962C8B-B14F-4D97-AF65-F5344CB8AC3E}">
        <p14:creationId xmlns:p14="http://schemas.microsoft.com/office/powerpoint/2010/main" val="317065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EA85-AAA9-F041-AB6D-D1F1D95AC450}"/>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Calibre Regular" panose="020B0503030202060203"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8476B547-644C-3146-9C78-BC30049C1E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Calibre Regular" panose="020B050303020206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BB02EE9-D07C-A14A-A967-9D317153CA44}"/>
              </a:ext>
            </a:extLst>
          </p:cNvPr>
          <p:cNvSpPr>
            <a:spLocks noGrp="1"/>
          </p:cNvSpPr>
          <p:nvPr>
            <p:ph type="ftr" sz="quarter" idx="11"/>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6" name="Slide Number Placeholder 5">
            <a:extLst>
              <a:ext uri="{FF2B5EF4-FFF2-40B4-BE49-F238E27FC236}">
                <a16:creationId xmlns:a16="http://schemas.microsoft.com/office/drawing/2014/main" id="{70C9B733-0A95-C449-AA13-A009282F1709}"/>
              </a:ext>
            </a:extLst>
          </p:cNvPr>
          <p:cNvSpPr>
            <a:spLocks noGrp="1"/>
          </p:cNvSpPr>
          <p:nvPr>
            <p:ph type="sldNum" sz="quarter" idx="12"/>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spTree>
    <p:extLst>
      <p:ext uri="{BB962C8B-B14F-4D97-AF65-F5344CB8AC3E}">
        <p14:creationId xmlns:p14="http://schemas.microsoft.com/office/powerpoint/2010/main" val="100547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67D2-6D7B-6446-963F-71449038E214}"/>
              </a:ext>
            </a:extLst>
          </p:cNvPr>
          <p:cNvSpPr>
            <a:spLocks noGrp="1"/>
          </p:cNvSpPr>
          <p:nvPr>
            <p:ph type="title"/>
          </p:nvPr>
        </p:nvSpPr>
        <p:spPr>
          <a:xfrm>
            <a:off x="838200" y="717463"/>
            <a:ext cx="10515600" cy="1202083"/>
          </a:xfrm>
          <a:prstGeom prst="rect">
            <a:avLst/>
          </a:prstGeom>
        </p:spPr>
        <p:txBody>
          <a:bodyPr/>
          <a:lstStyle>
            <a:lvl1pPr>
              <a:defRPr>
                <a:latin typeface="Calibre Regular" panose="020B0503030202060203"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D154E173-8AE3-8E46-9D03-3E28DB6EA0E7}"/>
              </a:ext>
            </a:extLst>
          </p:cNvPr>
          <p:cNvSpPr>
            <a:spLocks noGrp="1"/>
          </p:cNvSpPr>
          <p:nvPr>
            <p:ph idx="1"/>
          </p:nvPr>
        </p:nvSpPr>
        <p:spPr>
          <a:xfrm>
            <a:off x="838200" y="2177963"/>
            <a:ext cx="10515600" cy="3946000"/>
          </a:xfrm>
          <a:prstGeom prst="rect">
            <a:avLst/>
          </a:prstGeom>
        </p:spPr>
        <p:txBody>
          <a:bodyPr/>
          <a:lstStyle>
            <a:lvl1pPr>
              <a:defRPr>
                <a:latin typeface="Calibre Regular" panose="020B0503030202060203" pitchFamily="34" charset="77"/>
              </a:defRPr>
            </a:lvl1pPr>
            <a:lvl2pPr>
              <a:defRPr>
                <a:latin typeface="Calibre Regular" panose="020B0503030202060203" pitchFamily="34" charset="77"/>
              </a:defRPr>
            </a:lvl2pPr>
            <a:lvl3pPr>
              <a:defRPr>
                <a:latin typeface="Calibre Regular" panose="020B0503030202060203" pitchFamily="34" charset="77"/>
              </a:defRPr>
            </a:lvl3pPr>
            <a:lvl4pPr>
              <a:defRPr>
                <a:latin typeface="Calibre Regular" panose="020B0503030202060203" pitchFamily="34" charset="77"/>
              </a:defRPr>
            </a:lvl4pPr>
            <a:lvl5pPr>
              <a:defRPr>
                <a:latin typeface="Calibre Regular"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98AD18AC-EE9F-BE44-87DC-EB8FA4FC7D62}"/>
              </a:ext>
            </a:extLst>
          </p:cNvPr>
          <p:cNvSpPr>
            <a:spLocks noGrp="1"/>
          </p:cNvSpPr>
          <p:nvPr>
            <p:ph type="ftr" sz="quarter" idx="11"/>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11" name="Slide Number Placeholder 5">
            <a:extLst>
              <a:ext uri="{FF2B5EF4-FFF2-40B4-BE49-F238E27FC236}">
                <a16:creationId xmlns:a16="http://schemas.microsoft.com/office/drawing/2014/main" id="{7E5909EC-ADEB-5547-A7CD-B49D5ED4A9BD}"/>
              </a:ext>
            </a:extLst>
          </p:cNvPr>
          <p:cNvSpPr>
            <a:spLocks noGrp="1"/>
          </p:cNvSpPr>
          <p:nvPr>
            <p:ph type="sldNum" sz="quarter" idx="12"/>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spTree>
    <p:extLst>
      <p:ext uri="{BB962C8B-B14F-4D97-AF65-F5344CB8AC3E}">
        <p14:creationId xmlns:p14="http://schemas.microsoft.com/office/powerpoint/2010/main" val="13275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EBE1-84F3-1C40-A47C-B607E4D8E4C8}"/>
              </a:ext>
            </a:extLst>
          </p:cNvPr>
          <p:cNvSpPr>
            <a:spLocks noGrp="1"/>
          </p:cNvSpPr>
          <p:nvPr>
            <p:ph type="title"/>
          </p:nvPr>
        </p:nvSpPr>
        <p:spPr>
          <a:xfrm>
            <a:off x="831850" y="1709738"/>
            <a:ext cx="10515600" cy="2852737"/>
          </a:xfrm>
          <a:prstGeom prst="rect">
            <a:avLst/>
          </a:prstGeom>
        </p:spPr>
        <p:txBody>
          <a:bodyPr anchor="b"/>
          <a:lstStyle>
            <a:lvl1pPr>
              <a:defRPr sz="6000">
                <a:latin typeface="Calibre Regular" panose="020B0503030202060203" pitchFamily="34" charset="77"/>
              </a:defRPr>
            </a:lvl1pPr>
          </a:lstStyle>
          <a:p>
            <a:r>
              <a:rPr lang="en-US"/>
              <a:t>Click to edit Master title style</a:t>
            </a:r>
          </a:p>
        </p:txBody>
      </p:sp>
      <p:sp>
        <p:nvSpPr>
          <p:cNvPr id="3" name="Text Placeholder 2">
            <a:extLst>
              <a:ext uri="{FF2B5EF4-FFF2-40B4-BE49-F238E27FC236}">
                <a16:creationId xmlns:a16="http://schemas.microsoft.com/office/drawing/2014/main" id="{6B7C40A6-1C6E-ED4B-885C-ACDB34A68F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Calibre Regular" panose="020B050303020206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E8C25B75-FB4B-E84C-A1C3-B558AB8641F9}"/>
              </a:ext>
            </a:extLst>
          </p:cNvPr>
          <p:cNvSpPr>
            <a:spLocks noGrp="1"/>
          </p:cNvSpPr>
          <p:nvPr>
            <p:ph type="ftr" sz="quarter" idx="11"/>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8" name="Slide Number Placeholder 5">
            <a:extLst>
              <a:ext uri="{FF2B5EF4-FFF2-40B4-BE49-F238E27FC236}">
                <a16:creationId xmlns:a16="http://schemas.microsoft.com/office/drawing/2014/main" id="{6FB3AC15-7624-764F-93C6-93D5E0E4F418}"/>
              </a:ext>
            </a:extLst>
          </p:cNvPr>
          <p:cNvSpPr>
            <a:spLocks noGrp="1"/>
          </p:cNvSpPr>
          <p:nvPr>
            <p:ph type="sldNum" sz="quarter" idx="12"/>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spTree>
    <p:extLst>
      <p:ext uri="{BB962C8B-B14F-4D97-AF65-F5344CB8AC3E}">
        <p14:creationId xmlns:p14="http://schemas.microsoft.com/office/powerpoint/2010/main" val="290107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3064-E020-6C4D-88F5-7BC63A218654}"/>
              </a:ext>
            </a:extLst>
          </p:cNvPr>
          <p:cNvSpPr>
            <a:spLocks noGrp="1"/>
          </p:cNvSpPr>
          <p:nvPr>
            <p:ph type="title"/>
          </p:nvPr>
        </p:nvSpPr>
        <p:spPr>
          <a:xfrm>
            <a:off x="838200" y="365125"/>
            <a:ext cx="10515600" cy="1325563"/>
          </a:xfrm>
          <a:prstGeom prst="rect">
            <a:avLst/>
          </a:prstGeom>
        </p:spPr>
        <p:txBody>
          <a:bodyPr/>
          <a:lstStyle>
            <a:lvl1pPr>
              <a:defRPr>
                <a:latin typeface="Calibre Regular" panose="020B0503030202060203"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6A1640-7FC8-E24B-9FA1-006805512B44}"/>
              </a:ext>
            </a:extLst>
          </p:cNvPr>
          <p:cNvSpPr>
            <a:spLocks noGrp="1"/>
          </p:cNvSpPr>
          <p:nvPr>
            <p:ph sz="half" idx="1"/>
          </p:nvPr>
        </p:nvSpPr>
        <p:spPr>
          <a:xfrm>
            <a:off x="838200" y="1825625"/>
            <a:ext cx="5181600" cy="4351338"/>
          </a:xfrm>
          <a:prstGeom prst="rect">
            <a:avLst/>
          </a:prstGeom>
        </p:spPr>
        <p:txBody>
          <a:bodyPr/>
          <a:lstStyle>
            <a:lvl1pPr>
              <a:defRPr>
                <a:latin typeface="Calibre Regular" panose="020B0503030202060203" pitchFamily="34" charset="77"/>
              </a:defRPr>
            </a:lvl1pPr>
            <a:lvl2pPr>
              <a:defRPr>
                <a:latin typeface="Calibre Regular" panose="020B0503030202060203" pitchFamily="34" charset="77"/>
              </a:defRPr>
            </a:lvl2pPr>
            <a:lvl3pPr>
              <a:defRPr>
                <a:latin typeface="Calibre Regular" panose="020B0503030202060203" pitchFamily="34" charset="77"/>
              </a:defRPr>
            </a:lvl3pPr>
            <a:lvl4pPr>
              <a:defRPr>
                <a:latin typeface="Calibre Regular" panose="020B0503030202060203" pitchFamily="34" charset="77"/>
              </a:defRPr>
            </a:lvl4pPr>
            <a:lvl5pPr>
              <a:defRPr>
                <a:latin typeface="Calibre Regular"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E90F37-827E-094B-A45D-B0B003C31F9A}"/>
              </a:ext>
            </a:extLst>
          </p:cNvPr>
          <p:cNvSpPr>
            <a:spLocks noGrp="1"/>
          </p:cNvSpPr>
          <p:nvPr>
            <p:ph sz="half" idx="2"/>
          </p:nvPr>
        </p:nvSpPr>
        <p:spPr>
          <a:xfrm>
            <a:off x="6172200" y="1825625"/>
            <a:ext cx="5181600" cy="4351338"/>
          </a:xfrm>
          <a:prstGeom prst="rect">
            <a:avLst/>
          </a:prstGeom>
        </p:spPr>
        <p:txBody>
          <a:bodyPr/>
          <a:lstStyle>
            <a:lvl1pPr>
              <a:defRPr>
                <a:latin typeface="Calibre Regular" panose="020B0503030202060203" pitchFamily="34" charset="77"/>
              </a:defRPr>
            </a:lvl1pPr>
            <a:lvl2pPr>
              <a:defRPr>
                <a:latin typeface="Calibre Regular" panose="020B0503030202060203" pitchFamily="34" charset="77"/>
              </a:defRPr>
            </a:lvl2pPr>
            <a:lvl3pPr>
              <a:defRPr>
                <a:latin typeface="Calibre Regular" panose="020B0503030202060203" pitchFamily="34" charset="77"/>
              </a:defRPr>
            </a:lvl3pPr>
            <a:lvl4pPr>
              <a:defRPr>
                <a:latin typeface="Calibre Regular" panose="020B0503030202060203" pitchFamily="34" charset="77"/>
              </a:defRPr>
            </a:lvl4pPr>
            <a:lvl5pPr>
              <a:defRPr>
                <a:latin typeface="Calibre Regular"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415777C8-CD57-F741-923C-3CD04D66DC76}"/>
              </a:ext>
            </a:extLst>
          </p:cNvPr>
          <p:cNvSpPr>
            <a:spLocks noGrp="1"/>
          </p:cNvSpPr>
          <p:nvPr>
            <p:ph type="ftr" sz="quarter" idx="11"/>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9" name="Slide Number Placeholder 5">
            <a:extLst>
              <a:ext uri="{FF2B5EF4-FFF2-40B4-BE49-F238E27FC236}">
                <a16:creationId xmlns:a16="http://schemas.microsoft.com/office/drawing/2014/main" id="{EDCDEDCF-CE73-7241-ACB1-D66841063B05}"/>
              </a:ext>
            </a:extLst>
          </p:cNvPr>
          <p:cNvSpPr>
            <a:spLocks noGrp="1"/>
          </p:cNvSpPr>
          <p:nvPr>
            <p:ph type="sldNum" sz="quarter" idx="12"/>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spTree>
    <p:extLst>
      <p:ext uri="{BB962C8B-B14F-4D97-AF65-F5344CB8AC3E}">
        <p14:creationId xmlns:p14="http://schemas.microsoft.com/office/powerpoint/2010/main" val="327788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03E9-57BB-4B45-9ED8-2FE0A287620D}"/>
              </a:ext>
            </a:extLst>
          </p:cNvPr>
          <p:cNvSpPr>
            <a:spLocks noGrp="1"/>
          </p:cNvSpPr>
          <p:nvPr>
            <p:ph type="title"/>
          </p:nvPr>
        </p:nvSpPr>
        <p:spPr>
          <a:xfrm>
            <a:off x="839788" y="365125"/>
            <a:ext cx="10515600" cy="1325563"/>
          </a:xfrm>
          <a:prstGeom prst="rect">
            <a:avLst/>
          </a:prstGeom>
        </p:spPr>
        <p:txBody>
          <a:bodyPr/>
          <a:lstStyle>
            <a:lvl1pPr>
              <a:defRPr>
                <a:latin typeface="Calibre Regular" panose="020B0503030202060203" pitchFamily="34" charset="77"/>
              </a:defRPr>
            </a:lvl1pPr>
          </a:lstStyle>
          <a:p>
            <a:r>
              <a:rPr lang="en-US"/>
              <a:t>Click to edit Master title style</a:t>
            </a:r>
          </a:p>
        </p:txBody>
      </p:sp>
      <p:sp>
        <p:nvSpPr>
          <p:cNvPr id="3" name="Text Placeholder 2">
            <a:extLst>
              <a:ext uri="{FF2B5EF4-FFF2-40B4-BE49-F238E27FC236}">
                <a16:creationId xmlns:a16="http://schemas.microsoft.com/office/drawing/2014/main" id="{76B6AF81-ED3C-4843-ABF6-84B2F6B55A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Calibre Regular"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0EA975-7B79-0D43-8C52-C7357170C8D9}"/>
              </a:ext>
            </a:extLst>
          </p:cNvPr>
          <p:cNvSpPr>
            <a:spLocks noGrp="1"/>
          </p:cNvSpPr>
          <p:nvPr>
            <p:ph sz="half" idx="2"/>
          </p:nvPr>
        </p:nvSpPr>
        <p:spPr>
          <a:xfrm>
            <a:off x="839788" y="2505075"/>
            <a:ext cx="5157787" cy="3684588"/>
          </a:xfrm>
          <a:prstGeom prst="rect">
            <a:avLst/>
          </a:prstGeom>
        </p:spPr>
        <p:txBody>
          <a:bodyPr/>
          <a:lstStyle>
            <a:lvl1pPr>
              <a:defRPr>
                <a:latin typeface="Calibre Regular" panose="020B0503030202060203" pitchFamily="34" charset="77"/>
              </a:defRPr>
            </a:lvl1pPr>
            <a:lvl2pPr>
              <a:defRPr>
                <a:latin typeface="Calibre Regular" panose="020B0503030202060203" pitchFamily="34" charset="77"/>
              </a:defRPr>
            </a:lvl2pPr>
            <a:lvl3pPr>
              <a:defRPr>
                <a:latin typeface="Calibre Regular" panose="020B0503030202060203" pitchFamily="34" charset="77"/>
              </a:defRPr>
            </a:lvl3pPr>
            <a:lvl4pPr>
              <a:defRPr>
                <a:latin typeface="Calibre Regular" panose="020B0503030202060203" pitchFamily="34" charset="77"/>
              </a:defRPr>
            </a:lvl4pPr>
            <a:lvl5pPr>
              <a:defRPr>
                <a:latin typeface="Calibre Regular"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B43374-0371-774F-9F18-73D5AF6E40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Calibre Regular"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DE134E-DAA4-1946-8F97-66C83A15F2EC}"/>
              </a:ext>
            </a:extLst>
          </p:cNvPr>
          <p:cNvSpPr>
            <a:spLocks noGrp="1"/>
          </p:cNvSpPr>
          <p:nvPr>
            <p:ph sz="quarter" idx="4"/>
          </p:nvPr>
        </p:nvSpPr>
        <p:spPr>
          <a:xfrm>
            <a:off x="6172200" y="2505075"/>
            <a:ext cx="5183188" cy="3684588"/>
          </a:xfrm>
          <a:prstGeom prst="rect">
            <a:avLst/>
          </a:prstGeom>
        </p:spPr>
        <p:txBody>
          <a:bodyPr/>
          <a:lstStyle>
            <a:lvl1pPr>
              <a:defRPr>
                <a:latin typeface="Calibre Regular" panose="020B0503030202060203" pitchFamily="34" charset="77"/>
              </a:defRPr>
            </a:lvl1pPr>
            <a:lvl2pPr>
              <a:defRPr>
                <a:latin typeface="Calibre Regular" panose="020B0503030202060203" pitchFamily="34" charset="77"/>
              </a:defRPr>
            </a:lvl2pPr>
            <a:lvl3pPr>
              <a:defRPr>
                <a:latin typeface="Calibre Regular" panose="020B0503030202060203" pitchFamily="34" charset="77"/>
              </a:defRPr>
            </a:lvl3pPr>
            <a:lvl4pPr>
              <a:defRPr>
                <a:latin typeface="Calibre Regular" panose="020B0503030202060203" pitchFamily="34" charset="77"/>
              </a:defRPr>
            </a:lvl4pPr>
            <a:lvl5pPr>
              <a:defRPr>
                <a:latin typeface="Calibre Regular"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5A7EE257-73E4-9D4E-9513-90FD93CDFC80}"/>
              </a:ext>
            </a:extLst>
          </p:cNvPr>
          <p:cNvSpPr>
            <a:spLocks noGrp="1"/>
          </p:cNvSpPr>
          <p:nvPr>
            <p:ph type="ftr" sz="quarter" idx="11"/>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11" name="Slide Number Placeholder 5">
            <a:extLst>
              <a:ext uri="{FF2B5EF4-FFF2-40B4-BE49-F238E27FC236}">
                <a16:creationId xmlns:a16="http://schemas.microsoft.com/office/drawing/2014/main" id="{E4B5D579-E6A5-FD42-8B2C-458BB8627DB7}"/>
              </a:ext>
            </a:extLst>
          </p:cNvPr>
          <p:cNvSpPr>
            <a:spLocks noGrp="1"/>
          </p:cNvSpPr>
          <p:nvPr>
            <p:ph type="sldNum" sz="quarter" idx="12"/>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spTree>
    <p:extLst>
      <p:ext uri="{BB962C8B-B14F-4D97-AF65-F5344CB8AC3E}">
        <p14:creationId xmlns:p14="http://schemas.microsoft.com/office/powerpoint/2010/main" val="203659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2CC8-E466-2040-B35D-B3212F972E2B}"/>
              </a:ext>
            </a:extLst>
          </p:cNvPr>
          <p:cNvSpPr>
            <a:spLocks noGrp="1"/>
          </p:cNvSpPr>
          <p:nvPr>
            <p:ph type="title"/>
          </p:nvPr>
        </p:nvSpPr>
        <p:spPr>
          <a:xfrm>
            <a:off x="838200" y="365125"/>
            <a:ext cx="10515600" cy="1325563"/>
          </a:xfrm>
          <a:prstGeom prst="rect">
            <a:avLst/>
          </a:prstGeom>
        </p:spPr>
        <p:txBody>
          <a:bodyPr/>
          <a:lstStyle>
            <a:lvl1pPr>
              <a:defRPr>
                <a:latin typeface="Calibre Regular" panose="020B0503030202060203" pitchFamily="34" charset="77"/>
              </a:defRPr>
            </a:lvl1pPr>
          </a:lstStyle>
          <a:p>
            <a:r>
              <a:rPr lang="en-US"/>
              <a:t>Click to edit Master title style</a:t>
            </a:r>
          </a:p>
        </p:txBody>
      </p:sp>
      <p:sp>
        <p:nvSpPr>
          <p:cNvPr id="6" name="Footer Placeholder 4">
            <a:extLst>
              <a:ext uri="{FF2B5EF4-FFF2-40B4-BE49-F238E27FC236}">
                <a16:creationId xmlns:a16="http://schemas.microsoft.com/office/drawing/2014/main" id="{795F2C77-0001-F44A-9171-5BBBF0817A3F}"/>
              </a:ext>
            </a:extLst>
          </p:cNvPr>
          <p:cNvSpPr>
            <a:spLocks noGrp="1"/>
          </p:cNvSpPr>
          <p:nvPr>
            <p:ph type="ftr" sz="quarter" idx="11"/>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7" name="Slide Number Placeholder 5">
            <a:extLst>
              <a:ext uri="{FF2B5EF4-FFF2-40B4-BE49-F238E27FC236}">
                <a16:creationId xmlns:a16="http://schemas.microsoft.com/office/drawing/2014/main" id="{18AEAAF7-927A-5545-8470-C735709F5526}"/>
              </a:ext>
            </a:extLst>
          </p:cNvPr>
          <p:cNvSpPr>
            <a:spLocks noGrp="1"/>
          </p:cNvSpPr>
          <p:nvPr>
            <p:ph type="sldNum" sz="quarter" idx="12"/>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spTree>
    <p:extLst>
      <p:ext uri="{BB962C8B-B14F-4D97-AF65-F5344CB8AC3E}">
        <p14:creationId xmlns:p14="http://schemas.microsoft.com/office/powerpoint/2010/main" val="184774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F72C8B-D3FE-0942-BBAA-52C1EDA9C72F}"/>
              </a:ext>
            </a:extLst>
          </p:cNvPr>
          <p:cNvSpPr/>
          <p:nvPr userDrawn="1"/>
        </p:nvSpPr>
        <p:spPr>
          <a:xfrm>
            <a:off x="0" y="6333688"/>
            <a:ext cx="12192000" cy="524312"/>
          </a:xfrm>
          <a:prstGeom prst="rect">
            <a:avLst/>
          </a:prstGeom>
          <a:solidFill>
            <a:srgbClr val="D74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80DA7B48-38FD-9042-9AAB-DC14928DE0AD}"/>
              </a:ext>
            </a:extLst>
          </p:cNvPr>
          <p:cNvSpPr>
            <a:spLocks noGrp="1"/>
          </p:cNvSpPr>
          <p:nvPr>
            <p:ph type="ftr" sz="quarter" idx="3"/>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9" name="Slide Number Placeholder 5">
            <a:extLst>
              <a:ext uri="{FF2B5EF4-FFF2-40B4-BE49-F238E27FC236}">
                <a16:creationId xmlns:a16="http://schemas.microsoft.com/office/drawing/2014/main" id="{5FA48A08-37E4-E74C-981C-7E9078626BAA}"/>
              </a:ext>
            </a:extLst>
          </p:cNvPr>
          <p:cNvSpPr>
            <a:spLocks noGrp="1"/>
          </p:cNvSpPr>
          <p:nvPr>
            <p:ph type="sldNum" sz="quarter" idx="4"/>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pic>
        <p:nvPicPr>
          <p:cNvPr id="14" name="Graphic 13">
            <a:extLst>
              <a:ext uri="{FF2B5EF4-FFF2-40B4-BE49-F238E27FC236}">
                <a16:creationId xmlns:a16="http://schemas.microsoft.com/office/drawing/2014/main" id="{6AC54220-9604-AF48-99B2-AC1C2F0BEBFF}"/>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139699" y="6476415"/>
            <a:ext cx="3124201" cy="255037"/>
          </a:xfrm>
          <a:prstGeom prst="rect">
            <a:avLst/>
          </a:prstGeom>
        </p:spPr>
      </p:pic>
    </p:spTree>
    <p:extLst>
      <p:ext uri="{BB962C8B-B14F-4D97-AF65-F5344CB8AC3E}">
        <p14:creationId xmlns:p14="http://schemas.microsoft.com/office/powerpoint/2010/main" val="4236646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B37778-86AF-4D90-F05A-7657A2F77E52}"/>
              </a:ext>
            </a:extLst>
          </p:cNvPr>
          <p:cNvSpPr txBox="1"/>
          <p:nvPr/>
        </p:nvSpPr>
        <p:spPr>
          <a:xfrm>
            <a:off x="514597" y="183078"/>
            <a:ext cx="6096000"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i="1" dirty="0">
                <a:solidFill>
                  <a:srgbClr val="FFFFFF"/>
                </a:solidFill>
                <a:latin typeface="Calibre"/>
                <a:ea typeface="Calibre"/>
                <a:cs typeface="Calibre"/>
              </a:rPr>
              <a:t>Freedom Dreams</a:t>
            </a:r>
          </a:p>
          <a:p>
            <a:r>
              <a:rPr lang="en-US" sz="3600" b="1" dirty="0">
                <a:solidFill>
                  <a:srgbClr val="FFFFFF"/>
                </a:solidFill>
                <a:latin typeface="Calibre"/>
                <a:ea typeface="Calibre"/>
                <a:cs typeface="Calibre"/>
              </a:rPr>
              <a:t>April 12–August 9, 2026</a:t>
            </a:r>
          </a:p>
          <a:p>
            <a:pPr algn="ctr"/>
            <a:endParaRPr lang="en-US" dirty="0"/>
          </a:p>
        </p:txBody>
      </p:sp>
      <p:sp>
        <p:nvSpPr>
          <p:cNvPr id="3" name="TextBox 2">
            <a:extLst>
              <a:ext uri="{FF2B5EF4-FFF2-40B4-BE49-F238E27FC236}">
                <a16:creationId xmlns:a16="http://schemas.microsoft.com/office/drawing/2014/main" id="{923E96A3-FD5D-BBDF-EFEE-4D6FE85B79E9}"/>
              </a:ext>
            </a:extLst>
          </p:cNvPr>
          <p:cNvSpPr txBox="1"/>
          <p:nvPr/>
        </p:nvSpPr>
        <p:spPr>
          <a:xfrm>
            <a:off x="6442364" y="5249883"/>
            <a:ext cx="6096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latin typeface="Calibre"/>
                <a:ea typeface="Calibre"/>
                <a:cs typeface="Calibre"/>
              </a:rPr>
              <a:t>A meditation on the memories, dreams, and histories of America, featuring moving-image artists Arthur Jafa,</a:t>
            </a:r>
            <a:br>
              <a:rPr lang="en-US" dirty="0">
                <a:solidFill>
                  <a:srgbClr val="FFFFFF"/>
                </a:solidFill>
                <a:latin typeface="Calibre"/>
                <a:ea typeface="Calibre"/>
                <a:cs typeface="Calibre"/>
              </a:rPr>
            </a:br>
            <a:r>
              <a:rPr lang="en-US" dirty="0">
                <a:solidFill>
                  <a:srgbClr val="FFFFFF"/>
                </a:solidFill>
                <a:latin typeface="Calibre"/>
                <a:ea typeface="Calibre"/>
                <a:cs typeface="Calibre"/>
              </a:rPr>
              <a:t>David Hartt, Garrett Bradley, Ja’Tovia Gary, and Tourmaline.</a:t>
            </a:r>
            <a:endParaRPr lang="en-US" dirty="0"/>
          </a:p>
          <a:p>
            <a:pPr algn="ctr"/>
            <a:endParaRPr lang="en-US" dirty="0"/>
          </a:p>
        </p:txBody>
      </p:sp>
      <p:sp>
        <p:nvSpPr>
          <p:cNvPr id="4" name="TextBox 3">
            <a:extLst>
              <a:ext uri="{FF2B5EF4-FFF2-40B4-BE49-F238E27FC236}">
                <a16:creationId xmlns:a16="http://schemas.microsoft.com/office/drawing/2014/main" id="{23A340E7-04FC-7589-2987-DE581C39361E}"/>
              </a:ext>
            </a:extLst>
          </p:cNvPr>
          <p:cNvSpPr txBox="1"/>
          <p:nvPr/>
        </p:nvSpPr>
        <p:spPr>
          <a:xfrm>
            <a:off x="3352800" y="6450212"/>
            <a:ext cx="858684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282828"/>
                </a:solidFill>
                <a:latin typeface="Calibre"/>
                <a:ea typeface="Calibre"/>
                <a:cs typeface="Calibre"/>
              </a:rPr>
              <a:t>Arthur Jafa. </a:t>
            </a:r>
            <a:r>
              <a:rPr lang="en-US" sz="1200" i="1" dirty="0">
                <a:solidFill>
                  <a:srgbClr val="282828"/>
                </a:solidFill>
                <a:latin typeface="Calibre"/>
                <a:ea typeface="Calibre"/>
                <a:cs typeface="Calibre"/>
              </a:rPr>
              <a:t>Love is the Message, The Message is Death</a:t>
            </a:r>
            <a:r>
              <a:rPr lang="en-US" sz="1200" dirty="0">
                <a:solidFill>
                  <a:srgbClr val="282828"/>
                </a:solidFill>
                <a:latin typeface="Calibre"/>
                <a:ea typeface="Calibre"/>
                <a:cs typeface="Calibre"/>
              </a:rPr>
              <a:t>, 2016. Detail of video still. Courtesy of the artist and Gladstone</a:t>
            </a:r>
            <a:endParaRPr lang="en-US" dirty="0"/>
          </a:p>
        </p:txBody>
      </p:sp>
    </p:spTree>
    <p:extLst>
      <p:ext uri="{BB962C8B-B14F-4D97-AF65-F5344CB8AC3E}">
        <p14:creationId xmlns:p14="http://schemas.microsoft.com/office/powerpoint/2010/main" val="101829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341952-88D7-E005-7502-C1BCE1760046}"/>
              </a:ext>
            </a:extLst>
          </p:cNvPr>
          <p:cNvSpPr txBox="1"/>
          <p:nvPr/>
        </p:nvSpPr>
        <p:spPr>
          <a:xfrm>
            <a:off x="562036" y="437140"/>
            <a:ext cx="10952631" cy="830997"/>
          </a:xfrm>
          <a:prstGeom prst="rect">
            <a:avLst/>
          </a:prstGeom>
          <a:noFill/>
        </p:spPr>
        <p:txBody>
          <a:bodyPr wrap="square" lIns="91440" tIns="45720" rIns="91440" bIns="45720" anchor="t">
            <a:spAutoFit/>
          </a:bodyPr>
          <a:lstStyle/>
          <a:p>
            <a:r>
              <a:rPr lang="en-US" sz="4800" b="1" i="1" dirty="0"/>
              <a:t>Freedom Dreams</a:t>
            </a:r>
          </a:p>
        </p:txBody>
      </p:sp>
      <p:sp>
        <p:nvSpPr>
          <p:cNvPr id="7" name="TextBox 6">
            <a:extLst>
              <a:ext uri="{FF2B5EF4-FFF2-40B4-BE49-F238E27FC236}">
                <a16:creationId xmlns:a16="http://schemas.microsoft.com/office/drawing/2014/main" id="{2ADD82A2-C2CD-98E0-3B62-08482C81DB5F}"/>
              </a:ext>
            </a:extLst>
          </p:cNvPr>
          <p:cNvSpPr txBox="1"/>
          <p:nvPr/>
        </p:nvSpPr>
        <p:spPr>
          <a:xfrm>
            <a:off x="564776" y="1268244"/>
            <a:ext cx="11188136" cy="4522905"/>
          </a:xfrm>
          <a:prstGeom prst="rect">
            <a:avLst/>
          </a:prstGeom>
          <a:noFill/>
        </p:spPr>
        <p:txBody>
          <a:bodyPr wrap="square" lIns="91440" tIns="45720" rIns="91440" bIns="45720" anchor="t">
            <a:spAutoFit/>
          </a:bodyPr>
          <a:lstStyle/>
          <a:p>
            <a:pPr>
              <a:lnSpc>
                <a:spcPct val="115000"/>
              </a:lnSpc>
              <a:spcAft>
                <a:spcPts val="800"/>
              </a:spcAft>
            </a:pPr>
            <a:r>
              <a:rPr lang="en-US" sz="2800" kern="100" dirty="0">
                <a:ea typeface="Aptos" panose="020B0004020202020204" pitchFamily="34" charset="0"/>
                <a:cs typeface="Times New Roman"/>
              </a:rPr>
              <a:t>The special exhibition </a:t>
            </a:r>
            <a:r>
              <a:rPr lang="en-US" sz="2800" i="1" kern="100" dirty="0">
                <a:ea typeface="Aptos" panose="020B0004020202020204" pitchFamily="34" charset="0"/>
                <a:cs typeface="Times New Roman"/>
              </a:rPr>
              <a:t>Freedom</a:t>
            </a:r>
            <a:r>
              <a:rPr lang="en-US" sz="2800" i="1" kern="100" dirty="0">
                <a:effectLst/>
                <a:ea typeface="Aptos" panose="020B0004020202020204" pitchFamily="34" charset="0"/>
                <a:cs typeface="Times New Roman"/>
              </a:rPr>
              <a:t> </a:t>
            </a:r>
            <a:r>
              <a:rPr lang="en-US" sz="2800" i="1" kern="100" dirty="0">
                <a:ea typeface="Aptos" panose="020B0004020202020204" pitchFamily="34" charset="0"/>
                <a:cs typeface="Times New Roman"/>
              </a:rPr>
              <a:t>Dreams </a:t>
            </a:r>
            <a:r>
              <a:rPr lang="en-US" sz="2800" kern="100" dirty="0">
                <a:ea typeface="Aptos" panose="020B0004020202020204" pitchFamily="34" charset="0"/>
                <a:cs typeface="Times New Roman"/>
              </a:rPr>
              <a:t>brings together powerful works by five artists in film, video, and installation that invite viewers to immerse themselves in the memories, dreams, and histories of Black Americans. Featured works by Arthur Jafa, David Hartt, Garrett Bradley, Ja’Tovia Gary, and Tourmaline</a:t>
            </a:r>
            <a:r>
              <a:rPr lang="en-US" sz="2800" kern="100" dirty="0">
                <a:effectLst/>
                <a:ea typeface="Aptos" panose="020B0004020202020204" pitchFamily="34" charset="0"/>
                <a:cs typeface="Times New Roman"/>
              </a:rPr>
              <a:t> </a:t>
            </a:r>
            <a:r>
              <a:rPr lang="en-US" sz="2800" kern="100" dirty="0">
                <a:ea typeface="Aptos" panose="020B0004020202020204" pitchFamily="34" charset="0"/>
                <a:cs typeface="Times New Roman"/>
              </a:rPr>
              <a:t>touch</a:t>
            </a:r>
            <a:r>
              <a:rPr lang="en-US" sz="2800" kern="100" dirty="0">
                <a:effectLst/>
                <a:ea typeface="Aptos" panose="020B0004020202020204" pitchFamily="34" charset="0"/>
                <a:cs typeface="Times New Roman"/>
              </a:rPr>
              <a:t> on different </a:t>
            </a:r>
            <a:r>
              <a:rPr lang="en-US" sz="2800" kern="100" dirty="0">
                <a:ea typeface="Aptos" panose="020B0004020202020204" pitchFamily="34" charset="0"/>
                <a:cs typeface="Times New Roman"/>
              </a:rPr>
              <a:t>elements of the complexity of lived experiences in America, exploring identity</a:t>
            </a:r>
            <a:r>
              <a:rPr lang="en-US" sz="2800" kern="100" dirty="0">
                <a:effectLst/>
                <a:ea typeface="Aptos" panose="020B0004020202020204" pitchFamily="34" charset="0"/>
                <a:cs typeface="Times New Roman"/>
              </a:rPr>
              <a:t>, memory, perspective, and expression. </a:t>
            </a:r>
            <a:r>
              <a:rPr lang="en-US" sz="2800" kern="100" dirty="0">
                <a:ea typeface="Aptos" panose="020B0004020202020204" pitchFamily="34" charset="0"/>
                <a:cs typeface="Times New Roman"/>
              </a:rPr>
              <a:t>Using</a:t>
            </a:r>
            <a:r>
              <a:rPr lang="en-US" sz="2800" kern="100" dirty="0">
                <a:effectLst/>
                <a:ea typeface="Aptos" panose="020B0004020202020204" pitchFamily="34" charset="0"/>
                <a:cs typeface="Times New Roman"/>
              </a:rPr>
              <a:t> new imagery and historic </a:t>
            </a:r>
            <a:r>
              <a:rPr lang="en-US" sz="2800" kern="100" dirty="0">
                <a:ea typeface="Aptos" panose="020B0004020202020204" pitchFamily="34" charset="0"/>
                <a:cs typeface="Times New Roman"/>
              </a:rPr>
              <a:t>black-and-white</a:t>
            </a:r>
            <a:r>
              <a:rPr lang="en-US" sz="2800" kern="100" dirty="0">
                <a:effectLst/>
                <a:ea typeface="Aptos" panose="020B0004020202020204" pitchFamily="34" charset="0"/>
                <a:cs typeface="Times New Roman"/>
              </a:rPr>
              <a:t> film, </a:t>
            </a:r>
            <a:r>
              <a:rPr lang="en-US" sz="2800" kern="100" dirty="0">
                <a:ea typeface="Aptos" panose="020B0004020202020204" pitchFamily="34" charset="0"/>
                <a:cs typeface="Times New Roman"/>
              </a:rPr>
              <a:t>the</a:t>
            </a:r>
            <a:r>
              <a:rPr lang="en-US" sz="2800" kern="100" dirty="0">
                <a:effectLst/>
                <a:ea typeface="Aptos" panose="020B0004020202020204" pitchFamily="34" charset="0"/>
                <a:cs typeface="Times New Roman"/>
              </a:rPr>
              <a:t> artists create visual vehicles through which we can contemplate the </a:t>
            </a:r>
            <a:r>
              <a:rPr lang="en-US" sz="2800" kern="100" dirty="0">
                <a:ea typeface="Aptos" panose="020B0004020202020204" pitchFamily="34" charset="0"/>
                <a:cs typeface="Times New Roman"/>
              </a:rPr>
              <a:t>themes </a:t>
            </a:r>
            <a:r>
              <a:rPr lang="en-US" sz="2800" kern="100" dirty="0">
                <a:effectLst/>
                <a:ea typeface="Aptos" panose="020B0004020202020204" pitchFamily="34" charset="0"/>
                <a:cs typeface="Times New Roman"/>
              </a:rPr>
              <a:t>presented. </a:t>
            </a:r>
            <a:r>
              <a:rPr lang="en-US" sz="2800" kern="100" dirty="0">
                <a:ea typeface="Aptos" panose="020B0004020202020204" pitchFamily="34" charset="0"/>
                <a:cs typeface="Times New Roman"/>
              </a:rPr>
              <a:t>Use the following discussion questions to enhance your visit. </a:t>
            </a:r>
            <a:endParaRPr lang="en-US" sz="2800" kern="100" dirty="0">
              <a:cs typeface="Times New Roman"/>
            </a:endParaRPr>
          </a:p>
        </p:txBody>
      </p:sp>
    </p:spTree>
    <p:extLst>
      <p:ext uri="{BB962C8B-B14F-4D97-AF65-F5344CB8AC3E}">
        <p14:creationId xmlns:p14="http://schemas.microsoft.com/office/powerpoint/2010/main" val="244632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6890D4-562F-0AD0-2381-CB4598E7C29D}"/>
              </a:ext>
            </a:extLst>
          </p:cNvPr>
          <p:cNvSpPr txBox="1"/>
          <p:nvPr/>
        </p:nvSpPr>
        <p:spPr>
          <a:xfrm>
            <a:off x="254149" y="83124"/>
            <a:ext cx="11683701" cy="1325563"/>
          </a:xfrm>
          <a:prstGeom prst="rect">
            <a:avLst/>
          </a:prstGeom>
        </p:spPr>
        <p:txBody>
          <a:bodyPr lIns="91440" tIns="45720" rIns="91440" bIns="45720" anchor="t">
            <a:noAutofit/>
          </a:bodyPr>
          <a:lstStyle/>
          <a:p>
            <a:pPr>
              <a:lnSpc>
                <a:spcPct val="90000"/>
              </a:lnSpc>
              <a:spcBef>
                <a:spcPct val="0"/>
              </a:spcBef>
              <a:spcAft>
                <a:spcPts val="600"/>
              </a:spcAft>
            </a:pPr>
            <a:r>
              <a:rPr lang="en-US" sz="4400" b="1" kern="1200" dirty="0">
                <a:latin typeface="Calibre Regular"/>
                <a:ea typeface="+mj-ea"/>
                <a:cs typeface="+mj-cs"/>
              </a:rPr>
              <a:t>Arthur </a:t>
            </a:r>
            <a:r>
              <a:rPr lang="en-US" sz="4400" b="1" dirty="0">
                <a:latin typeface="Calibre Regular"/>
                <a:ea typeface="+mj-ea"/>
                <a:cs typeface="+mj-cs"/>
              </a:rPr>
              <a:t>Jafa: </a:t>
            </a:r>
            <a:r>
              <a:rPr lang="en-US" sz="4400" b="1" i="1" kern="1200" dirty="0">
                <a:latin typeface="Calibre Regular"/>
                <a:ea typeface="+mj-ea"/>
                <a:cs typeface="+mj-cs"/>
              </a:rPr>
              <a:t>Love is </a:t>
            </a:r>
            <a:r>
              <a:rPr lang="en-US" sz="4400" b="1" i="1" dirty="0">
                <a:latin typeface="Calibre Regular"/>
                <a:ea typeface="+mj-ea"/>
                <a:cs typeface="+mj-cs"/>
              </a:rPr>
              <a:t>the</a:t>
            </a:r>
            <a:r>
              <a:rPr lang="en-US" sz="4400" b="1" i="1" kern="1200" dirty="0">
                <a:latin typeface="Calibre Regular"/>
                <a:ea typeface="+mj-ea"/>
                <a:cs typeface="+mj-cs"/>
              </a:rPr>
              <a:t> Message, </a:t>
            </a:r>
            <a:br>
              <a:rPr lang="en-US" sz="4400" b="1" i="1" kern="1200" dirty="0">
                <a:latin typeface="Calibre Regular"/>
                <a:ea typeface="+mj-ea"/>
                <a:cs typeface="+mj-cs"/>
              </a:rPr>
            </a:br>
            <a:r>
              <a:rPr lang="en-US" sz="4400" b="1" i="1" kern="1200" dirty="0">
                <a:latin typeface="Calibre Regular"/>
                <a:ea typeface="+mj-ea"/>
                <a:cs typeface="+mj-cs"/>
              </a:rPr>
              <a:t>The Message is Death</a:t>
            </a:r>
            <a:endParaRPr lang="en-US" sz="4400" b="1" kern="1200" dirty="0">
              <a:latin typeface="Calibre Regular"/>
              <a:ea typeface="+mj-ea"/>
              <a:cs typeface="+mj-cs"/>
            </a:endParaRPr>
          </a:p>
        </p:txBody>
      </p:sp>
      <p:sp>
        <p:nvSpPr>
          <p:cNvPr id="5" name="TextBox 4">
            <a:extLst>
              <a:ext uri="{FF2B5EF4-FFF2-40B4-BE49-F238E27FC236}">
                <a16:creationId xmlns:a16="http://schemas.microsoft.com/office/drawing/2014/main" id="{8C7A3BDD-7F97-C394-9BFF-76B62BA8DD5F}"/>
              </a:ext>
            </a:extLst>
          </p:cNvPr>
          <p:cNvSpPr txBox="1"/>
          <p:nvPr/>
        </p:nvSpPr>
        <p:spPr>
          <a:xfrm>
            <a:off x="7436789" y="1331370"/>
            <a:ext cx="4500827" cy="3055390"/>
          </a:xfrm>
          <a:prstGeom prst="rect">
            <a:avLst/>
          </a:prstGeom>
        </p:spPr>
        <p:txBody>
          <a:bodyPr lIns="91440" tIns="45720" rIns="91440" bIns="45720" anchor="t">
            <a:noAutofit/>
          </a:bodyPr>
          <a:lstStyle/>
          <a:p>
            <a:pPr marL="228600" indent="-228600">
              <a:lnSpc>
                <a:spcPct val="90000"/>
              </a:lnSpc>
              <a:spcBef>
                <a:spcPts val="1000"/>
              </a:spcBef>
              <a:buFont typeface="Arial" panose="020B0604020202020204" pitchFamily="34" charset="0"/>
              <a:buChar char="•"/>
            </a:pPr>
            <a:r>
              <a:rPr lang="en-US" sz="2800" dirty="0">
                <a:latin typeface="Calibre Regular"/>
              </a:rPr>
              <a:t>What message do you think the artist wants viewers to take away from the film?</a:t>
            </a:r>
          </a:p>
          <a:p>
            <a:pPr marL="228600" indent="-228600">
              <a:lnSpc>
                <a:spcPct val="90000"/>
              </a:lnSpc>
              <a:spcBef>
                <a:spcPts val="1000"/>
              </a:spcBef>
              <a:buFont typeface="Arial" panose="020B0604020202020204" pitchFamily="34" charset="0"/>
              <a:buChar char="•"/>
            </a:pPr>
            <a:r>
              <a:rPr lang="en-US" sz="2800" dirty="0">
                <a:latin typeface="Calibre Regular"/>
              </a:rPr>
              <a:t>What do you think is </a:t>
            </a:r>
            <a:br>
              <a:rPr lang="en-US" sz="2800" dirty="0">
                <a:latin typeface="Calibre Regular"/>
              </a:rPr>
            </a:br>
            <a:r>
              <a:rPr lang="en-US" sz="2800" dirty="0">
                <a:latin typeface="Calibre Regular"/>
              </a:rPr>
              <a:t>the purpose of showing repeated images of joy </a:t>
            </a:r>
            <a:br>
              <a:rPr lang="en-US" sz="2800" dirty="0">
                <a:latin typeface="Calibre Regular"/>
              </a:rPr>
            </a:br>
            <a:r>
              <a:rPr lang="en-US" sz="2800" dirty="0">
                <a:latin typeface="Calibre Regular"/>
              </a:rPr>
              <a:t>and despair?</a:t>
            </a:r>
          </a:p>
          <a:p>
            <a:pPr marL="228600" indent="-228600">
              <a:lnSpc>
                <a:spcPct val="90000"/>
              </a:lnSpc>
              <a:spcBef>
                <a:spcPts val="1000"/>
              </a:spcBef>
              <a:buFont typeface="Arial" panose="020B0604020202020204" pitchFamily="34" charset="0"/>
              <a:buChar char="•"/>
            </a:pPr>
            <a:r>
              <a:rPr lang="en-US" sz="2800" dirty="0">
                <a:latin typeface="Calibre Regular"/>
              </a:rPr>
              <a:t>How would the film be different with no music? </a:t>
            </a:r>
          </a:p>
        </p:txBody>
      </p:sp>
      <p:sp>
        <p:nvSpPr>
          <p:cNvPr id="2" name="TextBox 1">
            <a:extLst>
              <a:ext uri="{FF2B5EF4-FFF2-40B4-BE49-F238E27FC236}">
                <a16:creationId xmlns:a16="http://schemas.microsoft.com/office/drawing/2014/main" id="{3C6484AA-C931-5BEA-61A8-69DFC9F56B44}"/>
              </a:ext>
            </a:extLst>
          </p:cNvPr>
          <p:cNvSpPr txBox="1"/>
          <p:nvPr/>
        </p:nvSpPr>
        <p:spPr>
          <a:xfrm>
            <a:off x="254000" y="5526630"/>
            <a:ext cx="11460280" cy="369332"/>
          </a:xfrm>
          <a:prstGeom prst="rect">
            <a:avLst/>
          </a:prstGeom>
          <a:noFill/>
        </p:spPr>
        <p:txBody>
          <a:bodyPr wrap="square" rtlCol="0">
            <a:spAutoFit/>
          </a:bodyPr>
          <a:lstStyle/>
          <a:p>
            <a:r>
              <a:rPr lang="en-US" dirty="0"/>
              <a:t>Arthur Jafa. </a:t>
            </a:r>
            <a:r>
              <a:rPr lang="en-US" i="1" dirty="0"/>
              <a:t>Love is the Message, The Message is Death</a:t>
            </a:r>
            <a:r>
              <a:rPr lang="en-US" dirty="0"/>
              <a:t>, 2016. Detail of video still. Courtesy of the artist and Gladstone</a:t>
            </a:r>
          </a:p>
        </p:txBody>
      </p:sp>
      <p:pic>
        <p:nvPicPr>
          <p:cNvPr id="4" name="Picture 3" descr="A person standing at a podium with a purple sign and a purple banner&#10;&#10;AI-generated content may be incorrect.">
            <a:extLst>
              <a:ext uri="{FF2B5EF4-FFF2-40B4-BE49-F238E27FC236}">
                <a16:creationId xmlns:a16="http://schemas.microsoft.com/office/drawing/2014/main" id="{D31D4D76-0DE4-1F4D-8204-828CB13545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4000" y="1416050"/>
            <a:ext cx="7156450" cy="4025900"/>
          </a:xfrm>
          <a:prstGeom prst="rect">
            <a:avLst/>
          </a:prstGeom>
        </p:spPr>
      </p:pic>
    </p:spTree>
    <p:extLst>
      <p:ext uri="{BB962C8B-B14F-4D97-AF65-F5344CB8AC3E}">
        <p14:creationId xmlns:p14="http://schemas.microsoft.com/office/powerpoint/2010/main" val="417704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C2E4A0-8B19-A8D0-E4F4-9C56F592DDDE}"/>
              </a:ext>
            </a:extLst>
          </p:cNvPr>
          <p:cNvSpPr txBox="1"/>
          <p:nvPr/>
        </p:nvSpPr>
        <p:spPr>
          <a:xfrm>
            <a:off x="1678354" y="124151"/>
            <a:ext cx="10515600" cy="1325563"/>
          </a:xfrm>
          <a:prstGeom prst="rect">
            <a:avLst/>
          </a:prstGeom>
        </p:spPr>
        <p:txBody>
          <a:bodyPr lIns="91440" tIns="45720" rIns="91440" bIns="45720" anchor="t">
            <a:normAutofit/>
          </a:bodyPr>
          <a:lstStyle/>
          <a:p>
            <a:pPr>
              <a:lnSpc>
                <a:spcPct val="90000"/>
              </a:lnSpc>
              <a:spcBef>
                <a:spcPct val="0"/>
              </a:spcBef>
              <a:spcAft>
                <a:spcPts val="600"/>
              </a:spcAft>
            </a:pPr>
            <a:r>
              <a:rPr lang="en-US" sz="4400" b="1" kern="1200" dirty="0">
                <a:latin typeface="Calibre Regular"/>
                <a:ea typeface="+mj-ea"/>
                <a:cs typeface="+mj-cs"/>
              </a:rPr>
              <a:t>Ja’Tovia Gary: </a:t>
            </a:r>
            <a:r>
              <a:rPr lang="en-US" sz="4400" b="1" i="1" kern="1200" dirty="0">
                <a:latin typeface="Calibre Regular"/>
                <a:ea typeface="+mj-ea"/>
                <a:cs typeface="+mj-cs"/>
              </a:rPr>
              <a:t>Quiet as It’s Kept</a:t>
            </a:r>
            <a:r>
              <a:rPr lang="en-US" sz="4400" b="1" kern="1200" dirty="0">
                <a:latin typeface="Calibre Regular"/>
                <a:ea typeface="+mj-ea"/>
                <a:cs typeface="+mj-cs"/>
              </a:rPr>
              <a:t> </a:t>
            </a:r>
          </a:p>
        </p:txBody>
      </p:sp>
      <p:sp>
        <p:nvSpPr>
          <p:cNvPr id="9" name="Content Placeholder 3">
            <a:extLst>
              <a:ext uri="{FF2B5EF4-FFF2-40B4-BE49-F238E27FC236}">
                <a16:creationId xmlns:a16="http://schemas.microsoft.com/office/drawing/2014/main" id="{0DA9B169-9CDE-AB2E-4A6B-BC1F705DB6B1}"/>
              </a:ext>
            </a:extLst>
          </p:cNvPr>
          <p:cNvSpPr>
            <a:spLocks noGrp="1"/>
          </p:cNvSpPr>
          <p:nvPr>
            <p:ph sz="half" idx="2"/>
          </p:nvPr>
        </p:nvSpPr>
        <p:spPr>
          <a:xfrm>
            <a:off x="7781518" y="1289457"/>
            <a:ext cx="4412925" cy="3905047"/>
          </a:xfrm>
        </p:spPr>
        <p:txBody>
          <a:bodyPr lIns="91440" tIns="45720" rIns="91440" bIns="45720" anchor="t"/>
          <a:lstStyle/>
          <a:p>
            <a:r>
              <a:rPr lang="en-US" dirty="0">
                <a:latin typeface="Calibre Regular"/>
              </a:rPr>
              <a:t>Why do you think </a:t>
            </a:r>
            <a:br>
              <a:rPr lang="en-US" dirty="0">
                <a:latin typeface="Calibre Regular"/>
              </a:rPr>
            </a:br>
            <a:r>
              <a:rPr lang="en-US" dirty="0">
                <a:latin typeface="Calibre Regular"/>
              </a:rPr>
              <a:t>an artist would use </a:t>
            </a:r>
            <a:br>
              <a:rPr lang="en-US" dirty="0">
                <a:latin typeface="Calibre Regular"/>
              </a:rPr>
            </a:br>
            <a:r>
              <a:rPr lang="en-US" dirty="0">
                <a:latin typeface="Calibre Regular"/>
              </a:rPr>
              <a:t>archival film to connect with an audience? </a:t>
            </a:r>
            <a:br>
              <a:rPr lang="en-US" dirty="0">
                <a:latin typeface="Calibre Regular"/>
              </a:rPr>
            </a:br>
            <a:endParaRPr lang="en-US" dirty="0">
              <a:latin typeface="Calibre Regular"/>
            </a:endParaRPr>
          </a:p>
          <a:p>
            <a:pPr lvl="0"/>
            <a:r>
              <a:rPr lang="en-US" dirty="0">
                <a:latin typeface="Calibre Regular"/>
              </a:rPr>
              <a:t>In what ways does the artist present viewers with themes of identity or memory? </a:t>
            </a:r>
          </a:p>
        </p:txBody>
      </p:sp>
      <p:sp>
        <p:nvSpPr>
          <p:cNvPr id="5" name="TextBox 4">
            <a:extLst>
              <a:ext uri="{FF2B5EF4-FFF2-40B4-BE49-F238E27FC236}">
                <a16:creationId xmlns:a16="http://schemas.microsoft.com/office/drawing/2014/main" id="{83D9F035-B788-1A58-A18E-7B54ED22765D}"/>
              </a:ext>
            </a:extLst>
          </p:cNvPr>
          <p:cNvSpPr txBox="1"/>
          <p:nvPr/>
        </p:nvSpPr>
        <p:spPr>
          <a:xfrm>
            <a:off x="392468" y="5544994"/>
            <a:ext cx="10504359" cy="369332"/>
          </a:xfrm>
          <a:prstGeom prst="rect">
            <a:avLst/>
          </a:prstGeom>
          <a:noFill/>
        </p:spPr>
        <p:txBody>
          <a:bodyPr wrap="square" rtlCol="0">
            <a:spAutoFit/>
          </a:bodyPr>
          <a:lstStyle/>
          <a:p>
            <a:r>
              <a:rPr lang="en-US" dirty="0"/>
              <a:t>Ja’Tovia Gary. </a:t>
            </a:r>
            <a:r>
              <a:rPr lang="en-US" i="1" dirty="0"/>
              <a:t>Quiet as It’s Kept</a:t>
            </a:r>
            <a:r>
              <a:rPr lang="en-US" dirty="0"/>
              <a:t>, 2023. Detail of video still. © Ja’Tovia Gary.</a:t>
            </a:r>
          </a:p>
        </p:txBody>
      </p:sp>
      <p:pic>
        <p:nvPicPr>
          <p:cNvPr id="2" name="Picture 1" descr="A person and child with pink paint on glass&#10;&#10;AI-generated content may be incorrect.">
            <a:extLst>
              <a:ext uri="{FF2B5EF4-FFF2-40B4-BE49-F238E27FC236}">
                <a16:creationId xmlns:a16="http://schemas.microsoft.com/office/drawing/2014/main" id="{C280F0D1-832B-7DEB-2321-128543EEAF3A}"/>
              </a:ext>
            </a:extLst>
          </p:cNvPr>
          <p:cNvPicPr>
            <a:picLocks noChangeAspect="1"/>
          </p:cNvPicPr>
          <p:nvPr/>
        </p:nvPicPr>
        <p:blipFill>
          <a:blip r:embed="rId2"/>
          <a:stretch>
            <a:fillRect/>
          </a:stretch>
        </p:blipFill>
        <p:spPr>
          <a:xfrm>
            <a:off x="393700" y="1079500"/>
            <a:ext cx="7188200" cy="4114800"/>
          </a:xfrm>
          <a:prstGeom prst="rect">
            <a:avLst/>
          </a:prstGeom>
        </p:spPr>
      </p:pic>
    </p:spTree>
    <p:extLst>
      <p:ext uri="{BB962C8B-B14F-4D97-AF65-F5344CB8AC3E}">
        <p14:creationId xmlns:p14="http://schemas.microsoft.com/office/powerpoint/2010/main" val="1280050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3E89C1-59DB-DA40-8AD7-922D9FAC2141}"/>
              </a:ext>
            </a:extLst>
          </p:cNvPr>
          <p:cNvSpPr txBox="1"/>
          <p:nvPr/>
        </p:nvSpPr>
        <p:spPr>
          <a:xfrm>
            <a:off x="2856558" y="262751"/>
            <a:ext cx="8241701" cy="769441"/>
          </a:xfrm>
          <a:prstGeom prst="rect">
            <a:avLst/>
          </a:prstGeom>
          <a:noFill/>
        </p:spPr>
        <p:txBody>
          <a:bodyPr wrap="square" lIns="91440" tIns="45720" rIns="91440" bIns="45720" anchor="t">
            <a:spAutoFit/>
          </a:bodyPr>
          <a:lstStyle/>
          <a:p>
            <a:r>
              <a:rPr lang="en-US" sz="4400" b="1"/>
              <a:t>Tourmaline: </a:t>
            </a:r>
            <a:r>
              <a:rPr lang="en-US" sz="4400" b="1" i="1"/>
              <a:t>Pollinator</a:t>
            </a:r>
            <a:r>
              <a:rPr lang="en-US" sz="4400" b="1" dirty="0"/>
              <a:t> </a:t>
            </a:r>
          </a:p>
        </p:txBody>
      </p:sp>
      <p:sp>
        <p:nvSpPr>
          <p:cNvPr id="5" name="TextBox 4">
            <a:extLst>
              <a:ext uri="{FF2B5EF4-FFF2-40B4-BE49-F238E27FC236}">
                <a16:creationId xmlns:a16="http://schemas.microsoft.com/office/drawing/2014/main" id="{701771DB-6685-4CBB-9920-49BA99EE69E3}"/>
              </a:ext>
            </a:extLst>
          </p:cNvPr>
          <p:cNvSpPr txBox="1"/>
          <p:nvPr/>
        </p:nvSpPr>
        <p:spPr>
          <a:xfrm>
            <a:off x="7340898" y="1346667"/>
            <a:ext cx="4951745" cy="954107"/>
          </a:xfrm>
          <a:prstGeom prst="rect">
            <a:avLst/>
          </a:prstGeom>
          <a:noFill/>
          <a:ln>
            <a:noFill/>
          </a:ln>
        </p:spPr>
        <p:txBody>
          <a:bodyPr wrap="square" lIns="91440" tIns="45720" rIns="91440" bIns="45720" anchor="t">
            <a:spAutoFit/>
          </a:bodyPr>
          <a:lstStyle/>
          <a:p>
            <a:pPr marL="285750" indent="-285750">
              <a:buFont typeface="Arial" panose="020B0604020202020204" pitchFamily="34" charset="0"/>
              <a:buChar char="•"/>
            </a:pPr>
            <a:r>
              <a:rPr lang="en-US" sz="2800" dirty="0"/>
              <a:t>How does this film explore </a:t>
            </a:r>
            <a:br>
              <a:rPr lang="en-US" sz="2800" dirty="0"/>
            </a:br>
            <a:r>
              <a:rPr lang="en-US" sz="2800" dirty="0"/>
              <a:t>the theme of identity?</a:t>
            </a:r>
          </a:p>
        </p:txBody>
      </p:sp>
      <p:sp>
        <p:nvSpPr>
          <p:cNvPr id="7" name="TextBox 6">
            <a:extLst>
              <a:ext uri="{FF2B5EF4-FFF2-40B4-BE49-F238E27FC236}">
                <a16:creationId xmlns:a16="http://schemas.microsoft.com/office/drawing/2014/main" id="{5582658E-E9E4-51C8-3FD0-C0C8ADBF3F37}"/>
              </a:ext>
            </a:extLst>
          </p:cNvPr>
          <p:cNvSpPr txBox="1"/>
          <p:nvPr/>
        </p:nvSpPr>
        <p:spPr>
          <a:xfrm>
            <a:off x="7338449" y="3864729"/>
            <a:ext cx="4833246" cy="138499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800" dirty="0"/>
              <a:t>Why do you think the artist decided to present their film in black and white?  </a:t>
            </a:r>
          </a:p>
        </p:txBody>
      </p:sp>
      <p:sp>
        <p:nvSpPr>
          <p:cNvPr id="2" name="TextBox 1">
            <a:extLst>
              <a:ext uri="{FF2B5EF4-FFF2-40B4-BE49-F238E27FC236}">
                <a16:creationId xmlns:a16="http://schemas.microsoft.com/office/drawing/2014/main" id="{F232A6A3-E4A5-A6EB-5036-7E6DC15CC82E}"/>
              </a:ext>
            </a:extLst>
          </p:cNvPr>
          <p:cNvSpPr txBox="1"/>
          <p:nvPr/>
        </p:nvSpPr>
        <p:spPr>
          <a:xfrm>
            <a:off x="317500" y="5638695"/>
            <a:ext cx="9649471" cy="369332"/>
          </a:xfrm>
          <a:prstGeom prst="rect">
            <a:avLst/>
          </a:prstGeom>
          <a:noFill/>
        </p:spPr>
        <p:txBody>
          <a:bodyPr wrap="square" rtlCol="0">
            <a:spAutoFit/>
          </a:bodyPr>
          <a:lstStyle/>
          <a:p>
            <a:r>
              <a:rPr lang="en-US" dirty="0"/>
              <a:t>Tourmaline. </a:t>
            </a:r>
            <a:r>
              <a:rPr lang="en-US" i="1" dirty="0"/>
              <a:t>Pollinator</a:t>
            </a:r>
            <a:r>
              <a:rPr lang="en-US" dirty="0"/>
              <a:t>, 2024. Detail of video still. Courtesy of the artist and Chapter NY, New York</a:t>
            </a:r>
          </a:p>
        </p:txBody>
      </p:sp>
      <p:sp>
        <p:nvSpPr>
          <p:cNvPr id="4" name="TextBox 3">
            <a:extLst>
              <a:ext uri="{FF2B5EF4-FFF2-40B4-BE49-F238E27FC236}">
                <a16:creationId xmlns:a16="http://schemas.microsoft.com/office/drawing/2014/main" id="{F9D3DA43-4638-2872-3445-D487F29AA1E6}"/>
              </a:ext>
            </a:extLst>
          </p:cNvPr>
          <p:cNvSpPr txBox="1"/>
          <p:nvPr/>
        </p:nvSpPr>
        <p:spPr>
          <a:xfrm>
            <a:off x="7340899" y="2390254"/>
            <a:ext cx="4830796" cy="138499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dirty="0"/>
              <a:t>In what ways does music affect your experience of </a:t>
            </a:r>
            <a:br>
              <a:rPr lang="en-US" sz="2800" dirty="0"/>
            </a:br>
            <a:r>
              <a:rPr lang="en-US" sz="2800" dirty="0"/>
              <a:t>the artwork?</a:t>
            </a:r>
          </a:p>
        </p:txBody>
      </p:sp>
      <p:pic>
        <p:nvPicPr>
          <p:cNvPr id="6" name="Picture 5" descr="A person with flowers around her head&#10;&#10;AI-generated content may be incorrect.">
            <a:extLst>
              <a:ext uri="{FF2B5EF4-FFF2-40B4-BE49-F238E27FC236}">
                <a16:creationId xmlns:a16="http://schemas.microsoft.com/office/drawing/2014/main" id="{03B7487A-19A3-2FD7-B54E-EA75C5D23F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500" y="1346200"/>
            <a:ext cx="6902450" cy="3879850"/>
          </a:xfrm>
          <a:prstGeom prst="rect">
            <a:avLst/>
          </a:prstGeom>
        </p:spPr>
      </p:pic>
    </p:spTree>
    <p:extLst>
      <p:ext uri="{BB962C8B-B14F-4D97-AF65-F5344CB8AC3E}">
        <p14:creationId xmlns:p14="http://schemas.microsoft.com/office/powerpoint/2010/main" val="328388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E253F3-EA20-FE02-59DC-45B9F4EC2228}"/>
              </a:ext>
            </a:extLst>
          </p:cNvPr>
          <p:cNvSpPr txBox="1"/>
          <p:nvPr/>
        </p:nvSpPr>
        <p:spPr>
          <a:xfrm>
            <a:off x="838200" y="365125"/>
            <a:ext cx="10515600" cy="1325563"/>
          </a:xfrm>
          <a:prstGeom prst="rect">
            <a:avLst/>
          </a:prstGeom>
        </p:spPr>
        <p:txBody>
          <a:bodyPr lIns="91440" tIns="45720" rIns="91440" bIns="45720" anchor="t">
            <a:normAutofit/>
          </a:bodyPr>
          <a:lstStyle/>
          <a:p>
            <a:pPr>
              <a:lnSpc>
                <a:spcPct val="90000"/>
              </a:lnSpc>
              <a:spcBef>
                <a:spcPct val="0"/>
              </a:spcBef>
              <a:spcAft>
                <a:spcPts val="600"/>
              </a:spcAft>
            </a:pPr>
            <a:r>
              <a:rPr lang="en-US" sz="4400" b="1" dirty="0">
                <a:latin typeface="Calibre Regular"/>
                <a:ea typeface="+mj-ea"/>
                <a:cs typeface="+mj-cs"/>
              </a:rPr>
              <a:t>Garrett</a:t>
            </a:r>
            <a:r>
              <a:rPr lang="en-US" sz="4400" b="1" kern="1200" dirty="0">
                <a:latin typeface="Calibre Regular"/>
                <a:ea typeface="+mj-ea"/>
                <a:cs typeface="+mj-cs"/>
              </a:rPr>
              <a:t> Bradley</a:t>
            </a:r>
            <a:r>
              <a:rPr lang="en-US" sz="4400" b="1" dirty="0">
                <a:latin typeface="Calibre Regular"/>
                <a:ea typeface="+mj-ea"/>
                <a:cs typeface="+mj-cs"/>
              </a:rPr>
              <a:t>:</a:t>
            </a:r>
            <a:r>
              <a:rPr lang="en-US" sz="4400" b="1" i="1" kern="1200" dirty="0">
                <a:latin typeface="Calibre Regular"/>
                <a:ea typeface="+mj-ea"/>
                <a:cs typeface="+mj-cs"/>
              </a:rPr>
              <a:t> America</a:t>
            </a:r>
            <a:r>
              <a:rPr lang="en-US" sz="4400" b="1" kern="1200" dirty="0">
                <a:latin typeface="Calibre Regular"/>
                <a:ea typeface="+mj-ea"/>
                <a:cs typeface="+mj-cs"/>
              </a:rPr>
              <a:t> </a:t>
            </a:r>
          </a:p>
        </p:txBody>
      </p:sp>
      <p:sp>
        <p:nvSpPr>
          <p:cNvPr id="9" name="Content Placeholder 3">
            <a:extLst>
              <a:ext uri="{FF2B5EF4-FFF2-40B4-BE49-F238E27FC236}">
                <a16:creationId xmlns:a16="http://schemas.microsoft.com/office/drawing/2014/main" id="{FFF24F6C-F717-4A74-7F7D-181B53CB745A}"/>
              </a:ext>
            </a:extLst>
          </p:cNvPr>
          <p:cNvSpPr>
            <a:spLocks noGrp="1"/>
          </p:cNvSpPr>
          <p:nvPr>
            <p:ph sz="half" idx="2"/>
          </p:nvPr>
        </p:nvSpPr>
        <p:spPr>
          <a:xfrm>
            <a:off x="7236684" y="1694831"/>
            <a:ext cx="4953990" cy="1026248"/>
          </a:xfrm>
        </p:spPr>
        <p:txBody>
          <a:bodyPr lIns="91440" tIns="45720" rIns="91440" bIns="45720" anchor="t"/>
          <a:lstStyle/>
          <a:p>
            <a:r>
              <a:rPr lang="en-US" dirty="0">
                <a:latin typeface="Calibre Regular"/>
              </a:rPr>
              <a:t>What do you think is </a:t>
            </a:r>
            <a:br>
              <a:rPr lang="en-US" dirty="0">
                <a:latin typeface="Calibre Regular"/>
              </a:rPr>
            </a:br>
            <a:r>
              <a:rPr lang="en-US" dirty="0">
                <a:latin typeface="Calibre Regular"/>
              </a:rPr>
              <a:t>the message of this film? </a:t>
            </a:r>
          </a:p>
        </p:txBody>
      </p:sp>
      <p:sp>
        <p:nvSpPr>
          <p:cNvPr id="2" name="TextBox 1">
            <a:extLst>
              <a:ext uri="{FF2B5EF4-FFF2-40B4-BE49-F238E27FC236}">
                <a16:creationId xmlns:a16="http://schemas.microsoft.com/office/drawing/2014/main" id="{8282E206-5CEE-E759-BAFF-BD9B790E81B9}"/>
              </a:ext>
            </a:extLst>
          </p:cNvPr>
          <p:cNvSpPr txBox="1"/>
          <p:nvPr/>
        </p:nvSpPr>
        <p:spPr>
          <a:xfrm>
            <a:off x="675901" y="5804170"/>
            <a:ext cx="10094904" cy="369332"/>
          </a:xfrm>
          <a:prstGeom prst="rect">
            <a:avLst/>
          </a:prstGeom>
          <a:noFill/>
        </p:spPr>
        <p:txBody>
          <a:bodyPr wrap="square" lIns="91440" tIns="45720" rIns="91440" bIns="45720" rtlCol="0" anchor="t">
            <a:spAutoFit/>
          </a:bodyPr>
          <a:lstStyle/>
          <a:p>
            <a:r>
              <a:rPr lang="en-US" dirty="0"/>
              <a:t>Garrett Bradley. </a:t>
            </a:r>
            <a:r>
              <a:rPr lang="en-US" i="1" dirty="0"/>
              <a:t>America, </a:t>
            </a:r>
            <a:r>
              <a:rPr lang="en-US" dirty="0"/>
              <a:t>2019. Detail of video still. Courtesy of the artist</a:t>
            </a:r>
          </a:p>
        </p:txBody>
      </p:sp>
      <p:pic>
        <p:nvPicPr>
          <p:cNvPr id="6" name="Picture 5" descr="A group of children standing in a line&#10;&#10;AI-generated content may be incorrect.">
            <a:extLst>
              <a:ext uri="{FF2B5EF4-FFF2-40B4-BE49-F238E27FC236}">
                <a16:creationId xmlns:a16="http://schemas.microsoft.com/office/drawing/2014/main" id="{E989820A-E4A4-1433-DC70-DAD60F64BD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403" y="1333500"/>
            <a:ext cx="6376293" cy="4184650"/>
          </a:xfrm>
          <a:prstGeom prst="rect">
            <a:avLst/>
          </a:prstGeom>
        </p:spPr>
      </p:pic>
      <p:sp>
        <p:nvSpPr>
          <p:cNvPr id="10" name="Content Placeholder 3">
            <a:extLst>
              <a:ext uri="{FF2B5EF4-FFF2-40B4-BE49-F238E27FC236}">
                <a16:creationId xmlns:a16="http://schemas.microsoft.com/office/drawing/2014/main" id="{130EDD01-86B2-679B-B139-5B5B0AFC33E4}"/>
              </a:ext>
            </a:extLst>
          </p:cNvPr>
          <p:cNvSpPr txBox="1">
            <a:spLocks/>
          </p:cNvSpPr>
          <p:nvPr/>
        </p:nvSpPr>
        <p:spPr>
          <a:xfrm>
            <a:off x="7236684" y="2802152"/>
            <a:ext cx="4953990" cy="160453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e Regular" panose="020B050303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e Regular" panose="020B050303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e Regular" panose="020B050303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e Regular" panose="020B050303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e Regular"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e Regular"/>
              </a:rPr>
              <a:t>How does the film make you think about the past, present, or future of America?</a:t>
            </a:r>
            <a:endParaRPr lang="en-US" dirty="0"/>
          </a:p>
        </p:txBody>
      </p:sp>
    </p:spTree>
    <p:extLst>
      <p:ext uri="{BB962C8B-B14F-4D97-AF65-F5344CB8AC3E}">
        <p14:creationId xmlns:p14="http://schemas.microsoft.com/office/powerpoint/2010/main" val="276551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2055FC-6EAC-3675-58B5-9033A84648A7}"/>
              </a:ext>
            </a:extLst>
          </p:cNvPr>
          <p:cNvSpPr txBox="1"/>
          <p:nvPr/>
        </p:nvSpPr>
        <p:spPr>
          <a:xfrm>
            <a:off x="4350327" y="387324"/>
            <a:ext cx="7675418" cy="2125850"/>
          </a:xfrm>
          <a:prstGeom prst="rect">
            <a:avLst/>
          </a:prstGeom>
        </p:spPr>
        <p:txBody>
          <a:bodyPr lIns="91440" tIns="45720" rIns="91440" bIns="45720" anchor="t">
            <a:noAutofit/>
          </a:bodyPr>
          <a:lstStyle/>
          <a:p>
            <a:pPr>
              <a:lnSpc>
                <a:spcPct val="90000"/>
              </a:lnSpc>
              <a:spcBef>
                <a:spcPct val="0"/>
              </a:spcBef>
              <a:spcAft>
                <a:spcPts val="600"/>
              </a:spcAft>
            </a:pPr>
            <a:r>
              <a:rPr lang="en-US" sz="4400" b="1" kern="1200" dirty="0">
                <a:latin typeface="Calibre Regular"/>
                <a:ea typeface="+mj-ea"/>
                <a:cs typeface="+mj-cs"/>
              </a:rPr>
              <a:t>David Hartt</a:t>
            </a:r>
            <a:r>
              <a:rPr lang="en-US" sz="4400" b="1" dirty="0">
                <a:latin typeface="Calibre Regular"/>
                <a:ea typeface="+mj-ea"/>
                <a:cs typeface="+mj-cs"/>
              </a:rPr>
              <a:t>:</a:t>
            </a:r>
            <a:r>
              <a:rPr lang="en-US" sz="4400" b="1" kern="1200" dirty="0">
                <a:latin typeface="Calibre Regular"/>
                <a:ea typeface="+mj-ea"/>
                <a:cs typeface="+mj-cs"/>
              </a:rPr>
              <a:t> </a:t>
            </a:r>
          </a:p>
          <a:p>
            <a:pPr>
              <a:lnSpc>
                <a:spcPct val="90000"/>
              </a:lnSpc>
              <a:spcBef>
                <a:spcPct val="0"/>
              </a:spcBef>
              <a:spcAft>
                <a:spcPts val="600"/>
              </a:spcAft>
            </a:pPr>
            <a:r>
              <a:rPr lang="en-US" sz="4400" b="1" i="1" kern="1200" dirty="0">
                <a:latin typeface="Calibre Regular"/>
                <a:ea typeface="+mj-ea"/>
                <a:cs typeface="+mj-cs"/>
              </a:rPr>
              <a:t>On Exactitude in Science (Watts) </a:t>
            </a:r>
          </a:p>
          <a:p>
            <a:pPr>
              <a:lnSpc>
                <a:spcPct val="90000"/>
              </a:lnSpc>
              <a:spcBef>
                <a:spcPct val="0"/>
              </a:spcBef>
              <a:spcAft>
                <a:spcPts val="600"/>
              </a:spcAft>
            </a:pPr>
            <a:r>
              <a:rPr lang="en-US" sz="4400" kern="1200" dirty="0">
                <a:latin typeface="Calibre Regular"/>
                <a:ea typeface="+mj-ea"/>
                <a:cs typeface="+mj-cs"/>
              </a:rPr>
              <a:t> </a:t>
            </a:r>
          </a:p>
        </p:txBody>
      </p:sp>
      <p:sp>
        <p:nvSpPr>
          <p:cNvPr id="9" name="Content Placeholder 3">
            <a:extLst>
              <a:ext uri="{FF2B5EF4-FFF2-40B4-BE49-F238E27FC236}">
                <a16:creationId xmlns:a16="http://schemas.microsoft.com/office/drawing/2014/main" id="{DF28B10E-7193-FF74-B028-F79F0A829030}"/>
              </a:ext>
            </a:extLst>
          </p:cNvPr>
          <p:cNvSpPr>
            <a:spLocks noGrp="1"/>
          </p:cNvSpPr>
          <p:nvPr>
            <p:ph sz="half" idx="2"/>
          </p:nvPr>
        </p:nvSpPr>
        <p:spPr>
          <a:xfrm>
            <a:off x="4350327" y="2043705"/>
            <a:ext cx="6034289" cy="3335435"/>
          </a:xfrm>
        </p:spPr>
        <p:txBody>
          <a:bodyPr lIns="91440" tIns="45720" rIns="91440" bIns="45720" anchor="t"/>
          <a:lstStyle/>
          <a:p>
            <a:r>
              <a:rPr lang="en-US" dirty="0">
                <a:latin typeface="Calibre Regular"/>
              </a:rPr>
              <a:t>Does the way that this artwork was filmed seem natural to you? </a:t>
            </a:r>
            <a:br>
              <a:rPr lang="en-US" dirty="0">
                <a:latin typeface="Calibre Regular"/>
              </a:rPr>
            </a:br>
            <a:r>
              <a:rPr lang="en-US" dirty="0">
                <a:latin typeface="Calibre Regular"/>
              </a:rPr>
              <a:t>Why or why not? </a:t>
            </a:r>
          </a:p>
          <a:p>
            <a:r>
              <a:rPr lang="en-US" dirty="0">
                <a:latin typeface="Calibre Regular"/>
              </a:rPr>
              <a:t>What do the visual elements </a:t>
            </a:r>
            <a:br>
              <a:rPr lang="en-US" dirty="0">
                <a:latin typeface="Calibre Regular"/>
              </a:rPr>
            </a:br>
            <a:r>
              <a:rPr lang="en-US" dirty="0">
                <a:latin typeface="Calibre Regular"/>
              </a:rPr>
              <a:t>remind you of?</a:t>
            </a:r>
            <a:endParaRPr lang="en-US" dirty="0"/>
          </a:p>
          <a:p>
            <a:r>
              <a:rPr lang="en-US" dirty="0">
                <a:latin typeface="Calibre Regular"/>
              </a:rPr>
              <a:t>How does the vertical format of the film affect the viewing experience? </a:t>
            </a:r>
          </a:p>
          <a:p>
            <a:pPr marL="0" indent="0">
              <a:buNone/>
            </a:pPr>
            <a:endParaRPr lang="en-US" dirty="0"/>
          </a:p>
          <a:p>
            <a:endParaRPr lang="en-US" sz="2200" b="1" dirty="0"/>
          </a:p>
          <a:p>
            <a:endParaRPr lang="en-US" dirty="0"/>
          </a:p>
        </p:txBody>
      </p:sp>
      <p:sp>
        <p:nvSpPr>
          <p:cNvPr id="2" name="TextBox 1">
            <a:extLst>
              <a:ext uri="{FF2B5EF4-FFF2-40B4-BE49-F238E27FC236}">
                <a16:creationId xmlns:a16="http://schemas.microsoft.com/office/drawing/2014/main" id="{6C11AF6A-1190-D4CE-277E-BF869B29B0CB}"/>
              </a:ext>
            </a:extLst>
          </p:cNvPr>
          <p:cNvSpPr txBox="1"/>
          <p:nvPr/>
        </p:nvSpPr>
        <p:spPr>
          <a:xfrm>
            <a:off x="964889" y="5712253"/>
            <a:ext cx="11188805" cy="646331"/>
          </a:xfrm>
          <a:prstGeom prst="rect">
            <a:avLst/>
          </a:prstGeom>
          <a:noFill/>
        </p:spPr>
        <p:txBody>
          <a:bodyPr wrap="square" rtlCol="0">
            <a:spAutoFit/>
          </a:bodyPr>
          <a:lstStyle/>
          <a:p>
            <a:r>
              <a:rPr lang="en-US" dirty="0"/>
              <a:t>David Hartt: </a:t>
            </a:r>
            <a:r>
              <a:rPr lang="en-US" i="1" dirty="0"/>
              <a:t>On Exactitude in Science (Watts</a:t>
            </a:r>
            <a:r>
              <a:rPr lang="en-US" dirty="0"/>
              <a:t>), 2021. Video still. © David Hartt. Courtesy of Galerie Thomas Schulte</a:t>
            </a:r>
          </a:p>
          <a:p>
            <a:endParaRPr lang="en-US" i="1" dirty="0"/>
          </a:p>
        </p:txBody>
      </p:sp>
      <p:pic>
        <p:nvPicPr>
          <p:cNvPr id="5" name="Picture 4" descr="A mirror with a shelf with objects on it&#10;&#10;AI-generated content may be incorrect.">
            <a:extLst>
              <a:ext uri="{FF2B5EF4-FFF2-40B4-BE49-F238E27FC236}">
                <a16:creationId xmlns:a16="http://schemas.microsoft.com/office/drawing/2014/main" id="{492679D7-25EC-C1D9-397A-1E1AFC74A4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4889" y="387324"/>
            <a:ext cx="2820474" cy="4991816"/>
          </a:xfrm>
          <a:prstGeom prst="rect">
            <a:avLst/>
          </a:prstGeom>
        </p:spPr>
      </p:pic>
    </p:spTree>
    <p:extLst>
      <p:ext uri="{BB962C8B-B14F-4D97-AF65-F5344CB8AC3E}">
        <p14:creationId xmlns:p14="http://schemas.microsoft.com/office/powerpoint/2010/main" val="2989668401"/>
      </p:ext>
    </p:extLst>
  </p:cSld>
  <p:clrMapOvr>
    <a:masterClrMapping/>
  </p:clrMapOvr>
</p:sld>
</file>

<file path=ppt/theme/theme1.xml><?xml version="1.0" encoding="utf-8"?>
<a:theme xmlns:a="http://schemas.openxmlformats.org/drawingml/2006/main" name="Barnes Classic">
  <a:themeElements>
    <a:clrScheme name="Barnes 1&amp;2 Palette">
      <a:dk1>
        <a:srgbClr val="000000"/>
      </a:dk1>
      <a:lt1>
        <a:srgbClr val="FFFFFF"/>
      </a:lt1>
      <a:dk2>
        <a:srgbClr val="272827"/>
      </a:dk2>
      <a:lt2>
        <a:srgbClr val="E7E6E6"/>
      </a:lt2>
      <a:accent1>
        <a:srgbClr val="D64120"/>
      </a:accent1>
      <a:accent2>
        <a:srgbClr val="F8B6A9"/>
      </a:accent2>
      <a:accent3>
        <a:srgbClr val="24578C"/>
      </a:accent3>
      <a:accent4>
        <a:srgbClr val="77AFE9"/>
      </a:accent4>
      <a:accent5>
        <a:srgbClr val="E0CA36"/>
      </a:accent5>
      <a:accent6>
        <a:srgbClr val="8E9935"/>
      </a:accent6>
      <a:hlink>
        <a:srgbClr val="9E98DE"/>
      </a:hlink>
      <a:folHlink>
        <a:srgbClr val="A24E8A"/>
      </a:folHlink>
    </a:clrScheme>
    <a:fontScheme name="Barnes Calibre">
      <a:majorFont>
        <a:latin typeface="Calibre Regular"/>
        <a:ea typeface=""/>
        <a:cs typeface=""/>
      </a:majorFont>
      <a:minorFont>
        <a:latin typeface="Calibre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rnesTemplate-V2-2022-01-28" id="{D8ABBA37-8E47-4253-ACF4-9FE3D1E638D8}" vid="{A66CC476-712D-440E-A5E4-BA24EE827F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f8bc34b-12a2-4182-94a7-b40fed5d64dd">
      <Terms xmlns="http://schemas.microsoft.com/office/infopath/2007/PartnerControls"/>
    </lcf76f155ced4ddcb4097134ff3c332f>
    <TaxCatchAll xmlns="5903c0eb-220a-4d11-949c-0887f9452a5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F8F7F7F9BCDC4BBCFDCC4190097B2A" ma:contentTypeVersion="19" ma:contentTypeDescription="Create a new document." ma:contentTypeScope="" ma:versionID="b19cebe1044be12071bcf173b9286e8b">
  <xsd:schema xmlns:xsd="http://www.w3.org/2001/XMLSchema" xmlns:xs="http://www.w3.org/2001/XMLSchema" xmlns:p="http://schemas.microsoft.com/office/2006/metadata/properties" xmlns:ns2="1f8bc34b-12a2-4182-94a7-b40fed5d64dd" xmlns:ns3="5903c0eb-220a-4d11-949c-0887f9452a5e" targetNamespace="http://schemas.microsoft.com/office/2006/metadata/properties" ma:root="true" ma:fieldsID="d99c59c27467318b16f9777ad9622387" ns2:_="" ns3:_="">
    <xsd:import namespace="1f8bc34b-12a2-4182-94a7-b40fed5d64dd"/>
    <xsd:import namespace="5903c0eb-220a-4d11-949c-0887f9452a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MediaServiceOCR"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8bc34b-12a2-4182-94a7-b40fed5d64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b4853-fe00-469f-8765-431ca92a502c"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3c0eb-220a-4d11-949c-0887f9452a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57801ee-19f9-46e8-b53c-1cddc71050c7}" ma:internalName="TaxCatchAll" ma:showField="CatchAllData" ma:web="5903c0eb-220a-4d11-949c-0887f9452a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CEC1FD-792F-494E-B0B1-02D8F4C272F3}">
  <ds:schemaRefs>
    <ds:schemaRef ds:uri="http://schemas.microsoft.com/sharepoint/v3/contenttype/forms"/>
  </ds:schemaRefs>
</ds:datastoreItem>
</file>

<file path=customXml/itemProps2.xml><?xml version="1.0" encoding="utf-8"?>
<ds:datastoreItem xmlns:ds="http://schemas.openxmlformats.org/officeDocument/2006/customXml" ds:itemID="{FBD6D645-EE8E-44B5-A740-0ADC27FAB87E}">
  <ds:schemaRefs>
    <ds:schemaRef ds:uri="http://schemas.microsoft.com/office/2006/metadata/properties"/>
    <ds:schemaRef ds:uri="http://schemas.microsoft.com/office/infopath/2007/PartnerControls"/>
    <ds:schemaRef ds:uri="1f8bc34b-12a2-4182-94a7-b40fed5d64dd"/>
    <ds:schemaRef ds:uri="5903c0eb-220a-4d11-949c-0887f9452a5e"/>
  </ds:schemaRefs>
</ds:datastoreItem>
</file>

<file path=customXml/itemProps3.xml><?xml version="1.0" encoding="utf-8"?>
<ds:datastoreItem xmlns:ds="http://schemas.openxmlformats.org/officeDocument/2006/customXml" ds:itemID="{47A8496E-1DD0-4822-84C2-32AA8EC8C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8bc34b-12a2-4182-94a7-b40fed5d64dd"/>
    <ds:schemaRef ds:uri="5903c0eb-220a-4d11-949c-0887f9452a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513</Words>
  <Application>Microsoft Macintosh PowerPoint</Application>
  <PresentationFormat>Widescreen</PresentationFormat>
  <Paragraphs>33</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Calibre</vt:lpstr>
      <vt:lpstr>Calibre Regular</vt:lpstr>
      <vt:lpstr>Times New Roman</vt:lpstr>
      <vt:lpstr>Barnes Classic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Roman Golebiowski</dc:creator>
  <cp:lastModifiedBy>Kelly Borgeson</cp:lastModifiedBy>
  <cp:revision>231</cp:revision>
  <dcterms:created xsi:type="dcterms:W3CDTF">2026-01-28T17:16:38Z</dcterms:created>
  <dcterms:modified xsi:type="dcterms:W3CDTF">2026-04-06T17:29:10Z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73cc57-4b4c-4683-9761-b36d423a3ea2_Enabled">
    <vt:lpwstr>true</vt:lpwstr>
  </property>
  <property fmtid="{D5CDD505-2E9C-101B-9397-08002B2CF9AE}" pid="3" name="MSIP_Label_7b73cc57-4b4c-4683-9761-b36d423a3ea2_SetDate">
    <vt:lpwstr>2026-01-28T17:17:20Z</vt:lpwstr>
  </property>
  <property fmtid="{D5CDD505-2E9C-101B-9397-08002B2CF9AE}" pid="4" name="MSIP_Label_7b73cc57-4b4c-4683-9761-b36d423a3ea2_Method">
    <vt:lpwstr>Standard</vt:lpwstr>
  </property>
  <property fmtid="{D5CDD505-2E9C-101B-9397-08002B2CF9AE}" pid="5" name="MSIP_Label_7b73cc57-4b4c-4683-9761-b36d423a3ea2_Name">
    <vt:lpwstr>defa4170-0d19-0005-0004-bc88714345d2</vt:lpwstr>
  </property>
  <property fmtid="{D5CDD505-2E9C-101B-9397-08002B2CF9AE}" pid="6" name="MSIP_Label_7b73cc57-4b4c-4683-9761-b36d423a3ea2_SiteId">
    <vt:lpwstr>02af6e95-86ff-4b42-986e-19688253d54d</vt:lpwstr>
  </property>
  <property fmtid="{D5CDD505-2E9C-101B-9397-08002B2CF9AE}" pid="7" name="MSIP_Label_7b73cc57-4b4c-4683-9761-b36d423a3ea2_ActionId">
    <vt:lpwstr>13273019-abe2-44fd-ba17-f93df41a5f31</vt:lpwstr>
  </property>
  <property fmtid="{D5CDD505-2E9C-101B-9397-08002B2CF9AE}" pid="8" name="MSIP_Label_7b73cc57-4b4c-4683-9761-b36d423a3ea2_ContentBits">
    <vt:lpwstr>0</vt:lpwstr>
  </property>
  <property fmtid="{D5CDD505-2E9C-101B-9397-08002B2CF9AE}" pid="9" name="MSIP_Label_7b73cc57-4b4c-4683-9761-b36d423a3ea2_Tag">
    <vt:lpwstr>10, 3, 0, 1</vt:lpwstr>
  </property>
  <property fmtid="{D5CDD505-2E9C-101B-9397-08002B2CF9AE}" pid="10" name="ContentTypeId">
    <vt:lpwstr>0x010100ACF8F7F7F9BCDC4BBCFDCC4190097B2A</vt:lpwstr>
  </property>
  <property fmtid="{D5CDD505-2E9C-101B-9397-08002B2CF9AE}" pid="11" name="MediaServiceImageTags">
    <vt:lpwstr/>
  </property>
</Properties>
</file>