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8" r:id="rId3"/>
  </p:sldIdLst>
  <p:sldSz cx="6858000" cy="9144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7C176E-F228-4172-8190-8BB29C740EE6}" v="8" dt="2026-09-03T15:10:33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15" autoAdjust="0"/>
    <p:restoredTop sz="94581" autoAdjust="0"/>
  </p:normalViewPr>
  <p:slideViewPr>
    <p:cSldViewPr>
      <p:cViewPr varScale="1">
        <p:scale>
          <a:sx n="103" d="100"/>
          <a:sy n="103" d="100"/>
        </p:scale>
        <p:origin x="4157" y="7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ffany R. James" userId="a7fc4565-ac01-452e-b7e1-a24d9529c343" providerId="ADAL" clId="{C8CFFF17-DD23-4DE1-9919-DCF504DA3B94}"/>
    <pc:docChg chg="undo custSel modSld">
      <pc:chgData name="Tiffany R. James" userId="a7fc4565-ac01-452e-b7e1-a24d9529c343" providerId="ADAL" clId="{C8CFFF17-DD23-4DE1-9919-DCF504DA3B94}" dt="2026-09-03T15:15:44.279" v="18"/>
      <pc:docMkLst>
        <pc:docMk/>
      </pc:docMkLst>
      <pc:sldChg chg="delSp modSp mod">
        <pc:chgData name="Tiffany R. James" userId="a7fc4565-ac01-452e-b7e1-a24d9529c343" providerId="ADAL" clId="{C8CFFF17-DD23-4DE1-9919-DCF504DA3B94}" dt="2026-09-03T15:10:33.192" v="8" actId="478"/>
        <pc:sldMkLst>
          <pc:docMk/>
          <pc:sldMk cId="0" sldId="256"/>
        </pc:sldMkLst>
        <pc:spChg chg="del">
          <ac:chgData name="Tiffany R. James" userId="a7fc4565-ac01-452e-b7e1-a24d9529c343" providerId="ADAL" clId="{C8CFFF17-DD23-4DE1-9919-DCF504DA3B94}" dt="2026-09-03T15:10:29.160" v="6" actId="478"/>
          <ac:spMkLst>
            <pc:docMk/>
            <pc:sldMk cId="0" sldId="256"/>
            <ac:spMk id="3" creationId="{92BB8E54-13E2-59F0-F04A-294029543F24}"/>
          </ac:spMkLst>
        </pc:spChg>
        <pc:spChg chg="del">
          <ac:chgData name="Tiffany R. James" userId="a7fc4565-ac01-452e-b7e1-a24d9529c343" providerId="ADAL" clId="{C8CFFF17-DD23-4DE1-9919-DCF504DA3B94}" dt="2026-09-03T15:10:31.551" v="7" actId="478"/>
          <ac:spMkLst>
            <pc:docMk/>
            <pc:sldMk cId="0" sldId="256"/>
            <ac:spMk id="4" creationId="{F7454F3C-61A8-3C9A-42C2-D975BD73B024}"/>
          </ac:spMkLst>
        </pc:spChg>
        <pc:spChg chg="del">
          <ac:chgData name="Tiffany R. James" userId="a7fc4565-ac01-452e-b7e1-a24d9529c343" providerId="ADAL" clId="{C8CFFF17-DD23-4DE1-9919-DCF504DA3B94}" dt="2026-09-03T15:10:33.192" v="8" actId="478"/>
          <ac:spMkLst>
            <pc:docMk/>
            <pc:sldMk cId="0" sldId="256"/>
            <ac:spMk id="5" creationId="{F226A03D-66DC-C5D7-B93A-3CE78FF0D174}"/>
          </ac:spMkLst>
        </pc:spChg>
        <pc:spChg chg="mod">
          <ac:chgData name="Tiffany R. James" userId="a7fc4565-ac01-452e-b7e1-a24d9529c343" providerId="ADAL" clId="{C8CFFF17-DD23-4DE1-9919-DCF504DA3B94}" dt="2026-09-03T15:08:42.678" v="0" actId="33553"/>
          <ac:spMkLst>
            <pc:docMk/>
            <pc:sldMk cId="0" sldId="256"/>
            <ac:spMk id="12" creationId="{00000000-0000-0000-0000-000000000000}"/>
          </ac:spMkLst>
        </pc:spChg>
        <pc:spChg chg="del mod">
          <ac:chgData name="Tiffany R. James" userId="a7fc4565-ac01-452e-b7e1-a24d9529c343" providerId="ADAL" clId="{C8CFFF17-DD23-4DE1-9919-DCF504DA3B94}" dt="2026-09-03T15:10:15.376" v="5" actId="478"/>
          <ac:spMkLst>
            <pc:docMk/>
            <pc:sldMk cId="0" sldId="256"/>
            <ac:spMk id="2051" creationId="{00000000-0000-0000-0000-000000000000}"/>
          </ac:spMkLst>
        </pc:spChg>
        <pc:picChg chg="mod">
          <ac:chgData name="Tiffany R. James" userId="a7fc4565-ac01-452e-b7e1-a24d9529c343" providerId="ADAL" clId="{C8CFFF17-DD23-4DE1-9919-DCF504DA3B94}" dt="2026-09-03T15:09:17.697" v="2" actId="962"/>
          <ac:picMkLst>
            <pc:docMk/>
            <pc:sldMk cId="0" sldId="256"/>
            <ac:picMk id="2" creationId="{00000000-0000-0000-0000-000000000000}"/>
          </ac:picMkLst>
        </pc:picChg>
      </pc:sldChg>
      <pc:sldChg chg="delSp modSp mod">
        <pc:chgData name="Tiffany R. James" userId="a7fc4565-ac01-452e-b7e1-a24d9529c343" providerId="ADAL" clId="{C8CFFF17-DD23-4DE1-9919-DCF504DA3B94}" dt="2026-09-03T15:15:44.279" v="18"/>
        <pc:sldMkLst>
          <pc:docMk/>
          <pc:sldMk cId="0" sldId="258"/>
        </pc:sldMkLst>
        <pc:spChg chg="del">
          <ac:chgData name="Tiffany R. James" userId="a7fc4565-ac01-452e-b7e1-a24d9529c343" providerId="ADAL" clId="{C8CFFF17-DD23-4DE1-9919-DCF504DA3B94}" dt="2026-09-03T15:14:25.126" v="13" actId="478"/>
          <ac:spMkLst>
            <pc:docMk/>
            <pc:sldMk cId="0" sldId="258"/>
            <ac:spMk id="3079" creationId="{00000000-0000-0000-0000-000000000000}"/>
          </ac:spMkLst>
        </pc:spChg>
        <pc:spChg chg="mod ord">
          <ac:chgData name="Tiffany R. James" userId="a7fc4565-ac01-452e-b7e1-a24d9529c343" providerId="ADAL" clId="{C8CFFF17-DD23-4DE1-9919-DCF504DA3B94}" dt="2026-09-03T15:15:44.279" v="18"/>
          <ac:spMkLst>
            <pc:docMk/>
            <pc:sldMk cId="0" sldId="258"/>
            <ac:spMk id="23554" creationId="{00000000-0000-0000-0000-000000000000}"/>
          </ac:spMkLst>
        </pc:spChg>
        <pc:spChg chg="mod ord">
          <ac:chgData name="Tiffany R. James" userId="a7fc4565-ac01-452e-b7e1-a24d9529c343" providerId="ADAL" clId="{C8CFFF17-DD23-4DE1-9919-DCF504DA3B94}" dt="2026-09-03T15:15:44.279" v="18"/>
          <ac:spMkLst>
            <pc:docMk/>
            <pc:sldMk cId="0" sldId="258"/>
            <ac:spMk id="2355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066800" y="2209800"/>
            <a:ext cx="5429250" cy="1925638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410200"/>
            <a:ext cx="5429250" cy="233680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EACB4-2935-4C6F-86EE-EE10EEEDB2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E4051-1559-4D5B-ACC2-56AC54502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C4B22-49BE-41B2-956D-E2BC94DA9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2667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3800" y="2362200"/>
            <a:ext cx="2667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8C90B-926A-4145-A8B0-4A826D0AE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FE523-2005-4C1E-886F-187931EB3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B7237-2652-48A2-B68A-F28605AEDA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5679A-F398-41B6-AC78-9B8AF09EB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83E31-95E6-402C-A76E-51D168F9E7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27ADF-16AA-4F45-89D2-9463EE87E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3D021-31D8-4D5E-BEA7-A927D5686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4925" y="401638"/>
            <a:ext cx="1398588" cy="7446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01638"/>
            <a:ext cx="4048125" cy="7446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AA19F-B07E-441B-926C-5AB2796D9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401638"/>
            <a:ext cx="5486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22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31200"/>
            <a:ext cx="160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60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AEA3C707-4621-4447-90A6-FA492FF8B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290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l"/>
        <a:defRPr sz="2500">
          <a:solidFill>
            <a:srgbClr val="0000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2200">
          <a:solidFill>
            <a:srgbClr val="0000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l"/>
        <a:defRPr sz="1900">
          <a:solidFill>
            <a:srgbClr val="0000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Parking Authority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762000"/>
            <a:ext cx="2128838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1"/>
          <p:cNvSpPr>
            <a:spLocks noGrp="1"/>
          </p:cNvSpPr>
          <p:nvPr>
            <p:ph type="title" idx="4294967295"/>
          </p:nvPr>
        </p:nvSpPr>
        <p:spPr>
          <a:xfrm>
            <a:off x="1311499" y="3146470"/>
            <a:ext cx="4038600" cy="12001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ahoma" charset="0"/>
                <a:ea typeface="+mn-ea"/>
                <a:cs typeface="+mn-cs"/>
              </a:rPr>
              <a:t>Board of Directors Meeting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ahoma" charset="0"/>
                <a:ea typeface="+mn-ea"/>
                <a:cs typeface="+mn-cs"/>
              </a:rPr>
              <a:t>September 9, 2026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ahoma" charset="0"/>
                <a:ea typeface="+mn-ea"/>
                <a:cs typeface="+mn-cs"/>
              </a:rPr>
              <a:t>Via Videoconference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ahoma" charset="0"/>
                <a:ea typeface="+mn-ea"/>
                <a:cs typeface="+mn-cs"/>
              </a:rPr>
              <a:t>4:00 pm – 5:00 pm</a:t>
            </a:r>
          </a:p>
        </p:txBody>
      </p:sp>
      <p:pic>
        <p:nvPicPr>
          <p:cNvPr id="7" name="Picture 6" descr="fall colors in Mt. Vernon and Midtown : r/baltimore">
            <a:extLst>
              <a:ext uri="{FF2B5EF4-FFF2-40B4-BE49-F238E27FC236}">
                <a16:creationId xmlns:a16="http://schemas.microsoft.com/office/drawing/2014/main" id="{DB67995D-6116-EE49-0CDC-E2557DFBF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499" y="4876800"/>
            <a:ext cx="4108292" cy="27345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4953000" cy="611659"/>
          </a:xfrm>
        </p:spPr>
        <p:txBody>
          <a:bodyPr/>
          <a:lstStyle/>
          <a:p>
            <a:pPr algn="ctr" eaLnBrk="1" hangingPunct="1">
              <a:defRPr/>
            </a:pPr>
            <a:br>
              <a:rPr 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br>
              <a:rPr 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br>
              <a:rPr 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PABC Board of Directors </a:t>
            </a:r>
            <a:b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Meeting Agenda</a:t>
            </a:r>
            <a:b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September 9, 2026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5562600" cy="738012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05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Board Approvals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Board Meeting Minutes of July 23, 2026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05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Off-Street Parking </a:t>
            </a:r>
            <a:r>
              <a:rPr lang="en-US" sz="105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(David Morgan)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Review of Metrics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New Business - None</a:t>
            </a:r>
            <a:endParaRPr lang="en-US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05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Capital Projects </a:t>
            </a:r>
            <a:r>
              <a:rPr lang="en-US" sz="105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(John Genda)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New Business - None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05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On-Street Parking</a:t>
            </a:r>
            <a:endParaRPr lang="en-US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Residential Permit Parking / Permits (Shamir Cole-Butler)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Parking Meters (Norman Chase)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Residential Reserved Disabled Parking (Michelle Thompson)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Valet Regulations (Andre Poole)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Parking Planning </a:t>
            </a: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(Fran Burnszynski)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Review of Metrics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New Business - None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Electric Vehicle Charging </a:t>
            </a: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(Nicole Caesar)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Administration </a:t>
            </a: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(Pete Little)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Review of Metrics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Financials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New Business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Executive Director’s Employment Agreement Extension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endParaRPr lang="en-US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endParaRPr 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endParaRPr lang="en-US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endParaRPr lang="en-US" sz="300" dirty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300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24036</TotalTime>
  <Words>195</Words>
  <Application>Microsoft Office PowerPoint</Application>
  <PresentationFormat>On-screen Show (4:3)</PresentationFormat>
  <Paragraphs>51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Tahoma</vt:lpstr>
      <vt:lpstr>Times New Roman</vt:lpstr>
      <vt:lpstr>Verdana</vt:lpstr>
      <vt:lpstr>Wingdings</vt:lpstr>
      <vt:lpstr>Wingdings 2</vt:lpstr>
      <vt:lpstr>Eclipse</vt:lpstr>
      <vt:lpstr>Board of Directors Meeting September 9, 2026 Via Videoconference 4:00 pm – 5:00 pm</vt:lpstr>
      <vt:lpstr>   PABC Board of Directors  Meeting Agenda September 9, 2026</vt:lpstr>
    </vt:vector>
  </TitlesOfParts>
  <Company>City of Baltimore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Parking Authority  of  Baltimore City</dc:title>
  <dc:creator>Parking Authority</dc:creator>
  <cp:lastModifiedBy>Tiffany R. James</cp:lastModifiedBy>
  <cp:revision>864</cp:revision>
  <cp:lastPrinted>2024-02-28T15:28:06Z</cp:lastPrinted>
  <dcterms:created xsi:type="dcterms:W3CDTF">2005-09-08T21:31:55Z</dcterms:created>
  <dcterms:modified xsi:type="dcterms:W3CDTF">2026-09-03T15:22:04Z</dcterms:modified>
</cp:coreProperties>
</file>