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May 12, 2026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Cherry blossoms and other blooming plants and where to see them in Baltimore  region | PHOTOS – Baltimore Sun">
            <a:extLst>
              <a:ext uri="{FF2B5EF4-FFF2-40B4-BE49-F238E27FC236}">
                <a16:creationId xmlns:a16="http://schemas.microsoft.com/office/drawing/2014/main" id="{14F0F19D-7EC9-A420-5171-2396D14B15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574" y="4685474"/>
            <a:ext cx="2584450" cy="3698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May 12, 2026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985146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March 10, 2026</a:t>
            </a:r>
            <a:endParaRPr lang="en-US" sz="1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Facilities Rate Adjustment Recommendations</a:t>
            </a:r>
            <a:endPara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Fleet &amp; Eden Garage Engineering Services Expense Approval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West Street Garage Engineering Services Expense Approval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</a:t>
            </a:r>
          </a:p>
          <a:p>
            <a:pPr lvl="2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Mobile Payment App and Text-to-Pay Recommendations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Vehicle Charging Stations Purchase and Installation Expense Approval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FY 2027 IT Budget Software Subscription Renewal Expense Approval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FY 2027 Administrative Budget Recommendation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18270</TotalTime>
  <Words>230</Words>
  <Application>Microsoft Office PowerPoint</Application>
  <PresentationFormat>On-screen Show (4:3)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May 12, 2026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855</cp:revision>
  <cp:lastPrinted>2024-02-28T15:28:06Z</cp:lastPrinted>
  <dcterms:created xsi:type="dcterms:W3CDTF">2005-09-08T21:31:55Z</dcterms:created>
  <dcterms:modified xsi:type="dcterms:W3CDTF">2026-04-29T14:41:43Z</dcterms:modified>
</cp:coreProperties>
</file>