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March 10, 2026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2" descr="Portion of Thames Street being converted to one way in Fells Point">
            <a:extLst>
              <a:ext uri="{FF2B5EF4-FFF2-40B4-BE49-F238E27FC236}">
                <a16:creationId xmlns:a16="http://schemas.microsoft.com/office/drawing/2014/main" id="{195C9C8B-D601-5B66-AB8E-DD008178F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999" y="5051470"/>
            <a:ext cx="4419600" cy="248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March 10, 2026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986544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February 17, 2026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PABC Office HVAC Repair Plan Recommendation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Accountant III Position Request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PABC Check Signing Authority Change Recommendation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18259</TotalTime>
  <Words>206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March 10, 2026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850</cp:revision>
  <cp:lastPrinted>2024-02-28T15:28:06Z</cp:lastPrinted>
  <dcterms:created xsi:type="dcterms:W3CDTF">2005-09-08T21:31:55Z</dcterms:created>
  <dcterms:modified xsi:type="dcterms:W3CDTF">2026-03-04T15:41:02Z</dcterms:modified>
</cp:coreProperties>
</file>