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15" autoAdjust="0"/>
    <p:restoredTop sz="94598" autoAdjust="0"/>
  </p:normalViewPr>
  <p:slideViewPr>
    <p:cSldViewPr>
      <p:cViewPr varScale="1">
        <p:scale>
          <a:sx n="114" d="100"/>
          <a:sy n="114" d="100"/>
        </p:scale>
        <p:origin x="459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February 17, 2026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2" descr="Parking Authority of... - Parking Authority of Baltimore City">
            <a:extLst>
              <a:ext uri="{FF2B5EF4-FFF2-40B4-BE49-F238E27FC236}">
                <a16:creationId xmlns:a16="http://schemas.microsoft.com/office/drawing/2014/main" id="{F226A03D-66DC-C5D7-B93A-3CE78FF0D1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1400" y="4724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Baltimore parking spots guarded by chairs and more after snowstorm - The  Baltimore Banner">
            <a:extLst>
              <a:ext uri="{FF2B5EF4-FFF2-40B4-BE49-F238E27FC236}">
                <a16:creationId xmlns:a16="http://schemas.microsoft.com/office/drawing/2014/main" id="{159D56DD-771E-6E44-5664-5083204E1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849" y="4746670"/>
            <a:ext cx="2247900" cy="3146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January 13, 2026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066800"/>
            <a:ext cx="5562600" cy="73801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January 13, 2026</a:t>
            </a:r>
            <a:endParaRPr lang="en-US" sz="11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Fleet &amp; Eden Garage Engineering Services Expense Approval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(John Genda)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Little Italy Garage Lighting Upgrade Approval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18244</TotalTime>
  <Words>202</Words>
  <Application>Microsoft Office PowerPoint</Application>
  <PresentationFormat>On-screen Show (4:3)</PresentationFormat>
  <Paragraphs>54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January 13, 2026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849</cp:revision>
  <cp:lastPrinted>2024-02-28T15:28:06Z</cp:lastPrinted>
  <dcterms:created xsi:type="dcterms:W3CDTF">2005-09-08T21:31:55Z</dcterms:created>
  <dcterms:modified xsi:type="dcterms:W3CDTF">2026-02-09T16:44:42Z</dcterms:modified>
</cp:coreProperties>
</file>