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January 13, 2026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2599BE-C5C4-01D5-5100-E915DB4AE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000" y="4783721"/>
            <a:ext cx="2547598" cy="33037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January 13, 2026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December 9, 2025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Facilities Rate Adjustment Recommendations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West Street Garage Structural Assessment Expense Approval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18238</TotalTime>
  <Words>199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January 13, 2026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848</cp:revision>
  <cp:lastPrinted>2024-02-28T15:28:06Z</cp:lastPrinted>
  <dcterms:created xsi:type="dcterms:W3CDTF">2005-09-08T21:31:55Z</dcterms:created>
  <dcterms:modified xsi:type="dcterms:W3CDTF">2026-01-06T17:27:10Z</dcterms:modified>
</cp:coreProperties>
</file>