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April 8,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building with a clock on the side&#10;&#10;AI-generated content may be incorrect.">
            <a:extLst>
              <a:ext uri="{FF2B5EF4-FFF2-40B4-BE49-F238E27FC236}">
                <a16:creationId xmlns:a16="http://schemas.microsoft.com/office/drawing/2014/main" id="{61362EAD-4104-1E47-64DD-77E54080A9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843" y="4695960"/>
            <a:ext cx="2731911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April 8,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2192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March 11, 2025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Recommendation of New Position and Updated Titles, Responsibilities, and Pay Grades in the Off-Street Parking Division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18034</TotalTime>
  <Words>208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April 8,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830</cp:revision>
  <cp:lastPrinted>2024-02-28T15:28:06Z</cp:lastPrinted>
  <dcterms:created xsi:type="dcterms:W3CDTF">2005-09-08T21:31:55Z</dcterms:created>
  <dcterms:modified xsi:type="dcterms:W3CDTF">2025-04-02T14:00:24Z</dcterms:modified>
</cp:coreProperties>
</file>