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15" autoAdjust="0"/>
    <p:restoredTop sz="94598" autoAdjust="0"/>
  </p:normalViewPr>
  <p:slideViewPr>
    <p:cSldViewPr>
      <p:cViewPr varScale="1">
        <p:scale>
          <a:sx n="79" d="100"/>
          <a:sy n="79" d="100"/>
        </p:scale>
        <p:origin x="3582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February 11, 2025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A sign on a pole&#10;&#10;Description automatically generated with medium confidence">
            <a:extLst>
              <a:ext uri="{FF2B5EF4-FFF2-40B4-BE49-F238E27FC236}">
                <a16:creationId xmlns:a16="http://schemas.microsoft.com/office/drawing/2014/main" id="{4AD1FDAF-A8F2-5BF3-53AD-5C917218BE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567" y="4630647"/>
            <a:ext cx="2512464" cy="3733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February 11, 2025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066800"/>
            <a:ext cx="5562600" cy="75325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Introduction of New Board Member, Councilman Blanchard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January 14, 2025</a:t>
            </a:r>
            <a:endParaRPr lang="en-US" sz="105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Facilities Rate Adjustment Recommendations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(Na’Jah Jackson)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Position Recommendation: Parking Data Analyst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18017</TotalTime>
  <Words>207</Words>
  <Application>Microsoft Office PowerPoint</Application>
  <PresentationFormat>On-screen Show (4:3)</PresentationFormat>
  <Paragraphs>55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February 11, 2025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828</cp:revision>
  <cp:lastPrinted>2024-02-28T15:28:06Z</cp:lastPrinted>
  <dcterms:created xsi:type="dcterms:W3CDTF">2005-09-08T21:31:55Z</dcterms:created>
  <dcterms:modified xsi:type="dcterms:W3CDTF">2025-02-05T16:54:29Z</dcterms:modified>
</cp:coreProperties>
</file>