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4598" autoAdjust="0"/>
  </p:normalViewPr>
  <p:slideViewPr>
    <p:cSldViewPr>
      <p:cViewPr varScale="1">
        <p:scale>
          <a:sx n="73" d="100"/>
          <a:sy n="73" d="100"/>
        </p:scale>
        <p:origin x="2635" y="43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December 10, 2024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A machine with a screen and buttons&#10;&#10;Description automatically generated">
            <a:extLst>
              <a:ext uri="{FF2B5EF4-FFF2-40B4-BE49-F238E27FC236}">
                <a16:creationId xmlns:a16="http://schemas.microsoft.com/office/drawing/2014/main" id="{A386051F-85B1-6CC7-A1B0-E7BE08992D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999" y="4658165"/>
            <a:ext cx="2895600" cy="38457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December 10, 2024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November 12, 2024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(Na’Jah Jackson)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ptos" panose="020B0004020202020204" pitchFamily="34" charset="0"/>
              </a:rPr>
              <a:t>Market Center Garage Fire Suppression Repair Expense Approval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</a:t>
            </a:r>
          </a:p>
          <a:p>
            <a:pPr lvl="2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Lexington Street Garage Elevator Repairs Expense Approval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18000</TotalTime>
  <Words>203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December 10, 2024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826</cp:revision>
  <cp:lastPrinted>2024-02-28T15:28:06Z</cp:lastPrinted>
  <dcterms:created xsi:type="dcterms:W3CDTF">2005-09-08T21:31:55Z</dcterms:created>
  <dcterms:modified xsi:type="dcterms:W3CDTF">2024-11-27T13:24:48Z</dcterms:modified>
</cp:coreProperties>
</file>