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367" r:id="rId2"/>
    <p:sldId id="311" r:id="rId3"/>
    <p:sldId id="312" r:id="rId4"/>
    <p:sldId id="313" r:id="rId5"/>
    <p:sldId id="370" r:id="rId6"/>
    <p:sldId id="371" r:id="rId7"/>
    <p:sldId id="369" r:id="rId8"/>
    <p:sldId id="368" r:id="rId9"/>
    <p:sldId id="373" r:id="rId10"/>
    <p:sldId id="374" r:id="rId11"/>
    <p:sldId id="375" r:id="rId12"/>
    <p:sldId id="376" r:id="rId13"/>
    <p:sldId id="340" r:id="rId14"/>
    <p:sldId id="341" r:id="rId15"/>
    <p:sldId id="342" r:id="rId16"/>
    <p:sldId id="328" r:id="rId17"/>
    <p:sldId id="329" r:id="rId18"/>
    <p:sldId id="344" r:id="rId19"/>
    <p:sldId id="308" r:id="rId20"/>
    <p:sldId id="345" r:id="rId21"/>
    <p:sldId id="333" r:id="rId22"/>
    <p:sldId id="335" r:id="rId23"/>
    <p:sldId id="336" r:id="rId24"/>
    <p:sldId id="337" r:id="rId25"/>
    <p:sldId id="356" r:id="rId26"/>
    <p:sldId id="357" r:id="rId27"/>
    <p:sldId id="365" r:id="rId28"/>
    <p:sldId id="276" r:id="rId29"/>
    <p:sldId id="281" r:id="rId30"/>
    <p:sldId id="288" r:id="rId31"/>
    <p:sldId id="278" r:id="rId32"/>
    <p:sldId id="280" r:id="rId33"/>
    <p:sldId id="282" r:id="rId34"/>
    <p:sldId id="283" r:id="rId35"/>
    <p:sldId id="284" r:id="rId36"/>
    <p:sldId id="285" r:id="rId37"/>
    <p:sldId id="293" r:id="rId38"/>
    <p:sldId id="294" r:id="rId39"/>
    <p:sldId id="297" r:id="rId40"/>
    <p:sldId id="298" r:id="rId41"/>
    <p:sldId id="299" r:id="rId42"/>
    <p:sldId id="300" r:id="rId43"/>
    <p:sldId id="301" r:id="rId44"/>
    <p:sldId id="351" r:id="rId45"/>
    <p:sldId id="304" r:id="rId46"/>
    <p:sldId id="305" r:id="rId47"/>
    <p:sldId id="37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ick Start Guide" id="{77CA6219-EFE0-E941-AFC9-AC2A9F553A47}">
          <p14:sldIdLst>
            <p14:sldId id="367"/>
            <p14:sldId id="311"/>
            <p14:sldId id="312"/>
            <p14:sldId id="313"/>
          </p14:sldIdLst>
        </p14:section>
        <p14:section name="Presentation Title Slides" id="{31F15C12-8BA7-3C4D-B7EA-739063E9FC23}">
          <p14:sldIdLst>
            <p14:sldId id="370"/>
            <p14:sldId id="371"/>
            <p14:sldId id="369"/>
            <p14:sldId id="368"/>
          </p14:sldIdLst>
        </p14:section>
        <p14:section name="Section Title Slides" id="{771085DC-B6A4-C046-894B-9DDA8811C18F}">
          <p14:sldIdLst>
            <p14:sldId id="373"/>
            <p14:sldId id="374"/>
            <p14:sldId id="375"/>
            <p14:sldId id="376"/>
          </p14:sldIdLst>
        </p14:section>
        <p14:section name="PS17 Template Slides" id="{E280C526-E806-824E-8E59-AF4D63997C41}">
          <p14:sldIdLst>
            <p14:sldId id="340"/>
            <p14:sldId id="341"/>
            <p14:sldId id="342"/>
            <p14:sldId id="328"/>
            <p14:sldId id="329"/>
            <p14:sldId id="344"/>
            <p14:sldId id="308"/>
            <p14:sldId id="345"/>
            <p14:sldId id="333"/>
            <p14:sldId id="335"/>
            <p14:sldId id="336"/>
            <p14:sldId id="337"/>
            <p14:sldId id="356"/>
            <p14:sldId id="357"/>
            <p14:sldId id="365"/>
          </p14:sldIdLst>
        </p14:section>
        <p14:section name="Additional Layouts" id="{FC62E182-A6FB-2845-9CEF-996D2F8E61B9}">
          <p14:sldIdLst>
            <p14:sldId id="276"/>
            <p14:sldId id="281"/>
            <p14:sldId id="288"/>
            <p14:sldId id="278"/>
            <p14:sldId id="280"/>
            <p14:sldId id="282"/>
            <p14:sldId id="283"/>
            <p14:sldId id="284"/>
            <p14:sldId id="285"/>
            <p14:sldId id="293"/>
            <p14:sldId id="294"/>
            <p14:sldId id="297"/>
            <p14:sldId id="298"/>
            <p14:sldId id="299"/>
            <p14:sldId id="300"/>
            <p14:sldId id="301"/>
            <p14:sldId id="351"/>
            <p14:sldId id="304"/>
            <p14:sldId id="305"/>
          </p14:sldIdLst>
        </p14:section>
        <p14:section name="Closing Slide" id="{E4FDF776-2A82-C840-B1AE-712D9B0EAB20}">
          <p14:sldIdLst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9"/>
    <p:restoredTop sz="85860"/>
  </p:normalViewPr>
  <p:slideViewPr>
    <p:cSldViewPr snapToGrid="0" snapToObjects="1" showGuides="1">
      <p:cViewPr>
        <p:scale>
          <a:sx n="116" d="100"/>
          <a:sy n="116" d="100"/>
        </p:scale>
        <p:origin x="1400" y="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2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CiscoSansTT Light" panose="020B0503020201020303" pitchFamily="34" charset="0"/>
              </a:rPr>
              <a:t>Pie Chart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D0-41D9-9AAA-95FDBAE6BC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D0-41D9-9AAA-95FDBAE6BC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D0-41D9-9AAA-95FDBAE6BC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D0-41D9-9AAA-95FDBAE6BC4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0D0-41D9-9AAA-95FDBAE6B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iscoSansTT Light" panose="020B0503020201020303" pitchFamily="34" charset="0"/>
                <a:ea typeface="+mn-ea"/>
                <a:cs typeface="+mn-cs"/>
              </a:defRPr>
            </a:pPr>
            <a:r>
              <a:rPr lang="en-US" dirty="0"/>
              <a:t>Pie Chart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iscoSansTT Light" panose="020B05030202010203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iscoSansTT Light" panose="020B05030202010203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iscoSansTT Light" panose="020B05030202010203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CiscoSansTT Light" panose="020B0503020201020303" pitchFamily="34" charset="0"/>
              </a:rPr>
              <a:t>Bar Chart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88-4C8D-AE4E-7C8FA17619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88-4C8D-AE4E-7C8FA17619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88-4C8D-AE4E-7C8FA1761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890912"/>
        <c:axId val="516885584"/>
      </c:barChart>
      <c:catAx>
        <c:axId val="51689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885584"/>
        <c:crosses val="autoZero"/>
        <c:auto val="1"/>
        <c:lblAlgn val="ctr"/>
        <c:lblOffset val="100"/>
        <c:noMultiLvlLbl val="0"/>
      </c:catAx>
      <c:valAx>
        <c:axId val="51688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89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iscoSansTT Light" panose="020B0503020201020303" pitchFamily="34" charset="0"/>
                <a:ea typeface="+mn-ea"/>
                <a:cs typeface="+mn-cs"/>
              </a:defRPr>
            </a:pPr>
            <a:r>
              <a:rPr lang="en-US" dirty="0"/>
              <a:t>Pie Chart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iscoSansTT Light" panose="020B05030202010203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iscoSansTT Light" panose="020B05030202010203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iscoSansTT Light" panose="020B05030202010203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CiscoSansTT Light" panose="020B0503020201020303" pitchFamily="34" charset="0"/>
              </a:rPr>
              <a:t>Area Chart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37261.0</c:v>
                </c:pt>
                <c:pt idx="1">
                  <c:v>37262.0</c:v>
                </c:pt>
                <c:pt idx="2">
                  <c:v>37263.0</c:v>
                </c:pt>
                <c:pt idx="3">
                  <c:v>37264.0</c:v>
                </c:pt>
                <c:pt idx="4">
                  <c:v>37265.0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32.0</c:v>
                </c:pt>
                <c:pt idx="1">
                  <c:v>32.0</c:v>
                </c:pt>
                <c:pt idx="2">
                  <c:v>28.0</c:v>
                </c:pt>
                <c:pt idx="3">
                  <c:v>12.0</c:v>
                </c:pt>
                <c:pt idx="4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46-47C0-BA6C-323538243B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37261.0</c:v>
                </c:pt>
                <c:pt idx="1">
                  <c:v>37262.0</c:v>
                </c:pt>
                <c:pt idx="2">
                  <c:v>37263.0</c:v>
                </c:pt>
                <c:pt idx="3">
                  <c:v>37264.0</c:v>
                </c:pt>
                <c:pt idx="4">
                  <c:v>37265.0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12.0</c:v>
                </c:pt>
                <c:pt idx="1">
                  <c:v>12.0</c:v>
                </c:pt>
                <c:pt idx="2">
                  <c:v>12.0</c:v>
                </c:pt>
                <c:pt idx="3">
                  <c:v>21.0</c:v>
                </c:pt>
                <c:pt idx="4">
                  <c:v>28.0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46-47C0-BA6C-323538243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826816"/>
        <c:axId val="516824432"/>
      </c:areaChart>
      <c:dateAx>
        <c:axId val="51682681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824432"/>
        <c:crosses val="autoZero"/>
        <c:auto val="1"/>
        <c:lblOffset val="100"/>
        <c:baseTimeUnit val="days"/>
      </c:dateAx>
      <c:valAx>
        <c:axId val="51682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826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5D39E-592C-F948-B110-5DEB7C07EF8B}" type="datetimeFigureOut">
              <a:rPr lang="en-US" smtClean="0"/>
              <a:t>9/1/17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9D99E-D3C7-B740-A350-B9C17AAD7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5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C8834-7733-A74E-917B-D261A1BFC3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C8834-7733-A74E-917B-D261A1BFC3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1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7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Relationship Id="rId3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Relationship Id="rId3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Relationship Id="rId3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Relationship Id="rId3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5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ltGray">
          <a:xfrm>
            <a:off x="8360813" y="6629400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466728" y="625865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96066" y="3485779"/>
            <a:ext cx="7353034" cy="81459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FontTx/>
              <a:buNone/>
              <a:defRPr sz="2400" b="0" i="0" baseline="0">
                <a:solidFill>
                  <a:schemeClr val="accent6"/>
                </a:solidFill>
                <a:latin typeface="+mn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Presenter Name and Title Go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95800" y="2694097"/>
            <a:ext cx="7353300" cy="7349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bg1"/>
                </a:solidFill>
                <a:latin typeface="+mj-lt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248832" y="1714012"/>
            <a:ext cx="3790336" cy="423024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r>
              <a:rPr lang="en-US" sz="1800" b="0" i="0" dirty="0">
                <a:solidFill>
                  <a:schemeClr val="bg1"/>
                </a:solidFill>
                <a:latin typeface="CiscoSansTT Light" panose="020B0503020201020303" pitchFamily="34" charset="0"/>
                <a:ea typeface="CiscoSans Light" charset="0"/>
                <a:cs typeface="CiscoSansTT Light" panose="020B0503020201020303" pitchFamily="34" charset="0"/>
              </a:rPr>
              <a:t>Cisco Partner Summit 2017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58" y="993509"/>
            <a:ext cx="3805084" cy="659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184673" y="228600"/>
            <a:ext cx="626327" cy="330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/>
          <a:stretch/>
        </p:blipFill>
        <p:spPr>
          <a:xfrm>
            <a:off x="-1" y="208722"/>
            <a:ext cx="4247319" cy="6400800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96446" y="5385661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96446" y="5060196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496446" y="4734731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920" userDrawn="1">
          <p15:clr>
            <a:srgbClr val="FBAE40"/>
          </p15:clr>
        </p15:guide>
        <p15:guide id="3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06509" y="370119"/>
            <a:ext cx="10566295" cy="653139"/>
          </a:xfrm>
          <a:prstGeom prst="rect">
            <a:avLst/>
          </a:prstGeom>
        </p:spPr>
        <p:txBody>
          <a:bodyPr vert="horz" lIns="61727" tIns="34294" rIns="61727" bIns="34294" rtlCol="0" anchor="b" anchorCtr="0">
            <a:noAutofit/>
          </a:bodyPr>
          <a:lstStyle>
            <a:lvl1pPr>
              <a:defRPr b="0" i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1419" y="1767432"/>
            <a:ext cx="2805879" cy="371469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Session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94802" y="1767432"/>
            <a:ext cx="2771958" cy="371469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Session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133192" y="1761363"/>
            <a:ext cx="2780219" cy="381000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Session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977023" y="1761363"/>
            <a:ext cx="2806809" cy="381000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Session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8945218" y="1311704"/>
            <a:ext cx="2841966" cy="384573"/>
          </a:xfrm>
          <a:prstGeom prst="rect">
            <a:avLst/>
          </a:prstGeom>
          <a:solidFill>
            <a:srgbClr val="FBAB18"/>
          </a:solidFill>
          <a:ln w="9525">
            <a:solidFill>
              <a:schemeClr val="accent3">
                <a:alpha val="48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68589" tIns="34295" rIns="68589" bIns="34295" anchor="ctr" anchorCtr="0">
            <a:noAutofit/>
          </a:bodyPr>
          <a:lstStyle>
            <a:lvl1pPr algn="ctr">
              <a:buFontTx/>
              <a:buNone/>
              <a:defRPr sz="1467" b="0" i="0" baseline="0">
                <a:solidFill>
                  <a:srgbClr val="FFFFFF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Thursday, March 3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093667" y="1312604"/>
            <a:ext cx="2850054" cy="381000"/>
          </a:xfrm>
          <a:prstGeom prst="rect">
            <a:avLst/>
          </a:prstGeom>
          <a:solidFill>
            <a:srgbClr val="6EBE4A"/>
          </a:solidFill>
          <a:ln w="9525">
            <a:solidFill>
              <a:schemeClr val="accent3">
                <a:alpha val="48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lIns="68589" tIns="34295" rIns="68589" bIns="34295" anchor="ctr" anchorCtr="0">
            <a:noAutofit/>
          </a:bodyPr>
          <a:lstStyle>
            <a:lvl1pPr algn="ctr">
              <a:buFontTx/>
              <a:buNone/>
              <a:defRPr sz="1467" b="0" i="0" baseline="0">
                <a:solidFill>
                  <a:srgbClr val="FFFFFF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Wednesday, March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242400" y="1312604"/>
            <a:ext cx="2850052" cy="381000"/>
          </a:xfrm>
          <a:prstGeom prst="rect">
            <a:avLst/>
          </a:prstGeom>
          <a:solidFill>
            <a:srgbClr val="00BCEB"/>
          </a:solidFill>
          <a:ln w="9525">
            <a:solidFill>
              <a:schemeClr val="accent3">
                <a:alpha val="48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lIns="68589" tIns="34295" rIns="68589" bIns="34295" anchor="ctr" anchorCtr="0">
            <a:noAutofit/>
          </a:bodyPr>
          <a:lstStyle>
            <a:lvl1pPr algn="ctr">
              <a:buFontTx/>
              <a:buNone/>
              <a:defRPr sz="1467" b="0" i="0" baseline="0">
                <a:solidFill>
                  <a:srgbClr val="FFFFFF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Tuesday, March 1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18321" y="1314487"/>
            <a:ext cx="2850052" cy="381000"/>
          </a:xfrm>
          <a:prstGeom prst="rect">
            <a:avLst/>
          </a:prstGeom>
          <a:solidFill>
            <a:srgbClr val="005073"/>
          </a:solidFill>
          <a:ln w="9525">
            <a:solidFill>
              <a:schemeClr val="accent3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68589" tIns="34295" rIns="68589" bIns="34295" anchor="ctr" anchorCtr="0">
            <a:noAutofit/>
          </a:bodyPr>
          <a:lstStyle>
            <a:lvl1pPr algn="ctr">
              <a:buFontTx/>
              <a:buNone/>
              <a:defRPr sz="1467" b="0" i="0" baseline="0">
                <a:solidFill>
                  <a:srgbClr val="FFFFFF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Monday, February 29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50" name="Rectangle 49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53" name="Rectangle 52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56" name="Rectangle 55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&amp;R: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21420" y="1320982"/>
            <a:ext cx="11370364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68589" tIns="34295" rIns="68589" bIns="34295" anchor="ctr" anchorCtr="0">
            <a:noAutofit/>
          </a:bodyPr>
          <a:lstStyle>
            <a:lvl1pPr algn="ctr">
              <a:buFontTx/>
              <a:buNone/>
              <a:defRPr sz="1467" b="0" i="0" baseline="0">
                <a:solidFill>
                  <a:srgbClr val="FFFFFF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06509" y="370119"/>
            <a:ext cx="11385275" cy="653139"/>
          </a:xfrm>
          <a:prstGeom prst="rect">
            <a:avLst/>
          </a:prstGeom>
        </p:spPr>
        <p:txBody>
          <a:bodyPr vert="horz" lIns="61727" tIns="34294" rIns="61727" bIns="34294" rtlCol="0" anchor="b" anchorCtr="0">
            <a:noAutofit/>
          </a:bodyPr>
          <a:lstStyle>
            <a:lvl1pPr>
              <a:defRPr b="0" i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6" name="Rectangle 35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9" name="Rectangle 38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42" name="Rectangle 41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1419" y="1767432"/>
            <a:ext cx="2805879" cy="371469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Role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94802" y="1767432"/>
            <a:ext cx="2771958" cy="371469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Role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133192" y="1761363"/>
            <a:ext cx="2780219" cy="381000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Role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977023" y="1761363"/>
            <a:ext cx="2806809" cy="381000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Role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&amp;R: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29370" y="1303197"/>
            <a:ext cx="5637473" cy="381000"/>
          </a:xfrm>
          <a:prstGeom prst="rect">
            <a:avLst/>
          </a:prstGeom>
          <a:solidFill>
            <a:srgbClr val="005073"/>
          </a:solidFill>
          <a:ln>
            <a:solidFill>
              <a:srgbClr val="53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68589" tIns="34295" rIns="68589" bIns="34295" anchor="ctr" anchorCtr="0">
            <a:noAutofit/>
          </a:bodyPr>
          <a:lstStyle>
            <a:lvl1pPr algn="ctr">
              <a:buFontTx/>
              <a:buNone/>
              <a:defRPr sz="1467" b="0" i="0" baseline="0">
                <a:solidFill>
                  <a:srgbClr val="FFFFFF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38408" y="1305078"/>
            <a:ext cx="5637474" cy="381000"/>
          </a:xfrm>
          <a:prstGeom prst="rect">
            <a:avLst/>
          </a:prstGeom>
          <a:solidFill>
            <a:srgbClr val="00BCEB"/>
          </a:solidFill>
          <a:ln>
            <a:solidFill>
              <a:srgbClr val="53565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lIns="68589" tIns="34295" rIns="68589" bIns="34295" anchor="ctr" anchorCtr="0">
            <a:noAutofit/>
          </a:bodyPr>
          <a:lstStyle>
            <a:lvl1pPr algn="ctr">
              <a:buFontTx/>
              <a:buNone/>
              <a:defRPr sz="1467" b="0" i="0" baseline="0">
                <a:solidFill>
                  <a:srgbClr val="FFFFFF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06509" y="370119"/>
            <a:ext cx="10566295" cy="653139"/>
          </a:xfrm>
          <a:prstGeom prst="rect">
            <a:avLst/>
          </a:prstGeom>
        </p:spPr>
        <p:txBody>
          <a:bodyPr vert="horz" lIns="61727" tIns="34294" rIns="61727" bIns="34294" rtlCol="0" anchor="b" anchorCtr="0">
            <a:noAutofit/>
          </a:bodyPr>
          <a:lstStyle>
            <a:lvl1pPr>
              <a:defRPr b="0" i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7" name="Rectangle 36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40" name="Rectangle 39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1419" y="1767432"/>
            <a:ext cx="2805879" cy="371469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Role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94802" y="1767432"/>
            <a:ext cx="2771958" cy="371469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Role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133192" y="1761363"/>
            <a:ext cx="2780219" cy="381000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Role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977023" y="1761363"/>
            <a:ext cx="2806809" cy="381000"/>
          </a:xfrm>
          <a:prstGeom prst="rect">
            <a:avLst/>
          </a:prstGeom>
          <a:solidFill>
            <a:srgbClr val="D9D9D6"/>
          </a:solidFill>
          <a:ln w="9525">
            <a:solidFill>
              <a:schemeClr val="accent3">
                <a:alpha val="48000"/>
              </a:schemeClr>
            </a:solidFill>
          </a:ln>
        </p:spPr>
        <p:txBody>
          <a:bodyPr lIns="68589" tIns="68589" rIns="68589" bIns="68589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FontTx/>
              <a:buNone/>
              <a:defRPr sz="1467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Insert Role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&amp;R: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230095" y="1312604"/>
            <a:ext cx="3718404" cy="381000"/>
          </a:xfrm>
          <a:prstGeom prst="rect">
            <a:avLst/>
          </a:prstGeom>
          <a:solidFill>
            <a:srgbClr val="00BCEB"/>
          </a:solidFill>
          <a:ln>
            <a:solidFill>
              <a:srgbClr val="53565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lIns="68589" tIns="34295" rIns="68589" bIns="34295" anchor="ctr" anchorCtr="0">
            <a:noAutofit/>
          </a:bodyPr>
          <a:lstStyle>
            <a:lvl1pPr algn="ctr">
              <a:buFontTx/>
              <a:buNone/>
              <a:defRPr sz="1467" b="0" i="0" baseline="0">
                <a:solidFill>
                  <a:srgbClr val="FFFFFF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Top of Mind/Opportunities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8041200" y="1312604"/>
            <a:ext cx="3718404" cy="381000"/>
          </a:xfrm>
          <a:prstGeom prst="rect">
            <a:avLst/>
          </a:prstGeom>
          <a:solidFill>
            <a:srgbClr val="53565A"/>
          </a:solidFill>
          <a:ln>
            <a:solidFill>
              <a:srgbClr val="53565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lIns="68589" tIns="34295" rIns="68589" bIns="34295" anchor="ctr" anchorCtr="0">
            <a:noAutofit/>
          </a:bodyPr>
          <a:lstStyle>
            <a:lvl1pPr algn="ctr">
              <a:buFontTx/>
              <a:buNone/>
              <a:defRPr sz="1467" b="0" i="0" baseline="0">
                <a:solidFill>
                  <a:srgbClr val="FFFFFF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Upcoming Milestones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18988" y="1312604"/>
            <a:ext cx="3718404" cy="381000"/>
          </a:xfrm>
          <a:prstGeom prst="rect">
            <a:avLst/>
          </a:prstGeom>
          <a:solidFill>
            <a:srgbClr val="005073"/>
          </a:solidFill>
          <a:ln>
            <a:solidFill>
              <a:srgbClr val="53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68589" tIns="34295" rIns="68589" bIns="34295" anchor="ctr" anchorCtr="0">
            <a:noAutofit/>
          </a:bodyPr>
          <a:lstStyle>
            <a:lvl1pPr algn="ctr">
              <a:buFontTx/>
              <a:buNone/>
              <a:defRPr sz="1467" b="0" i="0" baseline="0">
                <a:solidFill>
                  <a:srgbClr val="FFFFFF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Recent Accomplishments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06509" y="370119"/>
            <a:ext cx="10566295" cy="653139"/>
          </a:xfrm>
          <a:prstGeom prst="rect">
            <a:avLst/>
          </a:prstGeom>
        </p:spPr>
        <p:txBody>
          <a:bodyPr vert="horz" lIns="61727" tIns="34294" rIns="61727" bIns="34294" rtlCol="0" anchor="b" anchorCtr="0">
            <a:noAutofit/>
          </a:bodyPr>
          <a:lstStyle>
            <a:lvl1pPr>
              <a:defRPr b="0" i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6" name="Rectangle 35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9" name="Rectangle 38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42" name="Rectangle 41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688" y="1797051"/>
            <a:ext cx="11091400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79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2667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389377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17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6135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91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091400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b="0" i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4" name="Rectangle 33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7" name="Rectangle 36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40" name="Rectangle 39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689" y="1668131"/>
            <a:ext cx="5201497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2pPr>
            <a:lvl3pPr marL="838006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3pPr>
            <a:lvl4pPr marL="1066552" indent="-22854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4pPr>
            <a:lvl5pPr marL="1295097" indent="-228548">
              <a:buClr>
                <a:schemeClr val="tx1"/>
              </a:buClr>
              <a:buSzPct val="80000"/>
              <a:buFont typeface="Arial"/>
              <a:buChar char="•"/>
              <a:defRPr sz="1467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86392" y="1668131"/>
            <a:ext cx="5624613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 baseline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2pPr>
            <a:lvl3pPr marL="838006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3pPr>
            <a:lvl4pPr marL="1066552" indent="-22854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4pPr>
            <a:lvl5pPr marL="1295097" indent="-228548">
              <a:buClr>
                <a:schemeClr val="tx1"/>
              </a:buClr>
              <a:buSzPct val="80000"/>
              <a:buFont typeface="Arial"/>
              <a:buChar char="•"/>
              <a:defRPr sz="1467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400" b="0" i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5" name="Rectangle 34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41" name="Rectangle 40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905" y="403341"/>
            <a:ext cx="4954660" cy="1101929"/>
          </a:xfrm>
          <a:prstGeom prst="rect">
            <a:avLst/>
          </a:prstGeom>
        </p:spPr>
        <p:txBody>
          <a:bodyPr lIns="61712" tIns="34286" rIns="61712" bIns="34286" rtlCol="0" anchor="b">
            <a:noAutofit/>
          </a:bodyPr>
          <a:lstStyle>
            <a:lvl1pPr algn="ctr" defTabSz="9142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0" i="0" kern="1200" spc="-100" baseline="0" dirty="0" smtClean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41286" y="403341"/>
            <a:ext cx="4954660" cy="1101928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ctr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0" i="0" kern="1200" spc="-100" baseline="0" dirty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905" y="1797051"/>
            <a:ext cx="4954660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2pPr>
            <a:lvl3pPr marL="838006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3pPr>
            <a:lvl4pPr marL="1066552" indent="-22854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4pPr>
            <a:lvl5pPr marL="1295097" indent="-228548">
              <a:buClr>
                <a:schemeClr val="tx1"/>
              </a:buClr>
              <a:buSzPct val="80000"/>
              <a:buFont typeface="Arial"/>
              <a:buChar char="•"/>
              <a:defRPr sz="1467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1286" y="1797051"/>
            <a:ext cx="4954660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2pPr>
            <a:lvl3pPr marL="838006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3pPr>
            <a:lvl4pPr marL="1066552" indent="-22854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4pPr>
            <a:lvl5pPr marL="1295097" indent="-228548">
              <a:buClr>
                <a:schemeClr val="tx1"/>
              </a:buClr>
              <a:buSzPct val="80000"/>
              <a:buFont typeface="Arial"/>
              <a:buChar char="•"/>
              <a:defRPr sz="1467" b="0" i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7" name="Rectangle 36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40" name="Rectangle 39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15952" y="304425"/>
            <a:ext cx="3116145" cy="10272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ctr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33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4537927" y="303785"/>
            <a:ext cx="3116145" cy="10272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ctr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33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8473085" y="293972"/>
            <a:ext cx="3116145" cy="10272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ctr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33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1" y="1601459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80" indent="-228548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 baseline="0">
                <a:solidFill>
                  <a:srgbClr val="676767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664559" indent="-34290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GB" sz="2133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2pPr>
            <a:lvl3pPr marL="895208" indent="-285750"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GB" sz="1867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3pPr>
            <a:lvl4pPr marL="1123754" indent="-285750"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GB" sz="1600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4pPr>
            <a:lvl5pPr marL="1352299" indent="-285750"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US" sz="1467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marL="609458" lvl="1" indent="-287799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Second level</a:t>
            </a:r>
          </a:p>
          <a:p>
            <a:pPr marL="838006" lvl="2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Third level</a:t>
            </a:r>
          </a:p>
          <a:p>
            <a:pPr marL="1066552" lvl="3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Fourth level</a:t>
            </a:r>
          </a:p>
          <a:p>
            <a:pPr marL="1295097" lvl="4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537926" y="1600428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80" indent="-228548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lang="en-GB" sz="2400" b="0" i="0" kern="1200" baseline="0" dirty="0" smtClean="0">
                <a:solidFill>
                  <a:srgbClr val="676767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633413" indent="-28575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GB" sz="2133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2pPr>
            <a:lvl3pPr marL="895208" indent="-285750"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GB" sz="1867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3pPr>
            <a:lvl4pPr marL="1123754" indent="-285750"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GB" sz="1600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4pPr>
            <a:lvl5pPr marL="1352299" indent="-285750"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US" sz="1467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marL="609458" lvl="1" indent="-287799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Second level</a:t>
            </a:r>
          </a:p>
          <a:p>
            <a:pPr marL="838006" lvl="2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Third level</a:t>
            </a:r>
          </a:p>
          <a:p>
            <a:pPr marL="1066552" lvl="3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Fourth level</a:t>
            </a:r>
          </a:p>
          <a:p>
            <a:pPr marL="1295097" lvl="4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473083" y="1600428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80" indent="-228548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lang="en-GB" sz="2400" b="0" i="0" kern="1200" baseline="0" dirty="0" smtClean="0">
                <a:solidFill>
                  <a:srgbClr val="676767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633413" indent="-28575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GB" sz="2133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2pPr>
            <a:lvl3pPr marL="895208" indent="-285750"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GB" sz="1867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3pPr>
            <a:lvl4pPr marL="1123754" indent="-285750"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GB" sz="1600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4pPr>
            <a:lvl5pPr marL="1352299" indent="-285750">
              <a:buClr>
                <a:schemeClr val="tx1"/>
              </a:buClr>
              <a:buSzPct val="80000"/>
              <a:buFont typeface="CiscoSansTT" panose="020B0503020201020303" pitchFamily="34" charset="0"/>
              <a:buChar char="‒"/>
              <a:defRPr lang="en-US" sz="1467" b="0" i="0" kern="1200" dirty="0" smtClean="0">
                <a:solidFill>
                  <a:schemeClr val="tx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marL="609458" lvl="1" indent="-287799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Second level</a:t>
            </a:r>
          </a:p>
          <a:p>
            <a:pPr marL="838006" lvl="2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Third level</a:t>
            </a:r>
          </a:p>
          <a:p>
            <a:pPr marL="1066552" lvl="3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Fourth level</a:t>
            </a:r>
          </a:p>
          <a:p>
            <a:pPr marL="1295097" lvl="4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43" name="Rectangle 42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46" name="Rectangle 45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547" y="1194135"/>
            <a:ext cx="11155540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79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2667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389377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17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6135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91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2" name="Rectangle 31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5" name="Rectangle 34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38" name="Rectangle 37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84" y="100361"/>
            <a:ext cx="971343" cy="673609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19155373" y="535531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0948803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b="0" i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2" name="Rectangle 31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5" name="Rectangle 34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38" name="Rectangle 37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84" y="100361"/>
            <a:ext cx="971343" cy="673609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19155373" y="535531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 userDrawn="1"/>
        </p:nvSpPr>
        <p:spPr bwMode="ltGray">
          <a:xfrm>
            <a:off x="8360813" y="6629400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accent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96066" y="3485779"/>
            <a:ext cx="7353034" cy="81459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FontTx/>
              <a:buNone/>
              <a:defRPr sz="2400" b="0" i="0" baseline="0">
                <a:solidFill>
                  <a:schemeClr val="tx2"/>
                </a:solidFill>
                <a:latin typeface="+mn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Presenter Name and Title Go Here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/>
          </p:nvPr>
        </p:nvSpPr>
        <p:spPr>
          <a:xfrm>
            <a:off x="4495800" y="2694097"/>
            <a:ext cx="7353300" cy="7349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bg1"/>
                </a:solidFill>
                <a:latin typeface="+mj-lt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66728" y="625865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1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491" y="49555"/>
            <a:ext cx="974301" cy="67565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248832" y="1714012"/>
            <a:ext cx="3790336" cy="423024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r>
              <a:rPr lang="en-US" sz="1800" b="0" i="0" dirty="0">
                <a:solidFill>
                  <a:schemeClr val="bg1"/>
                </a:solidFill>
                <a:latin typeface="CiscoSansTT Light" panose="020B0503020201020303" pitchFamily="34" charset="0"/>
                <a:ea typeface="CiscoSans Light" charset="0"/>
                <a:cs typeface="CiscoSansTT Light" panose="020B0503020201020303" pitchFamily="34" charset="0"/>
              </a:rPr>
              <a:t>Cisco Partner Summit 2017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/>
          <a:stretch/>
        </p:blipFill>
        <p:spPr>
          <a:xfrm>
            <a:off x="0" y="0"/>
            <a:ext cx="249859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01" y="992881"/>
            <a:ext cx="3802153" cy="658496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96446" y="5385661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96446" y="5060196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496446" y="4734731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GB" dirty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44794" indent="-533277" algn="l">
              <a:lnSpc>
                <a:spcPct val="90000"/>
              </a:lnSpc>
              <a:defRPr sz="6133" b="0" i="0" spc="0" baseline="0">
                <a:solidFill>
                  <a:srgbClr val="005073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r>
              <a:rPr lang="en-GB" dirty="0"/>
              <a:t>“Quote Goes Here”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3" name="Rectangle 32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6" name="Rectangle 35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39" name="Rectangle 38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8088667" y="1764067"/>
            <a:ext cx="3329865" cy="3329865"/>
          </a:xfrm>
          <a:prstGeom prst="ellipse">
            <a:avLst/>
          </a:prstGeom>
          <a:solidFill>
            <a:srgbClr val="00B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iscoSansTT Light" panose="020B0503020201020303" pitchFamily="34" charset="0"/>
              <a:cs typeface="CiscoSansTT Light" panose="020B0503020201020303" pitchFamily="34" charset="0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4439362" y="1764067"/>
            <a:ext cx="3329865" cy="3329865"/>
          </a:xfrm>
          <a:prstGeom prst="ellipse">
            <a:avLst/>
          </a:prstGeom>
          <a:solidFill>
            <a:srgbClr val="0050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iscoSansTT Light" panose="020B0503020201020303" pitchFamily="34" charset="0"/>
              <a:cs typeface="CiscoSansTT Light" panose="020B0503020201020303" pitchFamily="34" charset="0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35367" y="1764067"/>
            <a:ext cx="3329865" cy="3329865"/>
          </a:xfrm>
          <a:prstGeom prst="ellipse">
            <a:avLst/>
          </a:prstGeom>
          <a:solidFill>
            <a:srgbClr val="6EBE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iscoSansTT Light" panose="020B0503020201020303" pitchFamily="34" charset="0"/>
              <a:cs typeface="CiscoSansTT Light" panose="020B0503020201020303" pitchFamily="34" charset="0"/>
            </a:endParaRPr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583688" y="455085"/>
            <a:ext cx="11127317" cy="975783"/>
          </a:xfrm>
          <a:prstGeom prst="rect">
            <a:avLst/>
          </a:prstGeom>
        </p:spPr>
        <p:txBody>
          <a:bodyPr anchor="t"/>
          <a:lstStyle>
            <a:lvl1pPr>
              <a:defRPr b="0" i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US" kern="0" dirty="0"/>
              <a:t>The latest and greatest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95569" y="3408859"/>
            <a:ext cx="3056181" cy="8048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933" b="0" i="0">
                <a:solidFill>
                  <a:schemeClr val="bg1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402487" y="3408859"/>
            <a:ext cx="3455861" cy="8048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0" i="0">
                <a:solidFill>
                  <a:schemeClr val="bg1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37" name="Subtitle 1"/>
          <p:cNvSpPr>
            <a:spLocks noGrp="1"/>
          </p:cNvSpPr>
          <p:nvPr>
            <p:ph type="body" sz="quarter" idx="13" hasCustomPrompt="1"/>
          </p:nvPr>
        </p:nvSpPr>
        <p:spPr>
          <a:xfrm>
            <a:off x="8041517" y="3408859"/>
            <a:ext cx="3413159" cy="8048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333" b="0" i="0">
                <a:solidFill>
                  <a:schemeClr val="bg1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886688" y="2183739"/>
            <a:ext cx="1051984" cy="1051984"/>
          </a:xfrm>
          <a:prstGeom prst="rect">
            <a:avLst/>
          </a:prstGeom>
        </p:spPr>
      </p:sp>
      <p:sp>
        <p:nvSpPr>
          <p:cNvPr id="3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603641" y="2196779"/>
            <a:ext cx="1051984" cy="1051984"/>
          </a:xfrm>
          <a:prstGeom prst="rect">
            <a:avLst/>
          </a:prstGeom>
        </p:spPr>
      </p:sp>
      <p:sp>
        <p:nvSpPr>
          <p:cNvPr id="4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04798" y="2183739"/>
            <a:ext cx="1051984" cy="1051984"/>
          </a:xfrm>
          <a:prstGeom prst="rect">
            <a:avLst/>
          </a:prstGeom>
        </p:spPr>
      </p:sp>
      <p:sp>
        <p:nvSpPr>
          <p:cNvPr id="45" name="Rectangle 44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47" name="Rectangle 46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50" name="Rectangle 49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53" name="Rectangle 52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1512" userDrawn="1">
          <p15:clr>
            <a:srgbClr val="FBAE40"/>
          </p15:clr>
        </p15:guide>
        <p15:guide id="2" pos="614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3 Circ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44688" y="1773590"/>
            <a:ext cx="3311224" cy="3310819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6" tIns="45719" rIns="91436" bIns="45719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SansTT Light" panose="020B0503020201020303" pitchFamily="34" charset="0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4445552" y="1773590"/>
            <a:ext cx="3311224" cy="3310819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6" tIns="45719" rIns="91436" bIns="45719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SansTT Light" panose="020B0503020201020303" pitchFamily="34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8097716" y="1773590"/>
            <a:ext cx="3311224" cy="3310819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6" tIns="45719" rIns="91436" bIns="45719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SansTT Light" panose="020B0503020201020303" pitchFamily="34" charset="0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b="0" i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44890" y="1773590"/>
            <a:ext cx="3310819" cy="3310819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 b="0" i="0" baseline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	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	</a:t>
            </a:r>
          </a:p>
          <a:p>
            <a:pPr lvl="0"/>
            <a:r>
              <a:rPr lang="en-US" noProof="0" dirty="0"/>
              <a:t>	Drag picture to placeholder or click icon to add</a:t>
            </a:r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445742" y="1773590"/>
            <a:ext cx="3310819" cy="3310819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	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	Drag picture to placeholder or click icon to add</a:t>
            </a:r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8098190" y="1773590"/>
            <a:ext cx="3310819" cy="3310819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 b="0" i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	</a:t>
            </a:r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	Drag picture to placeholder or click icon to add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54819" y="5281643"/>
            <a:ext cx="3290961" cy="86671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800" b="0" i="0" baseline="0">
                <a:solidFill>
                  <a:srgbClr val="53565A"/>
                </a:solidFill>
                <a:latin typeface="+mn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450519" y="5281643"/>
            <a:ext cx="3290961" cy="86671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800" b="0" i="0" baseline="0">
                <a:solidFill>
                  <a:srgbClr val="53565A"/>
                </a:solidFill>
                <a:latin typeface="+mn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108119" y="5281643"/>
            <a:ext cx="3290961" cy="86671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800" b="0" i="0" baseline="0">
                <a:solidFill>
                  <a:schemeClr val="tx1"/>
                </a:solidFill>
                <a:latin typeface="+mn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47" name="Rectangle 46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50" name="Rectangle 49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53" name="Rectangle 52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84" y="100361"/>
            <a:ext cx="971343" cy="673609"/>
          </a:xfrm>
          <a:prstGeom prst="rect">
            <a:avLst/>
          </a:prstGeom>
        </p:spPr>
      </p:pic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19155373" y="535531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1512" userDrawn="1">
          <p15:clr>
            <a:srgbClr val="FBAE40"/>
          </p15:clr>
        </p15:guide>
        <p15:guide id="2" pos="614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85" y="6172201"/>
            <a:ext cx="9779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 anchor="ctr"/>
          <a:lstStyle>
            <a:lvl1pPr marL="0" indent="0" algn="ctr">
              <a:buNone/>
              <a:defRPr sz="32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66751" y="4645361"/>
            <a:ext cx="10852149" cy="674544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30394" indent="0">
              <a:lnSpc>
                <a:spcPts val="4907"/>
              </a:lnSpc>
              <a:spcBef>
                <a:spcPts val="0"/>
              </a:spcBef>
              <a:buNone/>
              <a:defRPr sz="3200" b="0" i="0">
                <a:solidFill>
                  <a:srgbClr val="53565A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4" name="Rectangle 33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7" name="Rectangle 36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40" name="Rectangle 39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Multi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42900" y="401383"/>
            <a:ext cx="11506200" cy="338956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="0" i="0" baseline="0">
                <a:solidFill>
                  <a:srgbClr val="53565A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4072691"/>
            <a:ext cx="11506200" cy="70173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400" b="0" i="0" baseline="0">
                <a:solidFill>
                  <a:srgbClr val="53565A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GB" dirty="0"/>
              <a:t>Text Goes Here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21" name="Rectangle 20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27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>
      <p:ext uri="{BB962C8B-B14F-4D97-AF65-F5344CB8AC3E}">
        <p14:creationId xmlns:p14="http://schemas.microsoft.com/office/powerpoint/2010/main" val="5407145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85" y="6172201"/>
            <a:ext cx="9779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  <a:solidFill>
            <a:srgbClr val="535659">
              <a:alpha val="29804"/>
            </a:srgbClr>
          </a:solidFill>
        </p:spPr>
        <p:txBody>
          <a:bodyPr vert="horz" lIns="91420" tIns="45710" rIns="91420" bIns="45710" anchor="ctr"/>
          <a:lstStyle>
            <a:lvl1pPr marL="0" indent="0" algn="ctr">
              <a:buNone/>
              <a:defRPr sz="3200" b="0" i="0" baseline="0">
                <a:solidFill>
                  <a:schemeClr val="bg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42900" y="417032"/>
            <a:ext cx="11506200" cy="5791450"/>
          </a:xfrm>
          <a:prstGeom prst="rect">
            <a:avLst/>
          </a:prstGeom>
          <a:solidFill>
            <a:srgbClr val="535659">
              <a:alpha val="29804"/>
            </a:srgbClr>
          </a:solidFill>
        </p:spPr>
        <p:txBody>
          <a:bodyPr vert="horz" lIns="91424" tIns="45712" rIns="91424" bIns="45712" anchor="ctr"/>
          <a:lstStyle>
            <a:lvl1pPr marL="0" indent="0" algn="ctr">
              <a:buNone/>
              <a:defRPr sz="3200" b="0" i="0" baseline="0">
                <a:solidFill>
                  <a:schemeClr val="bg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2" name="Rectangle 31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5" name="Rectangle 34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38" name="Rectangle 37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3067" y="4794251"/>
            <a:ext cx="7128933" cy="996949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 dirty="0">
              <a:latin typeface="CiscoSansTT Light" panose="020B0503020201020303" pitchFamily="34" charset="0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2533651" y="709618"/>
            <a:ext cx="7105651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 b="0" i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754495" y="4873439"/>
            <a:ext cx="6765427" cy="838200"/>
          </a:xfrm>
          <a:prstGeom prst="rect">
            <a:avLst/>
          </a:prstGeom>
        </p:spPr>
        <p:txBody>
          <a:bodyPr anchor="ctr"/>
          <a:lstStyle>
            <a:lvl1pPr>
              <a:defRPr sz="2800" b="0" i="0">
                <a:solidFill>
                  <a:schemeClr val="bg2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6" name="Rectangle 35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9" name="Rectangle 38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42" name="Rectangle 41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 with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42900" y="3691903"/>
            <a:ext cx="11506200" cy="215255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4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>
                <a:solidFill>
                  <a:srgbClr val="53565A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5" name="Rectangle 34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41" name="Rectangle 40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6170075" y="228600"/>
            <a:ext cx="5679025" cy="3200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914346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342900" y="228600"/>
            <a:ext cx="5679025" cy="3200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914346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008876" y="728979"/>
            <a:ext cx="4840224" cy="515975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 b="0" i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42901" y="742427"/>
            <a:ext cx="5753100" cy="1085313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2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5" name="Rectangle 34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41" name="Rectangle 40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990600"/>
            <a:ext cx="3849807" cy="666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/>
          <a:stretch/>
        </p:blipFill>
        <p:spPr>
          <a:xfrm>
            <a:off x="0" y="228600"/>
            <a:ext cx="4292432" cy="6400800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 userDrawn="1"/>
        </p:nvSpPr>
        <p:spPr bwMode="ltGray">
          <a:xfrm>
            <a:off x="8360813" y="6629400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accent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96066" y="3485779"/>
            <a:ext cx="7353034" cy="81459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FontTx/>
              <a:buNone/>
              <a:defRPr sz="2400" b="0" i="0" baseline="0">
                <a:solidFill>
                  <a:schemeClr val="accent2"/>
                </a:solidFill>
                <a:latin typeface="+mn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Presenter Name and Title Go Here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/>
          </p:nvPr>
        </p:nvSpPr>
        <p:spPr>
          <a:xfrm>
            <a:off x="4495800" y="2694097"/>
            <a:ext cx="7353300" cy="73490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2"/>
                </a:solidFill>
                <a:latin typeface="+mj-lt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66728" y="625865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1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8327682" y="6629400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248832" y="1714012"/>
            <a:ext cx="3790336" cy="423024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r>
              <a:rPr lang="en-US" sz="1800" b="0" i="0" dirty="0">
                <a:solidFill>
                  <a:schemeClr val="accent2"/>
                </a:solidFill>
                <a:latin typeface="CiscoSansTT Light" panose="020B0503020201020303" pitchFamily="34" charset="0"/>
                <a:ea typeface="CiscoSans Light" charset="0"/>
                <a:cs typeface="CiscoSansTT Light" panose="020B0503020201020303" pitchFamily="34" charset="0"/>
              </a:rPr>
              <a:t>Cisco Partner Summit 2017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491" y="49555"/>
            <a:ext cx="974301" cy="675659"/>
          </a:xfrm>
          <a:prstGeom prst="rect">
            <a:avLst/>
          </a:prstGeom>
        </p:spPr>
      </p:pic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96446" y="5385661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96446" y="5060196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496446" y="4734731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e phot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42899" y="228600"/>
            <a:ext cx="4110568" cy="3142152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342899" y="3487248"/>
            <a:ext cx="4110568" cy="3142152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4542366" y="228601"/>
            <a:ext cx="4110568" cy="4267198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542366" y="4572000"/>
            <a:ext cx="4110568" cy="2057400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5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8737600" y="228600"/>
            <a:ext cx="3111499" cy="3142152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8737600" y="3487248"/>
            <a:ext cx="3111499" cy="3142152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ltGray">
          <a:xfrm>
            <a:off x="8338691" y="6641068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2112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orient="horz" pos="2880" userDrawn="1">
          <p15:clr>
            <a:srgbClr val="FBAE40"/>
          </p15:clr>
        </p15:guide>
        <p15:guide id="4" orient="horz" pos="14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e phot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42899" y="228600"/>
            <a:ext cx="4110568" cy="3142152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342899" y="3487248"/>
            <a:ext cx="4110568" cy="3142152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4542366" y="2379133"/>
            <a:ext cx="4110568" cy="4250272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542366" y="228606"/>
            <a:ext cx="4110568" cy="2057400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5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8737600" y="228600"/>
            <a:ext cx="3111499" cy="3142152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8737600" y="3487248"/>
            <a:ext cx="3111499" cy="3142152"/>
          </a:xfrm>
          <a:prstGeom prst="rect">
            <a:avLst/>
          </a:prstGeom>
          <a:solidFill>
            <a:srgbClr val="53565A">
              <a:alpha val="30000"/>
            </a:srgbClr>
          </a:solidFill>
          <a:ln>
            <a:solidFill>
              <a:srgbClr val="005073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ltGray">
          <a:xfrm>
            <a:off x="8338691" y="6641068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2112">
          <p15:clr>
            <a:srgbClr val="FBAE40"/>
          </p15:clr>
        </p15:guide>
        <p15:guide id="2" pos="5568">
          <p15:clr>
            <a:srgbClr val="FBAE40"/>
          </p15:clr>
        </p15:guide>
        <p15:guide id="3" orient="horz" pos="2880">
          <p15:clr>
            <a:srgbClr val="FBAE40"/>
          </p15:clr>
        </p15:guide>
        <p15:guide id="4" orient="horz" pos="14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0" name="Rectangle 29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3" name="Rectangle 32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36" name="Rectangle 35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1221746" y="228600"/>
            <a:ext cx="9763746" cy="5486400"/>
          </a:xfrm>
          <a:prstGeom prst="rect">
            <a:avLst/>
          </a:prstGeom>
          <a:solidFill>
            <a:srgbClr val="53565A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67" b="0" i="0" kern="1200" baseline="0" smtClean="0">
                <a:solidFill>
                  <a:schemeClr val="tx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Click icon to add media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iscoSansTT" panose="020B0503020201020303" pitchFamily="34" charset="0"/>
              <a:ea typeface="CiscoSans" charset="0"/>
              <a:cs typeface="CiscoSansTT" panose="020B0503020201020303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4" name="Rectangle 33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37" name="Rectangle 36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849117" y="7449312"/>
            <a:ext cx="650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Video Placeholder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3150108" y="778669"/>
            <a:ext cx="5899416" cy="4425696"/>
          </a:xfrm>
          <a:prstGeom prst="rect">
            <a:avLst/>
          </a:prstGeom>
          <a:solidFill>
            <a:srgbClr val="53565A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67" b="0" i="0" kern="1200">
                <a:solidFill>
                  <a:schemeClr val="lt1"/>
                </a:solidFill>
                <a:latin typeface="CiscoSansTT" panose="020B0503020201020303" pitchFamily="34" charset="0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noProof="0" dirty="0"/>
              <a:t>Click icon to add media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32" name="Rectangle 31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35" name="Rectangle 34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38" name="Rectangle 37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49117" y="7449312"/>
            <a:ext cx="650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Video Placeholder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85" y="6172201"/>
            <a:ext cx="9779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541614" y="1797051"/>
            <a:ext cx="5222596" cy="41107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9041" y="1797051"/>
            <a:ext cx="5583609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accent2"/>
              </a:buClr>
              <a:buSzPct val="100000"/>
              <a:buFont typeface="Arial"/>
              <a:buChar char="•"/>
              <a:defRPr sz="2667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rial"/>
              <a:buChar char="•"/>
              <a:defRPr sz="2400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2pPr>
            <a:lvl3pPr marL="838006" indent="-228548">
              <a:buClr>
                <a:schemeClr val="accent3"/>
              </a:buClr>
              <a:buSzPct val="100000"/>
              <a:buFont typeface="Arial"/>
              <a:buChar char="•"/>
              <a:defRPr sz="2133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3pPr>
            <a:lvl4pPr marL="1066552" indent="-228548">
              <a:buClr>
                <a:schemeClr val="accent3"/>
              </a:buClr>
              <a:buSzPct val="100000"/>
              <a:buFont typeface="Arial"/>
              <a:buChar char="•"/>
              <a:defRPr sz="1867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4pPr>
            <a:lvl5pPr marL="1295097" indent="-228548">
              <a:buClr>
                <a:schemeClr val="accent3"/>
              </a:buClr>
              <a:buSzPct val="100000"/>
              <a:buFont typeface="Arial"/>
              <a:buChar char="•"/>
              <a:defRPr sz="1600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509040" y="455085"/>
            <a:ext cx="11180523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56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85" y="6172201"/>
            <a:ext cx="9779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9041" y="1797051"/>
            <a:ext cx="5379927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accent2"/>
              </a:buClr>
              <a:buSzPct val="100000"/>
              <a:buFont typeface="Arial"/>
              <a:buChar char="•"/>
              <a:defRPr sz="2667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rial"/>
              <a:buChar char="•"/>
              <a:defRPr sz="2400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2pPr>
            <a:lvl3pPr marL="838006" indent="-228548">
              <a:buClr>
                <a:schemeClr val="accent3"/>
              </a:buClr>
              <a:buSzPct val="100000"/>
              <a:buFont typeface="Arial"/>
              <a:buChar char="•"/>
              <a:defRPr sz="2133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3pPr>
            <a:lvl4pPr marL="1066552" indent="-228548">
              <a:buClr>
                <a:schemeClr val="accent3"/>
              </a:buClr>
              <a:buSzPct val="100000"/>
              <a:buFont typeface="Arial"/>
              <a:buChar char="•"/>
              <a:defRPr sz="1867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4pPr>
            <a:lvl5pPr marL="1295097" indent="-228548">
              <a:buClr>
                <a:schemeClr val="accent3"/>
              </a:buClr>
              <a:buSzPct val="100000"/>
              <a:buFont typeface="Arial"/>
              <a:buChar char="•"/>
              <a:defRPr sz="1600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509041" y="455085"/>
            <a:ext cx="537992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3600" b="0" i="0">
                <a:solidFill>
                  <a:srgbClr val="005073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2649" y="-8747"/>
            <a:ext cx="6099351" cy="6878248"/>
          </a:xfrm>
          <a:prstGeom prst="rect">
            <a:avLst/>
          </a:prstGeom>
          <a:solidFill>
            <a:srgbClr val="535659">
              <a:alpha val="29804"/>
            </a:srgbClr>
          </a:solid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+mn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86891" y="6603999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95268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85" y="6172201"/>
            <a:ext cx="9779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71474" y="1803400"/>
            <a:ext cx="5379927" cy="432710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accent2"/>
              </a:buClr>
              <a:buSzPct val="100000"/>
              <a:buFont typeface="Arial"/>
              <a:buChar char="•"/>
              <a:defRPr sz="2667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Arial"/>
              <a:buChar char="•"/>
              <a:defRPr sz="2400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2pPr>
            <a:lvl3pPr marL="838006" indent="-228548">
              <a:buClr>
                <a:schemeClr val="accent3"/>
              </a:buClr>
              <a:buSzPct val="100000"/>
              <a:buFont typeface="Arial"/>
              <a:buChar char="•"/>
              <a:defRPr sz="2133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3pPr>
            <a:lvl4pPr marL="1066552" indent="-228548">
              <a:buClr>
                <a:schemeClr val="accent3"/>
              </a:buClr>
              <a:buSzPct val="100000"/>
              <a:buFont typeface="Arial"/>
              <a:buChar char="•"/>
              <a:defRPr sz="1867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4pPr>
            <a:lvl5pPr marL="1295097" indent="-228548">
              <a:buClr>
                <a:schemeClr val="accent3"/>
              </a:buClr>
              <a:buSzPct val="100000"/>
              <a:buFont typeface="Arial"/>
              <a:buChar char="•"/>
              <a:defRPr sz="1600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6271474" y="455085"/>
            <a:ext cx="5416943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3600" b="0" i="0">
                <a:solidFill>
                  <a:srgbClr val="005073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9351" cy="6858000"/>
          </a:xfrm>
          <a:prstGeom prst="rect">
            <a:avLst/>
          </a:prstGeom>
          <a:solidFill>
            <a:srgbClr val="535659">
              <a:alpha val="29804"/>
            </a:srgbClr>
          </a:solid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69" y="5988205"/>
            <a:ext cx="971343" cy="67360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8372558" y="6603999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00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ark Blue">
    <p:bg>
      <p:bgPr>
        <a:solidFill>
          <a:srgbClr val="005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479351" y="2532272"/>
            <a:ext cx="7233298" cy="1793455"/>
            <a:chOff x="5066676" y="709902"/>
            <a:chExt cx="6524486" cy="1617709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676" y="709902"/>
              <a:ext cx="6524486" cy="112997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036" y="2078145"/>
              <a:ext cx="4706912" cy="24946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1184673" y="228600"/>
            <a:ext cx="626327" cy="33056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466728" y="6192751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8338691" y="6480133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r="38129" b="24487"/>
          <a:stretch/>
        </p:blipFill>
        <p:spPr>
          <a:xfrm>
            <a:off x="6096000" y="-1"/>
            <a:ext cx="6096001" cy="6858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1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81" y="206478"/>
            <a:ext cx="3153293" cy="90829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61620" y="63704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3108" y="3433614"/>
            <a:ext cx="5752892" cy="82337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 baseline="0">
                <a:solidFill>
                  <a:schemeClr val="accent5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/>
              <a:t>Presenter Name and Title Go Here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42900" y="2686177"/>
            <a:ext cx="5753100" cy="74282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bg1"/>
                </a:solidFill>
                <a:latin typeface="+mj-lt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8360813" y="6629400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1184673" y="228600"/>
            <a:ext cx="626327" cy="330561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5385660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5060195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4734730"/>
            <a:ext cx="5752892" cy="3293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479351" y="2532272"/>
            <a:ext cx="7233298" cy="1793455"/>
            <a:chOff x="5066676" y="709902"/>
            <a:chExt cx="6524486" cy="161770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676" y="709902"/>
              <a:ext cx="6524486" cy="11299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036" y="2078145"/>
              <a:ext cx="4706912" cy="249466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 userDrawn="1"/>
        </p:nvSpPr>
        <p:spPr>
          <a:xfrm>
            <a:off x="10466728" y="6192751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8338691" y="6480133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1184673" y="228600"/>
            <a:ext cx="626327" cy="3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6835" y="4281951"/>
            <a:ext cx="11171581" cy="1279312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rgbClr val="00BCEB"/>
                </a:solidFill>
                <a:latin typeface="+mn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35898" y="3429000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6"/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chemeClr val="accent4"/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  <a:solidFill>
            <a:schemeClr val="accent2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858432" y="1202501"/>
            <a:ext cx="3790336" cy="423024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r>
              <a:rPr lang="en-US" sz="1800" b="0" i="0" dirty="0">
                <a:solidFill>
                  <a:schemeClr val="bg1"/>
                </a:solidFill>
                <a:latin typeface="CiscoSansTT Light" panose="020B0503020201020303" pitchFamily="34" charset="0"/>
                <a:ea typeface="CiscoSans Light" charset="0"/>
                <a:cs typeface="CiscoSansTT Light" panose="020B0503020201020303" pitchFamily="34" charset="0"/>
              </a:rPr>
              <a:t>Cisco Partner Summit 2017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8" y="481998"/>
            <a:ext cx="3805084" cy="65900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455946" y="6150044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42900" y="6183350"/>
            <a:ext cx="626327" cy="330561"/>
          </a:xfrm>
          <a:prstGeom prst="rect">
            <a:avLst/>
          </a:prstGeom>
        </p:spPr>
      </p:pic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9143999" y="6629400"/>
            <a:ext cx="3048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6835" y="4281951"/>
            <a:ext cx="11171581" cy="1279312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tx2"/>
                </a:solidFill>
                <a:latin typeface="+mn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35898" y="3429000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49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6"/>
          </a:solidFill>
        </p:grpSpPr>
        <p:sp>
          <p:nvSpPr>
            <p:cNvPr id="64" name="Rectangle 63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65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chemeClr val="accent4"/>
          </a:solidFill>
        </p:grpSpPr>
        <p:sp>
          <p:nvSpPr>
            <p:cNvPr id="67" name="Rectangle 66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  <a:solidFill>
            <a:schemeClr val="accent2"/>
          </a:solidFill>
        </p:grpSpPr>
        <p:sp>
          <p:nvSpPr>
            <p:cNvPr id="70" name="Rectangle 69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 userDrawn="1"/>
        </p:nvSpPr>
        <p:spPr>
          <a:xfrm>
            <a:off x="7858432" y="1202501"/>
            <a:ext cx="3790336" cy="423024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r>
              <a:rPr lang="en-US" sz="1800" b="0" i="0" dirty="0">
                <a:solidFill>
                  <a:schemeClr val="bg1"/>
                </a:solidFill>
                <a:latin typeface="CiscoSansTT Light" panose="020B0503020201020303" pitchFamily="34" charset="0"/>
                <a:ea typeface="CiscoSans Light" charset="0"/>
                <a:cs typeface="CiscoSansTT Light" panose="020B0503020201020303" pitchFamily="34" charset="0"/>
              </a:rPr>
              <a:t>Cisco Partner Summit 2017</a:t>
            </a: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58" y="481998"/>
            <a:ext cx="3805084" cy="659002"/>
          </a:xfrm>
          <a:prstGeom prst="rect">
            <a:avLst/>
          </a:prstGeom>
        </p:spPr>
      </p:pic>
      <p:sp>
        <p:nvSpPr>
          <p:cNvPr id="75" name="TextBox 74"/>
          <p:cNvSpPr txBox="1"/>
          <p:nvPr userDrawn="1"/>
        </p:nvSpPr>
        <p:spPr>
          <a:xfrm>
            <a:off x="10455946" y="6150044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42900" y="6183350"/>
            <a:ext cx="626327" cy="330561"/>
          </a:xfrm>
          <a:prstGeom prst="rect">
            <a:avLst/>
          </a:prstGeom>
        </p:spPr>
      </p:pic>
      <p:grpSp>
        <p:nvGrpSpPr>
          <p:cNvPr id="37" name="Group 36"/>
          <p:cNvGrpSpPr/>
          <p:nvPr userDrawn="1"/>
        </p:nvGrpSpPr>
        <p:grpSpPr>
          <a:xfrm>
            <a:off x="0" y="6629400"/>
            <a:ext cx="3162299" cy="228600"/>
            <a:chOff x="1" y="6629400"/>
            <a:chExt cx="3162299" cy="228600"/>
          </a:xfrm>
        </p:grpSpPr>
        <p:sp>
          <p:nvSpPr>
            <p:cNvPr id="38" name="Rectangle 37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16" y="481263"/>
            <a:ext cx="3813419" cy="660447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7853849" y="1202371"/>
            <a:ext cx="3754514" cy="419026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r>
              <a:rPr lang="en-US" sz="1800" b="0" i="0" dirty="0">
                <a:solidFill>
                  <a:schemeClr val="accent2"/>
                </a:solidFill>
                <a:latin typeface="CiscoSansTT Light" panose="020B0503020201020303" pitchFamily="34" charset="0"/>
                <a:ea typeface="CiscoSans Light" charset="0"/>
                <a:cs typeface="CiscoSansTT Light" panose="020B0503020201020303" pitchFamily="34" charset="0"/>
              </a:rPr>
              <a:t>Cisco Partner Summit 2017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6835" y="4281951"/>
            <a:ext cx="11171581" cy="1279312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accent2"/>
                </a:solidFill>
                <a:latin typeface="+mn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35898" y="3429000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accent1"/>
                </a:solidFill>
                <a:latin typeface="+mj-lt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28" name="Rectangle 27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32" name="Rectangle 31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35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 userDrawn="1"/>
        </p:nvSpPr>
        <p:spPr>
          <a:xfrm>
            <a:off x="7840098" y="1205248"/>
            <a:ext cx="3790336" cy="423024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r>
              <a:rPr lang="en-US" sz="1800" b="0" i="0" dirty="0">
                <a:solidFill>
                  <a:schemeClr val="bg1"/>
                </a:solidFill>
                <a:latin typeface="CiscoSansTT Light" panose="020B0503020201020303" pitchFamily="34" charset="0"/>
                <a:ea typeface="CiscoSans Light" charset="0"/>
                <a:cs typeface="CiscoSansTT Light" panose="020B0503020201020303" pitchFamily="34" charset="0"/>
              </a:rPr>
              <a:t>Cisco Partner Summit 2017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75" y="484745"/>
            <a:ext cx="3805084" cy="65900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6835" y="4281951"/>
            <a:ext cx="11171581" cy="1279312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accent2"/>
                </a:solidFill>
                <a:latin typeface="+mn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35898" y="3429000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25" name="Rectangle 24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28" name="Rectangle 27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32" name="Rectangle 31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bg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10455946" y="6148469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42900" y="6183350"/>
            <a:ext cx="626327" cy="3305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0457203" y="615001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688" y="1797051"/>
            <a:ext cx="11002277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rgbClr val="53565A"/>
                </a:solidFill>
                <a:latin typeface="+mn-lt"/>
                <a:ea typeface="CiscoSansTT" panose="020B0503020201020303" pitchFamily="34" charset="0"/>
                <a:cs typeface="CiscoSansTT" panose="020B0503020201020303" pitchFamily="34" charset="0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00227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b="0" i="0">
                <a:solidFill>
                  <a:srgbClr val="005073"/>
                </a:solidFill>
                <a:latin typeface="+mj-lt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144000" y="6629400"/>
            <a:ext cx="3048000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6096000" y="6629400"/>
            <a:ext cx="3162299" cy="228600"/>
            <a:chOff x="6096000" y="6629400"/>
            <a:chExt cx="3162299" cy="228600"/>
          </a:xfrm>
          <a:solidFill>
            <a:schemeClr val="accent4"/>
          </a:solidFill>
        </p:grpSpPr>
        <p:sp>
          <p:nvSpPr>
            <p:cNvPr id="45" name="Rectangle 44"/>
            <p:cNvSpPr/>
            <p:nvPr userDrawn="1"/>
          </p:nvSpPr>
          <p:spPr>
            <a:xfrm>
              <a:off x="6096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 userDrawn="1"/>
          </p:nvSpPr>
          <p:spPr>
            <a:xfrm flipH="1">
              <a:off x="9029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3048000" y="6629400"/>
            <a:ext cx="3162299" cy="228600"/>
            <a:chOff x="3048000" y="6629400"/>
            <a:chExt cx="3162299" cy="228600"/>
          </a:xfrm>
          <a:solidFill>
            <a:srgbClr val="02BCEB"/>
          </a:solidFill>
        </p:grpSpPr>
        <p:sp>
          <p:nvSpPr>
            <p:cNvPr id="48" name="Rectangle 47"/>
            <p:cNvSpPr/>
            <p:nvPr userDrawn="1"/>
          </p:nvSpPr>
          <p:spPr>
            <a:xfrm>
              <a:off x="3048000" y="6629400"/>
              <a:ext cx="304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 userDrawn="1"/>
          </p:nvSpPr>
          <p:spPr>
            <a:xfrm flipH="1">
              <a:off x="5981699" y="66294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1" y="6629400"/>
            <a:ext cx="3162299" cy="228600"/>
            <a:chOff x="1" y="6629400"/>
            <a:chExt cx="3162299" cy="228600"/>
          </a:xfrm>
        </p:grpSpPr>
        <p:sp>
          <p:nvSpPr>
            <p:cNvPr id="51" name="Rectangle 50"/>
            <p:cNvSpPr/>
            <p:nvPr userDrawn="1"/>
          </p:nvSpPr>
          <p:spPr>
            <a:xfrm>
              <a:off x="1" y="6629400"/>
              <a:ext cx="3048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 userDrawn="1"/>
          </p:nvSpPr>
          <p:spPr>
            <a:xfrm flipH="1">
              <a:off x="2933700" y="6629400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2" y="5988205"/>
            <a:ext cx="971343" cy="673609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8338691" y="6423375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i="0" dirty="0">
                <a:solidFill>
                  <a:schemeClr val="tx1">
                    <a:alpha val="60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A912-0CDB-8F4E-BC5A-B68E42E3F1DF}" type="datetimeFigureOut">
              <a:rPr lang="en-US" smtClean="0"/>
              <a:t>9/1/17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9481-144B-C643-AE30-36B5DCAB08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49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6" r:id="rId2"/>
    <p:sldLayoutId id="2147483700" r:id="rId3"/>
    <p:sldLayoutId id="2147483651" r:id="rId4"/>
    <p:sldLayoutId id="2147483718" r:id="rId5"/>
    <p:sldLayoutId id="2147483717" r:id="rId6"/>
    <p:sldLayoutId id="2147483720" r:id="rId7"/>
    <p:sldLayoutId id="2147483719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712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713" r:id="rId31"/>
    <p:sldLayoutId id="2147483685" r:id="rId32"/>
    <p:sldLayoutId id="2147483686" r:id="rId33"/>
    <p:sldLayoutId id="2147483687" r:id="rId34"/>
    <p:sldLayoutId id="2147483695" r:id="rId35"/>
    <p:sldLayoutId id="2147483696" r:id="rId36"/>
    <p:sldLayoutId id="2147483697" r:id="rId37"/>
    <p:sldLayoutId id="2147483714" r:id="rId38"/>
    <p:sldLayoutId id="2147483654" r:id="rId39"/>
    <p:sldLayoutId id="2147483649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4" userDrawn="1">
          <p15:clr>
            <a:srgbClr val="F26B43"/>
          </p15:clr>
        </p15:guide>
        <p15:guide id="4" pos="216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144" userDrawn="1">
          <p15:clr>
            <a:srgbClr val="F26B43"/>
          </p15:clr>
        </p15:guide>
        <p15:guide id="7" orient="horz" pos="36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.emf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s17-asset-repo.ciscoevents.net/fonts.html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s17-asset-repo.ciscoevents.net/index.html" TargetMode="External"/><Relationship Id="rId4" Type="http://schemas.openxmlformats.org/officeDocument/2006/relationships/hyperlink" Target="http://wwwin.cisco.com/infosec/policies/classification.shtml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457189" indent="-457189">
              <a:buFont typeface="+mj-lt"/>
              <a:buAutoNum type="arabicParenR"/>
            </a:pPr>
            <a:r>
              <a:rPr lang="en-US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Install these templates and supporting files</a:t>
            </a:r>
          </a:p>
          <a:p>
            <a:pPr marL="457189" indent="-457189">
              <a:buFont typeface="+mj-lt"/>
              <a:buAutoNum type="arabicParenR"/>
            </a:pPr>
            <a:r>
              <a:rPr lang="en-US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Verify fonts are working (slide 3)</a:t>
            </a:r>
          </a:p>
          <a:p>
            <a:pPr marL="457189" indent="-457189">
              <a:buFont typeface="+mj-lt"/>
              <a:buAutoNum type="arabicParenR"/>
            </a:pPr>
            <a:r>
              <a:rPr lang="en-US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Read “9 Tips for Better Presentations” (slide 4</a:t>
            </a:r>
            <a:r>
              <a:rPr lang="en-US" dirty="0" smtClean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)</a:t>
            </a:r>
            <a:endParaRPr lang="en-US" dirty="0">
              <a:latin typeface="CiscoSansTT" panose="020B0503020201020303" pitchFamily="34" charset="0"/>
              <a:ea typeface="CiscoSans" charset="0"/>
              <a:cs typeface="CiscoSansTT" panose="020B05030202010203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Quick Start Steps</a:t>
            </a:r>
          </a:p>
        </p:txBody>
      </p:sp>
    </p:spTree>
    <p:extLst>
      <p:ext uri="{BB962C8B-B14F-4D97-AF65-F5344CB8AC3E}">
        <p14:creationId xmlns:p14="http://schemas.microsoft.com/office/powerpoint/2010/main" val="1942024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1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Lorem ipsum dolor sit amet</a:t>
            </a:r>
          </a:p>
          <a:p>
            <a:r>
              <a:rPr lang="en-US" dirty="0"/>
              <a:t>Consectetur adipisicing elit, sed do eiusmod tempor </a:t>
            </a:r>
          </a:p>
          <a:p>
            <a:r>
              <a:rPr lang="en-US" dirty="0"/>
              <a:t>Incididunt ut labore et dolore magna aliqua</a:t>
            </a:r>
          </a:p>
          <a:p>
            <a:pPr lvl="1"/>
            <a:r>
              <a:rPr lang="en-US" dirty="0"/>
              <a:t>Ut enim ad minim veniam, quis nostrud exercitation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 – Chart Slide</a:t>
            </a:r>
          </a:p>
        </p:txBody>
      </p:sp>
      <p:graphicFrame>
        <p:nvGraphicFramePr>
          <p:cNvPr id="5" name="Chart Placeholder 1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542088" y="1797050"/>
          <a:ext cx="5222875" cy="411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Lorem ipsum dolor sit amet</a:t>
            </a:r>
          </a:p>
          <a:p>
            <a:r>
              <a:rPr lang="en-US" dirty="0"/>
              <a:t>Consectetur adipisicing elit, sed do eiusmod tempor </a:t>
            </a:r>
          </a:p>
          <a:p>
            <a:r>
              <a:rPr lang="en-US" dirty="0"/>
              <a:t>Incididunt ut labore et dolore magna aliqua</a:t>
            </a:r>
          </a:p>
          <a:p>
            <a:pPr lvl="1"/>
            <a:r>
              <a:rPr lang="en-US" dirty="0"/>
              <a:t>Ut enim ad minim veniam, quis nostrud exercitation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 – Chart Slide</a:t>
            </a:r>
          </a:p>
        </p:txBody>
      </p:sp>
      <p:graphicFrame>
        <p:nvGraphicFramePr>
          <p:cNvPr id="5" name="Chart Placeholder 1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542088" y="1797050"/>
          <a:ext cx="5222875" cy="411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4"/>
          <p:cNvGraphicFramePr>
            <a:graphicFrameLocks/>
          </p:cNvGraphicFramePr>
          <p:nvPr>
            <p:extLst/>
          </p:nvPr>
        </p:nvGraphicFramePr>
        <p:xfrm>
          <a:off x="6542617" y="1797051"/>
          <a:ext cx="5221816" cy="411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23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Lorem ipsum dolor sit amet</a:t>
            </a:r>
          </a:p>
          <a:p>
            <a:r>
              <a:rPr lang="en-US" dirty="0"/>
              <a:t>Consectetur adipisicing elit, sed do eiusmod tempor </a:t>
            </a:r>
          </a:p>
          <a:p>
            <a:r>
              <a:rPr lang="en-US" dirty="0"/>
              <a:t>Incididunt ut labore et dolore magna aliqua</a:t>
            </a:r>
          </a:p>
          <a:p>
            <a:pPr lvl="1"/>
            <a:r>
              <a:rPr lang="en-US" dirty="0"/>
              <a:t>Ut enim ad minim veniam, quis nostrud exercitation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 – Chart Slide</a:t>
            </a:r>
          </a:p>
        </p:txBody>
      </p:sp>
      <p:graphicFrame>
        <p:nvGraphicFramePr>
          <p:cNvPr id="5" name="Chart Placeholder 1"/>
          <p:cNvGraphicFramePr>
            <a:graphicFrameLocks noGrp="1"/>
          </p:cNvGraphicFramePr>
          <p:nvPr>
            <p:ph type="chart" sz="quarter" idx="12"/>
            <p:extLst/>
          </p:nvPr>
        </p:nvGraphicFramePr>
        <p:xfrm>
          <a:off x="6542088" y="1797050"/>
          <a:ext cx="5222875" cy="411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Placeholder 4"/>
          <p:cNvGraphicFramePr>
            <a:graphicFrameLocks/>
          </p:cNvGraphicFramePr>
          <p:nvPr>
            <p:extLst/>
          </p:nvPr>
        </p:nvGraphicFramePr>
        <p:xfrm>
          <a:off x="6542617" y="1797051"/>
          <a:ext cx="5221816" cy="411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69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4662" y="1820956"/>
            <a:ext cx="11002277" cy="4224280"/>
          </a:xfrm>
        </p:spPr>
        <p:txBody>
          <a:bodyPr lIns="121920" tIns="60960" rIns="121920" bIns="60960">
            <a:noAutofit/>
          </a:bodyPr>
          <a:lstStyle/>
          <a:p>
            <a:r>
              <a:rPr lang="en-US" dirty="0"/>
              <a:t>Lorem ipsum dolor sit amet</a:t>
            </a:r>
          </a:p>
          <a:p>
            <a:r>
              <a:rPr lang="en-US" dirty="0"/>
              <a:t>Consectetur adipisicing elit, sed do eiusmod tempor </a:t>
            </a:r>
          </a:p>
          <a:p>
            <a:r>
              <a:rPr lang="en-US" dirty="0"/>
              <a:t>Incididunt ut labore et dolore magna aliqua</a:t>
            </a:r>
          </a:p>
          <a:p>
            <a:pPr lvl="1"/>
            <a:r>
              <a:rPr lang="en-US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Ut enim ad minim veniam, quis nostrud exercitation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Title Goes Here – Bulleted Text Slide</a:t>
            </a:r>
          </a:p>
        </p:txBody>
      </p:sp>
    </p:spTree>
    <p:extLst>
      <p:ext uri="{BB962C8B-B14F-4D97-AF65-F5344CB8AC3E}">
        <p14:creationId xmlns:p14="http://schemas.microsoft.com/office/powerpoint/2010/main" val="10799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509552" y="1797051"/>
            <a:ext cx="11276048" cy="4224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0" tIns="0" rIns="91420" bIns="4571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Lorem ipsum dolar sit amet. Consectetur adipisicing elit, sed do eiusmod tempor. Incididunt ut labore et dolore magna aliqua. Ut enim ad minim veniam, quis nostrud exercitation.</a:t>
            </a:r>
          </a:p>
          <a:p>
            <a:pPr marL="74082">
              <a:spcBef>
                <a:spcPts val="1484"/>
              </a:spcBef>
            </a:pPr>
            <a:endParaRPr altLang="en-US" dirty="0"/>
          </a:p>
        </p:txBody>
      </p:sp>
      <p:sp>
        <p:nvSpPr>
          <p:cNvPr id="91138" name="Title 2"/>
          <p:cNvSpPr>
            <a:spLocks noGrp="1"/>
          </p:cNvSpPr>
          <p:nvPr>
            <p:ph type="title"/>
          </p:nvPr>
        </p:nvSpPr>
        <p:spPr>
          <a:xfrm>
            <a:off x="509552" y="455085"/>
            <a:ext cx="11091333" cy="975783"/>
          </a:xfrm>
        </p:spPr>
        <p:txBody>
          <a:bodyPr/>
          <a:lstStyle/>
          <a:p>
            <a:r>
              <a:rPr lang="en-US" altLang="en-US" dirty="0"/>
              <a:t>Slide Title Goes Here – Content Slide</a:t>
            </a:r>
            <a:endParaRPr altLang="en-US" dirty="0"/>
          </a:p>
        </p:txBody>
      </p:sp>
    </p:spTree>
    <p:extLst>
      <p:ext uri="{BB962C8B-B14F-4D97-AF65-F5344CB8AC3E}">
        <p14:creationId xmlns:p14="http://schemas.microsoft.com/office/powerpoint/2010/main" val="17379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271474" y="1803400"/>
            <a:ext cx="5379927" cy="4327105"/>
          </a:xfrm>
        </p:spPr>
        <p:txBody>
          <a:bodyPr/>
          <a:lstStyle/>
          <a:p>
            <a:r>
              <a:rPr lang="en-US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Lorem ipsum dolor sit amet</a:t>
            </a:r>
          </a:p>
          <a:p>
            <a:r>
              <a:rPr lang="en-US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Consectetur adipisicing elit, sed do eiusmod tempor </a:t>
            </a:r>
          </a:p>
          <a:p>
            <a:r>
              <a:rPr lang="en-US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Incididunt ut labore et dolore magna aliqua</a:t>
            </a:r>
          </a:p>
          <a:p>
            <a:pPr lvl="1"/>
            <a:r>
              <a:rPr lang="en-US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Ut enim ad minim veniam, quis nostrud exercitation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71474" y="455085"/>
            <a:ext cx="4804845" cy="97578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CiscoSansTT Light" panose="020B0503020201020303" pitchFamily="34" charset="0"/>
                <a:ea typeface="CiscoSans ExtraLight" charset="0"/>
                <a:cs typeface="CiscoSansTT Light" panose="020B0503020201020303" pitchFamily="34" charset="0"/>
              </a:rPr>
              <a:t>Slide Title Here – Photo (Left)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1" y="0"/>
            <a:ext cx="6099351" cy="6878248"/>
          </a:xfrm>
        </p:spPr>
      </p:sp>
    </p:spTree>
    <p:extLst>
      <p:ext uri="{BB962C8B-B14F-4D97-AF65-F5344CB8AC3E}">
        <p14:creationId xmlns:p14="http://schemas.microsoft.com/office/powerpoint/2010/main" val="16712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Text on Right Side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Frame Photo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487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3687" y="1430868"/>
            <a:ext cx="11002277" cy="4697044"/>
          </a:xfrm>
        </p:spPr>
        <p:txBody>
          <a:bodyPr>
            <a:noAutofit/>
          </a:bodyPr>
          <a:lstStyle/>
          <a:p>
            <a:r>
              <a:rPr lang="en-US" sz="1867" dirty="0"/>
              <a:t>This template incorporates the look and feel for Cisco’s Partner Summit 2017 which has been developed using a tagline, graphic elements and photography together to create a style that supports the event messaging ‘Powered by Partnerships.’</a:t>
            </a:r>
          </a:p>
          <a:p>
            <a:r>
              <a:rPr lang="en-US" sz="1867" dirty="0"/>
              <a:t>Imagery Usage</a:t>
            </a:r>
          </a:p>
          <a:p>
            <a:pPr lvl="1"/>
            <a:r>
              <a:rPr lang="en-US" sz="1867" dirty="0" smtClean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Presentation </a:t>
            </a:r>
            <a:r>
              <a:rPr lang="en-US" sz="1867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Title Slide (slides </a:t>
            </a:r>
            <a:r>
              <a:rPr lang="en-US" sz="1867" dirty="0" smtClean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5-8). </a:t>
            </a:r>
            <a:r>
              <a:rPr lang="en-US" sz="1867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Choose 1 per presentation that resonates with your session.</a:t>
            </a:r>
          </a:p>
          <a:p>
            <a:pPr lvl="1"/>
            <a:r>
              <a:rPr lang="en-US" sz="1867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Section Title Slides (slides </a:t>
            </a:r>
            <a:r>
              <a:rPr lang="en-US" sz="1867" smtClean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9-12). </a:t>
            </a:r>
            <a:r>
              <a:rPr lang="en-US" sz="1867" dirty="0" smtClean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Use </a:t>
            </a:r>
            <a:r>
              <a:rPr lang="en-US" sz="1867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as many as needed within a presentation</a:t>
            </a:r>
            <a:r>
              <a:rPr lang="en-US" sz="1867" dirty="0" smtClean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.</a:t>
            </a:r>
          </a:p>
          <a:p>
            <a:pPr lvl="1"/>
            <a:r>
              <a:rPr lang="en-US" sz="1867" dirty="0" smtClean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Survey Slide (Slide </a:t>
            </a:r>
            <a:r>
              <a:rPr lang="en-US" sz="1867" dirty="0" smtClean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27). </a:t>
            </a:r>
            <a:r>
              <a:rPr lang="en-US" sz="1867" dirty="0" smtClean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Use in every presentation</a:t>
            </a:r>
            <a:endParaRPr lang="en-US" sz="1867" dirty="0">
              <a:latin typeface="CiscoSansTT" panose="020B0503020201020303" pitchFamily="34" charset="0"/>
              <a:ea typeface="CiscoSans" charset="0"/>
              <a:cs typeface="CiscoSansTT" panose="020B0503020201020303" pitchFamily="34" charset="0"/>
            </a:endParaRPr>
          </a:p>
          <a:p>
            <a:r>
              <a:rPr lang="en-US" sz="1867" dirty="0"/>
              <a:t>We use 16:9 aspect ratios for our slides.  </a:t>
            </a:r>
          </a:p>
          <a:p>
            <a:r>
              <a:rPr lang="en-US" sz="1867" dirty="0"/>
              <a:t>In April 2017 Cisco updated the corporate font. The font in this template is the new CiscoSansTT. Check slide 3 to see if you have it properly installed.</a:t>
            </a:r>
          </a:p>
          <a:p>
            <a:r>
              <a:rPr lang="en-US" sz="1867" dirty="0"/>
              <a:t>Keep your files small.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What’s New</a:t>
            </a:r>
            <a:endParaRPr lang="en-GB" dirty="0">
              <a:latin typeface="CiscoSansTT" panose="020B0503020201020303" pitchFamily="34" charset="0"/>
              <a:ea typeface="CiscoSans" charset="0"/>
              <a:cs typeface="CiscoSansTT" panose="020B05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Lorem ipsum dolor sit amet</a:t>
            </a:r>
          </a:p>
          <a:p>
            <a:r>
              <a:rPr lang="en-US" dirty="0"/>
              <a:t>Consectetur adipisicing elit, sed do eiusmod tempor </a:t>
            </a:r>
          </a:p>
          <a:p>
            <a:r>
              <a:rPr lang="en-US" dirty="0"/>
              <a:t>Incididunt ut labore et dolore magna aliqua</a:t>
            </a:r>
          </a:p>
          <a:p>
            <a:pPr lvl="1"/>
            <a:r>
              <a:rPr lang="en-US" dirty="0"/>
              <a:t>Ut enim ad minim veniam, quis nostrud exercitation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Slide Title Here – Photo (Right)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08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518584" y="1022344"/>
            <a:ext cx="11156949" cy="4224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531271" indent="-457189">
              <a:lnSpc>
                <a:spcPct val="150000"/>
              </a:lnSpc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charset="0"/>
              <a:buChar char="•"/>
            </a:pPr>
            <a:r>
              <a:rPr lang="en-US" altLang="en-US" dirty="0"/>
              <a:t>Bulleted text slide with no title</a:t>
            </a:r>
          </a:p>
          <a:p>
            <a:pPr marL="531271" indent="-457189">
              <a:lnSpc>
                <a:spcPct val="150000"/>
              </a:lnSpc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charset="0"/>
              <a:buChar char="•"/>
            </a:pPr>
            <a:r>
              <a:rPr lang="en-US" altLang="en-US" dirty="0"/>
              <a:t>Can be used to display table of contents, roadmaps, lists, etc. </a:t>
            </a:r>
          </a:p>
          <a:p>
            <a:pPr marL="531271" indent="-457189">
              <a:spcBef>
                <a:spcPts val="1484"/>
              </a:spcBef>
              <a:buFont typeface="Arial" charset="0"/>
              <a:buChar char="•"/>
            </a:pPr>
            <a:endParaRPr lang="en-US" altLang="en-US" dirty="0"/>
          </a:p>
          <a:p>
            <a:pPr marL="531271" indent="-457189">
              <a:spcBef>
                <a:spcPts val="1484"/>
              </a:spcBef>
              <a:buFont typeface="Arial" charset="0"/>
              <a:buChar char="•"/>
            </a:pPr>
            <a:endParaRPr lang="en-US" altLang="en-US" dirty="0"/>
          </a:p>
          <a:p>
            <a:pPr marL="531271" indent="-457189">
              <a:spcBef>
                <a:spcPts val="1484"/>
              </a:spcBef>
              <a:buFont typeface="Arial" charset="0"/>
              <a:buChar char="•"/>
            </a:pPr>
            <a:endParaRPr altLang="en-US" dirty="0"/>
          </a:p>
        </p:txBody>
      </p:sp>
    </p:spTree>
    <p:extLst>
      <p:ext uri="{BB962C8B-B14F-4D97-AF65-F5344CB8AC3E}">
        <p14:creationId xmlns:p14="http://schemas.microsoft.com/office/powerpoint/2010/main" val="1716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4417" y="5221817"/>
            <a:ext cx="10388600" cy="465667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804313"/>
            <a:r>
              <a:rPr lang="en-US" altLang="en-US" dirty="0"/>
              <a:t>Quote Attribution</a:t>
            </a:r>
            <a:endParaRPr altLang="en-US" dirty="0"/>
          </a:p>
        </p:txBody>
      </p:sp>
      <p:sp>
        <p:nvSpPr>
          <p:cNvPr id="96258" name="Title 2"/>
          <p:cNvSpPr>
            <a:spLocks noGrp="1"/>
          </p:cNvSpPr>
          <p:nvPr>
            <p:ph type="ctrTitle"/>
          </p:nvPr>
        </p:nvSpPr>
        <p:spPr>
          <a:xfrm>
            <a:off x="495085" y="2053167"/>
            <a:ext cx="10629900" cy="3039533"/>
          </a:xfrm>
        </p:spPr>
        <p:txBody>
          <a:bodyPr/>
          <a:lstStyle/>
          <a:p>
            <a:pPr marL="243411" indent="-531271"/>
            <a:r>
              <a:rPr lang="en-US" altLang="en-US" dirty="0"/>
              <a:t>“Quotation Slide”</a:t>
            </a:r>
            <a:endParaRPr altLang="en-US" dirty="0"/>
          </a:p>
        </p:txBody>
      </p:sp>
    </p:spTree>
    <p:extLst>
      <p:ext uri="{BB962C8B-B14F-4D97-AF65-F5344CB8AC3E}">
        <p14:creationId xmlns:p14="http://schemas.microsoft.com/office/powerpoint/2010/main" val="6706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69471" y="1686680"/>
            <a:ext cx="3461657" cy="3461657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iscoSansTT Light" panose="020B05030202010203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65171" y="1698171"/>
            <a:ext cx="3461657" cy="3461657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iscoSansTT Light" panose="020B05030202010203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22771" y="1698171"/>
            <a:ext cx="3461657" cy="3461657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iscoSansTT Light" panose="020B0503020201020303" pitchFamily="34" charset="0"/>
            </a:endParaRPr>
          </a:p>
        </p:txBody>
      </p:sp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509552" y="455085"/>
            <a:ext cx="11127317" cy="975783"/>
          </a:xfrm>
        </p:spPr>
        <p:txBody>
          <a:bodyPr/>
          <a:lstStyle/>
          <a:p>
            <a:r>
              <a:rPr lang="en-US" altLang="en-US" dirty="0"/>
              <a:t>Slide Title Goes Here – Multi-photo</a:t>
            </a:r>
            <a:endParaRPr altLang="en-US" dirty="0"/>
          </a:p>
        </p:txBody>
      </p:sp>
      <p:sp>
        <p:nvSpPr>
          <p:cNvPr id="102402" name="Picture Placeholder 2"/>
          <p:cNvSpPr>
            <a:spLocks noGrp="1"/>
          </p:cNvSpPr>
          <p:nvPr>
            <p:ph type="pic" sz="quarter" idx="10"/>
          </p:nvPr>
        </p:nvSpPr>
        <p:spPr bwMode="auto">
          <a:xfrm>
            <a:off x="745066" y="1773766"/>
            <a:ext cx="3310467" cy="3310467"/>
          </a:xfrm>
          <a:solidFill>
            <a:schemeClr val="bg1">
              <a:alpha val="30196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4440766" y="1773766"/>
            <a:ext cx="3310467" cy="3310467"/>
          </a:xfrm>
          <a:solidFill>
            <a:schemeClr val="bg1">
              <a:alpha val="30196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4" name="Picture Placeholder 4"/>
          <p:cNvSpPr>
            <a:spLocks noGrp="1"/>
          </p:cNvSpPr>
          <p:nvPr>
            <p:ph type="pic" sz="quarter" idx="12"/>
          </p:nvPr>
        </p:nvSpPr>
        <p:spPr bwMode="auto">
          <a:xfrm>
            <a:off x="8098366" y="1773766"/>
            <a:ext cx="3310467" cy="3310467"/>
          </a:xfrm>
          <a:solidFill>
            <a:schemeClr val="bg1">
              <a:alpha val="30196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5" name="Text Placeholder 5"/>
          <p:cNvSpPr>
            <a:spLocks noGrp="1"/>
          </p:cNvSpPr>
          <p:nvPr>
            <p:ph type="body" sz="quarter" idx="13"/>
          </p:nvPr>
        </p:nvSpPr>
        <p:spPr bwMode="auto">
          <a:xfrm>
            <a:off x="603251" y="5262034"/>
            <a:ext cx="3289300" cy="8657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altLang="en-US"/>
          </a:p>
        </p:txBody>
      </p:sp>
      <p:sp>
        <p:nvSpPr>
          <p:cNvPr id="102406" name="Text Placeholder 6"/>
          <p:cNvSpPr>
            <a:spLocks noGrp="1"/>
          </p:cNvSpPr>
          <p:nvPr>
            <p:ph type="body" sz="quarter" idx="14"/>
          </p:nvPr>
        </p:nvSpPr>
        <p:spPr bwMode="auto">
          <a:xfrm>
            <a:off x="4527551" y="5257801"/>
            <a:ext cx="3291416" cy="8678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altLang="en-US"/>
          </a:p>
        </p:txBody>
      </p:sp>
      <p:sp>
        <p:nvSpPr>
          <p:cNvPr id="102407" name="Text Placeholder 7"/>
          <p:cNvSpPr>
            <a:spLocks noGrp="1"/>
          </p:cNvSpPr>
          <p:nvPr>
            <p:ph type="body" sz="quarter" idx="15"/>
          </p:nvPr>
        </p:nvSpPr>
        <p:spPr bwMode="auto">
          <a:xfrm>
            <a:off x="8384117" y="5262034"/>
            <a:ext cx="3291416" cy="8657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82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6751" y="4662353"/>
            <a:ext cx="10852149" cy="640560"/>
          </a:xfrm>
        </p:spPr>
        <p:txBody>
          <a:bodyPr/>
          <a:lstStyle/>
          <a:p>
            <a:r>
              <a:rPr lang="en-US" dirty="0"/>
              <a:t>Full Frame Photo with Text Overlay</a:t>
            </a:r>
          </a:p>
        </p:txBody>
      </p:sp>
    </p:spTree>
    <p:extLst>
      <p:ext uri="{BB962C8B-B14F-4D97-AF65-F5344CB8AC3E}">
        <p14:creationId xmlns:p14="http://schemas.microsoft.com/office/powerpoint/2010/main" val="7727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6599" y="6194582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#CiscoPS17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87349" y="6159500"/>
            <a:ext cx="627725" cy="331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5" r="29812" b="1"/>
          <a:stretch/>
        </p:blipFill>
        <p:spPr>
          <a:xfrm>
            <a:off x="7472682" y="0"/>
            <a:ext cx="4719318" cy="3428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349" y="4295871"/>
            <a:ext cx="7143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/>
                <a:ea typeface="+mn-ea"/>
                <a:cs typeface="+mn-cs"/>
              </a:rPr>
              <a:t>All Session Content will be available 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/>
                <a:ea typeface="+mn-ea"/>
                <a:cs typeface="+mn-cs"/>
              </a:rPr>
              <a:t>SalesConnect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8338692" y="6482522"/>
            <a:ext cx="42137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marL="0" marR="0" lvl="0" indent="0" algn="l" defTabSz="8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60000"/>
                  </a:srgbClr>
                </a:solidFill>
                <a:effectLst/>
                <a:uLnTx/>
                <a:uFillTx/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rPr>
              <a:t>© 2017 Cisco and/or its affiliates. All rights reserved.   Cisco Confidential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349" y="841479"/>
            <a:ext cx="7472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charset="0"/>
                <a:ea typeface="CiscoSansTT" charset="0"/>
                <a:cs typeface="CiscoSansTT" charset="0"/>
              </a:rPr>
              <a:t>Please Complete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charset="0"/>
                <a:ea typeface="CiscoSansTT" charset="0"/>
                <a:cs typeface="CiscoSansTT" charset="0"/>
              </a:rPr>
              <a:t>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charset="0"/>
                <a:ea typeface="CiscoSansTT" charset="0"/>
                <a:cs typeface="CiscoSansTT" charset="0"/>
              </a:rPr>
              <a:t>he Session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charset="0"/>
                <a:ea typeface="CiscoSansTT" charset="0"/>
                <a:cs typeface="CiscoSansTT" charset="0"/>
              </a:rPr>
              <a:t>o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charset="0"/>
                <a:ea typeface="CiscoSansTT" charset="0"/>
                <a:cs typeface="CiscoSansTT" charset="0"/>
              </a:rPr>
              <a:t>n Your Mobile App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" charset="0"/>
              <a:ea typeface="CiscoSansTT" charset="0"/>
              <a:cs typeface="CiscoSansT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37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Bullet Text 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with Bullet Text</a:t>
            </a:r>
          </a:p>
        </p:txBody>
      </p:sp>
    </p:spTree>
    <p:extLst>
      <p:ext uri="{BB962C8B-B14F-4D97-AF65-F5344CB8AC3E}">
        <p14:creationId xmlns:p14="http://schemas.microsoft.com/office/powerpoint/2010/main" val="19855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with Non-Bullet Text</a:t>
            </a:r>
          </a:p>
        </p:txBody>
      </p:sp>
    </p:spTree>
    <p:extLst>
      <p:ext uri="{BB962C8B-B14F-4D97-AF65-F5344CB8AC3E}">
        <p14:creationId xmlns:p14="http://schemas.microsoft.com/office/powerpoint/2010/main" val="15085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04825" y="377217"/>
            <a:ext cx="11129433" cy="975783"/>
          </a:xfrm>
        </p:spPr>
        <p:txBody>
          <a:bodyPr>
            <a:noAutofit/>
          </a:bodyPr>
          <a:lstStyle/>
          <a:p>
            <a:r>
              <a:rPr lang="en-US" sz="3133" dirty="0"/>
              <a:t>Do You See the CiscoSans Font in Both Samples Below?</a:t>
            </a:r>
            <a:endParaRPr lang="en-GB" sz="3133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228731" y="2817178"/>
            <a:ext cx="3775547" cy="777240"/>
          </a:xfrm>
          <a:prstGeom prst="rect">
            <a:avLst/>
          </a:prstGeom>
        </p:spPr>
        <p:txBody>
          <a:bodyPr lIns="82291" tIns="45719" rIns="82291" bIns="45719"/>
          <a:lstStyle>
            <a:lvl1pPr>
              <a:lnSpc>
                <a:spcPct val="80000"/>
              </a:lnSpc>
              <a:spcBef>
                <a:spcPct val="0"/>
              </a:spcBef>
              <a:buNone/>
              <a:defRPr lang="en-US" sz="3200" b="0" spc="-100" baseline="0" dirty="0">
                <a:gradFill flip="none" rotWithShape="1">
                  <a:gsLst>
                    <a:gs pos="100000">
                      <a:srgbClr val="025CE0"/>
                    </a:gs>
                    <a:gs pos="0">
                      <a:srgbClr val="332298"/>
                    </a:gs>
                  </a:gsLst>
                  <a:lin ang="135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sz="2133" spc="0">
                <a:solidFill>
                  <a:srgbClr val="000000"/>
                </a:solidFill>
                <a:latin typeface="CiscoSansTT ExtraLight" panose="020B0303020201020303" pitchFamily="34" charset="0"/>
                <a:ea typeface="CiscoSans ExtraLight" charset="0"/>
                <a:cs typeface="CiscoSansTT ExtraLight" panose="020B0303020201020303" pitchFamily="34" charset="0"/>
              </a:rPr>
              <a:t>Do we have any vision for what we really want to do?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228730" y="5607889"/>
            <a:ext cx="4319481" cy="777240"/>
          </a:xfrm>
          <a:prstGeom prst="rect">
            <a:avLst/>
          </a:prstGeom>
        </p:spPr>
        <p:txBody>
          <a:bodyPr lIns="82291" tIns="45719" rIns="82291" bIns="45719"/>
          <a:lstStyle>
            <a:lvl1pPr>
              <a:lnSpc>
                <a:spcPct val="80000"/>
              </a:lnSpc>
              <a:spcBef>
                <a:spcPct val="0"/>
              </a:spcBef>
              <a:buNone/>
              <a:defRPr lang="en-US" sz="3200" b="0" spc="-100" baseline="0" dirty="0">
                <a:gradFill flip="none" rotWithShape="1">
                  <a:gsLst>
                    <a:gs pos="100000">
                      <a:srgbClr val="025CE0"/>
                    </a:gs>
                    <a:gs pos="0">
                      <a:srgbClr val="332298"/>
                    </a:gs>
                  </a:gsLst>
                  <a:lin ang="135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2133" b="1" spc="0" dirty="0">
                <a:solidFill>
                  <a:srgbClr val="000000"/>
                </a:solidFill>
                <a:latin typeface="CiscoSansTT Heavy" panose="020B0903020201020303" pitchFamily="34" charset="0"/>
                <a:ea typeface="CiscoSans Heavy" charset="0"/>
                <a:cs typeface="CiscoSansTT Heavy" panose="020B0903020201020303" pitchFamily="34" charset="0"/>
              </a:rPr>
              <a:t>Do we have any vision for what we really want to do?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2480" y="5195937"/>
            <a:ext cx="4965424" cy="838200"/>
          </a:xfrm>
          <a:prstGeom prst="rect">
            <a:avLst/>
          </a:prstGeom>
        </p:spPr>
        <p:txBody>
          <a:bodyPr vert="horz" lIns="121899" tIns="60949" rIns="121899" bIns="60949" rtlCol="0" anchor="t" anchorCtr="0">
            <a:noAutofit/>
          </a:bodyPr>
          <a:lstStyle>
            <a:lvl1pPr algn="l" defTabSz="685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b="0" i="0" kern="1200" spc="0" baseline="0">
                <a:solidFill>
                  <a:schemeClr val="tx1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>
              <a:defRPr/>
            </a:pPr>
            <a:r>
              <a:rPr lang="en-US" sz="2133" b="1" dirty="0">
                <a:solidFill>
                  <a:srgbClr val="30A3FF"/>
                </a:solidFill>
                <a:latin typeface="CiscoSansTT Heavy" panose="020B0903020201020303" pitchFamily="34" charset="0"/>
                <a:ea typeface="CiscoSans Heavy" charset="0"/>
                <a:cs typeface="CiscoSansTT Heavy" panose="020B0903020201020303" pitchFamily="34" charset="0"/>
              </a:rPr>
              <a:t>CiscoSans Heavy text is here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8290" y="1835245"/>
            <a:ext cx="4795732" cy="838200"/>
          </a:xfrm>
          <a:prstGeom prst="rect">
            <a:avLst/>
          </a:prstGeom>
        </p:spPr>
        <p:txBody>
          <a:bodyPr vert="horz" lIns="121899" tIns="60949" rIns="121899" bIns="60949" rtlCol="0" anchor="t" anchorCtr="0">
            <a:noAutofit/>
          </a:bodyPr>
          <a:lstStyle>
            <a:lvl1pPr algn="l" defTabSz="685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b="0" i="0" kern="1200" spc="0" baseline="0">
                <a:solidFill>
                  <a:schemeClr val="tx1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rPr>
              <a:t>Sample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825" y="1094440"/>
            <a:ext cx="1108710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rPr>
              <a:t>Both samples should look the same. If not, you need to </a:t>
            </a:r>
            <a:r>
              <a:rPr lang="en-US" sz="2000" dirty="0" smtClean="0">
                <a:solidFill>
                  <a:schemeClr val="accent2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rPr>
              <a:t>download </a:t>
            </a:r>
            <a:r>
              <a:rPr lang="en-US" sz="2000" dirty="0">
                <a:solidFill>
                  <a:schemeClr val="accent2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rPr>
              <a:t>the TTF </a:t>
            </a:r>
            <a:r>
              <a:rPr lang="en-US" sz="2000" dirty="0" smtClean="0">
                <a:solidFill>
                  <a:schemeClr val="accent2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rPr>
              <a:t>CiscoSans font.</a:t>
            </a:r>
            <a:endParaRPr lang="en-US" sz="2000" dirty="0">
              <a:solidFill>
                <a:schemeClr val="accent2"/>
              </a:solidFill>
              <a:latin typeface="CiscoSansTT Light" panose="020B0503020201020303" pitchFamily="34" charset="0"/>
              <a:cs typeface="CiscoSansTT Light" panose="020B0503020201020303" pitchFamily="34" charset="0"/>
            </a:endParaRPr>
          </a:p>
          <a:p>
            <a:r>
              <a:rPr lang="en-US" sz="2000" dirty="0">
                <a:solidFill>
                  <a:schemeClr val="accent2"/>
                </a:solidFill>
                <a:latin typeface="CiscoSansTT Light" panose="020B0503020201020303" pitchFamily="34" charset="0"/>
                <a:cs typeface="CiscoSansTT Light" panose="020B0503020201020303" pitchFamily="34" charset="0"/>
                <a:hlinkClick r:id="rId3"/>
              </a:rPr>
              <a:t>http://ps17-asset-repo.ciscoevents.net/fonts.html</a:t>
            </a:r>
            <a:endParaRPr lang="en-US" sz="2000" dirty="0">
              <a:solidFill>
                <a:schemeClr val="accent2"/>
              </a:solidFill>
              <a:latin typeface="CiscoSansTT Light" panose="020B0503020201020303" pitchFamily="34" charset="0"/>
              <a:cs typeface="CiscoSansTT Light" panose="020B0503020201020303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228731" y="4147861"/>
            <a:ext cx="3775547" cy="899487"/>
          </a:xfrm>
          <a:prstGeom prst="rect">
            <a:avLst/>
          </a:prstGeom>
        </p:spPr>
        <p:txBody>
          <a:bodyPr lIns="82291" tIns="45719" rIns="82291" bIns="45719"/>
          <a:lstStyle>
            <a:lvl1pPr>
              <a:lnSpc>
                <a:spcPct val="80000"/>
              </a:lnSpc>
              <a:spcBef>
                <a:spcPct val="0"/>
              </a:spcBef>
              <a:buNone/>
              <a:defRPr lang="en-US" sz="3200" b="0" spc="-100" baseline="0" dirty="0">
                <a:gradFill flip="none" rotWithShape="1">
                  <a:gsLst>
                    <a:gs pos="100000">
                      <a:srgbClr val="025CE0"/>
                    </a:gs>
                    <a:gs pos="0">
                      <a:srgbClr val="332298"/>
                    </a:gs>
                  </a:gsLst>
                  <a:lin ang="135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sz="2133" spc="0">
                <a:solidFill>
                  <a:srgbClr val="000000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Do we have any vision for what we really want to do?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2479" y="3740270"/>
            <a:ext cx="4965424" cy="838200"/>
          </a:xfrm>
          <a:prstGeom prst="rect">
            <a:avLst/>
          </a:prstGeom>
        </p:spPr>
        <p:txBody>
          <a:bodyPr vert="horz" lIns="121899" tIns="60949" rIns="121899" bIns="60949" rtlCol="0" anchor="t" anchorCtr="0">
            <a:noAutofit/>
          </a:bodyPr>
          <a:lstStyle>
            <a:lvl1pPr algn="l" defTabSz="685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b="0" i="0" kern="1200" spc="0" baseline="0">
                <a:solidFill>
                  <a:schemeClr val="tx1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>
              <a:defRPr/>
            </a:pPr>
            <a:r>
              <a:rPr lang="en-US" sz="2133" dirty="0">
                <a:solidFill>
                  <a:srgbClr val="30A3FF"/>
                </a:solidFill>
                <a:latin typeface="CiscoSansTT" panose="020B0503020201020303" pitchFamily="34" charset="0"/>
                <a:ea typeface="CiscoSans" charset="0"/>
                <a:cs typeface="CiscoSansTT" panose="020B0503020201020303" pitchFamily="34" charset="0"/>
              </a:rPr>
              <a:t>CiscoSans Regular text is here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152089" y="1867519"/>
            <a:ext cx="4795732" cy="838200"/>
          </a:xfrm>
          <a:prstGeom prst="rect">
            <a:avLst/>
          </a:prstGeom>
        </p:spPr>
        <p:txBody>
          <a:bodyPr vert="horz" lIns="121899" tIns="60949" rIns="121899" bIns="60949" rtlCol="0" anchor="t" anchorCtr="0">
            <a:noAutofit/>
          </a:bodyPr>
          <a:lstStyle>
            <a:lvl1pPr algn="l" defTabSz="685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b="0" i="0" kern="1200" spc="0" baseline="0">
                <a:solidFill>
                  <a:schemeClr val="tx1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  <a:latin typeface="CiscoSansTT Light" panose="020B0503020201020303" pitchFamily="34" charset="0"/>
                <a:cs typeface="CiscoSansTT Light" panose="020B0503020201020303" pitchFamily="34" charset="0"/>
              </a:rPr>
              <a:t>Sample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6" t="30417" r="4297" b="5278"/>
          <a:stretch/>
        </p:blipFill>
        <p:spPr>
          <a:xfrm>
            <a:off x="6453155" y="2236923"/>
            <a:ext cx="5143501" cy="441007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0415" y="2436670"/>
            <a:ext cx="4965424" cy="838200"/>
          </a:xfrm>
          <a:prstGeom prst="rect">
            <a:avLst/>
          </a:prstGeom>
        </p:spPr>
        <p:txBody>
          <a:bodyPr vert="horz" lIns="121899" tIns="60949" rIns="121899" bIns="60949" rtlCol="0" anchor="t" anchorCtr="0">
            <a:noAutofit/>
          </a:bodyPr>
          <a:lstStyle>
            <a:lvl1pPr algn="l" defTabSz="685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b="0" i="0" kern="1200" spc="0" baseline="0">
                <a:solidFill>
                  <a:schemeClr val="tx1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>
              <a:defRPr/>
            </a:pPr>
            <a:r>
              <a:rPr lang="en-US" sz="2130" dirty="0">
                <a:solidFill>
                  <a:srgbClr val="30A3FF"/>
                </a:solidFill>
                <a:latin typeface="CiscoSansTT ExtraLight" panose="020B0303020201020303" pitchFamily="34" charset="0"/>
                <a:ea typeface="CiscoSans ExtraLight" charset="0"/>
                <a:cs typeface="CiscoSansTT ExtraLight" panose="020B0303020201020303" pitchFamily="34" charset="0"/>
              </a:rPr>
              <a:t>CiscoSans Extra Light text is here</a:t>
            </a:r>
          </a:p>
        </p:txBody>
      </p:sp>
    </p:spTree>
    <p:extLst>
      <p:ext uri="{BB962C8B-B14F-4D97-AF65-F5344CB8AC3E}">
        <p14:creationId xmlns:p14="http://schemas.microsoft.com/office/powerpoint/2010/main" val="16710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00317" y="1846945"/>
            <a:ext cx="2650200" cy="3810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47195" y="1846945"/>
            <a:ext cx="2650200" cy="3810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194072" y="1848827"/>
            <a:ext cx="2650200" cy="3810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9040949" y="1848827"/>
            <a:ext cx="2650200" cy="38100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Person</a:t>
            </a:r>
          </a:p>
        </p:txBody>
      </p:sp>
    </p:spTree>
    <p:extLst>
      <p:ext uri="{BB962C8B-B14F-4D97-AF65-F5344CB8AC3E}">
        <p14:creationId xmlns:p14="http://schemas.microsoft.com/office/powerpoint/2010/main" val="8566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People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Tex</a:t>
            </a:r>
            <a:r>
              <a:rPr lang="en-US" dirty="0"/>
              <a:t>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People</a:t>
            </a:r>
          </a:p>
        </p:txBody>
      </p:sp>
    </p:spTree>
    <p:extLst>
      <p:ext uri="{BB962C8B-B14F-4D97-AF65-F5344CB8AC3E}">
        <p14:creationId xmlns:p14="http://schemas.microsoft.com/office/powerpoint/2010/main" val="9408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Body Copy</a:t>
            </a:r>
          </a:p>
        </p:txBody>
      </p:sp>
    </p:spTree>
    <p:extLst>
      <p:ext uri="{BB962C8B-B14F-4D97-AF65-F5344CB8AC3E}">
        <p14:creationId xmlns:p14="http://schemas.microsoft.com/office/powerpoint/2010/main" val="1665840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 Column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41286" y="403341"/>
            <a:ext cx="4954660" cy="1101928"/>
          </a:xfrm>
        </p:spPr>
        <p:txBody>
          <a:bodyPr/>
          <a:lstStyle/>
          <a:p>
            <a:pPr algn="ctr"/>
            <a:r>
              <a:rPr lang="en-US" dirty="0"/>
              <a:t>Two Column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88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Three Column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537927" y="303785"/>
            <a:ext cx="3116145" cy="1027281"/>
          </a:xfrm>
        </p:spPr>
        <p:txBody>
          <a:bodyPr/>
          <a:lstStyle/>
          <a:p>
            <a:r>
              <a:rPr lang="en-US" dirty="0"/>
              <a:t>Three Column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Three Column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4537926" y="1600428"/>
            <a:ext cx="3116147" cy="4419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89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Copy, No Headline</a:t>
            </a:r>
          </a:p>
        </p:txBody>
      </p:sp>
    </p:spTree>
    <p:extLst>
      <p:ext uri="{BB962C8B-B14F-4D97-AF65-F5344CB8AC3E}">
        <p14:creationId xmlns:p14="http://schemas.microsoft.com/office/powerpoint/2010/main" val="17849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358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79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numCol="2" spcCol="342900">
            <a:normAutofit/>
          </a:bodyPr>
          <a:lstStyle/>
          <a:p>
            <a:pPr marL="457189" indent="-457189">
              <a:spcBef>
                <a:spcPts val="2400"/>
              </a:spcBef>
              <a:buFont typeface="+mj-lt"/>
              <a:buAutoNum type="arabicParenR"/>
            </a:pPr>
            <a:r>
              <a:rPr lang="en-US" sz="2400" dirty="0"/>
              <a:t>Tell a story. Make them care.</a:t>
            </a:r>
          </a:p>
          <a:p>
            <a:pPr marL="457189" indent="-457189">
              <a:spcBef>
                <a:spcPts val="2400"/>
              </a:spcBef>
              <a:buFont typeface="+mj-lt"/>
              <a:buAutoNum type="arabicParenR"/>
            </a:pPr>
            <a:r>
              <a:rPr lang="en-US" sz="2400" dirty="0"/>
              <a:t>Start with what's most important </a:t>
            </a:r>
            <a:br>
              <a:rPr lang="en-US" sz="2400" dirty="0"/>
            </a:br>
            <a:r>
              <a:rPr lang="en-US" sz="2400" dirty="0"/>
              <a:t>to them.</a:t>
            </a:r>
          </a:p>
          <a:p>
            <a:pPr marL="457189" indent="-457189">
              <a:spcBef>
                <a:spcPts val="2400"/>
              </a:spcBef>
              <a:buFont typeface="+mj-lt"/>
              <a:buAutoNum type="arabicParenR"/>
            </a:pPr>
            <a:r>
              <a:rPr lang="en-US" sz="2400" dirty="0"/>
              <a:t>Keep it simple, and short.</a:t>
            </a:r>
          </a:p>
          <a:p>
            <a:pPr marL="457189" indent="-457189">
              <a:spcBef>
                <a:spcPts val="2400"/>
              </a:spcBef>
              <a:buFont typeface="+mj-lt"/>
              <a:buAutoNum type="arabicParenR"/>
            </a:pPr>
            <a:r>
              <a:rPr lang="en-US" sz="2400" dirty="0"/>
              <a:t>Use more slides with less on them.</a:t>
            </a:r>
          </a:p>
          <a:p>
            <a:pPr marL="457189" indent="-457189">
              <a:spcBef>
                <a:spcPts val="2400"/>
              </a:spcBef>
              <a:buFont typeface="+mj-lt"/>
              <a:buAutoNum type="arabicParenR"/>
            </a:pPr>
            <a:r>
              <a:rPr lang="en-US" sz="2400" dirty="0"/>
              <a:t>Use clear, natural language.</a:t>
            </a:r>
          </a:p>
          <a:p>
            <a:pPr marL="457189" indent="-457189">
              <a:spcBef>
                <a:spcPts val="2400"/>
              </a:spcBef>
              <a:buFont typeface="+mj-lt"/>
              <a:buAutoNum type="arabicParenR"/>
            </a:pPr>
            <a:r>
              <a:rPr lang="en-US" sz="2400" dirty="0"/>
              <a:t>Leave time to listen.</a:t>
            </a:r>
          </a:p>
          <a:p>
            <a:pPr marL="457189" indent="-457189">
              <a:spcBef>
                <a:spcPts val="2400"/>
              </a:spcBef>
              <a:buFont typeface="+mj-lt"/>
              <a:buAutoNum type="arabicParenR"/>
            </a:pPr>
            <a:r>
              <a:rPr lang="en-US" sz="2400" dirty="0"/>
              <a:t>Tell them what to do next—</a:t>
            </a:r>
            <a:br>
              <a:rPr lang="en-US" sz="2400" dirty="0"/>
            </a:br>
            <a:r>
              <a:rPr lang="en-US" sz="2400" dirty="0"/>
              <a:t>get them to act.</a:t>
            </a:r>
          </a:p>
          <a:p>
            <a:pPr marL="457189" indent="-457189">
              <a:spcBef>
                <a:spcPts val="2400"/>
              </a:spcBef>
              <a:buFont typeface="+mj-lt"/>
              <a:buAutoNum type="arabicParenR"/>
            </a:pPr>
            <a:r>
              <a:rPr lang="en-US" sz="2400" dirty="0"/>
              <a:t>For additional presentation assets, visit </a:t>
            </a:r>
            <a:r>
              <a:rPr lang="en-US" sz="2400" dirty="0">
                <a:hlinkClick r:id="rId3"/>
              </a:rPr>
              <a:t>http://ps17-asset-repo.ciscoevents.net/index.html</a:t>
            </a:r>
            <a:endParaRPr lang="en-US" sz="2400" dirty="0"/>
          </a:p>
          <a:p>
            <a:pPr marL="457189" indent="-457189">
              <a:spcBef>
                <a:spcPts val="2400"/>
              </a:spcBef>
              <a:buFont typeface="+mj-lt"/>
              <a:buAutoNum type="arabicParenR"/>
            </a:pPr>
            <a:r>
              <a:rPr lang="en-US" sz="2400" dirty="0"/>
              <a:t>Information Security matters. Read the </a:t>
            </a:r>
            <a:r>
              <a:rPr lang="en-US" sz="2400" dirty="0">
                <a:hlinkClick r:id="rId4"/>
              </a:rPr>
              <a:t>Data Protection Policy </a:t>
            </a:r>
            <a:r>
              <a:rPr lang="en-US" sz="2400" dirty="0"/>
              <a:t>page.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Tips For Better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4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06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with Caption</a:t>
            </a:r>
          </a:p>
        </p:txBody>
      </p:sp>
    </p:spTree>
    <p:extLst>
      <p:ext uri="{BB962C8B-B14F-4D97-AF65-F5344CB8AC3E}">
        <p14:creationId xmlns:p14="http://schemas.microsoft.com/office/powerpoint/2010/main" val="319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Photos with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4480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with Text on Left</a:t>
            </a:r>
          </a:p>
        </p:txBody>
      </p:sp>
    </p:spTree>
    <p:extLst>
      <p:ext uri="{BB962C8B-B14F-4D97-AF65-F5344CB8AC3E}">
        <p14:creationId xmlns:p14="http://schemas.microsoft.com/office/powerpoint/2010/main" val="13658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6774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/>
          <p:cNvSpPr>
            <a:spLocks noGrp="1"/>
          </p:cNvSpPr>
          <p:nvPr>
            <p:ph type="media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5586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/>
          <p:cNvSpPr>
            <a:spLocks noGrp="1"/>
          </p:cNvSpPr>
          <p:nvPr>
            <p:ph type="media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488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5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4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S17">
      <a:dk1>
        <a:srgbClr val="535659"/>
      </a:dk1>
      <a:lt1>
        <a:srgbClr val="FFFFFF"/>
      </a:lt1>
      <a:dk2>
        <a:srgbClr val="005073"/>
      </a:dk2>
      <a:lt2>
        <a:srgbClr val="FFFFFF"/>
      </a:lt2>
      <a:accent1>
        <a:srgbClr val="005073"/>
      </a:accent1>
      <a:accent2>
        <a:srgbClr val="00BCEB"/>
      </a:accent2>
      <a:accent3>
        <a:srgbClr val="9E9EA2"/>
      </a:accent3>
      <a:accent4>
        <a:srgbClr val="6EBE49"/>
      </a:accent4>
      <a:accent5>
        <a:srgbClr val="00BCEB"/>
      </a:accent5>
      <a:accent6>
        <a:srgbClr val="FBAB18"/>
      </a:accent6>
      <a:hlink>
        <a:srgbClr val="00BCEB"/>
      </a:hlink>
      <a:folHlink>
        <a:srgbClr val="005073"/>
      </a:folHlink>
    </a:clrScheme>
    <a:fontScheme name="PS17">
      <a:majorFont>
        <a:latin typeface="CiscoSansTT Light"/>
        <a:ea typeface=""/>
        <a:cs typeface=""/>
      </a:majorFont>
      <a:minorFont>
        <a:latin typeface="CiscoSans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617</Words>
  <Application>Microsoft Macintosh PowerPoint</Application>
  <PresentationFormat>Widescreen</PresentationFormat>
  <Paragraphs>108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CiscoSans</vt:lpstr>
      <vt:lpstr>CiscoSans ExtraLight</vt:lpstr>
      <vt:lpstr>CiscoSans Heavy</vt:lpstr>
      <vt:lpstr>CiscoSans Light</vt:lpstr>
      <vt:lpstr>CiscoSansTT</vt:lpstr>
      <vt:lpstr>CiscoSansTT ExtraLight</vt:lpstr>
      <vt:lpstr>CiscoSansTT Heavy</vt:lpstr>
      <vt:lpstr>CiscoSansTT Light</vt:lpstr>
      <vt:lpstr>Office Theme</vt:lpstr>
      <vt:lpstr>Quick Start Steps</vt:lpstr>
      <vt:lpstr>What’s New</vt:lpstr>
      <vt:lpstr>Do You See the CiscoSans Font in Both Samples Below?</vt:lpstr>
      <vt:lpstr>9 Tips For Better 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Goes Here – Chart Slide</vt:lpstr>
      <vt:lpstr>Slide Title Goes Here – Chart Slide</vt:lpstr>
      <vt:lpstr>Slide Title Goes Here – Chart Slide</vt:lpstr>
      <vt:lpstr>Slide Title Goes Here – Bulleted Text Slide</vt:lpstr>
      <vt:lpstr>Slide Title Goes Here – Content Slide</vt:lpstr>
      <vt:lpstr>Slide Title Here – Photo (Left) Slide</vt:lpstr>
      <vt:lpstr>Half Frame Photo</vt:lpstr>
      <vt:lpstr>Slide Title Here – Photo (Right) Slide</vt:lpstr>
      <vt:lpstr>PowerPoint Presentation</vt:lpstr>
      <vt:lpstr>“Quotation Slide”</vt:lpstr>
      <vt:lpstr>Slide Title Goes Here – Multi-photo</vt:lpstr>
      <vt:lpstr>PowerPoint Presentation</vt:lpstr>
      <vt:lpstr>PowerPoint Presentation</vt:lpstr>
      <vt:lpstr>PowerPoint Presentation</vt:lpstr>
      <vt:lpstr>PowerPoint Presentation</vt:lpstr>
      <vt:lpstr>Headline with Bullet Text</vt:lpstr>
      <vt:lpstr>Headline with Non-Bullet Text</vt:lpstr>
      <vt:lpstr>One Person</vt:lpstr>
      <vt:lpstr>Two People</vt:lpstr>
      <vt:lpstr>Three People</vt:lpstr>
      <vt:lpstr>Two Column Body Copy</vt:lpstr>
      <vt:lpstr>Two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with Caption</vt:lpstr>
      <vt:lpstr>Two Photos with Caption</vt:lpstr>
      <vt:lpstr>Photo with Text on Left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Kim</dc:creator>
  <cp:lastModifiedBy>Phillip Kim</cp:lastModifiedBy>
  <cp:revision>135</cp:revision>
  <cp:lastPrinted>2017-08-14T22:36:35Z</cp:lastPrinted>
  <dcterms:created xsi:type="dcterms:W3CDTF">2017-07-19T18:18:05Z</dcterms:created>
  <dcterms:modified xsi:type="dcterms:W3CDTF">2017-09-01T21:20:21Z</dcterms:modified>
</cp:coreProperties>
</file>