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3"/>
  </p:notesMasterIdLst>
  <p:handoutMasterIdLst>
    <p:handoutMasterId r:id="rId44"/>
  </p:handoutMasterIdLst>
  <p:sldIdLst>
    <p:sldId id="553" r:id="rId2"/>
    <p:sldId id="509" r:id="rId3"/>
    <p:sldId id="550" r:id="rId4"/>
    <p:sldId id="551" r:id="rId5"/>
    <p:sldId id="512" r:id="rId6"/>
    <p:sldId id="513" r:id="rId7"/>
    <p:sldId id="514" r:id="rId8"/>
    <p:sldId id="552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49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7" r:id="rId41"/>
    <p:sldId id="548" r:id="rId4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pos="2741">
          <p15:clr>
            <a:srgbClr val="A4A3A4"/>
          </p15:clr>
        </p15:guide>
        <p15:guide id="4" pos="2453">
          <p15:clr>
            <a:srgbClr val="A4A3A4"/>
          </p15:clr>
        </p15:guide>
        <p15:guide id="5" pos="5558">
          <p15:clr>
            <a:srgbClr val="A4A3A4"/>
          </p15:clr>
        </p15:guide>
        <p15:guide id="6" pos="39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BB4"/>
    <a:srgbClr val="36A4D7"/>
    <a:srgbClr val="000000"/>
    <a:srgbClr val="AB0810"/>
    <a:srgbClr val="FDBE24"/>
    <a:srgbClr val="FA661C"/>
    <a:srgbClr val="90BDDB"/>
    <a:srgbClr val="335FFA"/>
    <a:srgbClr val="349A97"/>
    <a:srgbClr val="2C9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773" autoAdjust="0"/>
  </p:normalViewPr>
  <p:slideViewPr>
    <p:cSldViewPr snapToGrid="0" snapToObjects="1" showGuides="1">
      <p:cViewPr>
        <p:scale>
          <a:sx n="150" d="100"/>
          <a:sy n="150" d="100"/>
        </p:scale>
        <p:origin x="-1168" y="-584"/>
      </p:cViewPr>
      <p:guideLst>
        <p:guide orient="horz" pos="307"/>
        <p:guide orient="horz" pos="3053"/>
        <p:guide pos="2741"/>
        <p:guide pos="2453"/>
        <p:guide pos="5558"/>
        <p:guide pos="3998"/>
      </p:guideLst>
    </p:cSldViewPr>
  </p:slideViewPr>
  <p:outlineViewPr>
    <p:cViewPr>
      <p:scale>
        <a:sx n="33" d="100"/>
        <a:sy n="33" d="100"/>
      </p:scale>
      <p:origin x="0" y="-226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325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5440" cy="5199553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994701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234698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4746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468382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896896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  <p:pic>
        <p:nvPicPr>
          <p:cNvPr id="13" name="Picture 12" descr="Cisco_Logo_CMYK_noTM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255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761068"/>
            <a:ext cx="2619904" cy="275493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4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61963" y="1295401"/>
            <a:ext cx="2619904" cy="347663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276600" y="1761068"/>
            <a:ext cx="2619904" cy="275493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4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 smtClean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276600" y="1295401"/>
            <a:ext cx="2619904" cy="347663"/>
          </a:xfrm>
          <a:prstGeom prst="rect">
            <a:avLst/>
          </a:prstGeom>
          <a:solidFill>
            <a:schemeClr val="accent5"/>
          </a:solidFill>
        </p:spPr>
        <p:txBody>
          <a:bodyPr vert="horz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1761068"/>
            <a:ext cx="2619904" cy="275493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4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 smtClean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096000" y="1295401"/>
            <a:ext cx="2619904" cy="347663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9614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 on Bl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4" y="915409"/>
            <a:ext cx="8109101" cy="14975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54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Big Text to Go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557463"/>
            <a:ext cx="8099425" cy="11588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37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" y="0"/>
            <a:ext cx="9235440" cy="5202631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994701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214794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234698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214794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4746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214794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468382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214794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896896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5573"/>
            <a:ext cx="633179" cy="334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, Text, Photo on Bl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78525" y="1169322"/>
            <a:ext cx="4015167" cy="3221261"/>
          </a:xfrm>
          <a:prstGeom prst="rect">
            <a:avLst/>
          </a:prstGeom>
        </p:spPr>
        <p:txBody>
          <a:bodyPr vert="horz" lIns="91424" tIns="45712" rIns="91424" bIns="45712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424" tIns="45712" rIns="91424" bIns="45712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61938" y="304800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534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Goes Here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" y="0"/>
            <a:ext cx="9235440" cy="5202631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994701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214794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234698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214794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4746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214794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468382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214794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896896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  <p:pic>
        <p:nvPicPr>
          <p:cNvPr id="12" name="Picture 11" descr="Cisco_Logo_CMYK_noTM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96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" y="0"/>
            <a:ext cx="9235440" cy="5202631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994701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234698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4746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468382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896896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  <p:pic>
        <p:nvPicPr>
          <p:cNvPr id="12" name="Picture 11" descr="Cisco_Logo_CMYK_noTM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87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5440" cy="5199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29" y="2130690"/>
            <a:ext cx="3395743" cy="5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isco_Logo_CMYK_noTM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69532"/>
            <a:ext cx="9144000" cy="11739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Thank you.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36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8121" y="156503"/>
            <a:ext cx="9135879" cy="49869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4836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pic>
        <p:nvPicPr>
          <p:cNvPr id="12" name="Picture 11" descr="Cisco_Logo_CMYK_noTM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0867" y="4656667"/>
            <a:ext cx="1854200" cy="402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8121" y="156503"/>
            <a:ext cx="9135879" cy="49869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466676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5573"/>
            <a:ext cx="633179" cy="334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41132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593675"/>
            <a:ext cx="4075144" cy="347517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59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5440" cy="5199553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4836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pic>
        <p:nvPicPr>
          <p:cNvPr id="12" name="Picture 11" descr="Cisco_Logo_CMYK_noTM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3" y="203286"/>
            <a:ext cx="633179" cy="338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" y="177885"/>
            <a:ext cx="2430650" cy="4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81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Relationship Id="rId4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and/or its affiliates. All rights reserved.   Cisco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665454"/>
            <a:ext cx="1779931" cy="311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74" r:id="rId2"/>
    <p:sldLayoutId id="2147483948" r:id="rId3"/>
    <p:sldLayoutId id="2147483949" r:id="rId4"/>
    <p:sldLayoutId id="2147483875" r:id="rId5"/>
    <p:sldLayoutId id="2147483877" r:id="rId6"/>
    <p:sldLayoutId id="2147483876" r:id="rId7"/>
    <p:sldLayoutId id="2147483943" r:id="rId8"/>
    <p:sldLayoutId id="2147483950" r:id="rId9"/>
    <p:sldLayoutId id="2147483878" r:id="rId10"/>
    <p:sldLayoutId id="2147483881" r:id="rId11"/>
    <p:sldLayoutId id="2147483880" r:id="rId12"/>
    <p:sldLayoutId id="2147483879" r:id="rId13"/>
    <p:sldLayoutId id="2147483883" r:id="rId14"/>
    <p:sldLayoutId id="2147483886" r:id="rId15"/>
    <p:sldLayoutId id="2147483887" r:id="rId16"/>
    <p:sldLayoutId id="2147483944" r:id="rId17"/>
    <p:sldLayoutId id="2147483946" r:id="rId18"/>
    <p:sldLayoutId id="2147483884" r:id="rId19"/>
    <p:sldLayoutId id="2147483885" r:id="rId20"/>
    <p:sldLayoutId id="2147483907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947" r:id="rId27"/>
    <p:sldLayoutId id="2147483917" r:id="rId28"/>
    <p:sldLayoutId id="2147483918" r:id="rId29"/>
    <p:sldLayoutId id="2147483895" r:id="rId30"/>
    <p:sldLayoutId id="2147483871" r:id="rId31"/>
    <p:sldLayoutId id="2147483898" r:id="rId32"/>
    <p:sldLayoutId id="2147483908" r:id="rId33"/>
    <p:sldLayoutId id="2147483909" r:id="rId34"/>
    <p:sldLayoutId id="2147483910" r:id="rId35"/>
    <p:sldLayoutId id="2147483911" r:id="rId36"/>
    <p:sldLayoutId id="2147483914" r:id="rId37"/>
    <p:sldLayoutId id="2147483896" r:id="rId38"/>
    <p:sldLayoutId id="2147483912" r:id="rId39"/>
    <p:sldLayoutId id="2147483913" r:id="rId40"/>
    <p:sldLayoutId id="2147483897" r:id="rId41"/>
    <p:sldLayoutId id="2147483942" r:id="rId42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3E6BB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06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36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46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22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566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79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86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67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28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85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79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212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89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3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09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43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32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8322496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22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17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61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75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185220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461820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09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89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6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5727839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6751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349983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273078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66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46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44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40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667734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93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94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 latest and greatest">
  <a:themeElements>
    <a:clrScheme name="PS2016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latest and greatest</Template>
  <TotalTime>750</TotalTime>
  <Words>0</Words>
  <Application>Microsoft Macintosh PowerPoint</Application>
  <PresentationFormat>On-screen Show (16:9)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 latest and greatest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and greatest</dc:title>
  <dc:creator>Erik Domingo -X (erdoming - Groove11 at Cisco)</dc:creator>
  <cp:lastModifiedBy>Liv B Ling</cp:lastModifiedBy>
  <cp:revision>111</cp:revision>
  <dcterms:created xsi:type="dcterms:W3CDTF">2015-02-11T19:42:18Z</dcterms:created>
  <dcterms:modified xsi:type="dcterms:W3CDTF">2016-08-22T19:00:54Z</dcterms:modified>
</cp:coreProperties>
</file>