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90" r:id="rId1"/>
  </p:sldMasterIdLst>
  <p:notesMasterIdLst>
    <p:notesMasterId r:id="rId31"/>
  </p:notesMasterIdLst>
  <p:handoutMasterIdLst>
    <p:handoutMasterId r:id="rId32"/>
  </p:handoutMasterIdLst>
  <p:sldIdLst>
    <p:sldId id="504" r:id="rId2"/>
    <p:sldId id="505" r:id="rId3"/>
    <p:sldId id="506" r:id="rId4"/>
    <p:sldId id="507" r:id="rId5"/>
    <p:sldId id="508" r:id="rId6"/>
    <p:sldId id="528" r:id="rId7"/>
    <p:sldId id="534" r:id="rId8"/>
    <p:sldId id="535" r:id="rId9"/>
    <p:sldId id="537" r:id="rId10"/>
    <p:sldId id="538" r:id="rId11"/>
    <p:sldId id="539" r:id="rId12"/>
    <p:sldId id="540" r:id="rId13"/>
    <p:sldId id="545" r:id="rId14"/>
    <p:sldId id="546" r:id="rId15"/>
    <p:sldId id="498" r:id="rId16"/>
    <p:sldId id="500" r:id="rId17"/>
    <p:sldId id="501" r:id="rId18"/>
    <p:sldId id="499" r:id="rId19"/>
    <p:sldId id="475" r:id="rId20"/>
    <p:sldId id="514" r:id="rId21"/>
    <p:sldId id="516" r:id="rId22"/>
    <p:sldId id="476" r:id="rId23"/>
    <p:sldId id="510" r:id="rId24"/>
    <p:sldId id="479" r:id="rId25"/>
    <p:sldId id="480" r:id="rId26"/>
    <p:sldId id="549" r:id="rId27"/>
    <p:sldId id="548" r:id="rId28"/>
    <p:sldId id="550" r:id="rId29"/>
    <p:sldId id="544" r:id="rId3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Quick Start Guide" id="{60285324-7D7C-4140-B881-7333D51641B0}">
          <p14:sldIdLst>
            <p14:sldId id="504"/>
            <p14:sldId id="505"/>
            <p14:sldId id="506"/>
            <p14:sldId id="507"/>
            <p14:sldId id="508"/>
          </p14:sldIdLst>
        </p14:section>
        <p14:section name="PS16 Template" id="{21354DAC-7850-B34E-B8CA-87BD6B3FFAAB}">
          <p14:sldIdLst>
            <p14:sldId id="528"/>
            <p14:sldId id="534"/>
            <p14:sldId id="535"/>
            <p14:sldId id="537"/>
            <p14:sldId id="538"/>
            <p14:sldId id="539"/>
            <p14:sldId id="540"/>
            <p14:sldId id="545"/>
            <p14:sldId id="546"/>
            <p14:sldId id="498"/>
            <p14:sldId id="500"/>
            <p14:sldId id="501"/>
            <p14:sldId id="499"/>
            <p14:sldId id="475"/>
            <p14:sldId id="514"/>
            <p14:sldId id="516"/>
            <p14:sldId id="476"/>
            <p14:sldId id="510"/>
            <p14:sldId id="479"/>
            <p14:sldId id="480"/>
            <p14:sldId id="549"/>
            <p14:sldId id="548"/>
            <p14:sldId id="550"/>
            <p14:sldId id="5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3060" userDrawn="1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55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h Meacham" initials="JM" lastIdx="10" clrIdx="0">
    <p:extLst/>
  </p:cmAuthor>
  <p:cmAuthor id="2" name="Jonah Meacham" initials="JM [2]" lastIdx="1" clrIdx="1">
    <p:extLst/>
  </p:cmAuthor>
  <p:cmAuthor id="3" name="Jonah Meacham" initials="JM [3]" lastIdx="1" clrIdx="2">
    <p:extLst/>
  </p:cmAuthor>
  <p:cmAuthor id="4" name="Jonah Meacham" initials="JM [4]" lastIdx="1" clrIdx="3">
    <p:extLst/>
  </p:cmAuthor>
  <p:cmAuthor id="5" name="Jonah Meacham" initials="JM [5]" lastIdx="1" clrIdx="4">
    <p:extLst/>
  </p:cmAuthor>
  <p:cmAuthor id="6" name="Jonah Meacham" initials="JM [6]" lastIdx="1" clrIdx="5">
    <p:extLst/>
  </p:cmAuthor>
  <p:cmAuthor id="7" name="Jonah Meacham" initials="JM [7]" lastIdx="1" clrIdx="6">
    <p:extLst/>
  </p:cmAuthor>
  <p:cmAuthor id="8" name="Jonah Meacham" initials="JM [8]" lastIdx="1" clrIdx="7">
    <p:extLst/>
  </p:cmAuthor>
  <p:cmAuthor id="9" name="Jonah Meacham" initials="JM [9]" lastIdx="1" clrIdx="8">
    <p:extLst/>
  </p:cmAuthor>
  <p:cmAuthor id="10" name="Jonah Meacham" initials="JM [10]" lastIdx="1" clrIdx="9">
    <p:extLst/>
  </p:cmAuthor>
  <p:cmAuthor id="11" name="Jonah Meacham" initials="JM [11]" lastIdx="1" clrIdx="10">
    <p:extLst/>
  </p:cmAuthor>
  <p:cmAuthor id="12" name="Jonah Meacham" initials="JM [12]" lastIdx="1" clrIdx="11">
    <p:extLst/>
  </p:cmAuthor>
  <p:cmAuthor id="13" name="Jonah Meacham" initials="JM [13]" lastIdx="1" clrIdx="12">
    <p:extLst/>
  </p:cmAuthor>
  <p:cmAuthor id="14" name="Jonah Meacham" initials="JM [14]" lastIdx="1" clrIdx="13">
    <p:extLst/>
  </p:cmAuthor>
  <p:cmAuthor id="15" name="Jonah Meacham" initials="JM [15]" lastIdx="1" clrIdx="14">
    <p:extLst/>
  </p:cmAuthor>
  <p:cmAuthor id="16" name="Jonah Meacham" initials="JM [16]" lastIdx="1" clrIdx="15">
    <p:extLst/>
  </p:cmAuthor>
  <p:cmAuthor id="17" name="Jim Hicks" initials="jh" lastIdx="1" clrIdx="16">
    <p:extLst/>
  </p:cmAuthor>
  <p:cmAuthor id="18" name="Michelle Huston" initials="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10"/>
    <a:srgbClr val="E2E2E2"/>
    <a:srgbClr val="09090E"/>
    <a:srgbClr val="E3EBE8"/>
    <a:srgbClr val="000000"/>
    <a:srgbClr val="30A3FF"/>
    <a:srgbClr val="2990FF"/>
    <a:srgbClr val="04359F"/>
    <a:srgbClr val="6CC04A"/>
    <a:srgbClr val="30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9" autoAdjust="0"/>
    <p:restoredTop sz="86392" autoAdjust="0"/>
  </p:normalViewPr>
  <p:slideViewPr>
    <p:cSldViewPr snapToGrid="0" snapToObjects="1" showGuides="1">
      <p:cViewPr>
        <p:scale>
          <a:sx n="130" d="100"/>
          <a:sy n="130" d="100"/>
        </p:scale>
        <p:origin x="5656" y="2280"/>
      </p:cViewPr>
      <p:guideLst>
        <p:guide orient="horz" pos="300"/>
        <p:guide orient="horz" pos="3060"/>
        <p:guide pos="240"/>
        <p:guide pos="5568"/>
      </p:guideLst>
    </p:cSldViewPr>
  </p:slideViewPr>
  <p:outlineViewPr>
    <p:cViewPr>
      <p:scale>
        <a:sx n="33" d="100"/>
        <a:sy n="33" d="100"/>
      </p:scale>
      <p:origin x="0" y="-2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58-4611-BEC9-3874B39756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58-4611-BEC9-3874B39756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58-4611-BEC9-3874B39756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558-4611-BEC9-3874B397563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558-4611-BEC9-3874B3975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Bar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C9-4840-824A-55FFC6F3C7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C9-4840-824A-55FFC6F3C7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C9-4840-824A-55FFC6F3C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970064"/>
        <c:axId val="942962736"/>
      </c:barChart>
      <c:catAx>
        <c:axId val="94297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62736"/>
        <c:crosses val="autoZero"/>
        <c:auto val="1"/>
        <c:lblAlgn val="ctr"/>
        <c:lblOffset val="100"/>
        <c:noMultiLvlLbl val="0"/>
      </c:catAx>
      <c:valAx>
        <c:axId val="94296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97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Area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37261.0</c:v>
                </c:pt>
                <c:pt idx="1">
                  <c:v>37262.0</c:v>
                </c:pt>
                <c:pt idx="2">
                  <c:v>37263.0</c:v>
                </c:pt>
                <c:pt idx="3">
                  <c:v>37264.0</c:v>
                </c:pt>
                <c:pt idx="4">
                  <c:v>37265.0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32.0</c:v>
                </c:pt>
                <c:pt idx="1">
                  <c:v>32.0</c:v>
                </c:pt>
                <c:pt idx="2">
                  <c:v>28.0</c:v>
                </c:pt>
                <c:pt idx="3">
                  <c:v>12.0</c:v>
                </c:pt>
                <c:pt idx="4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3E-4C93-8D6E-C39C855E85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m/d/yy</c:formatCode>
                <c:ptCount val="5"/>
                <c:pt idx="0">
                  <c:v>37261.0</c:v>
                </c:pt>
                <c:pt idx="1">
                  <c:v>37262.0</c:v>
                </c:pt>
                <c:pt idx="2">
                  <c:v>37263.0</c:v>
                </c:pt>
                <c:pt idx="3">
                  <c:v>37264.0</c:v>
                </c:pt>
                <c:pt idx="4">
                  <c:v>37265.0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12.0</c:v>
                </c:pt>
                <c:pt idx="1">
                  <c:v>12.0</c:v>
                </c:pt>
                <c:pt idx="2">
                  <c:v>12.0</c:v>
                </c:pt>
                <c:pt idx="3">
                  <c:v>21.0</c:v>
                </c:pt>
                <c:pt idx="4">
                  <c:v>28.0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3E-4C93-8D6E-C39C855E8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920992"/>
        <c:axId val="1013923744"/>
      </c:areaChart>
      <c:dateAx>
        <c:axId val="101392099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923744"/>
        <c:crosses val="autoZero"/>
        <c:auto val="1"/>
        <c:lblOffset val="100"/>
        <c:baseTimeUnit val="days"/>
      </c:dateAx>
      <c:valAx>
        <c:axId val="10139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920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C804CD-2A46-CC49-BC0E-0FC4C4693E97}" type="datetimeFigureOut">
              <a:rPr lang="en-US"/>
              <a:pPr>
                <a:defRPr/>
              </a:pPr>
              <a:t>10/6/16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273D5CB-40FF-D44A-9D54-B5B9D08AC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1173B8-8570-124C-A2BB-DBB6B43458CB}" type="datetimeFigureOut">
              <a:rPr lang="en-US"/>
              <a:pPr>
                <a:defRPr/>
              </a:pPr>
              <a:t>10/6/16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8A3F1D-003B-9B4E-A8FC-5465D77C5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38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8005-C9FE-421C-B26E-39E46AD952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2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7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3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8A3F1D-003B-9B4E-A8FC-5465D77C52E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9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8A3F1D-003B-9B4E-A8FC-5465D77C52E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Relationship Id="rId3" Type="http://schemas.openxmlformats.org/officeDocument/2006/relationships/image" Target="../media/image1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" t="4391" r="3546" b="4311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3" y="1026377"/>
            <a:ext cx="7417435" cy="654050"/>
          </a:xfrm>
          <a:prstGeom prst="rect">
            <a:avLst/>
          </a:prstGeom>
        </p:spPr>
        <p:txBody>
          <a:bodyPr vert="horz" lIns="0" tIns="91440" rIns="0" bIns="0"/>
          <a:lstStyle>
            <a:lvl1pPr marL="0" indent="0">
              <a:buFontTx/>
              <a:buNone/>
              <a:defRPr sz="1800" b="0" i="0" baseline="0">
                <a:solidFill>
                  <a:schemeClr val="tx2"/>
                </a:solidFill>
                <a:latin typeface="+mj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87285" y="432616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tx2"/>
                </a:solidFill>
                <a:latin typeface="+mj-lt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 rot="10800000">
            <a:off x="0" y="4043024"/>
            <a:ext cx="9144000" cy="1120140"/>
          </a:xfrm>
          <a:prstGeom prst="rect">
            <a:avLst/>
          </a:prstGeom>
          <a:gradFill>
            <a:gsLst>
              <a:gs pos="50000">
                <a:srgbClr val="FFFFFF">
                  <a:alpha val="50000"/>
                </a:srgbClr>
              </a:gs>
              <a:gs pos="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4" cy="31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32" y="1110432"/>
            <a:ext cx="8313654" cy="1497263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44" y="2661165"/>
            <a:ext cx="8302625" cy="959484"/>
          </a:xfrm>
        </p:spPr>
        <p:txBody>
          <a:bodyPr vert="horz" lIns="0" tIns="45710" rIns="0" bIns="0" rtlCol="0">
            <a:normAutofit/>
          </a:bodyPr>
          <a:lstStyle>
            <a:lvl1pPr>
              <a:defRPr lang="en-US" sz="2400" b="0" i="0" baseline="0" dirty="0">
                <a:solidFill>
                  <a:schemeClr val="accent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marL="0" lvl="0" indent="0" defTabSz="684213" fontAlgn="base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46075" indent="0">
              <a:buNone/>
              <a:defRPr/>
            </a:lvl2pPr>
            <a:lvl3pPr marL="744537" indent="0">
              <a:buNone/>
              <a:defRPr/>
            </a:lvl3pPr>
            <a:lvl4pPr marL="1143000" indent="0">
              <a:buNone/>
              <a:defRPr/>
            </a:lvl4pPr>
            <a:lvl5pPr marL="1489075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" y="896112"/>
            <a:ext cx="7886700" cy="3262312"/>
          </a:xfrm>
        </p:spPr>
        <p:txBody>
          <a:bodyPr/>
          <a:lstStyle>
            <a:lvl1pPr marL="0" indent="0">
              <a:buNone/>
              <a:defRPr/>
            </a:lvl1pPr>
            <a:lvl2pPr marL="346075" indent="0">
              <a:buNone/>
              <a:defRPr/>
            </a:lvl2pPr>
            <a:lvl3pPr marL="744537" indent="0">
              <a:buNone/>
              <a:defRPr/>
            </a:lvl3pPr>
            <a:lvl4pPr marL="1143000" indent="0">
              <a:buNone/>
              <a:defRPr/>
            </a:lvl4pPr>
            <a:lvl5pPr marL="1489075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2" y="896112"/>
            <a:ext cx="788670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80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6211" y="1347788"/>
            <a:ext cx="391694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80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4906963" y="1344726"/>
            <a:ext cx="3916362" cy="3082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9486" y="-656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95" y="341313"/>
            <a:ext cx="4177992" cy="731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80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Photo Right_noH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95" y="341313"/>
            <a:ext cx="4177992" cy="731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80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100052" y="4847303"/>
            <a:ext cx="963561" cy="19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9486" y="-656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82" y="4794145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5729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391495" y="1347788"/>
            <a:ext cx="3916362" cy="3082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8663" y="3783045"/>
            <a:ext cx="7417435" cy="654050"/>
          </a:xfrm>
          <a:prstGeom prst="rect">
            <a:avLst/>
          </a:prstGeom>
        </p:spPr>
        <p:txBody>
          <a:bodyPr vert="horz" lIns="0" tIns="91440" rIns="0" bIns="0"/>
          <a:lstStyle>
            <a:lvl1pPr marL="0" indent="0" algn="l">
              <a:buFontTx/>
              <a:buNone/>
              <a:defRPr sz="1800" b="0" i="0" baseline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58395" y="3189284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4" cy="319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656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799" y="341313"/>
            <a:ext cx="4177992" cy="731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084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Right Photo Left_noH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6560"/>
            <a:ext cx="4574513" cy="515868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799" y="341313"/>
            <a:ext cx="4177992" cy="731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084" y="1347788"/>
            <a:ext cx="4187707" cy="3083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100052" y="4847303"/>
            <a:ext cx="963561" cy="19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63" y="477950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391495" y="1344613"/>
            <a:ext cx="8317422" cy="3298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9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231" y="503138"/>
            <a:ext cx="7972248" cy="2278837"/>
          </a:xfrm>
        </p:spPr>
        <p:txBody>
          <a:bodyPr anchor="ctr"/>
          <a:lstStyle>
            <a:lvl1pPr>
              <a:defRPr sz="4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65" y="2878645"/>
            <a:ext cx="7959813" cy="349356"/>
          </a:xfrm>
        </p:spPr>
        <p:txBody>
          <a:bodyPr vert="horz" lIns="0" tIns="45710" rIns="0" bIns="0" rtlCol="0">
            <a:normAutofit/>
          </a:bodyPr>
          <a:lstStyle>
            <a:lvl1pPr marL="0" indent="0">
              <a:buNone/>
              <a:defRPr lang="en-US" sz="2200" b="0" i="0" baseline="0" dirty="0">
                <a:solidFill>
                  <a:schemeClr val="accent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marL="169863" lvl="0" indent="-169863" defTabSz="684213" fontAlgn="base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</a:pPr>
            <a:r>
              <a:rPr lang="en-US" dirty="0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2" name="Oval 31"/>
          <p:cNvSpPr/>
          <p:nvPr userDrawn="1"/>
        </p:nvSpPr>
        <p:spPr>
          <a:xfrm>
            <a:off x="6111875" y="1443038"/>
            <a:ext cx="2497138" cy="2497137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3276600" y="1443038"/>
            <a:ext cx="2497138" cy="2497137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403225" y="1443038"/>
            <a:ext cx="2497138" cy="2497137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23486" y="2677154"/>
            <a:ext cx="2292136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 b="0" i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48525" y="2677154"/>
            <a:ext cx="2591896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Subtitle 1"/>
          <p:cNvSpPr>
            <a:spLocks noGrp="1"/>
          </p:cNvSpPr>
          <p:nvPr>
            <p:ph type="body" sz="quarter" idx="13"/>
          </p:nvPr>
        </p:nvSpPr>
        <p:spPr>
          <a:xfrm>
            <a:off x="6076336" y="2677154"/>
            <a:ext cx="2559869" cy="60366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500" b="0" i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266826" y="1758315"/>
            <a:ext cx="788988" cy="788988"/>
          </a:xfrm>
          <a:prstGeom prst="rect">
            <a:avLst/>
          </a:prstGeom>
        </p:spPr>
      </p:sp>
      <p:sp>
        <p:nvSpPr>
          <p:cNvPr id="3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149391" y="1768095"/>
            <a:ext cx="788988" cy="788988"/>
          </a:xfrm>
          <a:prstGeom prst="rect">
            <a:avLst/>
          </a:prstGeom>
        </p:spPr>
      </p:sp>
      <p:sp>
        <p:nvSpPr>
          <p:cNvPr id="4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948797" y="1758315"/>
            <a:ext cx="788988" cy="788988"/>
          </a:xfrm>
          <a:prstGeom prst="rect">
            <a:avLst/>
          </a:prstGeom>
        </p:spPr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0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sp>
        <p:nvSpPr>
          <p:cNvPr id="25" name="Oval 5"/>
          <p:cNvSpPr>
            <a:spLocks noChangeArrowheads="1"/>
          </p:cNvSpPr>
          <p:nvPr userDrawn="1"/>
        </p:nvSpPr>
        <p:spPr bwMode="auto">
          <a:xfrm>
            <a:off x="438150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26" name="Oval 7"/>
          <p:cNvSpPr>
            <a:spLocks noChangeArrowheads="1"/>
          </p:cNvSpPr>
          <p:nvPr userDrawn="1"/>
        </p:nvSpPr>
        <p:spPr bwMode="auto">
          <a:xfrm>
            <a:off x="3379788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27" name="Oval 8"/>
          <p:cNvSpPr>
            <a:spLocks noChangeArrowheads="1"/>
          </p:cNvSpPr>
          <p:nvPr userDrawn="1"/>
        </p:nvSpPr>
        <p:spPr bwMode="auto">
          <a:xfrm>
            <a:off x="6311900" y="1243013"/>
            <a:ext cx="2482850" cy="2482850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914400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37910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 baseline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3380027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0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6312116" y="1243337"/>
            <a:ext cx="2483114" cy="2483114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51742" y="3945857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3396316" y="3943794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6288089" y="3945857"/>
            <a:ext cx="2468221" cy="65003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Oval 42"/>
          <p:cNvSpPr/>
          <p:nvPr userDrawn="1"/>
        </p:nvSpPr>
        <p:spPr>
          <a:xfrm>
            <a:off x="372402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323250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247864" y="1191985"/>
            <a:ext cx="2596243" cy="259624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5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88095" y="3499730"/>
            <a:ext cx="8139112" cy="474489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83469" y="3054518"/>
            <a:ext cx="8364236" cy="46782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800" b="0" i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2659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="0" i="0" baseline="0">
                <a:solidFill>
                  <a:srgbClr val="676767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</a:t>
            </a:r>
          </a:p>
          <a:p>
            <a:pPr lvl="0"/>
            <a:r>
              <a:rPr lang="en-US" noProof="0" dirty="0"/>
              <a:t>click icon to add full size photo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2660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="0" i="0" baseline="0"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</a:t>
            </a:r>
          </a:p>
          <a:p>
            <a:pPr lvl="0"/>
            <a:r>
              <a:rPr lang="en-US" noProof="0" dirty="0"/>
              <a:t>click icon to add full size photo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2434" t="7741" r="53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323907"/>
            <a:ext cx="9144000" cy="824165"/>
          </a:xfrm>
          <a:prstGeom prst="rect">
            <a:avLst/>
          </a:prstGeom>
          <a:gradFill flip="none" rotWithShape="1">
            <a:gsLst>
              <a:gs pos="13000">
                <a:srgbClr val="09090E"/>
              </a:gs>
              <a:gs pos="100000">
                <a:srgbClr val="0B0B1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162355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solidFill>
                  <a:schemeClr val="bg1"/>
                </a:solidFill>
                <a:latin typeface="+mj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568594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5" cy="319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="0" i="0" baseline="0"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</a:t>
            </a:r>
          </a:p>
          <a:p>
            <a:pPr lvl="0"/>
            <a:r>
              <a:rPr lang="en-US" noProof="0" dirty="0"/>
              <a:t>click icon to add full size photo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 b="0" i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 b="0" i="0">
                <a:solidFill>
                  <a:srgbClr val="676767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5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1015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 b="0" i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 b="0" i="0">
                <a:solidFill>
                  <a:schemeClr val="tx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359150" y="4767263"/>
            <a:ext cx="459004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A0D1B8D-CCF0-48BF-92B5-FAAAFC98E6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5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endParaRPr lang="en-US" altLang="en-US" b="0" i="0" dirty="0">
              <a:solidFill>
                <a:srgbClr val="FFFFFF"/>
              </a:solidFill>
              <a:latin typeface="+mn-lt"/>
              <a:ea typeface="CiscoSansTT" charset="0"/>
              <a:cs typeface="CiscoSansTT" charset="0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25809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 hidden="1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b="0" i="0" kern="1200" baseline="0" smtClean="0">
                <a:solidFill>
                  <a:schemeClr val="l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794437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 hidden="1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b="0" i="0" kern="1200">
                <a:solidFill>
                  <a:schemeClr val="lt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38932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7"/>
            <a:ext cx="9143998" cy="5143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9453" y="2845258"/>
            <a:ext cx="5666244" cy="1862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52" y="161253"/>
            <a:ext cx="606545" cy="3199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7191343" y="4744206"/>
            <a:ext cx="166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n-lt"/>
                <a:ea typeface="Cisco Sans" charset="0"/>
                <a:cs typeface="Arial" panose="020B0604020202020204" pitchFamily="34" charset="0"/>
              </a:rPr>
              <a:t>#CiscoPS16</a:t>
            </a:r>
          </a:p>
        </p:txBody>
      </p:sp>
    </p:spTree>
    <p:extLst>
      <p:ext uri="{BB962C8B-B14F-4D97-AF65-F5344CB8AC3E}">
        <p14:creationId xmlns:p14="http://schemas.microsoft.com/office/powerpoint/2010/main" val="41588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9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521188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927427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rot="10800000">
            <a:off x="0" y="3566160"/>
            <a:ext cx="9144000" cy="1577340"/>
          </a:xfrm>
          <a:prstGeom prst="rect">
            <a:avLst/>
          </a:prstGeom>
          <a:gradFill>
            <a:gsLst>
              <a:gs pos="50000">
                <a:srgbClr val="FFFFFF">
                  <a:alpha val="50000"/>
                </a:srgbClr>
              </a:gs>
              <a:gs pos="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4" cy="319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4202" r="4383" b="94"/>
          <a:stretch/>
        </p:blipFill>
        <p:spPr>
          <a:xfrm>
            <a:off x="0" y="0"/>
            <a:ext cx="9144000" cy="5148072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4323907"/>
            <a:ext cx="9144000" cy="824165"/>
          </a:xfrm>
          <a:prstGeom prst="rect">
            <a:avLst/>
          </a:prstGeom>
          <a:gradFill flip="none" rotWithShape="1">
            <a:gsLst>
              <a:gs pos="13000">
                <a:srgbClr val="E3EBE8"/>
              </a:gs>
              <a:gs pos="100000">
                <a:schemeClr val="accent5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1021816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87288" y="428055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tx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4" cy="319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option 8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4" b="5991"/>
          <a:stretch/>
        </p:blipFill>
        <p:spPr>
          <a:xfrm>
            <a:off x="-1" y="0"/>
            <a:ext cx="9144001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4323907"/>
            <a:ext cx="9144000" cy="824165"/>
          </a:xfrm>
          <a:prstGeom prst="rect">
            <a:avLst/>
          </a:prstGeom>
          <a:gradFill flip="none" rotWithShape="1">
            <a:gsLst>
              <a:gs pos="13000">
                <a:schemeClr val="accent5">
                  <a:lumMod val="67000"/>
                </a:schemeClr>
              </a:gs>
              <a:gs pos="100000">
                <a:schemeClr val="accent5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0732" y="1233351"/>
            <a:ext cx="8302625" cy="959484"/>
          </a:xfrm>
          <a:prstGeom prst="rect">
            <a:avLst/>
          </a:prstGeom>
        </p:spPr>
        <p:txBody>
          <a:bodyPr vert="horz" lIns="0" rIns="0" bIns="0"/>
          <a:lstStyle>
            <a:lvl1pPr>
              <a:defRPr lang="en-US" sz="1800" b="0" i="0" baseline="0" dirty="0">
                <a:latin typeface="+mn-lt"/>
                <a:ea typeface="CiscoSansTT" charset="0"/>
                <a:cs typeface="CiscoSansTT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 Master text </a:t>
            </a:r>
            <a:r>
              <a:rPr lang="en-US" dirty="0" err="1"/>
              <a:t>stylesa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88441" y="594909"/>
            <a:ext cx="8324916" cy="6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en-US" spc="0" baseline="0" dirty="0">
                <a:solidFill>
                  <a:schemeClr val="tx1"/>
                </a:solidFill>
                <a:latin typeface="CiscoSansTT" charset="0"/>
              </a:defRPr>
            </a:lvl1pPr>
          </a:lstStyle>
          <a:p>
            <a:pPr marL="0" lv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5" cy="31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Layout 1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25" b="5341"/>
          <a:stretch/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 rot="10800000">
            <a:off x="0" y="3585824"/>
            <a:ext cx="9144000" cy="1577340"/>
          </a:xfrm>
          <a:prstGeom prst="rect">
            <a:avLst/>
          </a:prstGeom>
          <a:gradFill>
            <a:gsLst>
              <a:gs pos="50000">
                <a:srgbClr val="FFFFFF">
                  <a:alpha val="50000"/>
                </a:srgbClr>
              </a:gs>
              <a:gs pos="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7288" y="3240468"/>
            <a:ext cx="7417703" cy="5900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7556" y="3834229"/>
            <a:ext cx="7417435" cy="654050"/>
          </a:xfrm>
          <a:prstGeom prst="rect">
            <a:avLst/>
          </a:prstGeom>
        </p:spPr>
        <p:txBody>
          <a:bodyPr vert="horz" lIns="0" rIns="0" bIns="0"/>
          <a:lstStyle>
            <a:lvl1pPr marL="0" indent="0">
              <a:buFontTx/>
              <a:buNone/>
              <a:defRPr sz="1800" b="0" i="0" baseline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4" cy="319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Layout 1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1788034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 algn="l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92070" y="219456"/>
            <a:ext cx="8302625" cy="155448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5" cy="319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Layout 1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06" b="918"/>
          <a:stretch/>
        </p:blipFill>
        <p:spPr>
          <a:xfrm>
            <a:off x="1" y="0"/>
            <a:ext cx="9143998" cy="514807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2070" y="1788668"/>
            <a:ext cx="8302625" cy="959484"/>
          </a:xfrm>
          <a:prstGeom prst="rect">
            <a:avLst/>
          </a:prstGeom>
        </p:spPr>
        <p:txBody>
          <a:bodyPr lIns="0" tIns="45710" rIns="0" bIns="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n-lt"/>
                <a:ea typeface="CiscoSansTT" charset="0"/>
                <a:cs typeface="CiscoSansTT" charset="0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93192" y="219456"/>
            <a:ext cx="8615471" cy="155448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 charset="0"/>
                <a:ea typeface="CiscoSansTT" charset="0"/>
                <a:cs typeface="CiscoSansT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5" cy="31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5" y="4853762"/>
            <a:ext cx="2014097" cy="124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Relationship Id="rId40" Type="http://schemas.openxmlformats.org/officeDocument/2006/relationships/image" Target="../media/image1.jpg"/><Relationship Id="rId41" Type="http://schemas.openxmlformats.org/officeDocument/2006/relationships/image" Target="../media/image2.png"/><Relationship Id="rId42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54" y="4663403"/>
            <a:ext cx="606545" cy="3199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495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defTabSz="684213" fontAlgn="base">
              <a:lnSpc>
                <a:spcPct val="80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192" y="1344168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730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© 2016  Cisco and/or its affiliates. All rights reserved. Cisco Confidential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2" y="4793541"/>
            <a:ext cx="3086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9" r:id="rId4"/>
    <p:sldLayoutId id="2147484330" r:id="rId5"/>
    <p:sldLayoutId id="2147484331" r:id="rId6"/>
    <p:sldLayoutId id="2147484332" r:id="rId7"/>
    <p:sldLayoutId id="2147484334" r:id="rId8"/>
    <p:sldLayoutId id="2147484337" r:id="rId9"/>
    <p:sldLayoutId id="2147484293" r:id="rId10"/>
    <p:sldLayoutId id="2147484292" r:id="rId11"/>
    <p:sldLayoutId id="2147484302" r:id="rId12"/>
    <p:sldLayoutId id="2147484303" r:id="rId13"/>
    <p:sldLayoutId id="2147484304" r:id="rId14"/>
    <p:sldLayoutId id="2147484294" r:id="rId15"/>
    <p:sldLayoutId id="2147484305" r:id="rId16"/>
    <p:sldLayoutId id="2147484306" r:id="rId17"/>
    <p:sldLayoutId id="2147484341" r:id="rId18"/>
    <p:sldLayoutId id="2147484308" r:id="rId19"/>
    <p:sldLayoutId id="2147484307" r:id="rId20"/>
    <p:sldLayoutId id="2147484340" r:id="rId21"/>
    <p:sldLayoutId id="2147484309" r:id="rId22"/>
    <p:sldLayoutId id="2147484296" r:id="rId23"/>
    <p:sldLayoutId id="2147484310" r:id="rId24"/>
    <p:sldLayoutId id="2147484311" r:id="rId25"/>
    <p:sldLayoutId id="2147484338" r:id="rId26"/>
    <p:sldLayoutId id="2147484313" r:id="rId27"/>
    <p:sldLayoutId id="2147484314" r:id="rId28"/>
    <p:sldLayoutId id="2147484316" r:id="rId29"/>
    <p:sldLayoutId id="2147484339" r:id="rId30"/>
    <p:sldLayoutId id="2147484317" r:id="rId31"/>
    <p:sldLayoutId id="2147484319" r:id="rId32"/>
    <p:sldLayoutId id="2147484320" r:id="rId33"/>
    <p:sldLayoutId id="2147484297" r:id="rId34"/>
    <p:sldLayoutId id="2147484321" r:id="rId35"/>
    <p:sldLayoutId id="2147484322" r:id="rId36"/>
    <p:sldLayoutId id="2147484342" r:id="rId37"/>
    <p:sldLayoutId id="2147484323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200" b="0" i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9863" indent="-169863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938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863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38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664" userDrawn="1">
          <p15:clr>
            <a:srgbClr val="F26B43"/>
          </p15:clr>
        </p15:guide>
        <p15:guide id="4" orient="horz" pos="3132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520" userDrawn="1">
          <p15:clr>
            <a:srgbClr val="F26B43"/>
          </p15:clr>
        </p15:guide>
        <p15:guide id="7" pos="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ps16sf-asset-repo.ciscoevents.net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4294967295"/>
          </p:nvPr>
        </p:nvSpPr>
        <p:spPr>
          <a:xfrm>
            <a:off x="6057498" y="881466"/>
            <a:ext cx="2874962" cy="52705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sz="2000" dirty="0">
                <a:solidFill>
                  <a:schemeClr val="bg1"/>
                </a:solidFill>
              </a:rPr>
              <a:t>Quick Start Guide</a:t>
            </a:r>
          </a:p>
        </p:txBody>
      </p:sp>
    </p:spTree>
    <p:extLst>
      <p:ext uri="{BB962C8B-B14F-4D97-AF65-F5344CB8AC3E}">
        <p14:creationId xmlns:p14="http://schemas.microsoft.com/office/powerpoint/2010/main" val="25680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933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731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67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Section Subhead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Section Subhead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Section Headline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Slide – Blue theme option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Lorem ipsum dolor sit amet</a:t>
            </a:r>
          </a:p>
          <a:p>
            <a:r>
              <a:rPr lang="en-US"/>
              <a:t>Consectetur adipisicing elit, sed do eiusmod tempor </a:t>
            </a:r>
          </a:p>
          <a:p>
            <a:r>
              <a:rPr lang="en-US"/>
              <a:t>Incididunt ut labore et dolore magna aliqua</a:t>
            </a:r>
          </a:p>
          <a:p>
            <a:pPr lvl="1"/>
            <a:r>
              <a:rPr lang="en-US"/>
              <a:t>Ut enim ad minim veniam, quis nostrud exercitation</a:t>
            </a:r>
            <a:endParaRPr lang="en-US" dirty="0"/>
          </a:p>
        </p:txBody>
      </p:sp>
      <p:graphicFrame>
        <p:nvGraphicFramePr>
          <p:cNvPr id="2" name="Chart Placeholder 1"/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029772686"/>
              </p:ext>
            </p:extLst>
          </p:nvPr>
        </p:nvGraphicFramePr>
        <p:xfrm>
          <a:off x="4736043" y="1344613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 – Chart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graphicFrame>
        <p:nvGraphicFramePr>
          <p:cNvPr id="5" name="Chart Placeholder 4"/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019519124"/>
              </p:ext>
            </p:extLst>
          </p:nvPr>
        </p:nvGraphicFramePr>
        <p:xfrm>
          <a:off x="4736043" y="1344613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 – Chart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graphicFrame>
        <p:nvGraphicFramePr>
          <p:cNvPr id="5" name="Chart Placeholder 4"/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77831712"/>
              </p:ext>
            </p:extLst>
          </p:nvPr>
        </p:nvGraphicFramePr>
        <p:xfrm>
          <a:off x="4736043" y="1344613"/>
          <a:ext cx="3916362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 – Bulleted Text Slide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 lIns="91440" tIns="45720" rIns="91440" bIns="45720"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  <a:cs typeface="CiscoSans" charset="0"/>
              </a:rPr>
              <a:t>Slide Title Goes Here – Content Slide</a:t>
            </a:r>
            <a:endParaRPr altLang="en-US" dirty="0">
              <a:ea typeface="ＭＳ Ｐゴシック" charset="-128"/>
              <a:cs typeface="CiscoSans" charset="0"/>
            </a:endParaRPr>
          </a:p>
        </p:txBody>
      </p:sp>
      <p:sp>
        <p:nvSpPr>
          <p:cNvPr id="91137" name="Text Placeholder 1"/>
          <p:cNvSpPr>
            <a:spLocks noGrp="1"/>
          </p:cNvSpPr>
          <p:nvPr>
            <p:ph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dolar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55563">
              <a:spcBef>
                <a:spcPts val="1113"/>
              </a:spcBef>
              <a:buFont typeface="Arial" charset="0"/>
              <a:buNone/>
            </a:pP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Start Steps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US" sz="1800" dirty="0"/>
              <a:t>Install these templates and supporting files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Verify fonts are working (slide 4)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Read “9 Tips for Better Presentations” (slide 5)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1999" y="0"/>
            <a:ext cx="4571999" cy="5152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Here – Photo (Right)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434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60"/>
            <a:ext cx="4571999" cy="51521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Here – Photo (Left)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  <a:p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endParaRPr lang="en-US" dirty="0"/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Content slide with no title. Use to quote or display text passages.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Bulleted text slide with no title</a:t>
            </a:r>
          </a:p>
          <a:p>
            <a:r>
              <a:rPr lang="en-US" altLang="en-US" dirty="0"/>
              <a:t>Can be used to display table of contents, roadmaps, lists, etc.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  <a:cs typeface="CiscoSans" charset="0"/>
              </a:rPr>
              <a:t>Slide Title Goes Here – 2 Column Text</a:t>
            </a:r>
            <a:endParaRPr altLang="en-US" dirty="0">
              <a:ea typeface="ＭＳ Ｐゴシック" charset="-128"/>
              <a:cs typeface="CiscoSans" charset="0"/>
            </a:endParaRPr>
          </a:p>
        </p:txBody>
      </p:sp>
      <p:sp>
        <p:nvSpPr>
          <p:cNvPr id="95233" name="Text Placeholder 1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27013" indent="-169863">
              <a:spcBef>
                <a:spcPts val="1113"/>
              </a:spcBef>
              <a:buFont typeface="Arial" charset="0"/>
              <a:buChar char="•"/>
            </a:pPr>
            <a:r>
              <a:rPr lang="en-US" altLang="en-US" dirty="0">
                <a:ea typeface="CiscoSans ExtraLight" charset="0"/>
                <a:cs typeface="CiscoSans ExtraLight" charset="0"/>
              </a:rPr>
              <a:t>Column One – Bulleted Text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95234" name="Text Placeholder 2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27013" indent="-169863">
              <a:spcBef>
                <a:spcPts val="1113"/>
              </a:spcBef>
              <a:buFont typeface="Arial" charset="0"/>
              <a:buChar char="•"/>
            </a:pPr>
            <a:r>
              <a:rPr lang="en-US" altLang="en-US" dirty="0">
                <a:ea typeface="CiscoSans ExtraLight" charset="0"/>
                <a:cs typeface="CiscoSans ExtraLight" charset="0"/>
              </a:rPr>
              <a:t>Column Two – Bulleted Text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563" indent="-398463"/>
            <a:r>
              <a:rPr lang="en-US" altLang="en-US" dirty="0">
                <a:ea typeface="CiscoSans Thin" charset="0"/>
                <a:cs typeface="CiscoSans Thin" charset="0"/>
              </a:rPr>
              <a:t>“Quotation Slide”</a:t>
            </a:r>
            <a:endParaRPr altLang="en-US" dirty="0">
              <a:ea typeface="CiscoSans Thin" charset="0"/>
              <a:cs typeface="CiscoSans T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8490" y="2319845"/>
            <a:ext cx="7959813" cy="349356"/>
          </a:xfrm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 defTabSz="603250">
              <a:buNone/>
            </a:pPr>
            <a:r>
              <a:rPr lang="en-US" altLang="en-US" dirty="0">
                <a:ea typeface="CiscoSans ExtraLight" charset="0"/>
                <a:cs typeface="CiscoSans ExtraLight" charset="0"/>
              </a:rPr>
              <a:t>Quote Attribution</a:t>
            </a:r>
            <a:endParaRPr altLang="en-US" dirty="0">
              <a:ea typeface="CiscoSans ExtraLight" charset="0"/>
              <a:cs typeface="CiscoSans Extra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Photos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393192" y="968783"/>
            <a:ext cx="7886700" cy="3262312"/>
          </a:xfrm>
        </p:spPr>
        <p:txBody>
          <a:bodyPr>
            <a:noAutofit/>
          </a:bodyPr>
          <a:lstStyle/>
          <a:p>
            <a:r>
              <a:rPr lang="en-US" sz="1400" dirty="0"/>
              <a:t>This template incorporates the look and feel for Cisco’s Partner Summit 2016 which has been developed using a tagline, graphic elements and photography together to create a style that supports the event messaging ‘Full Speed.’</a:t>
            </a:r>
          </a:p>
          <a:p>
            <a:r>
              <a:rPr lang="en-US" sz="1400" dirty="0"/>
              <a:t>Imagery Usage</a:t>
            </a:r>
          </a:p>
          <a:p>
            <a:pPr lvl="1"/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Cover Slide (slide 6). Use in every presentation.</a:t>
            </a:r>
          </a:p>
          <a:p>
            <a:pPr lvl="1"/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Presentation Title Slide (slides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7-12).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Choose 1 per presentation that resonates with your session.</a:t>
            </a:r>
          </a:p>
          <a:p>
            <a:pPr lvl="1"/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Section Title Slides (slides </a:t>
            </a:r>
            <a:r>
              <a:rPr lang="en-US" sz="1400" dirty="0" smtClean="0">
                <a:latin typeface="CiscoSansTT" charset="0"/>
                <a:ea typeface="CiscoSansTT" charset="0"/>
                <a:cs typeface="CiscoSansTT" charset="0"/>
              </a:rPr>
              <a:t>13-14). </a:t>
            </a:r>
            <a:r>
              <a:rPr lang="en-US" sz="1400" dirty="0">
                <a:latin typeface="CiscoSansTT" charset="0"/>
                <a:ea typeface="CiscoSansTT" charset="0"/>
                <a:cs typeface="CiscoSansTT" charset="0"/>
              </a:rPr>
              <a:t>Use as many as needed within a presentation.</a:t>
            </a:r>
          </a:p>
          <a:p>
            <a:r>
              <a:rPr lang="en-US" sz="1400" dirty="0"/>
              <a:t>We use 16:9 aspect ratios for our slides.  </a:t>
            </a:r>
          </a:p>
          <a:p>
            <a:r>
              <a:rPr lang="en-US" sz="1400" dirty="0"/>
              <a:t>The font in this template is </a:t>
            </a:r>
            <a:r>
              <a:rPr lang="en-US" sz="1400" dirty="0" err="1"/>
              <a:t>CiscoSansTT</a:t>
            </a:r>
            <a:r>
              <a:rPr lang="en-US" sz="1400" dirty="0"/>
              <a:t>. It's embedded on PCs. If you're a Mac user, you'll need to install it.</a:t>
            </a:r>
          </a:p>
          <a:p>
            <a:r>
              <a:rPr lang="en-US" sz="1400" dirty="0"/>
              <a:t>Keep your files small.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50" dirty="0"/>
              <a:t>Do You See the </a:t>
            </a:r>
            <a:r>
              <a:rPr lang="en-US" sz="2350" dirty="0" err="1"/>
              <a:t>CiscoSansTT</a:t>
            </a:r>
            <a:r>
              <a:rPr lang="en-US" sz="2350" dirty="0"/>
              <a:t> Font in Both Samples Below?</a:t>
            </a:r>
            <a:endParaRPr lang="en-GB" sz="235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135737" y="1959582"/>
            <a:ext cx="2831660" cy="582930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1600" spc="0" dirty="0">
                <a:solidFill>
                  <a:srgbClr val="000000"/>
                </a:solidFill>
                <a:latin typeface="CiscoSansTT ExtraLight" panose="020B0303020201020303" pitchFamily="34" charset="0"/>
                <a:cs typeface="CiscoSans ExtraLight"/>
              </a:rPr>
              <a:t>Do we have any vision for what we really want to do?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78548" y="1653890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 err="1">
                <a:solidFill>
                  <a:srgbClr val="30A3FF"/>
                </a:solidFill>
                <a:latin typeface="CiscoSansTT ExtraLight" panose="020B0303020201020303" pitchFamily="34" charset="0"/>
                <a:cs typeface="CiscoSans ExtraLight"/>
              </a:rPr>
              <a:t>CiscoSansTT</a:t>
            </a:r>
            <a:r>
              <a:rPr lang="en-US" sz="1600" dirty="0">
                <a:solidFill>
                  <a:srgbClr val="30A3FF"/>
                </a:solidFill>
                <a:latin typeface="CiscoSansTT ExtraLight" panose="020B0303020201020303" pitchFamily="34" charset="0"/>
                <a:cs typeface="CiscoSans ExtraLight"/>
              </a:rPr>
              <a:t> Extra Light text is here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135736" y="4052615"/>
            <a:ext cx="3239611" cy="582930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 spc="0" dirty="0">
                <a:solidFill>
                  <a:srgbClr val="000000"/>
                </a:solidFill>
                <a:latin typeface="CiscoSansTT Heavy" panose="020B0903020201020303" pitchFamily="34" charset="0"/>
              </a:rPr>
              <a:t>Do we have any vision for what we really want to do?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78549" y="3743651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 err="1">
                <a:solidFill>
                  <a:srgbClr val="30A3FF"/>
                </a:solidFill>
                <a:latin typeface="CiscoSansTT Heavy" panose="020B0903020201020303" pitchFamily="34" charset="0"/>
              </a:rPr>
              <a:t>CiscoSansTT</a:t>
            </a:r>
            <a:r>
              <a:rPr lang="en-US" sz="1600" dirty="0">
                <a:solidFill>
                  <a:srgbClr val="30A3FF"/>
                </a:solidFill>
                <a:latin typeface="CiscoSansTT Heavy" panose="020B0903020201020303" pitchFamily="34" charset="0"/>
              </a:rPr>
              <a:t> Heavy text is here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8717" y="1223132"/>
            <a:ext cx="3596799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latin typeface="CiscoSansTT" panose="020B0503020201020303" pitchFamily="34" charset="0"/>
              </a:rPr>
              <a:t>Sample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583" y="820830"/>
            <a:ext cx="831532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n-lt"/>
                <a:cs typeface="CiscoSans"/>
              </a:rPr>
              <a:t>BOTH SAMPLES SHOULD LOOK THE SAME. IF NOT, YOU NEED TO INSTALL </a:t>
            </a:r>
            <a:r>
              <a:rPr lang="en-US" sz="1400" dirty="0" err="1">
                <a:solidFill>
                  <a:schemeClr val="accent2"/>
                </a:solidFill>
                <a:latin typeface="+mn-lt"/>
                <a:cs typeface="CiscoSans"/>
              </a:rPr>
              <a:t>CiscoSansTT</a:t>
            </a:r>
            <a:endParaRPr lang="en-US" sz="1400" dirty="0">
              <a:solidFill>
                <a:schemeClr val="accent2"/>
              </a:solidFill>
              <a:latin typeface="+mn-lt"/>
              <a:cs typeface="CiscoSans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135737" y="2957594"/>
            <a:ext cx="2831660" cy="674615"/>
          </a:xfrm>
          <a:prstGeom prst="rect">
            <a:avLst/>
          </a:prstGeom>
        </p:spPr>
        <p:txBody>
          <a:bodyPr lIns="61718" tIns="34289" rIns="61718" bIns="34289"/>
          <a:lstStyle>
            <a:lvl1pPr>
              <a:lnSpc>
                <a:spcPct val="80000"/>
              </a:lnSpc>
              <a:spcBef>
                <a:spcPct val="0"/>
              </a:spcBef>
              <a:buNone/>
              <a:defRPr lang="en-US" sz="3200" b="0" spc="-100" baseline="0" dirty="0">
                <a:gradFill flip="none" rotWithShape="1">
                  <a:gsLst>
                    <a:gs pos="100000">
                      <a:srgbClr val="025CE0"/>
                    </a:gs>
                    <a:gs pos="0">
                      <a:srgbClr val="332298"/>
                    </a:gs>
                  </a:gsLst>
                  <a:lin ang="135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sz="1600" spc="0" dirty="0">
                <a:solidFill>
                  <a:srgbClr val="000000"/>
                </a:solidFill>
                <a:latin typeface="CiscoSansTT" panose="020B0503020201020303" pitchFamily="34" charset="0"/>
                <a:cs typeface="CiscoSans"/>
              </a:rPr>
              <a:t>Do we have any vision for what we really want to do?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78548" y="2651901"/>
            <a:ext cx="3724068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600" dirty="0" err="1">
                <a:solidFill>
                  <a:srgbClr val="30A3FF"/>
                </a:solidFill>
                <a:latin typeface="CiscoSansTT" panose="020B0503020201020303" pitchFamily="34" charset="0"/>
                <a:cs typeface="CiscoSans"/>
              </a:rPr>
              <a:t>CiscoSansTT</a:t>
            </a:r>
            <a:r>
              <a:rPr lang="en-US" sz="1600" dirty="0">
                <a:solidFill>
                  <a:srgbClr val="30A3FF"/>
                </a:solidFill>
                <a:latin typeface="CiscoSansTT" panose="020B0503020201020303" pitchFamily="34" charset="0"/>
                <a:cs typeface="CiscoSans"/>
              </a:rPr>
              <a:t> Regular text is here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67668" y="1223132"/>
            <a:ext cx="3596799" cy="62865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>
            <a:lvl1pPr algn="l" defTabSz="685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b="0" i="0" kern="1200" spc="0" baseline="0">
                <a:solidFill>
                  <a:schemeClr val="tx1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latin typeface="CiscoSansTT" panose="020B0503020201020303" pitchFamily="34" charset="0"/>
              </a:rPr>
              <a:t>Sample 2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93" y="1653890"/>
            <a:ext cx="3759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1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 Tips For Better Presentations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393192" y="1074594"/>
            <a:ext cx="7886700" cy="3262312"/>
          </a:xfrm>
        </p:spPr>
        <p:txBody>
          <a:bodyPr numCol="2" spcCol="342900">
            <a:normAutofit/>
          </a:bodyPr>
          <a:lstStyle/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Tell a story. Make them care.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Start with what's most important to them.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Keep it simple, and short.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Use more slides with less </a:t>
            </a:r>
            <a:br>
              <a:rPr lang="en-US" sz="1800" dirty="0"/>
            </a:br>
            <a:r>
              <a:rPr lang="en-US" sz="1800" dirty="0"/>
              <a:t>on them.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Use clear, natural language.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Leave time to listen.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Tell them what to do next—</a:t>
            </a:r>
            <a:br>
              <a:rPr lang="en-US" sz="1800" dirty="0"/>
            </a:br>
            <a:r>
              <a:rPr lang="en-US" sz="1800" dirty="0"/>
              <a:t>get them to act.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arenR"/>
            </a:pPr>
            <a:r>
              <a:rPr lang="en-US" sz="1800" dirty="0"/>
              <a:t>For additional presentation assets, visit </a:t>
            </a:r>
            <a:r>
              <a:rPr lang="en-US" sz="1800" dirty="0">
                <a:hlinkClick r:id="rId3"/>
              </a:rPr>
              <a:t>http://ps16sf-asset-repo.ciscoevents.net</a:t>
            </a:r>
            <a:endParaRPr lang="en-US" sz="1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2016  Cisco and/or its affiliates. All rights reserved. Cisco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2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303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742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039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16-SF-Blue">
  <a:themeElements>
    <a:clrScheme name="PS16-SF">
      <a:dk1>
        <a:srgbClr val="676767"/>
      </a:dk1>
      <a:lt1>
        <a:srgbClr val="FFFFFF"/>
      </a:lt1>
      <a:dk2>
        <a:srgbClr val="004BAF"/>
      </a:dk2>
      <a:lt2>
        <a:srgbClr val="FFFFFF"/>
      </a:lt2>
      <a:accent1>
        <a:srgbClr val="004BAF"/>
      </a:accent1>
      <a:accent2>
        <a:srgbClr val="049FD9"/>
      </a:accent2>
      <a:accent3>
        <a:srgbClr val="6CC04A"/>
      </a:accent3>
      <a:accent4>
        <a:srgbClr val="097DBC"/>
      </a:accent4>
      <a:accent5>
        <a:srgbClr val="E8EBF1"/>
      </a:accent5>
      <a:accent6>
        <a:srgbClr val="58595B"/>
      </a:accent6>
      <a:hlink>
        <a:srgbClr val="F79220"/>
      </a:hlink>
      <a:folHlink>
        <a:srgbClr val="644B91"/>
      </a:folHlink>
    </a:clrScheme>
    <a:fontScheme name="Custom 1">
      <a:majorFont>
        <a:latin typeface="CiscoSansTT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6308</TotalTime>
  <Words>841</Words>
  <Application>Microsoft Macintosh PowerPoint</Application>
  <PresentationFormat>On-screen Show (16:9)</PresentationFormat>
  <Paragraphs>116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Cisco Sans</vt:lpstr>
      <vt:lpstr>CiscoSans</vt:lpstr>
      <vt:lpstr>CiscoSans ExtraLight</vt:lpstr>
      <vt:lpstr>CiscoSans Thin</vt:lpstr>
      <vt:lpstr>CiscoSansTT</vt:lpstr>
      <vt:lpstr>CiscoSansTT ExtraLight</vt:lpstr>
      <vt:lpstr>CiscoSansTT Heavy</vt:lpstr>
      <vt:lpstr>ＭＳ Ｐゴシック</vt:lpstr>
      <vt:lpstr>Arial</vt:lpstr>
      <vt:lpstr>PS16-SF-Blue</vt:lpstr>
      <vt:lpstr>PowerPoint Presentation</vt:lpstr>
      <vt:lpstr>Quick Start Steps</vt:lpstr>
      <vt:lpstr>What’s New</vt:lpstr>
      <vt:lpstr>Do You See the CiscoSansTT Font in Both Samples Below?</vt:lpstr>
      <vt:lpstr>9 Tips For Better Presentations</vt:lpstr>
      <vt:lpstr>PowerPoint Presentation</vt:lpstr>
      <vt:lpstr>Presentation Title Goes Here</vt:lpstr>
      <vt:lpstr>Presentation Title Goes Here</vt:lpstr>
      <vt:lpstr>Presentation Title Goes Here</vt:lpstr>
      <vt:lpstr>Presentation Title Goes Here</vt:lpstr>
      <vt:lpstr>Presentation Title Goes Here</vt:lpstr>
      <vt:lpstr>Presentation Title Goes Here</vt:lpstr>
      <vt:lpstr>Section Headline</vt:lpstr>
      <vt:lpstr>Section Headline </vt:lpstr>
      <vt:lpstr>Chart Slide – Blue theme option</vt:lpstr>
      <vt:lpstr>Slide Title Goes Here – Chart Slide</vt:lpstr>
      <vt:lpstr>Slide Title Goes Here – Chart Slide</vt:lpstr>
      <vt:lpstr>Slide Title Goes Here – Bulleted Text Slide</vt:lpstr>
      <vt:lpstr>Slide Title Goes Here – Content Slide</vt:lpstr>
      <vt:lpstr>Slide Title Here – Photo (Right) Slide</vt:lpstr>
      <vt:lpstr>Slide Title Here – Photo (Left) Slide</vt:lpstr>
      <vt:lpstr>PowerPoint Presentation</vt:lpstr>
      <vt:lpstr>PowerPoint Presentation</vt:lpstr>
      <vt:lpstr>Slide Title Goes Here – 2 Column Text</vt:lpstr>
      <vt:lpstr>“Quotation Slide”</vt:lpstr>
      <vt:lpstr>Three Photos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Jim Hicks</dc:creator>
  <cp:keywords/>
  <dc:description/>
  <cp:lastModifiedBy>Linda Archer</cp:lastModifiedBy>
  <cp:revision>342</cp:revision>
  <dcterms:created xsi:type="dcterms:W3CDTF">2015-11-17T21:23:39Z</dcterms:created>
  <dcterms:modified xsi:type="dcterms:W3CDTF">2016-10-06T16:53:38Z</dcterms:modified>
  <cp:category/>
</cp:coreProperties>
</file>