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2"/>
  </p:notesMasterIdLst>
  <p:handoutMasterIdLst>
    <p:handoutMasterId r:id="rId33"/>
  </p:handoutMasterIdLst>
  <p:sldIdLst>
    <p:sldId id="504" r:id="rId2"/>
    <p:sldId id="505" r:id="rId3"/>
    <p:sldId id="506" r:id="rId4"/>
    <p:sldId id="507" r:id="rId5"/>
    <p:sldId id="508" r:id="rId6"/>
    <p:sldId id="494" r:id="rId7"/>
    <p:sldId id="495" r:id="rId8"/>
    <p:sldId id="502" r:id="rId9"/>
    <p:sldId id="496" r:id="rId10"/>
    <p:sldId id="518" r:id="rId11"/>
    <p:sldId id="520" r:id="rId12"/>
    <p:sldId id="463" r:id="rId13"/>
    <p:sldId id="492" r:id="rId14"/>
    <p:sldId id="511" r:id="rId15"/>
    <p:sldId id="512" r:id="rId16"/>
    <p:sldId id="513" r:id="rId17"/>
    <p:sldId id="498" r:id="rId18"/>
    <p:sldId id="500" r:id="rId19"/>
    <p:sldId id="501" r:id="rId20"/>
    <p:sldId id="499" r:id="rId21"/>
    <p:sldId id="475" r:id="rId22"/>
    <p:sldId id="514" r:id="rId23"/>
    <p:sldId id="516" r:id="rId24"/>
    <p:sldId id="476" r:id="rId25"/>
    <p:sldId id="510" r:id="rId26"/>
    <p:sldId id="479" r:id="rId27"/>
    <p:sldId id="480" r:id="rId28"/>
    <p:sldId id="482" r:id="rId29"/>
    <p:sldId id="483" r:id="rId30"/>
    <p:sldId id="503" r:id="rId3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Quick Start Guide" id="{60285324-7D7C-4140-B881-7333D51641B0}">
          <p14:sldIdLst>
            <p14:sldId id="504"/>
            <p14:sldId id="505"/>
            <p14:sldId id="506"/>
            <p14:sldId id="507"/>
            <p14:sldId id="508"/>
          </p14:sldIdLst>
        </p14:section>
        <p14:section name="PS16 Template" id="{21354DAC-7850-B34E-B8CA-87BD6B3FFAAB}">
          <p14:sldIdLst>
            <p14:sldId id="494"/>
            <p14:sldId id="495"/>
            <p14:sldId id="502"/>
            <p14:sldId id="496"/>
            <p14:sldId id="518"/>
            <p14:sldId id="520"/>
            <p14:sldId id="463"/>
            <p14:sldId id="492"/>
            <p14:sldId id="511"/>
            <p14:sldId id="512"/>
            <p14:sldId id="513"/>
            <p14:sldId id="498"/>
            <p14:sldId id="500"/>
            <p14:sldId id="501"/>
            <p14:sldId id="499"/>
            <p14:sldId id="475"/>
            <p14:sldId id="514"/>
            <p14:sldId id="516"/>
            <p14:sldId id="476"/>
            <p14:sldId id="510"/>
            <p14:sldId id="479"/>
            <p14:sldId id="480"/>
            <p14:sldId id="482"/>
            <p14:sldId id="483"/>
            <p14:sldId id="5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55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h Meacham" initials="JM" lastIdx="10" clrIdx="0">
    <p:extLst/>
  </p:cmAuthor>
  <p:cmAuthor id="2" name="Jonah Meacham" initials="JM [2]" lastIdx="1" clrIdx="1">
    <p:extLst/>
  </p:cmAuthor>
  <p:cmAuthor id="3" name="Jonah Meacham" initials="JM [3]" lastIdx="1" clrIdx="2">
    <p:extLst/>
  </p:cmAuthor>
  <p:cmAuthor id="4" name="Jonah Meacham" initials="JM [4]" lastIdx="1" clrIdx="3">
    <p:extLst/>
  </p:cmAuthor>
  <p:cmAuthor id="5" name="Jonah Meacham" initials="JM [5]" lastIdx="1" clrIdx="4">
    <p:extLst/>
  </p:cmAuthor>
  <p:cmAuthor id="6" name="Jonah Meacham" initials="JM [6]" lastIdx="1" clrIdx="5">
    <p:extLst/>
  </p:cmAuthor>
  <p:cmAuthor id="7" name="Jonah Meacham" initials="JM [7]" lastIdx="1" clrIdx="6">
    <p:extLst/>
  </p:cmAuthor>
  <p:cmAuthor id="8" name="Jonah Meacham" initials="JM [8]" lastIdx="1" clrIdx="7">
    <p:extLst/>
  </p:cmAuthor>
  <p:cmAuthor id="9" name="Jonah Meacham" initials="JM [9]" lastIdx="1" clrIdx="8">
    <p:extLst/>
  </p:cmAuthor>
  <p:cmAuthor id="10" name="Jonah Meacham" initials="JM [10]" lastIdx="1" clrIdx="9">
    <p:extLst/>
  </p:cmAuthor>
  <p:cmAuthor id="11" name="Jonah Meacham" initials="JM [11]" lastIdx="1" clrIdx="10">
    <p:extLst/>
  </p:cmAuthor>
  <p:cmAuthor id="12" name="Jonah Meacham" initials="JM [12]" lastIdx="1" clrIdx="11">
    <p:extLst/>
  </p:cmAuthor>
  <p:cmAuthor id="13" name="Jonah Meacham" initials="JM [13]" lastIdx="1" clrIdx="12">
    <p:extLst/>
  </p:cmAuthor>
  <p:cmAuthor id="14" name="Jonah Meacham" initials="JM [14]" lastIdx="1" clrIdx="13">
    <p:extLst/>
  </p:cmAuthor>
  <p:cmAuthor id="15" name="Jonah Meacham" initials="JM [15]" lastIdx="1" clrIdx="14">
    <p:extLst/>
  </p:cmAuthor>
  <p:cmAuthor id="16" name="Jonah Meacham" initials="JM [16]" lastIdx="1" clrIdx="15">
    <p:extLst/>
  </p:cmAuthor>
  <p:cmAuthor id="17" name="Jim Hicks" initials="jh" lastIdx="1" clrIdx="16">
    <p:extLst/>
  </p:cmAuthor>
  <p:cmAuthor id="18" name="Michelle Huston" initials="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0A3FF"/>
    <a:srgbClr val="2990FF"/>
    <a:srgbClr val="04359F"/>
    <a:srgbClr val="6CC04A"/>
    <a:srgbClr val="3055A5"/>
    <a:srgbClr val="2BA1D7"/>
    <a:srgbClr val="20539E"/>
    <a:srgbClr val="20539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 autoAdjust="0"/>
    <p:restoredTop sz="94890"/>
  </p:normalViewPr>
  <p:slideViewPr>
    <p:cSldViewPr snapToGrid="0" snapToObjects="1" showGuides="1">
      <p:cViewPr varScale="1">
        <p:scale>
          <a:sx n="155" d="100"/>
          <a:sy n="155" d="100"/>
        </p:scale>
        <p:origin x="184" y="248"/>
      </p:cViewPr>
      <p:guideLst>
        <p:guide orient="horz" pos="300"/>
        <p:guide orient="horz" pos="3053"/>
        <p:guide pos="240"/>
        <p:guide pos="55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Pie Chart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Bar Chart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19239264"/>
        <c:axId val="-2019236048"/>
      </c:barChart>
      <c:catAx>
        <c:axId val="-201923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9236048"/>
        <c:crosses val="autoZero"/>
        <c:auto val="1"/>
        <c:lblAlgn val="ctr"/>
        <c:lblOffset val="100"/>
        <c:noMultiLvlLbl val="0"/>
      </c:catAx>
      <c:valAx>
        <c:axId val="-201923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923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Area Chart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37261.0</c:v>
                </c:pt>
                <c:pt idx="1">
                  <c:v>37262.0</c:v>
                </c:pt>
                <c:pt idx="2">
                  <c:v>37263.0</c:v>
                </c:pt>
                <c:pt idx="3">
                  <c:v>37264.0</c:v>
                </c:pt>
                <c:pt idx="4">
                  <c:v>37265.0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32.0</c:v>
                </c:pt>
                <c:pt idx="1">
                  <c:v>32.0</c:v>
                </c:pt>
                <c:pt idx="2">
                  <c:v>28.0</c:v>
                </c:pt>
                <c:pt idx="3">
                  <c:v>12.0</c:v>
                </c:pt>
                <c:pt idx="4">
                  <c:v>15.0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37261.0</c:v>
                </c:pt>
                <c:pt idx="1">
                  <c:v>37262.0</c:v>
                </c:pt>
                <c:pt idx="2">
                  <c:v>37263.0</c:v>
                </c:pt>
                <c:pt idx="3">
                  <c:v>37264.0</c:v>
                </c:pt>
                <c:pt idx="4">
                  <c:v>37265.0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12.0</c:v>
                </c:pt>
                <c:pt idx="3">
                  <c:v>21.0</c:v>
                </c:pt>
                <c:pt idx="4">
                  <c:v>28.0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9197568"/>
        <c:axId val="-2019194256"/>
      </c:areaChart>
      <c:dateAx>
        <c:axId val="-201919756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9194256"/>
        <c:crosses val="autoZero"/>
        <c:auto val="1"/>
        <c:lblOffset val="100"/>
        <c:baseTimeUnit val="days"/>
      </c:dateAx>
      <c:valAx>
        <c:axId val="-201919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9197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C804CD-2A46-CC49-BC0E-0FC4C4693E97}" type="datetimeFigureOut">
              <a:rPr lang="en-US"/>
              <a:pPr>
                <a:defRPr/>
              </a:pPr>
              <a:t>12/11/15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273D5CB-40FF-D44A-9D54-B5B9D08AC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9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1173B8-8570-124C-A2BB-DBB6B43458CB}" type="datetimeFigureOut">
              <a:rPr lang="en-US"/>
              <a:pPr>
                <a:defRPr/>
              </a:pPr>
              <a:t>12/11/15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8A3F1D-003B-9B4E-A8FC-5465D77C5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38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8005-C9FE-421C-B26E-39E46AD95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2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3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Conference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412" y="308754"/>
            <a:ext cx="5922372" cy="822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6947" y="265070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28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Layout 1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22585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69779" y="1600200"/>
            <a:ext cx="3946210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17" name="Arc 16"/>
          <p:cNvSpPr/>
          <p:nvPr userDrawn="1"/>
        </p:nvSpPr>
        <p:spPr>
          <a:xfrm flipH="1">
            <a:off x="6436467" y="-2402900"/>
            <a:ext cx="11583879" cy="11583879"/>
          </a:xfrm>
          <a:prstGeom prst="arc">
            <a:avLst>
              <a:gd name="adj1" fmla="val 19263862"/>
              <a:gd name="adj2" fmla="val 113463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Arc 17"/>
          <p:cNvSpPr/>
          <p:nvPr userDrawn="1"/>
        </p:nvSpPr>
        <p:spPr>
          <a:xfrm rot="20513444">
            <a:off x="4272465" y="1488273"/>
            <a:ext cx="9412700" cy="9412700"/>
          </a:xfrm>
          <a:prstGeom prst="arc">
            <a:avLst>
              <a:gd name="adj1" fmla="val 12550963"/>
              <a:gd name="adj2" fmla="val 1751462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6513216" y="2070062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6438898" y="4125191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al 20"/>
          <p:cNvSpPr/>
          <p:nvPr userDrawn="1"/>
        </p:nvSpPr>
        <p:spPr>
          <a:xfrm>
            <a:off x="8520787" y="1460990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Layout 1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22585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69779" y="1600200"/>
            <a:ext cx="3946210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17" name="Arc 16"/>
          <p:cNvSpPr/>
          <p:nvPr userDrawn="1"/>
        </p:nvSpPr>
        <p:spPr>
          <a:xfrm flipH="1">
            <a:off x="5553401" y="402683"/>
            <a:ext cx="11583879" cy="11583879"/>
          </a:xfrm>
          <a:prstGeom prst="arc">
            <a:avLst>
              <a:gd name="adj1" fmla="val 17448572"/>
              <a:gd name="adj2" fmla="val 21040027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Arc 17"/>
          <p:cNvSpPr/>
          <p:nvPr userDrawn="1"/>
        </p:nvSpPr>
        <p:spPr>
          <a:xfrm rot="14171141">
            <a:off x="4770969" y="-5274837"/>
            <a:ext cx="9412700" cy="9412700"/>
          </a:xfrm>
          <a:prstGeom prst="arc">
            <a:avLst>
              <a:gd name="adj1" fmla="val 12964592"/>
              <a:gd name="adj2" fmla="val 17909661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6405169" y="2984462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7980554" y="1406326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al 20"/>
          <p:cNvSpPr/>
          <p:nvPr userDrawn="1"/>
        </p:nvSpPr>
        <p:spPr>
          <a:xfrm>
            <a:off x="4826955" y="356645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Layout 1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22585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69779" y="1600200"/>
            <a:ext cx="3946210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17" name="Arc 16"/>
          <p:cNvSpPr/>
          <p:nvPr userDrawn="1"/>
        </p:nvSpPr>
        <p:spPr>
          <a:xfrm rot="18940434">
            <a:off x="-2209593" y="-116900"/>
            <a:ext cx="11583881" cy="11583879"/>
          </a:xfrm>
          <a:prstGeom prst="arc">
            <a:avLst>
              <a:gd name="adj1" fmla="val 19263862"/>
              <a:gd name="adj2" fmla="val 1895367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Arc 17"/>
          <p:cNvSpPr/>
          <p:nvPr userDrawn="1"/>
        </p:nvSpPr>
        <p:spPr>
          <a:xfrm rot="18452356">
            <a:off x="5087474" y="-837485"/>
            <a:ext cx="9412700" cy="9412700"/>
          </a:xfrm>
          <a:prstGeom prst="arc">
            <a:avLst>
              <a:gd name="adj1" fmla="val 12922964"/>
              <a:gd name="adj2" fmla="val 17363105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6332062" y="551812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8066816" y="202402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al 20"/>
          <p:cNvSpPr/>
          <p:nvPr userDrawn="1"/>
        </p:nvSpPr>
        <p:spPr>
          <a:xfrm>
            <a:off x="5078847" y="4419850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c 1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Arc 19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387932" y="1110430"/>
            <a:ext cx="8313654" cy="1497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 userDrawn="1">
            <p:ph type="body" sz="quarter" idx="13"/>
          </p:nvPr>
        </p:nvSpPr>
        <p:spPr>
          <a:xfrm>
            <a:off x="388644" y="2661165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accent2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04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Arc 28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1" name="Oval 30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2" name="Arc 31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Oval 32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780" y="1347788"/>
            <a:ext cx="8251708" cy="3168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25170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596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Arc 1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Arc 17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780" y="1347788"/>
            <a:ext cx="8318550" cy="3168210"/>
          </a:xfrm>
          <a:prstGeom prst="rect">
            <a:avLst/>
          </a:prstGeom>
        </p:spPr>
        <p:txBody>
          <a:bodyPr lIns="0" tIns="45710" rIns="0" bIns="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318550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6810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Arc 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Arc 7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66655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25738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Arc 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Arc 7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8678" y="876359"/>
            <a:ext cx="8120729" cy="31682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247307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Arc 6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Arc 9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7652" y="1347788"/>
            <a:ext cx="8173699" cy="3168210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747558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911035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1082450" indent="-168240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198233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3359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Arc 8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2" name="Arc 11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780" y="1347788"/>
            <a:ext cx="4187707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6211" y="1347788"/>
            <a:ext cx="3916947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385392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28101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3" y="1861788"/>
            <a:ext cx="7417435" cy="654050"/>
          </a:xfrm>
          <a:prstGeom prst="rect">
            <a:avLst/>
          </a:prstGeom>
        </p:spPr>
        <p:txBody>
          <a:bodyPr vert="horz" lIns="0" tIns="9144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87285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Arc 11"/>
          <p:cNvSpPr/>
          <p:nvPr userDrawn="1"/>
        </p:nvSpPr>
        <p:spPr>
          <a:xfrm>
            <a:off x="2949977" y="1601205"/>
            <a:ext cx="11583879" cy="11583879"/>
          </a:xfrm>
          <a:prstGeom prst="arc">
            <a:avLst>
              <a:gd name="adj1" fmla="val 12123495"/>
              <a:gd name="adj2" fmla="val 16484751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" name="Arc 13"/>
          <p:cNvSpPr/>
          <p:nvPr userDrawn="1"/>
        </p:nvSpPr>
        <p:spPr>
          <a:xfrm>
            <a:off x="5121156" y="727648"/>
            <a:ext cx="9412700" cy="9412700"/>
          </a:xfrm>
          <a:prstGeom prst="arc">
            <a:avLst>
              <a:gd name="adj1" fmla="val 11918113"/>
              <a:gd name="adj2" fmla="val 15837907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6511058" y="1959339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>
            <a:off x="8466134" y="1559590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4194967" y="3706821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1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ext Left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Arc 10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906210" y="1347788"/>
            <a:ext cx="3916947" cy="308309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780" y="1347788"/>
            <a:ext cx="4187707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385392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94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ext Lef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Arc 10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780" y="1347788"/>
            <a:ext cx="403494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4034945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9486" y="-656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4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85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ext Righ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Arc 8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2" name="Arc 11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03605" y="1352549"/>
            <a:ext cx="4034945" cy="3245329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703605" y="341313"/>
            <a:ext cx="3603634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91495" y="4686671"/>
            <a:ext cx="573746" cy="3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7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85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hart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Arc 10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381780" y="1347788"/>
            <a:ext cx="3916947" cy="308309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SzPct val="100000"/>
              <a:defRPr b="0" i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35451" y="1347788"/>
            <a:ext cx="4187707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2pPr>
            <a:lvl3pPr marL="628520" indent="-171415">
              <a:buClr>
                <a:schemeClr val="accent3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3pPr>
            <a:lvl4pPr marL="799934" indent="-171415">
              <a:buClr>
                <a:schemeClr val="accent3"/>
              </a:buClr>
              <a:buSzPct val="10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4pPr>
            <a:lvl5pPr marL="971347" indent="-171415">
              <a:buClr>
                <a:schemeClr val="accent3"/>
              </a:buClr>
              <a:buSzPct val="10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385392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8730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hart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Arc 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Arc 8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396646" y="1347788"/>
            <a:ext cx="8174037" cy="316865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SzPct val="100000"/>
              <a:defRPr b="0" i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198233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4254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Arc 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Arc 7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211602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18643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Arc 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Arc 8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3666" y="3916058"/>
            <a:ext cx="7791858" cy="349356"/>
          </a:xfrm>
          <a:prstGeom prst="rect">
            <a:avLst/>
          </a:prstGeom>
        </p:spPr>
        <p:txBody>
          <a:bodyPr wrap="square" lIns="0" tIns="45710" rIns="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231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0" spc="0" baseline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67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c 11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Arc 12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6" name="Arc 15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6111875" y="1443038"/>
            <a:ext cx="2497138" cy="2497137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3276600" y="1443038"/>
            <a:ext cx="2497138" cy="2497137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03225" y="1443038"/>
            <a:ext cx="2497138" cy="2497137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4" name="Title 5"/>
          <p:cNvSpPr>
            <a:spLocks noGrp="1"/>
          </p:cNvSpPr>
          <p:nvPr>
            <p:ph type="title"/>
          </p:nvPr>
        </p:nvSpPr>
        <p:spPr>
          <a:xfrm>
            <a:off x="381780" y="341313"/>
            <a:ext cx="8345488" cy="73183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The latest and greatest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23486" y="2677154"/>
            <a:ext cx="2292136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 b="0" i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48525" y="2677154"/>
            <a:ext cx="2591896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Subtitle 1"/>
          <p:cNvSpPr>
            <a:spLocks noGrp="1"/>
          </p:cNvSpPr>
          <p:nvPr>
            <p:ph type="body" sz="quarter" idx="13"/>
          </p:nvPr>
        </p:nvSpPr>
        <p:spPr>
          <a:xfrm>
            <a:off x="6076336" y="2677154"/>
            <a:ext cx="2559869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500" b="0" i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266826" y="1758315"/>
            <a:ext cx="788988" cy="788988"/>
          </a:xfrm>
          <a:prstGeom prst="rect">
            <a:avLst/>
          </a:prstGeom>
        </p:spPr>
      </p:sp>
      <p:sp>
        <p:nvSpPr>
          <p:cNvPr id="3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149391" y="1768095"/>
            <a:ext cx="788988" cy="788988"/>
          </a:xfrm>
          <a:prstGeom prst="rect">
            <a:avLst/>
          </a:prstGeom>
        </p:spPr>
      </p:sp>
      <p:sp>
        <p:nvSpPr>
          <p:cNvPr id="4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948797" y="1758315"/>
            <a:ext cx="788988" cy="78898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8046052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c 1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9" name="Arc 18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Oval 5"/>
          <p:cNvSpPr>
            <a:spLocks noChangeArrowheads="1"/>
          </p:cNvSpPr>
          <p:nvPr userDrawn="1"/>
        </p:nvSpPr>
        <p:spPr bwMode="auto">
          <a:xfrm>
            <a:off x="438150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3" name="Oval 7"/>
          <p:cNvSpPr>
            <a:spLocks noChangeArrowheads="1"/>
          </p:cNvSpPr>
          <p:nvPr userDrawn="1"/>
        </p:nvSpPr>
        <p:spPr bwMode="auto">
          <a:xfrm>
            <a:off x="3379788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4" name="Oval 8"/>
          <p:cNvSpPr>
            <a:spLocks noChangeArrowheads="1"/>
          </p:cNvSpPr>
          <p:nvPr userDrawn="1"/>
        </p:nvSpPr>
        <p:spPr bwMode="auto">
          <a:xfrm>
            <a:off x="6311900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8178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37910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380027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312116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451742" y="3945857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396316" y="3943794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288089" y="3945857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7822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0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Arc 17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1" name="Arc 20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1737360" anchor="t" anchorCtr="0"/>
          <a:lstStyle>
            <a:lvl1pPr marL="0" indent="0">
              <a:buNone/>
              <a:defRPr sz="2400" b="0" i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388096" y="3499730"/>
            <a:ext cx="8139112" cy="474489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b="0" i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78547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2"/>
          <a:stretch/>
        </p:blipFill>
        <p:spPr>
          <a:xfrm>
            <a:off x="0" y="-36212"/>
            <a:ext cx="9173039" cy="5235741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3" y="1861788"/>
            <a:ext cx="7417435" cy="654050"/>
          </a:xfrm>
          <a:prstGeom prst="rect">
            <a:avLst/>
          </a:prstGeom>
        </p:spPr>
        <p:txBody>
          <a:bodyPr vert="horz" lIns="0" tIns="9144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87285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Arc 11"/>
          <p:cNvSpPr/>
          <p:nvPr userDrawn="1"/>
        </p:nvSpPr>
        <p:spPr>
          <a:xfrm rot="1114412">
            <a:off x="2271984" y="2380765"/>
            <a:ext cx="11583879" cy="11583879"/>
          </a:xfrm>
          <a:prstGeom prst="arc">
            <a:avLst>
              <a:gd name="adj1" fmla="val 11466084"/>
              <a:gd name="adj2" fmla="val 15808487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4" name="Arc 13"/>
          <p:cNvSpPr/>
          <p:nvPr userDrawn="1"/>
        </p:nvSpPr>
        <p:spPr>
          <a:xfrm rot="20922963">
            <a:off x="6432041" y="663845"/>
            <a:ext cx="9412700" cy="9412700"/>
          </a:xfrm>
          <a:prstGeom prst="arc">
            <a:avLst>
              <a:gd name="adj1" fmla="val 12193611"/>
              <a:gd name="adj2" fmla="val 15478339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 rot="1114412">
            <a:off x="7415045" y="2342533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rot="1114412">
            <a:off x="3722282" y="4235230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7" name="Oval 16"/>
          <p:cNvSpPr/>
          <p:nvPr userDrawn="1"/>
        </p:nvSpPr>
        <p:spPr>
          <a:xfrm rot="1114412">
            <a:off x="8526945" y="1377583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4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Arc 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Arc 8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2659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 smtClean="0"/>
              <a:t>Drag picture to placeholder or</a:t>
            </a:r>
          </a:p>
          <a:p>
            <a:pPr lvl="0"/>
            <a:r>
              <a:rPr lang="en-US" noProof="0" dirty="0" smtClean="0"/>
              <a:t>click icon to add full size photo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3469" y="3054518"/>
            <a:ext cx="8364236" cy="46782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buNone/>
              <a:defRPr sz="3200" b="0" i="0" baseline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07172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 smtClean="0"/>
              <a:t>Drag picture to placeholder or</a:t>
            </a:r>
          </a:p>
          <a:p>
            <a:pPr lvl="0"/>
            <a:r>
              <a:rPr lang="en-US" noProof="0" dirty="0" smtClean="0"/>
              <a:t>click icon to add full size photo</a:t>
            </a:r>
            <a:endParaRPr lang="en-US" noProof="0" dirty="0"/>
          </a:p>
        </p:txBody>
      </p:sp>
      <p:grpSp>
        <p:nvGrpSpPr>
          <p:cNvPr id="11" name="Group 10"/>
          <p:cNvGrpSpPr/>
          <p:nvPr userDrawn="1"/>
        </p:nvGrpSpPr>
        <p:grpSpPr>
          <a:xfrm rot="2223532">
            <a:off x="7172907" y="-7578272"/>
            <a:ext cx="12694652" cy="11619554"/>
            <a:chOff x="4551649" y="-10538369"/>
            <a:chExt cx="12694652" cy="11619554"/>
          </a:xfrm>
        </p:grpSpPr>
        <p:sp>
          <p:nvSpPr>
            <p:cNvPr id="12" name="Arc 11"/>
            <p:cNvSpPr/>
            <p:nvPr userDrawn="1"/>
          </p:nvSpPr>
          <p:spPr>
            <a:xfrm rot="13782283">
              <a:off x="5662422" y="-10538369"/>
              <a:ext cx="11583879" cy="11583879"/>
            </a:xfrm>
            <a:prstGeom prst="arc">
              <a:avLst>
                <a:gd name="adj1" fmla="val 12008956"/>
                <a:gd name="adj2" fmla="val 16484751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3" name="Arc 12"/>
            <p:cNvSpPr/>
            <p:nvPr userDrawn="1"/>
          </p:nvSpPr>
          <p:spPr>
            <a:xfrm rot="13782283">
              <a:off x="4551649" y="-9013749"/>
              <a:ext cx="9412700" cy="9412700"/>
            </a:xfrm>
            <a:prstGeom prst="arc">
              <a:avLst>
                <a:gd name="adj1" fmla="val 11883643"/>
                <a:gd name="adj2" fmla="val 15837907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 userDrawn="1"/>
          </p:nvSpPr>
          <p:spPr>
            <a:xfrm rot="13782283">
              <a:off x="8692013" y="304043"/>
              <a:ext cx="137160" cy="1371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0" i="0" dirty="0"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 userDrawn="1"/>
          </p:nvSpPr>
          <p:spPr>
            <a:xfrm rot="13782283">
              <a:off x="7661277" y="93499"/>
              <a:ext cx="92075" cy="920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0" i="0" dirty="0"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16" name="Oval 15"/>
            <p:cNvSpPr/>
            <p:nvPr userDrawn="1"/>
          </p:nvSpPr>
          <p:spPr>
            <a:xfrm rot="13782283">
              <a:off x="11539347" y="989903"/>
              <a:ext cx="90488" cy="920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037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Arc 4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Arc 7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2660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 smtClean="0"/>
              <a:t>Drag picture to placeholder or</a:t>
            </a:r>
          </a:p>
          <a:p>
            <a:pPr lvl="0"/>
            <a:r>
              <a:rPr lang="en-US" noProof="0" dirty="0" smtClean="0"/>
              <a:t>click icon to add full size photo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434008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c 5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Arc 6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Arc 9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21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Arc 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Arc 9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1074" y="485259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91010" y="485195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4280" y="2583331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51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Arc 5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Arc 9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1015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 b="0" i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 b="0" i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945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c 28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Arc 29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Oval 30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2" name="Oval 31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3" name="Arc 32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>
              <a:solidFill>
                <a:srgbClr val="FFFFFF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9222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Arc 2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Oval 3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5" name="Oval 4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6" name="Arc 5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7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Arc 3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Arc 6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b="0" i="0" kern="1200" baseline="0" smtClean="0">
                <a:solidFill>
                  <a:schemeClr val="l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4458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Arc 3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6" name="Oval 5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7" name="Arc 6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b="0" i="0" kern="1200">
                <a:solidFill>
                  <a:schemeClr val="l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894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07"/>
            <a:ext cx="9144000" cy="517180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861788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Arc 13"/>
          <p:cNvSpPr/>
          <p:nvPr userDrawn="1"/>
        </p:nvSpPr>
        <p:spPr>
          <a:xfrm>
            <a:off x="-3658180" y="-2305777"/>
            <a:ext cx="11583879" cy="11583879"/>
          </a:xfrm>
          <a:prstGeom prst="arc">
            <a:avLst>
              <a:gd name="adj1" fmla="val 19263862"/>
              <a:gd name="adj2" fmla="val 1134630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>
            <a:off x="2845547" y="1921906"/>
            <a:ext cx="9412700" cy="9412700"/>
          </a:xfrm>
          <a:prstGeom prst="arc">
            <a:avLst>
              <a:gd name="adj1" fmla="val 14038073"/>
              <a:gd name="adj2" fmla="val 1751462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7640048" y="1855682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 smtClean="0">
              <a:latin typeface="CiscoSansTT" charset="0"/>
              <a:ea typeface="CiscoSansTT" charset="0"/>
              <a:cs typeface="CiscoSansTT" charset="0"/>
            </a:endParaRPr>
          </a:p>
          <a:p>
            <a:pPr algn="ctr" eaLnBrk="1" hangingPunct="1">
              <a:defRPr/>
            </a:pPr>
            <a:endParaRPr lang="en-US" b="0" i="0" dirty="0" smtClean="0">
              <a:latin typeface="CiscoSansTT" charset="0"/>
              <a:ea typeface="CiscoSansTT" charset="0"/>
              <a:cs typeface="CiscoSansTT" charset="0"/>
            </a:endParaRPr>
          </a:p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>
            <a:off x="6815026" y="103447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al 18"/>
          <p:cNvSpPr/>
          <p:nvPr userDrawn="1"/>
        </p:nvSpPr>
        <p:spPr>
          <a:xfrm>
            <a:off x="8473653" y="1976966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 smtClean="0"/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accent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6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93719" y="1813362"/>
            <a:ext cx="13716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8333" y="604589"/>
            <a:ext cx="5922372" cy="822960"/>
          </a:xfrm>
          <a:prstGeom prst="rect">
            <a:avLst/>
          </a:prstGeom>
        </p:spPr>
      </p:pic>
      <p:sp>
        <p:nvSpPr>
          <p:cNvPr id="12" name="Arc 11"/>
          <p:cNvSpPr/>
          <p:nvPr userDrawn="1"/>
        </p:nvSpPr>
        <p:spPr>
          <a:xfrm rot="16005815">
            <a:off x="8182251" y="-7239974"/>
            <a:ext cx="11583879" cy="11583879"/>
          </a:xfrm>
          <a:prstGeom prst="arc">
            <a:avLst>
              <a:gd name="adj1" fmla="val 14320804"/>
              <a:gd name="adj2" fmla="val 15588363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9" name="Arc 18"/>
          <p:cNvSpPr/>
          <p:nvPr userDrawn="1"/>
        </p:nvSpPr>
        <p:spPr>
          <a:xfrm rot="16005815">
            <a:off x="7250531" y="-7127636"/>
            <a:ext cx="9412700" cy="9412700"/>
          </a:xfrm>
          <a:prstGeom prst="arc">
            <a:avLst>
              <a:gd name="adj1" fmla="val 13144612"/>
              <a:gd name="adj2" fmla="val 145985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rot="16005815">
            <a:off x="8671016" y="945116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 rot="16005815">
            <a:off x="7993491" y="14690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2" name="Arc 21"/>
          <p:cNvSpPr/>
          <p:nvPr userDrawn="1"/>
        </p:nvSpPr>
        <p:spPr>
          <a:xfrm rot="18940434">
            <a:off x="-6737897" y="4222183"/>
            <a:ext cx="11583881" cy="11583879"/>
          </a:xfrm>
          <a:prstGeom prst="arc">
            <a:avLst>
              <a:gd name="adj1" fmla="val 19365105"/>
              <a:gd name="adj2" fmla="val 20941025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629423" y="4407714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48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15826" r="16860" b="27268"/>
          <a:stretch/>
        </p:blipFill>
        <p:spPr>
          <a:xfrm>
            <a:off x="-22304" y="-82018"/>
            <a:ext cx="9288967" cy="531194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861788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accent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27" name="Arc 26"/>
          <p:cNvSpPr/>
          <p:nvPr userDrawn="1"/>
        </p:nvSpPr>
        <p:spPr>
          <a:xfrm rot="14171141">
            <a:off x="-3705837" y="-9245428"/>
            <a:ext cx="12239644" cy="12239644"/>
          </a:xfrm>
          <a:prstGeom prst="arc">
            <a:avLst>
              <a:gd name="adj1" fmla="val 10718970"/>
              <a:gd name="adj2" fmla="val 1430712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2323497" y="2947516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rot="14171141">
            <a:off x="-3709552" y="-9249142"/>
            <a:ext cx="12239644" cy="12239644"/>
          </a:xfrm>
          <a:prstGeom prst="arc">
            <a:avLst>
              <a:gd name="adj1" fmla="val 9123488"/>
              <a:gd name="adj2" fmla="val 973775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Arc 25"/>
          <p:cNvSpPr/>
          <p:nvPr userDrawn="1"/>
        </p:nvSpPr>
        <p:spPr>
          <a:xfrm rot="1501663" flipH="1">
            <a:off x="-2541670" y="-363303"/>
            <a:ext cx="13601100" cy="13601100"/>
          </a:xfrm>
          <a:prstGeom prst="arc">
            <a:avLst>
              <a:gd name="adj1" fmla="val 14707731"/>
              <a:gd name="adj2" fmla="val 20109079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>
            <a:off x="7343078" y="342661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9" name="Oval 28"/>
          <p:cNvSpPr>
            <a:spLocks noChangeAspect="1"/>
          </p:cNvSpPr>
          <p:nvPr userDrawn="1"/>
        </p:nvSpPr>
        <p:spPr>
          <a:xfrm>
            <a:off x="242604" y="874915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77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8"/>
          <a:stretch/>
        </p:blipFill>
        <p:spPr>
          <a:xfrm>
            <a:off x="0" y="-318265"/>
            <a:ext cx="9144000" cy="628957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282068"/>
            <a:ext cx="9144000" cy="1628078"/>
          </a:xfrm>
          <a:prstGeom prst="rect">
            <a:avLst/>
          </a:prstGeom>
          <a:gradFill>
            <a:gsLst>
              <a:gs pos="2000">
                <a:srgbClr val="000000">
                  <a:alpha val="0"/>
                </a:srgbClr>
              </a:gs>
              <a:gs pos="99001">
                <a:srgbClr val="2D5AA3"/>
              </a:gs>
              <a:gs pos="99000">
                <a:srgbClr val="000000">
                  <a:alpha val="6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861788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30" name="Oval 29"/>
          <p:cNvSpPr/>
          <p:nvPr userDrawn="1"/>
        </p:nvSpPr>
        <p:spPr>
          <a:xfrm>
            <a:off x="2323497" y="2947516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Arc 14"/>
          <p:cNvSpPr/>
          <p:nvPr userDrawn="1"/>
        </p:nvSpPr>
        <p:spPr>
          <a:xfrm rot="20716853">
            <a:off x="3148084" y="1143381"/>
            <a:ext cx="11583879" cy="11583879"/>
          </a:xfrm>
          <a:prstGeom prst="arc">
            <a:avLst>
              <a:gd name="adj1" fmla="val 12159994"/>
              <a:gd name="adj2" fmla="val 1742532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>
            <a:off x="5426151" y="-5958103"/>
            <a:ext cx="9412700" cy="9412700"/>
          </a:xfrm>
          <a:prstGeom prst="arc">
            <a:avLst>
              <a:gd name="adj1" fmla="val 5851845"/>
              <a:gd name="adj2" fmla="val 10251456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6389665" y="1620747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>
            <a:off x="5767415" y="559793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al 18"/>
          <p:cNvSpPr/>
          <p:nvPr userDrawn="1"/>
        </p:nvSpPr>
        <p:spPr>
          <a:xfrm>
            <a:off x="8457556" y="1111946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99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489"/>
            <a:ext cx="11233404" cy="7488936"/>
          </a:xfrm>
          <a:prstGeom prst="rect">
            <a:avLst/>
          </a:prstGeom>
        </p:spPr>
      </p:pic>
      <p:sp>
        <p:nvSpPr>
          <p:cNvPr id="26" name="Oval 25"/>
          <p:cNvSpPr/>
          <p:nvPr userDrawn="1"/>
        </p:nvSpPr>
        <p:spPr>
          <a:xfrm>
            <a:off x="9071800" y="2331704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861788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12680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>
                    <a:lumMod val="50000"/>
                  </a:schemeClr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sp>
        <p:nvSpPr>
          <p:cNvPr id="16" name="Arc 15"/>
          <p:cNvSpPr/>
          <p:nvPr userDrawn="1"/>
        </p:nvSpPr>
        <p:spPr>
          <a:xfrm rot="3661569">
            <a:off x="-2509865" y="-1075552"/>
            <a:ext cx="12239644" cy="12239644"/>
          </a:xfrm>
          <a:prstGeom prst="arc">
            <a:avLst>
              <a:gd name="adj1" fmla="val 13228705"/>
              <a:gd name="adj2" fmla="val 1671435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Arc 16"/>
          <p:cNvSpPr/>
          <p:nvPr userDrawn="1"/>
        </p:nvSpPr>
        <p:spPr>
          <a:xfrm rot="1090398" flipH="1">
            <a:off x="-6237369" y="452186"/>
            <a:ext cx="21765650" cy="19786954"/>
          </a:xfrm>
          <a:prstGeom prst="arc">
            <a:avLst>
              <a:gd name="adj1" fmla="val 14707731"/>
              <a:gd name="adj2" fmla="val 18955707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>
            <a:off x="8275930" y="1103435"/>
            <a:ext cx="137160" cy="1371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3658112" y="301942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87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Layout 1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val 1"/>
          <p:cNvSpPr/>
          <p:nvPr userDrawn="1"/>
        </p:nvSpPr>
        <p:spPr>
          <a:xfrm>
            <a:off x="6947269" y="3102434"/>
            <a:ext cx="3558012" cy="3558012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62000"/>
                </a:srgbClr>
              </a:gs>
              <a:gs pos="58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0732" y="22585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88441" y="1600200"/>
            <a:ext cx="4089085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Arc 10"/>
          <p:cNvSpPr/>
          <p:nvPr userDrawn="1"/>
        </p:nvSpPr>
        <p:spPr>
          <a:xfrm>
            <a:off x="1629821" y="2304794"/>
            <a:ext cx="11583879" cy="11583879"/>
          </a:xfrm>
          <a:prstGeom prst="arc">
            <a:avLst>
              <a:gd name="adj1" fmla="val 15696714"/>
              <a:gd name="adj2" fmla="val 17330609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2" name="Arc 11"/>
          <p:cNvSpPr/>
          <p:nvPr userDrawn="1"/>
        </p:nvSpPr>
        <p:spPr>
          <a:xfrm>
            <a:off x="-5210589" y="-2340536"/>
            <a:ext cx="9412700" cy="9412700"/>
          </a:xfrm>
          <a:prstGeom prst="arc">
            <a:avLst>
              <a:gd name="adj1" fmla="val 19650827"/>
              <a:gd name="adj2" fmla="val 2304206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3628068" y="149960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6" name="Arc 15"/>
          <p:cNvSpPr/>
          <p:nvPr userDrawn="1"/>
        </p:nvSpPr>
        <p:spPr>
          <a:xfrm>
            <a:off x="1993665" y="2227782"/>
            <a:ext cx="11583879" cy="11583879"/>
          </a:xfrm>
          <a:prstGeom prst="arc">
            <a:avLst>
              <a:gd name="adj1" fmla="val 12485760"/>
              <a:gd name="adj2" fmla="val 14990499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3965766" y="3539552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>
            <a:off x="8530412" y="2378205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12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Layout 1c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22585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69779" y="1600200"/>
            <a:ext cx="3946210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Arc 6"/>
          <p:cNvSpPr/>
          <p:nvPr userDrawn="1"/>
        </p:nvSpPr>
        <p:spPr>
          <a:xfrm rot="20716853">
            <a:off x="2902755" y="663883"/>
            <a:ext cx="11583879" cy="11583879"/>
          </a:xfrm>
          <a:prstGeom prst="arc">
            <a:avLst>
              <a:gd name="adj1" fmla="val 12366909"/>
              <a:gd name="adj2" fmla="val 17425324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>
            <a:off x="4634418" y="-6192278"/>
            <a:ext cx="9412700" cy="9412700"/>
          </a:xfrm>
          <a:prstGeom prst="arc">
            <a:avLst>
              <a:gd name="adj1" fmla="val 7217374"/>
              <a:gd name="adj2" fmla="val 9813129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5631384" y="1441149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3236092" y="4364989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4970159" y="333120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2" name="Arc 11"/>
          <p:cNvSpPr/>
          <p:nvPr userDrawn="1"/>
        </p:nvSpPr>
        <p:spPr>
          <a:xfrm>
            <a:off x="4624773" y="-6178775"/>
            <a:ext cx="9412700" cy="9412700"/>
          </a:xfrm>
          <a:prstGeom prst="arc">
            <a:avLst>
              <a:gd name="adj1" fmla="val 5427616"/>
              <a:gd name="adj2" fmla="val 6124065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8642" y="4719858"/>
            <a:ext cx="32937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Cisco Partner Summit 2016</a:t>
            </a:r>
            <a:endParaRPr lang="en-US" sz="1500" dirty="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8058190" y="4594977"/>
            <a:ext cx="764665" cy="4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5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theme" Target="../theme/theme1.xml"/><Relationship Id="rId4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391495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7631515" y="483621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324BED3-5FD2-4549-B504-0E259AD55EFD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055744" y="483496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391495" y="4686671"/>
            <a:ext cx="573746" cy="3028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59" r:id="rId3"/>
    <p:sldLayoutId id="2147484122" r:id="rId4"/>
    <p:sldLayoutId id="2147484163" r:id="rId5"/>
    <p:sldLayoutId id="2147484169" r:id="rId6"/>
    <p:sldLayoutId id="2147484171" r:id="rId7"/>
    <p:sldLayoutId id="2147484123" r:id="rId8"/>
    <p:sldLayoutId id="2147484155" r:id="rId9"/>
    <p:sldLayoutId id="2147484164" r:id="rId10"/>
    <p:sldLayoutId id="2147484165" r:id="rId11"/>
    <p:sldLayoutId id="2147484166" r:id="rId12"/>
    <p:sldLayoutId id="2147484124" r:id="rId13"/>
    <p:sldLayoutId id="2147484128" r:id="rId14"/>
    <p:sldLayoutId id="2147484133" r:id="rId15"/>
    <p:sldLayoutId id="2147484134" r:id="rId16"/>
    <p:sldLayoutId id="2147484135" r:id="rId17"/>
    <p:sldLayoutId id="2147484136" r:id="rId18"/>
    <p:sldLayoutId id="2147484137" r:id="rId19"/>
    <p:sldLayoutId id="2147484156" r:id="rId20"/>
    <p:sldLayoutId id="2147484167" r:id="rId21"/>
    <p:sldLayoutId id="2147484168" r:id="rId22"/>
    <p:sldLayoutId id="2147484158" r:id="rId23"/>
    <p:sldLayoutId id="2147484157" r:id="rId24"/>
    <p:sldLayoutId id="2147484138" r:id="rId25"/>
    <p:sldLayoutId id="2147484139" r:id="rId26"/>
    <p:sldLayoutId id="2147484140" r:id="rId27"/>
    <p:sldLayoutId id="2147484141" r:id="rId28"/>
    <p:sldLayoutId id="2147484142" r:id="rId29"/>
    <p:sldLayoutId id="2147484143" r:id="rId30"/>
    <p:sldLayoutId id="2147484144" r:id="rId31"/>
    <p:sldLayoutId id="2147484145" r:id="rId32"/>
    <p:sldLayoutId id="2147484146" r:id="rId33"/>
    <p:sldLayoutId id="2147484147" r:id="rId34"/>
    <p:sldLayoutId id="2147484148" r:id="rId35"/>
    <p:sldLayoutId id="2147484149" r:id="rId36"/>
    <p:sldLayoutId id="2147484150" r:id="rId37"/>
    <p:sldLayoutId id="2147484151" r:id="rId38"/>
    <p:sldLayoutId id="2147484152" r:id="rId39"/>
    <p:sldLayoutId id="2147484153" r:id="rId40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684213" rtl="0" fontAlgn="base">
        <a:lnSpc>
          <a:spcPct val="80000"/>
        </a:lnSpc>
        <a:spcBef>
          <a:spcPct val="0"/>
        </a:spcBef>
        <a:spcAft>
          <a:spcPct val="0"/>
        </a:spcAft>
        <a:defRPr lang="en-US" sz="3200" b="0" i="0" kern="1200" dirty="0">
          <a:solidFill>
            <a:schemeClr val="accent1"/>
          </a:solidFill>
          <a:latin typeface="CiscoSansTT" charset="0"/>
          <a:ea typeface="CiscoSansTT" charset="0"/>
          <a:cs typeface="CiscoSansTT" charset="0"/>
        </a:defRPr>
      </a:lvl1pPr>
      <a:lvl2pPr algn="l" defTabSz="684213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charset="0"/>
        </a:defRPr>
      </a:lvl2pPr>
      <a:lvl3pPr algn="l" defTabSz="684213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charset="0"/>
        </a:defRPr>
      </a:lvl3pPr>
      <a:lvl4pPr algn="l" defTabSz="684213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charset="0"/>
        </a:defRPr>
      </a:lvl4pPr>
      <a:lvl5pPr algn="l" defTabSz="684213" rtl="0" fontAlgn="base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fontAlgn="base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fontAlgn="base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fontAlgn="base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fontAlgn="base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fontAlgn="base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5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s16-asset-repo.ciscoevents.net/pre-show.html" TargetMode="External"/><Relationship Id="rId4" Type="http://schemas.openxmlformats.org/officeDocument/2006/relationships/hyperlink" Target="http://wwwin.cisco.com/infosec/policies/classification.s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4294967295"/>
          </p:nvPr>
        </p:nvSpPr>
        <p:spPr>
          <a:xfrm>
            <a:off x="297218" y="1562100"/>
            <a:ext cx="4671105" cy="10096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iscoSans"/>
              </a:rPr>
              <a:t>Quick Start Guide</a:t>
            </a:r>
            <a:endParaRPr lang="en-US" sz="2000" dirty="0">
              <a:latin typeface="CiscoSan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70988" y="474748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8084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Presenter Name and Title Go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Presentation Title </a:t>
            </a:r>
            <a:r>
              <a:rPr lang="en-GB" altLang="en-US" dirty="0" smtClean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altLang="en-US" dirty="0">
              <a:solidFill>
                <a:schemeClr val="tx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Presenter Name and Title Go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Presentation Title </a:t>
            </a:r>
            <a:r>
              <a:rPr lang="en-GB" altLang="en-US" dirty="0" smtClean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altLang="en-US" dirty="0">
              <a:solidFill>
                <a:schemeClr val="tx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27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ctrTitle"/>
          </p:nvPr>
        </p:nvSpPr>
        <p:spPr>
          <a:xfrm>
            <a:off x="381153" y="1957400"/>
            <a:ext cx="4089085" cy="644730"/>
          </a:xfrm>
        </p:spPr>
        <p:txBody>
          <a:bodyPr/>
          <a:lstStyle/>
          <a:p>
            <a:pPr>
              <a:buFontTx/>
              <a:buNone/>
            </a:pP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Section Title Goes Here</a:t>
            </a:r>
            <a:br>
              <a:rPr altLang="en-US" dirty="0">
                <a:latin typeface="CiscoSansTT" charset="0"/>
                <a:ea typeface="CiscoSansTT" charset="0"/>
                <a:cs typeface="CiscoSansTT" charset="0"/>
              </a:rPr>
            </a:br>
            <a:r>
              <a:rPr altLang="en-US" sz="3200" dirty="0">
                <a:latin typeface="CiscoSansTT" charset="0"/>
                <a:ea typeface="CiscoSansTT" charset="0"/>
                <a:cs typeface="CiscoSansTT" charset="0"/>
              </a:rPr>
              <a:t>Subhead goes here</a:t>
            </a:r>
            <a:endParaRPr altLang="en-US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ctrTitle"/>
          </p:nvPr>
        </p:nvSpPr>
        <p:spPr>
          <a:xfrm>
            <a:off x="376585" y="1956816"/>
            <a:ext cx="3946210" cy="644730"/>
          </a:xfrm>
        </p:spPr>
        <p:txBody>
          <a:bodyPr/>
          <a:lstStyle/>
          <a:p>
            <a:pPr>
              <a:buFontTx/>
              <a:buNone/>
            </a:pP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Section Title </a:t>
            </a:r>
            <a:r>
              <a:rPr altLang="en-US" dirty="0" smtClean="0"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Here</a:t>
            </a:r>
            <a:br>
              <a:rPr altLang="en-US" dirty="0">
                <a:latin typeface="CiscoSansTT" charset="0"/>
                <a:ea typeface="CiscoSansTT" charset="0"/>
                <a:cs typeface="CiscoSansTT" charset="0"/>
              </a:rPr>
            </a:br>
            <a:r>
              <a:rPr altLang="en-US" sz="3200" dirty="0">
                <a:latin typeface="CiscoSansTT" charset="0"/>
                <a:ea typeface="CiscoSansTT" charset="0"/>
                <a:cs typeface="CiscoSansTT" charset="0"/>
              </a:rPr>
              <a:t>Subhead goes here</a:t>
            </a:r>
            <a:endParaRPr altLang="en-US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0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76585" y="1956816"/>
            <a:ext cx="3946210" cy="644730"/>
          </a:xfrm>
        </p:spPr>
        <p:txBody>
          <a:bodyPr/>
          <a:lstStyle/>
          <a:p>
            <a:pPr>
              <a:buFontTx/>
              <a:buNone/>
            </a:pP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Section Title </a:t>
            </a:r>
            <a:r>
              <a:rPr altLang="en-US" dirty="0" smtClean="0"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Here</a:t>
            </a:r>
            <a:br>
              <a:rPr altLang="en-US" dirty="0">
                <a:latin typeface="CiscoSansTT" charset="0"/>
                <a:ea typeface="CiscoSansTT" charset="0"/>
                <a:cs typeface="CiscoSansTT" charset="0"/>
              </a:rPr>
            </a:br>
            <a:r>
              <a:rPr altLang="en-US" sz="3200" dirty="0">
                <a:latin typeface="CiscoSansTT" charset="0"/>
                <a:ea typeface="CiscoSansTT" charset="0"/>
                <a:cs typeface="CiscoSansTT" charset="0"/>
              </a:rPr>
              <a:t>Subhead goes here</a:t>
            </a:r>
            <a:endParaRPr altLang="en-US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03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6585" y="1956816"/>
            <a:ext cx="3946210" cy="644730"/>
          </a:xfrm>
        </p:spPr>
        <p:txBody>
          <a:bodyPr/>
          <a:lstStyle/>
          <a:p>
            <a:pPr>
              <a:buFontTx/>
              <a:buNone/>
            </a:pP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Section Title </a:t>
            </a:r>
            <a:r>
              <a:rPr altLang="en-US" dirty="0" smtClean="0"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Here</a:t>
            </a:r>
            <a:br>
              <a:rPr altLang="en-US" dirty="0">
                <a:latin typeface="CiscoSansTT" charset="0"/>
                <a:ea typeface="CiscoSansTT" charset="0"/>
                <a:cs typeface="CiscoSansTT" charset="0"/>
              </a:rPr>
            </a:br>
            <a:r>
              <a:rPr altLang="en-US" sz="3200" dirty="0">
                <a:latin typeface="CiscoSansTT" charset="0"/>
                <a:ea typeface="CiscoSansTT" charset="0"/>
                <a:cs typeface="CiscoSansTT" charset="0"/>
              </a:rPr>
              <a:t>Subhead goes here</a:t>
            </a:r>
            <a:endParaRPr altLang="en-US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14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6585" y="1956816"/>
            <a:ext cx="3946210" cy="644730"/>
          </a:xfrm>
        </p:spPr>
        <p:txBody>
          <a:bodyPr/>
          <a:lstStyle/>
          <a:p>
            <a:pPr>
              <a:buFontTx/>
              <a:buNone/>
            </a:pP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Section Title </a:t>
            </a:r>
            <a:r>
              <a:rPr altLang="en-US" dirty="0" smtClean="0"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altLang="en-US" dirty="0">
                <a:latin typeface="CiscoSansTT" charset="0"/>
                <a:ea typeface="CiscoSansTT" charset="0"/>
                <a:cs typeface="CiscoSansTT" charset="0"/>
              </a:rPr>
              <a:t>Here</a:t>
            </a:r>
            <a:br>
              <a:rPr altLang="en-US" dirty="0">
                <a:latin typeface="CiscoSansTT" charset="0"/>
                <a:ea typeface="CiscoSansTT" charset="0"/>
                <a:cs typeface="CiscoSansTT" charset="0"/>
              </a:rPr>
            </a:br>
            <a:r>
              <a:rPr altLang="en-US" sz="3200" dirty="0">
                <a:latin typeface="CiscoSansTT" charset="0"/>
                <a:ea typeface="CiscoSansTT" charset="0"/>
                <a:cs typeface="CiscoSansTT" charset="0"/>
              </a:rPr>
              <a:t>Subhead goes here</a:t>
            </a:r>
            <a:endParaRPr altLang="en-US" dirty="0"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69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Placeholder 1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647959854"/>
              </p:ext>
            </p:extLst>
          </p:nvPr>
        </p:nvGraphicFramePr>
        <p:xfrm>
          <a:off x="4906963" y="1347788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" y="1362456"/>
            <a:ext cx="4187707" cy="3083094"/>
          </a:xfrm>
        </p:spPr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 smtClean="0"/>
              <a:t>aliqua</a:t>
            </a:r>
            <a:endParaRPr lang="en-US" dirty="0" smtClean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smtClean="0"/>
              <a:t>exercitation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Title Goes Here – Chart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9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814338958"/>
              </p:ext>
            </p:extLst>
          </p:nvPr>
        </p:nvGraphicFramePr>
        <p:xfrm>
          <a:off x="4906963" y="1347788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362456"/>
            <a:ext cx="4187707" cy="3083094"/>
          </a:xfrm>
        </p:spPr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Title Goes Here – Chart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189035406"/>
              </p:ext>
            </p:extLst>
          </p:nvPr>
        </p:nvGraphicFramePr>
        <p:xfrm>
          <a:off x="4906963" y="1347788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362456"/>
            <a:ext cx="4187707" cy="3083094"/>
          </a:xfrm>
        </p:spPr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Title Goes Here – Chart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6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sz="1800" dirty="0" smtClean="0">
                <a:latin typeface="CiscoSans"/>
              </a:rPr>
              <a:t>Install these templates and supporting files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 smtClean="0">
                <a:latin typeface="CiscoSans"/>
              </a:rPr>
              <a:t>Verify fonts are working (slide 4)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 smtClean="0">
                <a:latin typeface="CiscoSans"/>
              </a:rPr>
              <a:t>Read “9 Tips for Better Presentations” (slide 5)</a:t>
            </a:r>
            <a:endParaRPr lang="en-US" sz="1800" dirty="0">
              <a:latin typeface="Cisco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Start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43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3496" y="1365717"/>
            <a:ext cx="8251708" cy="3168210"/>
          </a:xfrm>
        </p:spPr>
        <p:txBody>
          <a:bodyPr lIns="91440" tIns="45720" rIns="91440" bIns="45720"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Title Goes Here – Bulleted Text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6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382164" y="1347788"/>
            <a:ext cx="8457036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t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 smtClean="0"/>
              <a:t>.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exercitation.</a:t>
            </a:r>
            <a:endParaRPr lang="en-US" dirty="0"/>
          </a:p>
          <a:p>
            <a:pPr marL="55563">
              <a:spcBef>
                <a:spcPts val="1113"/>
              </a:spcBef>
              <a:buFont typeface="Arial" charset="0"/>
              <a:buNone/>
            </a:pP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91138" name="Title 2"/>
          <p:cNvSpPr>
            <a:spLocks noGrp="1"/>
          </p:cNvSpPr>
          <p:nvPr>
            <p:ph type="title"/>
          </p:nvPr>
        </p:nvSpPr>
        <p:spPr>
          <a:xfrm>
            <a:off x="382164" y="341313"/>
            <a:ext cx="8318500" cy="731837"/>
          </a:xfrm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  <a:cs typeface="CiscoSans" charset="0"/>
              </a:rPr>
              <a:t>Slide Title Goes Here – Content Slide</a:t>
            </a:r>
            <a:endParaRPr altLang="en-US" dirty="0">
              <a:ea typeface="ＭＳ Ｐゴシック" charset="-128"/>
              <a:cs typeface="CiscoSan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1999" y="0"/>
            <a:ext cx="4571999" cy="5152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1780" y="1537566"/>
            <a:ext cx="4034945" cy="3083094"/>
          </a:xfrm>
        </p:spPr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 smtClean="0"/>
              <a:t>aliqua</a:t>
            </a:r>
            <a:endParaRPr lang="en-US" dirty="0" smtClean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smtClean="0"/>
              <a:t>exercitation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780" y="531091"/>
            <a:ext cx="4034945" cy="731837"/>
          </a:xfrm>
        </p:spPr>
        <p:txBody>
          <a:bodyPr/>
          <a:lstStyle/>
          <a:p>
            <a:r>
              <a:rPr lang="en-US" dirty="0" smtClean="0"/>
              <a:t>Slide Title Here – Photo (Right) Slide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72000" y="-8626"/>
            <a:ext cx="4574513" cy="5158686"/>
          </a:xfrm>
        </p:spPr>
      </p:sp>
    </p:spTree>
    <p:extLst>
      <p:ext uri="{BB962C8B-B14F-4D97-AF65-F5344CB8AC3E}">
        <p14:creationId xmlns:p14="http://schemas.microsoft.com/office/powerpoint/2010/main" val="443440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60"/>
            <a:ext cx="4571999" cy="5152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15747" y="1533703"/>
            <a:ext cx="4034945" cy="3245329"/>
          </a:xfrm>
        </p:spPr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 smtClean="0"/>
              <a:t>aliqua</a:t>
            </a:r>
            <a:endParaRPr lang="en-US" dirty="0" smtClean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smtClean="0"/>
              <a:t>exercitation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15747" y="522467"/>
            <a:ext cx="3603634" cy="731837"/>
          </a:xfrm>
        </p:spPr>
        <p:txBody>
          <a:bodyPr/>
          <a:lstStyle/>
          <a:p>
            <a:r>
              <a:rPr lang="en-US" dirty="0"/>
              <a:t>Slide Title Here – Photo </a:t>
            </a:r>
            <a:r>
              <a:rPr lang="en-US" dirty="0" smtClean="0"/>
              <a:t>(Left) </a:t>
            </a:r>
            <a:r>
              <a:rPr lang="en-US" dirty="0"/>
              <a:t>Slide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20649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388938" y="895350"/>
            <a:ext cx="8367712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55563">
              <a:spcBef>
                <a:spcPts val="1113"/>
              </a:spcBef>
              <a:buFont typeface="Arial" charset="0"/>
              <a:buNone/>
            </a:pPr>
            <a:r>
              <a:rPr lang="en-US" altLang="en-US" dirty="0" smtClean="0">
                <a:ea typeface="CiscoSans ExtraLight" charset="0"/>
                <a:cs typeface="CiscoSans ExtraLight" charset="0"/>
              </a:rPr>
              <a:t>Content slide with no title. Use to quote or display text passages.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388938" y="766758"/>
            <a:ext cx="8367712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98463" indent="-342900">
              <a:lnSpc>
                <a:spcPct val="15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charset="0"/>
              <a:buChar char="•"/>
            </a:pPr>
            <a:r>
              <a:rPr lang="en-US" altLang="en-US" dirty="0" smtClean="0">
                <a:ea typeface="CiscoSans ExtraLight" charset="0"/>
                <a:cs typeface="CiscoSans ExtraLight" charset="0"/>
              </a:rPr>
              <a:t>Bulleted text </a:t>
            </a:r>
            <a:r>
              <a:rPr lang="en-US" altLang="en-US" dirty="0">
                <a:ea typeface="CiscoSans ExtraLight" charset="0"/>
                <a:cs typeface="CiscoSans ExtraLight" charset="0"/>
              </a:rPr>
              <a:t>slide with no </a:t>
            </a:r>
            <a:r>
              <a:rPr lang="en-US" altLang="en-US" dirty="0" smtClean="0">
                <a:ea typeface="CiscoSans ExtraLight" charset="0"/>
                <a:cs typeface="CiscoSans ExtraLight" charset="0"/>
              </a:rPr>
              <a:t>title</a:t>
            </a:r>
          </a:p>
          <a:p>
            <a:pPr marL="398463" indent="-342900">
              <a:lnSpc>
                <a:spcPct val="150000"/>
              </a:lnSpc>
              <a:spcBef>
                <a:spcPts val="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charset="0"/>
              <a:buChar char="•"/>
            </a:pPr>
            <a:r>
              <a:rPr lang="en-US" altLang="en-US" dirty="0">
                <a:ea typeface="CiscoSans ExtraLight" charset="0"/>
                <a:cs typeface="CiscoSans ExtraLight" charset="0"/>
              </a:rPr>
              <a:t>Can be used to display table of contents, roadmaps, lists, etc. </a:t>
            </a:r>
          </a:p>
          <a:p>
            <a:pPr marL="398463" indent="-342900">
              <a:spcBef>
                <a:spcPts val="1113"/>
              </a:spcBef>
              <a:buFont typeface="Arial" charset="0"/>
              <a:buChar char="•"/>
            </a:pPr>
            <a:endParaRPr lang="en-US" altLang="en-US" dirty="0">
              <a:ea typeface="CiscoSans ExtraLight" charset="0"/>
              <a:cs typeface="CiscoSans ExtraLight" charset="0"/>
            </a:endParaRPr>
          </a:p>
          <a:p>
            <a:pPr marL="398463" indent="-342900">
              <a:spcBef>
                <a:spcPts val="1113"/>
              </a:spcBef>
              <a:buFont typeface="Arial" charset="0"/>
              <a:buChar char="•"/>
            </a:pPr>
            <a:endParaRPr lang="en-US" altLang="en-US" dirty="0" smtClean="0">
              <a:ea typeface="CiscoSans ExtraLight" charset="0"/>
              <a:cs typeface="CiscoSans ExtraLight" charset="0"/>
            </a:endParaRPr>
          </a:p>
          <a:p>
            <a:pPr marL="398463" indent="-342900">
              <a:spcBef>
                <a:spcPts val="1113"/>
              </a:spcBef>
              <a:buFont typeface="Arial" charset="0"/>
              <a:buChar char="•"/>
            </a:pPr>
            <a:endParaRPr altLang="en-US" dirty="0">
              <a:ea typeface="CiscoSans ExtraLight" charset="0"/>
              <a:cs typeface="CiscoSans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96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382164" y="1347788"/>
            <a:ext cx="4187825" cy="308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27013" indent="-169863">
              <a:spcBef>
                <a:spcPts val="1113"/>
              </a:spcBef>
              <a:buFont typeface="Arial" charset="0"/>
              <a:buChar char="•"/>
            </a:pPr>
            <a:r>
              <a:rPr lang="en-US" altLang="en-US" dirty="0" smtClean="0">
                <a:ea typeface="CiscoSans ExtraLight" charset="0"/>
                <a:cs typeface="CiscoSans ExtraLight" charset="0"/>
              </a:rPr>
              <a:t>Column One – Bulleted Text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95234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4906963" y="1347788"/>
            <a:ext cx="3916362" cy="308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27013" indent="-169863">
              <a:spcBef>
                <a:spcPts val="1113"/>
              </a:spcBef>
              <a:buFont typeface="Arial" charset="0"/>
              <a:buChar char="•"/>
            </a:pPr>
            <a:r>
              <a:rPr lang="en-US" altLang="en-US" dirty="0" smtClean="0">
                <a:ea typeface="CiscoSans ExtraLight" charset="0"/>
                <a:cs typeface="CiscoSans ExtraLight" charset="0"/>
              </a:rPr>
              <a:t>Column Two – Bulleted Text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95235" name="Title 3"/>
          <p:cNvSpPr>
            <a:spLocks noGrp="1"/>
          </p:cNvSpPr>
          <p:nvPr>
            <p:ph type="title"/>
          </p:nvPr>
        </p:nvSpPr>
        <p:spPr>
          <a:xfrm>
            <a:off x="382164" y="341313"/>
            <a:ext cx="8385175" cy="731837"/>
          </a:xfrm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  <a:cs typeface="CiscoSans" charset="0"/>
              </a:rPr>
              <a:t>Slide Title Goes Here – 2 Column Text</a:t>
            </a:r>
            <a:endParaRPr altLang="en-US" dirty="0">
              <a:ea typeface="ＭＳ Ｐゴシック" charset="-128"/>
              <a:cs typeface="CiscoSans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8313" y="3916363"/>
            <a:ext cx="7791450" cy="349250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 defTabSz="603250"/>
            <a:r>
              <a:rPr lang="en-US" altLang="en-US" dirty="0" smtClean="0">
                <a:ea typeface="CiscoSans ExtraLight" charset="0"/>
                <a:cs typeface="CiscoSans ExtraLight" charset="0"/>
              </a:rPr>
              <a:t>Quote Attribution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96258" name="Title 2"/>
          <p:cNvSpPr>
            <a:spLocks noGrp="1"/>
          </p:cNvSpPr>
          <p:nvPr>
            <p:ph type="ctrTitle"/>
          </p:nvPr>
        </p:nvSpPr>
        <p:spPr>
          <a:xfrm>
            <a:off x="371313" y="1539875"/>
            <a:ext cx="7972425" cy="2279650"/>
          </a:xfrm>
        </p:spPr>
        <p:txBody>
          <a:bodyPr/>
          <a:lstStyle/>
          <a:p>
            <a:pPr marL="182563" indent="-398463"/>
            <a:r>
              <a:rPr lang="en-US" altLang="en-US" dirty="0" smtClean="0">
                <a:ea typeface="CiscoSans Thin" charset="0"/>
                <a:cs typeface="CiscoSans Thin" charset="0"/>
              </a:rPr>
              <a:t>“Quotation Slide”</a:t>
            </a:r>
            <a:endParaRPr altLang="en-US" dirty="0">
              <a:ea typeface="CiscoSans Thin" charset="0"/>
              <a:cs typeface="CiscoSans Thin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2402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3323250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247864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382164" y="341313"/>
            <a:ext cx="8345488" cy="731837"/>
          </a:xfrm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  <a:cs typeface="CiscoSans" charset="0"/>
              </a:rPr>
              <a:t>Slide Title Goes Here – Multi-photo</a:t>
            </a:r>
            <a:endParaRPr altLang="en-US" dirty="0">
              <a:ea typeface="ＭＳ Ｐゴシック" charset="-128"/>
              <a:cs typeface="CiscoSans" charset="0"/>
            </a:endParaRPr>
          </a:p>
        </p:txBody>
      </p:sp>
      <p:sp>
        <p:nvSpPr>
          <p:cNvPr id="102402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438150" y="1257300"/>
            <a:ext cx="2482850" cy="2482850"/>
          </a:xfrm>
          <a:solidFill>
            <a:schemeClr val="bg1">
              <a:alpha val="30196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Picture Placeholder 3"/>
          <p:cNvSpPr>
            <a:spLocks noGrp="1"/>
          </p:cNvSpPr>
          <p:nvPr>
            <p:ph type="pic" sz="quarter" idx="11"/>
          </p:nvPr>
        </p:nvSpPr>
        <p:spPr bwMode="auto">
          <a:xfrm>
            <a:off x="3379788" y="1257300"/>
            <a:ext cx="2482850" cy="2482850"/>
          </a:xfrm>
          <a:solidFill>
            <a:schemeClr val="bg1">
              <a:alpha val="30196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4" name="Picture Placeholder 4"/>
          <p:cNvSpPr>
            <a:spLocks noGrp="1"/>
          </p:cNvSpPr>
          <p:nvPr>
            <p:ph type="pic" sz="quarter" idx="12"/>
          </p:nvPr>
        </p:nvSpPr>
        <p:spPr bwMode="auto">
          <a:xfrm>
            <a:off x="6311900" y="1257300"/>
            <a:ext cx="2482850" cy="2482850"/>
          </a:xfrm>
          <a:solidFill>
            <a:schemeClr val="bg1">
              <a:alpha val="30196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5" name="Text Placeholder 5"/>
          <p:cNvSpPr>
            <a:spLocks noGrp="1"/>
          </p:cNvSpPr>
          <p:nvPr>
            <p:ph type="body" sz="quarter" idx="13"/>
          </p:nvPr>
        </p:nvSpPr>
        <p:spPr bwMode="auto">
          <a:xfrm>
            <a:off x="452438" y="3946525"/>
            <a:ext cx="2466975" cy="64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altLang="en-US">
              <a:ea typeface="CiscoSans ExtraLight" charset="0"/>
              <a:cs typeface="CiscoSans ExtraLight" charset="0"/>
            </a:endParaRPr>
          </a:p>
        </p:txBody>
      </p:sp>
      <p:sp>
        <p:nvSpPr>
          <p:cNvPr id="102406" name="Text Placeholder 6"/>
          <p:cNvSpPr>
            <a:spLocks noGrp="1"/>
          </p:cNvSpPr>
          <p:nvPr>
            <p:ph type="body" sz="quarter" idx="14"/>
          </p:nvPr>
        </p:nvSpPr>
        <p:spPr bwMode="auto">
          <a:xfrm>
            <a:off x="3395663" y="3943350"/>
            <a:ext cx="2468562" cy="650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altLang="en-US">
              <a:ea typeface="CiscoSans ExtraLight" charset="0"/>
              <a:cs typeface="CiscoSans ExtraLight" charset="0"/>
            </a:endParaRPr>
          </a:p>
        </p:txBody>
      </p:sp>
      <p:sp>
        <p:nvSpPr>
          <p:cNvPr id="102407" name="Text Placeholder 7"/>
          <p:cNvSpPr>
            <a:spLocks noGrp="1"/>
          </p:cNvSpPr>
          <p:nvPr>
            <p:ph type="body" sz="quarter" idx="15"/>
          </p:nvPr>
        </p:nvSpPr>
        <p:spPr bwMode="auto">
          <a:xfrm>
            <a:off x="6288088" y="3946525"/>
            <a:ext cx="2468562" cy="64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altLang="en-US">
              <a:ea typeface="CiscoSans ExtraLight" charset="0"/>
              <a:cs typeface="CiscoSans ExtraLight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09702" y="4762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Drag picture to placeholder or</a:t>
            </a:r>
          </a:p>
          <a:p>
            <a:pPr lvl="0"/>
            <a:r>
              <a:rPr lang="en-US" dirty="0"/>
              <a:t>click icon to add full size photo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1780" y="1238060"/>
            <a:ext cx="8251708" cy="3168210"/>
          </a:xfrm>
        </p:spPr>
        <p:txBody>
          <a:bodyPr>
            <a:noAutofit/>
          </a:bodyPr>
          <a:lstStyle/>
          <a:p>
            <a:r>
              <a:rPr lang="en-US" sz="1400" dirty="0" smtClean="0"/>
              <a:t>This template incorporates the look </a:t>
            </a:r>
            <a:r>
              <a:rPr lang="en-US" sz="1400" dirty="0"/>
              <a:t>and feel for Cisco’s Partner Summit 2016 </a:t>
            </a:r>
            <a:r>
              <a:rPr lang="en-US" sz="1400" dirty="0" smtClean="0"/>
              <a:t>which has </a:t>
            </a:r>
            <a:r>
              <a:rPr lang="en-US" sz="1400" dirty="0"/>
              <a:t>been developed using a tagline, graphic elements and photography together to </a:t>
            </a:r>
            <a:r>
              <a:rPr lang="en-US" sz="1400" dirty="0" smtClean="0"/>
              <a:t>create a </a:t>
            </a:r>
            <a:r>
              <a:rPr lang="en-US" sz="1400" dirty="0"/>
              <a:t>style that supports the event messaging </a:t>
            </a:r>
            <a:r>
              <a:rPr lang="en-US" sz="1400" smtClean="0"/>
              <a:t>‘Powered by </a:t>
            </a:r>
            <a:r>
              <a:rPr lang="en-US" sz="1400" dirty="0"/>
              <a:t>Partnerships</a:t>
            </a:r>
            <a:r>
              <a:rPr lang="en-US" sz="1400" dirty="0" smtClean="0"/>
              <a:t>.’</a:t>
            </a:r>
          </a:p>
          <a:p>
            <a:r>
              <a:rPr lang="en-US" sz="1400" dirty="0" smtClean="0"/>
              <a:t>Imagery Usage</a:t>
            </a:r>
          </a:p>
          <a:p>
            <a:pPr lvl="1"/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Cover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Slide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(slide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6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).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Use in every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presentation.</a:t>
            </a:r>
            <a:endParaRPr lang="en-US" sz="1400" dirty="0">
              <a:latin typeface="CiscoSansTT" charset="0"/>
              <a:ea typeface="CiscoSansTT" charset="0"/>
              <a:cs typeface="CiscoSansTT" charset="0"/>
            </a:endParaRPr>
          </a:p>
          <a:p>
            <a:pPr lvl="1"/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Presentation Title Slide (slides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7-12).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Choose 1 per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presentation that resonates with your session.</a:t>
            </a:r>
            <a:endParaRPr lang="en-US" sz="1400" dirty="0">
              <a:latin typeface="CiscoSansTT" charset="0"/>
              <a:ea typeface="CiscoSansTT" charset="0"/>
              <a:cs typeface="CiscoSansTT" charset="0"/>
            </a:endParaRPr>
          </a:p>
          <a:p>
            <a:pPr lvl="1"/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Section Title Slides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(slides 13-17).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Use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as many as needed within a presentation.</a:t>
            </a:r>
            <a:endParaRPr lang="en-US" sz="1400" dirty="0">
              <a:latin typeface="CiscoSansTT" charset="0"/>
              <a:ea typeface="CiscoSansTT" charset="0"/>
              <a:cs typeface="CiscoSansTT" charset="0"/>
            </a:endParaRPr>
          </a:p>
          <a:p>
            <a:r>
              <a:rPr lang="en-US" sz="1400" dirty="0" smtClean="0"/>
              <a:t>We use 16:9 aspect ratios for our slides.  </a:t>
            </a:r>
          </a:p>
          <a:p>
            <a:r>
              <a:rPr lang="en-US" sz="1400" dirty="0" smtClean="0"/>
              <a:t>The font in this template is </a:t>
            </a:r>
            <a:r>
              <a:rPr lang="en-US" sz="1400" dirty="0" err="1" smtClean="0"/>
              <a:t>CiscoSans</a:t>
            </a:r>
            <a:r>
              <a:rPr lang="en-US" sz="1400" dirty="0" smtClean="0"/>
              <a:t>. It's embedded on PCs. If you're a Mac user, you'll need to install it.</a:t>
            </a:r>
          </a:p>
          <a:p>
            <a:r>
              <a:rPr lang="en-US" sz="1400" dirty="0" smtClean="0"/>
              <a:t>Keep your files small.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7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0"/>
          <p:cNvSpPr>
            <a:spLocks noGrp="1"/>
          </p:cNvSpPr>
          <p:nvPr>
            <p:ph type="body" sz="quarter" idx="4294967295"/>
          </p:nvPr>
        </p:nvSpPr>
        <p:spPr>
          <a:xfrm>
            <a:off x="847725" y="5254625"/>
            <a:ext cx="8296275" cy="287338"/>
          </a:xfrm>
          <a:prstGeom prst="rect">
            <a:avLst/>
          </a:prstGeom>
        </p:spPr>
        <p:txBody>
          <a:bodyPr lIns="91420" tIns="45710" rIns="91420" bIns="45710">
            <a:normAutofit lnSpcReduction="10000"/>
          </a:bodyPr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>
              <a:defRPr/>
            </a:pPr>
            <a:r>
              <a:rPr lang="en-GB" dirty="0"/>
              <a:t>Date</a:t>
            </a:r>
          </a:p>
        </p:txBody>
      </p:sp>
      <p:sp>
        <p:nvSpPr>
          <p:cNvPr id="3" name="Arc 2"/>
          <p:cNvSpPr/>
          <p:nvPr/>
        </p:nvSpPr>
        <p:spPr>
          <a:xfrm>
            <a:off x="4071938" y="2109788"/>
            <a:ext cx="8639175" cy="8639175"/>
          </a:xfrm>
          <a:prstGeom prst="arc">
            <a:avLst>
              <a:gd name="adj1" fmla="val 11332667"/>
              <a:gd name="adj2" fmla="val 17358411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>
            <a:off x="2422525" y="1282700"/>
            <a:ext cx="7019925" cy="7019925"/>
          </a:xfrm>
          <a:prstGeom prst="arc">
            <a:avLst>
              <a:gd name="adj1" fmla="val 11586473"/>
              <a:gd name="adj2" fmla="val 21487338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142532" y="2045067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737600" y="2687638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8378" y="2220913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ltGray">
          <a:xfrm>
            <a:off x="8519187" y="474874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473CDAA-663B-E440-8B76-B38E19AE4500}" type="slidenum">
              <a:rPr lang="en-US" sz="60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600" dirty="0">
              <a:solidFill>
                <a:schemeClr val="bg1">
                  <a:alpha val="2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5870988" y="474748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926" y="4696456"/>
            <a:ext cx="1324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#PS2016</a:t>
            </a:r>
            <a:endParaRPr lang="en-US" sz="150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78618" y="282912"/>
            <a:ext cx="8347075" cy="731837"/>
          </a:xfrm>
        </p:spPr>
        <p:txBody>
          <a:bodyPr>
            <a:noAutofit/>
          </a:bodyPr>
          <a:lstStyle/>
          <a:p>
            <a:r>
              <a:rPr lang="en-US" sz="2350" dirty="0" smtClean="0"/>
              <a:t>Do You </a:t>
            </a:r>
            <a:r>
              <a:rPr lang="en-US" sz="2350" dirty="0"/>
              <a:t>S</a:t>
            </a:r>
            <a:r>
              <a:rPr lang="en-US" sz="2350" dirty="0" smtClean="0"/>
              <a:t>ee the </a:t>
            </a:r>
            <a:r>
              <a:rPr lang="en-US" sz="2350" dirty="0" err="1" smtClean="0"/>
              <a:t>CiscoSans</a:t>
            </a:r>
            <a:r>
              <a:rPr lang="en-US" sz="2350" dirty="0" smtClean="0"/>
              <a:t> Font in Both Samples Below?</a:t>
            </a:r>
            <a:endParaRPr lang="en-GB" sz="235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921548" y="1959582"/>
            <a:ext cx="2831660" cy="582930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1600" spc="0" dirty="0">
                <a:solidFill>
                  <a:srgbClr val="000000"/>
                </a:solidFill>
                <a:latin typeface="CiscoSans ExtraLight"/>
                <a:cs typeface="CiscoSans ExtraLight"/>
              </a:rPr>
              <a:t>Do we have any vision for what we really want to do?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4359" y="1653890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30A3FF"/>
                </a:solidFill>
                <a:latin typeface="CiscoSans ExtraLight"/>
                <a:cs typeface="CiscoSans ExtraLight"/>
              </a:rPr>
              <a:t>CiscoSans Extra Light text is here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21547" y="4052615"/>
            <a:ext cx="3239611" cy="582930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spc="0" dirty="0">
                <a:solidFill>
                  <a:srgbClr val="000000"/>
                </a:solidFill>
                <a:latin typeface="CiscoSansTT Heavy" panose="020B0903020201020303" pitchFamily="34" charset="0"/>
              </a:rPr>
              <a:t>Do we have any vision </a:t>
            </a:r>
            <a:r>
              <a:rPr lang="en-US" sz="1600" spc="0" dirty="0" smtClean="0">
                <a:solidFill>
                  <a:srgbClr val="000000"/>
                </a:solidFill>
                <a:latin typeface="CiscoSansTT Heavy" panose="020B0903020201020303" pitchFamily="34" charset="0"/>
              </a:rPr>
              <a:t>for what </a:t>
            </a:r>
            <a:r>
              <a:rPr lang="en-US" sz="1600" spc="0" dirty="0">
                <a:solidFill>
                  <a:srgbClr val="000000"/>
                </a:solidFill>
                <a:latin typeface="CiscoSansTT Heavy" panose="020B0903020201020303" pitchFamily="34" charset="0"/>
              </a:rPr>
              <a:t>we really want to do?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4360" y="3743651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 err="1">
                <a:solidFill>
                  <a:srgbClr val="30A3FF"/>
                </a:solidFill>
                <a:latin typeface="CiscoSansTT Heavy" panose="020B0903020201020303" pitchFamily="34" charset="0"/>
              </a:rPr>
              <a:t>CiscoSans</a:t>
            </a:r>
            <a:r>
              <a:rPr lang="en-US" sz="1600" dirty="0">
                <a:solidFill>
                  <a:srgbClr val="30A3FF"/>
                </a:solidFill>
                <a:latin typeface="CiscoSansTT Heavy" panose="020B0903020201020303" pitchFamily="34" charset="0"/>
              </a:rPr>
              <a:t> Heavy text is here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8717" y="1223132"/>
            <a:ext cx="3596799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latin typeface="CiscoSansTT" panose="020B0503020201020303" pitchFamily="34" charset="0"/>
              </a:rPr>
              <a:t>Sample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583" y="820830"/>
            <a:ext cx="831532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CiscoSans"/>
                <a:cs typeface="CiscoSans"/>
              </a:rPr>
              <a:t>BOTH SAMPLES SHOULD LOOK THE SAME. IF NOT, YOU NEED TO INSTALL C</a:t>
            </a:r>
            <a:r>
              <a:rPr lang="en-US" sz="1050" dirty="0">
                <a:solidFill>
                  <a:schemeClr val="accent2"/>
                </a:solidFill>
                <a:latin typeface="CiscoSans"/>
                <a:cs typeface="CiscoSans"/>
              </a:rPr>
              <a:t>ISCO</a:t>
            </a:r>
            <a:r>
              <a:rPr lang="en-US" sz="1400" dirty="0" smtClean="0">
                <a:solidFill>
                  <a:schemeClr val="accent2"/>
                </a:solidFill>
                <a:latin typeface="CiscoSans"/>
                <a:cs typeface="CiscoSans"/>
              </a:rPr>
              <a:t>S</a:t>
            </a:r>
            <a:r>
              <a:rPr lang="en-US" sz="1050" dirty="0">
                <a:solidFill>
                  <a:schemeClr val="accent2"/>
                </a:solidFill>
                <a:latin typeface="CiscoSans"/>
                <a:cs typeface="CiscoSans"/>
              </a:rPr>
              <a:t>ANS</a:t>
            </a:r>
            <a:r>
              <a:rPr lang="en-US" sz="1400" dirty="0" smtClean="0">
                <a:solidFill>
                  <a:schemeClr val="accent2"/>
                </a:solidFill>
                <a:latin typeface="CiscoSans"/>
                <a:cs typeface="CiscoSans"/>
              </a:rPr>
              <a:t>.</a:t>
            </a:r>
            <a:endParaRPr lang="en-US" sz="1400" dirty="0">
              <a:solidFill>
                <a:schemeClr val="accent2"/>
              </a:solidFill>
              <a:latin typeface="CiscoSans"/>
              <a:cs typeface="CiscoSans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921548" y="2957594"/>
            <a:ext cx="2831660" cy="674615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1600" spc="0" dirty="0">
                <a:solidFill>
                  <a:srgbClr val="000000"/>
                </a:solidFill>
                <a:latin typeface="CiscoSans"/>
                <a:cs typeface="CiscoSans"/>
              </a:rPr>
              <a:t>Do we have any vision for what we really want to do?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64359" y="2651901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 err="1">
                <a:solidFill>
                  <a:srgbClr val="30A3FF"/>
                </a:solidFill>
                <a:latin typeface="CiscoSans"/>
                <a:cs typeface="CiscoSans"/>
              </a:rPr>
              <a:t>CiscoSans</a:t>
            </a:r>
            <a:r>
              <a:rPr lang="en-US" sz="1600" dirty="0">
                <a:solidFill>
                  <a:srgbClr val="30A3FF"/>
                </a:solidFill>
                <a:latin typeface="CiscoSans"/>
                <a:cs typeface="CiscoSans"/>
              </a:rPr>
              <a:t> Regular text is here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67668" y="1223132"/>
            <a:ext cx="3596799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latin typeface="CiscoSansTT" panose="020B0503020201020303" pitchFamily="34" charset="0"/>
              </a:rPr>
              <a:t>Sample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6" t="30417" r="4297" b="5278"/>
          <a:stretch/>
        </p:blipFill>
        <p:spPr>
          <a:xfrm>
            <a:off x="4893468" y="1500185"/>
            <a:ext cx="3857626" cy="33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15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numCol="2" spcCol="342900">
            <a:normAutofit/>
          </a:bodyPr>
          <a:lstStyle/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Tell a story. Make them care.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Start with what's most important </a:t>
            </a:r>
            <a:br>
              <a:rPr lang="en-US" sz="1800" dirty="0" smtClean="0"/>
            </a:br>
            <a:r>
              <a:rPr lang="en-US" sz="1800" dirty="0" smtClean="0"/>
              <a:t>to them.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Keep it simple, and short.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Use more slides with less on them.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Use clear, natural language.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Leave time to listen.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Tell them what to do next—</a:t>
            </a:r>
            <a:br>
              <a:rPr lang="en-US" sz="1800" dirty="0" smtClean="0"/>
            </a:br>
            <a:r>
              <a:rPr lang="en-US" sz="1800" dirty="0" smtClean="0"/>
              <a:t>get them to act.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For additional presentation assets, visit </a:t>
            </a:r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ps16-asset-repo.ciscoevents.net.html</a:t>
            </a:r>
            <a:endParaRPr lang="en-US" sz="1800" dirty="0" smtClean="0"/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 smtClean="0"/>
              <a:t>Information Security matters. Read the </a:t>
            </a:r>
            <a:r>
              <a:rPr lang="en-US" sz="1800" dirty="0" smtClean="0">
                <a:hlinkClick r:id="rId4"/>
              </a:rPr>
              <a:t>Data Protection Policy </a:t>
            </a:r>
            <a:r>
              <a:rPr lang="en-US" sz="1800" dirty="0" smtClean="0"/>
              <a:t>page.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 Tips For Better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951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>
            <a:off x="4071938" y="2109788"/>
            <a:ext cx="8639175" cy="8639175"/>
          </a:xfrm>
          <a:prstGeom prst="arc">
            <a:avLst>
              <a:gd name="adj1" fmla="val 11332667"/>
              <a:gd name="adj2" fmla="val 17358411"/>
            </a:avLst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>
            <a:off x="2422525" y="1282700"/>
            <a:ext cx="7019925" cy="7019925"/>
          </a:xfrm>
          <a:prstGeom prst="arc">
            <a:avLst>
              <a:gd name="adj1" fmla="val 11586473"/>
              <a:gd name="adj2" fmla="val 21487338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142532" y="2045067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737600" y="2687638"/>
            <a:ext cx="92075" cy="920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75058" y="2220913"/>
            <a:ext cx="90488" cy="920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ltGray">
          <a:xfrm>
            <a:off x="8519187" y="474874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473CDAA-663B-E440-8B76-B38E19AE4500}" type="slidenum">
              <a:rPr lang="en-US" sz="60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600" dirty="0">
              <a:solidFill>
                <a:schemeClr val="bg1">
                  <a:alpha val="2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5870988" y="474748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25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926" y="4696456"/>
            <a:ext cx="1324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>
                <a:solidFill>
                  <a:schemeClr val="bg1"/>
                </a:solidFill>
                <a:latin typeface="Cisco Sans" charset="0"/>
                <a:ea typeface="Cisco Sans" charset="0"/>
                <a:cs typeface="Cisco Sans" charset="0"/>
              </a:rPr>
              <a:t>#PS2016</a:t>
            </a:r>
            <a:endParaRPr lang="en-US" sz="1500">
              <a:solidFill>
                <a:schemeClr val="bg1"/>
              </a:solidFill>
              <a:latin typeface="Cisco Sans" charset="0"/>
              <a:ea typeface="Cisco Sans" charset="0"/>
              <a:cs typeface="Cisc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Placeholder 5"/>
          <p:cNvSpPr>
            <a:spLocks noGrp="1"/>
          </p:cNvSpPr>
          <p:nvPr>
            <p:ph type="body" sz="quarter" idx="10"/>
          </p:nvPr>
        </p:nvSpPr>
        <p:spPr bwMode="auto">
          <a:xfrm>
            <a:off x="284163" y="1316368"/>
            <a:ext cx="7418387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Presenter Name and Title Go </a:t>
            </a:r>
            <a:r>
              <a:rPr altLang="en-US" dirty="0" smtClean="0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lang="en-US" altLang="en-US" dirty="0" smtClean="0">
              <a:solidFill>
                <a:schemeClr val="accent3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83970" name="Title 1"/>
          <p:cNvSpPr>
            <a:spLocks noGrp="1"/>
          </p:cNvSpPr>
          <p:nvPr>
            <p:ph type="ctrTitle"/>
          </p:nvPr>
        </p:nvSpPr>
        <p:spPr>
          <a:xfrm>
            <a:off x="368140" y="704355"/>
            <a:ext cx="7418387" cy="588962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Presentation Title </a:t>
            </a:r>
            <a:r>
              <a:rPr lang="en-GB" altLang="en-US" dirty="0" smtClean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altLang="en-US" dirty="0">
              <a:solidFill>
                <a:schemeClr val="tx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21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auto">
          <a:xfrm>
            <a:off x="284163" y="1298080"/>
            <a:ext cx="7418387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8140" y="704355"/>
            <a:ext cx="7418387" cy="588962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Presentation Title </a:t>
            </a:r>
            <a:r>
              <a:rPr lang="en-GB" altLang="en-US" dirty="0" smtClean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altLang="en-US" dirty="0">
              <a:solidFill>
                <a:schemeClr val="tx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41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 bwMode="auto">
          <a:xfrm>
            <a:off x="284163" y="1298080"/>
            <a:ext cx="7418387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>
                <a:solidFill>
                  <a:schemeClr val="accent3"/>
                </a:solidFill>
                <a:latin typeface="CiscoSansTT" charset="0"/>
                <a:ea typeface="CiscoSansTT" charset="0"/>
                <a:cs typeface="CiscoSansTT" charset="0"/>
              </a:rPr>
              <a:t>Presenter Name and Title Go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8140" y="704355"/>
            <a:ext cx="7418387" cy="588962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Presentation Title </a:t>
            </a:r>
            <a:r>
              <a:rPr lang="en-GB" altLang="en-US" dirty="0" smtClean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Goes </a:t>
            </a:r>
            <a:r>
              <a:rPr lang="en-GB" altLang="en-US" dirty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rPr>
              <a:t>Here</a:t>
            </a:r>
            <a:endParaRPr altLang="en-US" dirty="0">
              <a:solidFill>
                <a:schemeClr val="tx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1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">
  <a:themeElements>
    <a:clrScheme name="CISCO_PS2016_jh2">
      <a:dk1>
        <a:srgbClr val="676767"/>
      </a:dk1>
      <a:lt1>
        <a:srgbClr val="FFFFFF"/>
      </a:lt1>
      <a:dk2>
        <a:srgbClr val="004BAF"/>
      </a:dk2>
      <a:lt2>
        <a:srgbClr val="FFFFFF"/>
      </a:lt2>
      <a:accent1>
        <a:srgbClr val="004BAF"/>
      </a:accent1>
      <a:accent2>
        <a:srgbClr val="049FD9"/>
      </a:accent2>
      <a:accent3>
        <a:srgbClr val="6CC04A"/>
      </a:accent3>
      <a:accent4>
        <a:srgbClr val="097DBC"/>
      </a:accent4>
      <a:accent5>
        <a:srgbClr val="C4D6ED"/>
      </a:accent5>
      <a:accent6>
        <a:srgbClr val="58595B"/>
      </a:accent6>
      <a:hlink>
        <a:srgbClr val="049FD9"/>
      </a:hlink>
      <a:folHlink>
        <a:srgbClr val="097DB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S16_PreShow_PPT_FNL_82715-43template.potx" id="{798790BA-A17F-E446-AEE1-696C3D80A255}" vid="{73F929B5-AC16-1745-8073-8ACC93A03B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2892</TotalTime>
  <Words>681</Words>
  <Application>Microsoft Macintosh PowerPoint</Application>
  <PresentationFormat>On-screen Show (16:9)</PresentationFormat>
  <Paragraphs>107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Cisco Sans</vt:lpstr>
      <vt:lpstr>CiscoSans</vt:lpstr>
      <vt:lpstr>CiscoSans ExtraLight</vt:lpstr>
      <vt:lpstr>CiscoSans Thin</vt:lpstr>
      <vt:lpstr>CiscoSansTT</vt:lpstr>
      <vt:lpstr>CiscoSansTT Heavy</vt:lpstr>
      <vt:lpstr>ＭＳ Ｐゴシック</vt:lpstr>
      <vt:lpstr>Presentation1</vt:lpstr>
      <vt:lpstr>PowerPoint Presentation</vt:lpstr>
      <vt:lpstr>Quick Start Steps</vt:lpstr>
      <vt:lpstr>What’s New</vt:lpstr>
      <vt:lpstr>Do You See the CiscoSans Font in Both Samples Below?</vt:lpstr>
      <vt:lpstr>9 Tips For Better Presentations</vt:lpstr>
      <vt:lpstr>PowerPoint Presentation</vt:lpstr>
      <vt:lpstr>Presentation Title Goes Here</vt:lpstr>
      <vt:lpstr>Presentation Title Goes Here</vt:lpstr>
      <vt:lpstr>Presentation Title Goes Here</vt:lpstr>
      <vt:lpstr>Presentation Title Goes Here</vt:lpstr>
      <vt:lpstr>Presentation Title Goes Here</vt:lpstr>
      <vt:lpstr>Section Title Goes Here Subhead goes here</vt:lpstr>
      <vt:lpstr>Section Title Goes Here Subhead goes here</vt:lpstr>
      <vt:lpstr>Section Title Goes Here Subhead goes here</vt:lpstr>
      <vt:lpstr>Section Title Goes Here Subhead goes here</vt:lpstr>
      <vt:lpstr>Section Title Goes Here Subhead goes here</vt:lpstr>
      <vt:lpstr>Slide Title Goes Here – Chart Slide</vt:lpstr>
      <vt:lpstr>Slide Title Goes Here – Chart Slide</vt:lpstr>
      <vt:lpstr>Slide Title Goes Here – Chart Slide</vt:lpstr>
      <vt:lpstr>Slide Title Goes Here – Bulleted Text Slide</vt:lpstr>
      <vt:lpstr>Slide Title Goes Here – Content Slide</vt:lpstr>
      <vt:lpstr>Slide Title Here – Photo (Right) Slide</vt:lpstr>
      <vt:lpstr>Slide Title Here – Photo (Left) Slide</vt:lpstr>
      <vt:lpstr>PowerPoint Presentation</vt:lpstr>
      <vt:lpstr>PowerPoint Presentation</vt:lpstr>
      <vt:lpstr>Slide Title Goes Here – 2 Column Text</vt:lpstr>
      <vt:lpstr>“Quotation Slide”</vt:lpstr>
      <vt:lpstr>Slide Title Goes Here – Multi-photo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Jim Hicks</dc:creator>
  <cp:keywords/>
  <dc:description/>
  <cp:lastModifiedBy>Linda Archer</cp:lastModifiedBy>
  <cp:revision>148</cp:revision>
  <dcterms:created xsi:type="dcterms:W3CDTF">2015-11-17T21:23:39Z</dcterms:created>
  <dcterms:modified xsi:type="dcterms:W3CDTF">2015-12-10T20:40:24Z</dcterms:modified>
  <cp:category/>
</cp:coreProperties>
</file>