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95"/>
  </p:notesMasterIdLst>
  <p:handoutMasterIdLst>
    <p:handoutMasterId r:id="rId96"/>
  </p:handoutMasterIdLst>
  <p:sldIdLst>
    <p:sldId id="440" r:id="rId2"/>
    <p:sldId id="441" r:id="rId3"/>
    <p:sldId id="442" r:id="rId4"/>
    <p:sldId id="457" r:id="rId5"/>
    <p:sldId id="459" r:id="rId6"/>
    <p:sldId id="376" r:id="rId7"/>
    <p:sldId id="454" r:id="rId8"/>
    <p:sldId id="395" r:id="rId9"/>
    <p:sldId id="422" r:id="rId10"/>
    <p:sldId id="423" r:id="rId11"/>
    <p:sldId id="458" r:id="rId12"/>
    <p:sldId id="471" r:id="rId13"/>
    <p:sldId id="472" r:id="rId14"/>
    <p:sldId id="473" r:id="rId15"/>
    <p:sldId id="474" r:id="rId16"/>
    <p:sldId id="384" r:id="rId17"/>
    <p:sldId id="385" r:id="rId18"/>
    <p:sldId id="447" r:id="rId19"/>
    <p:sldId id="389" r:id="rId20"/>
    <p:sldId id="394" r:id="rId21"/>
    <p:sldId id="408" r:id="rId22"/>
    <p:sldId id="424" r:id="rId23"/>
    <p:sldId id="397" r:id="rId24"/>
    <p:sldId id="398" r:id="rId25"/>
    <p:sldId id="425" r:id="rId26"/>
    <p:sldId id="450" r:id="rId27"/>
    <p:sldId id="439" r:id="rId28"/>
    <p:sldId id="304" r:id="rId29"/>
    <p:sldId id="445" r:id="rId30"/>
    <p:sldId id="306" r:id="rId31"/>
    <p:sldId id="307" r:id="rId32"/>
    <p:sldId id="309" r:id="rId33"/>
    <p:sldId id="368" r:id="rId34"/>
    <p:sldId id="460" r:id="rId35"/>
    <p:sldId id="465" r:id="rId36"/>
    <p:sldId id="461" r:id="rId37"/>
    <p:sldId id="451" r:id="rId38"/>
    <p:sldId id="452" r:id="rId39"/>
    <p:sldId id="386" r:id="rId40"/>
    <p:sldId id="449" r:id="rId41"/>
    <p:sldId id="464" r:id="rId42"/>
    <p:sldId id="379" r:id="rId43"/>
    <p:sldId id="453" r:id="rId44"/>
    <p:sldId id="444" r:id="rId45"/>
    <p:sldId id="356" r:id="rId46"/>
    <p:sldId id="463" r:id="rId47"/>
    <p:sldId id="357" r:id="rId48"/>
    <p:sldId id="393" r:id="rId49"/>
    <p:sldId id="402" r:id="rId50"/>
    <p:sldId id="403" r:id="rId51"/>
    <p:sldId id="413" r:id="rId52"/>
    <p:sldId id="405" r:id="rId53"/>
    <p:sldId id="380" r:id="rId54"/>
    <p:sldId id="358" r:id="rId55"/>
    <p:sldId id="374" r:id="rId56"/>
    <p:sldId id="455" r:id="rId57"/>
    <p:sldId id="456" r:id="rId58"/>
    <p:sldId id="414" r:id="rId59"/>
    <p:sldId id="415" r:id="rId60"/>
    <p:sldId id="432" r:id="rId61"/>
    <p:sldId id="324" r:id="rId62"/>
    <p:sldId id="446" r:id="rId63"/>
    <p:sldId id="470" r:id="rId64"/>
    <p:sldId id="467" r:id="rId65"/>
    <p:sldId id="469" r:id="rId66"/>
    <p:sldId id="466" r:id="rId67"/>
    <p:sldId id="475" r:id="rId68"/>
    <p:sldId id="390" r:id="rId69"/>
    <p:sldId id="391" r:id="rId70"/>
    <p:sldId id="392" r:id="rId71"/>
    <p:sldId id="426" r:id="rId72"/>
    <p:sldId id="448" r:id="rId73"/>
    <p:sldId id="329" r:id="rId74"/>
    <p:sldId id="416" r:id="rId75"/>
    <p:sldId id="417" r:id="rId76"/>
    <p:sldId id="418" r:id="rId77"/>
    <p:sldId id="399" r:id="rId78"/>
    <p:sldId id="334" r:id="rId79"/>
    <p:sldId id="335" r:id="rId80"/>
    <p:sldId id="336" r:id="rId81"/>
    <p:sldId id="430" r:id="rId82"/>
    <p:sldId id="427" r:id="rId83"/>
    <p:sldId id="429" r:id="rId84"/>
    <p:sldId id="428" r:id="rId85"/>
    <p:sldId id="433" r:id="rId86"/>
    <p:sldId id="436" r:id="rId87"/>
    <p:sldId id="437" r:id="rId88"/>
    <p:sldId id="343" r:id="rId89"/>
    <p:sldId id="375" r:id="rId90"/>
    <p:sldId id="421" r:id="rId91"/>
    <p:sldId id="419" r:id="rId92"/>
    <p:sldId id="410" r:id="rId93"/>
    <p:sldId id="420" r:id="rId94"/>
  </p:sldIdLst>
  <p:sldSz cx="12188825" cy="6858000"/>
  <p:notesSz cx="6858000" cy="9144000"/>
  <p:defaultTextStyle>
    <a:defPPr>
      <a:defRPr lang="en-US"/>
    </a:defPPr>
    <a:lvl1pPr marL="0" algn="l" defTabSz="6094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17" algn="l" defTabSz="6094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835" algn="l" defTabSz="6094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252" algn="l" defTabSz="6094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669" algn="l" defTabSz="6094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085" algn="l" defTabSz="6094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504" algn="l" defTabSz="6094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5919" algn="l" defTabSz="6094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337" algn="l" defTabSz="6094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tting Started" id="{475EE4CC-0A8D-004B-AC76-7ED9FA8D35FB}">
          <p14:sldIdLst>
            <p14:sldId id="440"/>
            <p14:sldId id="441"/>
            <p14:sldId id="442"/>
            <p14:sldId id="457"/>
          </p14:sldIdLst>
        </p14:section>
        <p14:section name="Title Slides" id="{EAF7EBC7-2DCE-CA44-8433-2E780DFA2972}">
          <p14:sldIdLst>
            <p14:sldId id="459"/>
            <p14:sldId id="376"/>
            <p14:sldId id="454"/>
            <p14:sldId id="395"/>
          </p14:sldIdLst>
        </p14:section>
        <p14:section name="Section Title" id="{E52CA67A-0D03-9049-89D9-CCDBF8EAAC56}">
          <p14:sldIdLst>
            <p14:sldId id="422"/>
            <p14:sldId id="423"/>
            <p14:sldId id="458"/>
          </p14:sldIdLst>
        </p14:section>
        <p14:section name="Section Title with Image" id="{BAE036EE-3D64-324E-AC4B-3D85F939CA1C}">
          <p14:sldIdLst>
            <p14:sldId id="471"/>
            <p14:sldId id="472"/>
            <p14:sldId id="473"/>
            <p14:sldId id="474"/>
          </p14:sldIdLst>
        </p14:section>
        <p14:section name="Statements" id="{8E255079-AE9A-5D47-B195-A4E0AE8626FA}">
          <p14:sldIdLst>
            <p14:sldId id="384"/>
            <p14:sldId id="385"/>
            <p14:sldId id="447"/>
            <p14:sldId id="389"/>
            <p14:sldId id="394"/>
            <p14:sldId id="408"/>
          </p14:sldIdLst>
        </p14:section>
        <p14:section name="Storytelling" id="{41CE10C5-CB8C-4311-8CC3-2B4A55F59E17}">
          <p14:sldIdLst>
            <p14:sldId id="424"/>
          </p14:sldIdLst>
        </p14:section>
        <p14:section name="Quotes" id="{0708A5CA-59FC-4408-99C3-B62737F505DF}">
          <p14:sldIdLst>
            <p14:sldId id="397"/>
            <p14:sldId id="398"/>
            <p14:sldId id="425"/>
            <p14:sldId id="450"/>
            <p14:sldId id="439"/>
          </p14:sldIdLst>
        </p14:section>
        <p14:section name="Bullets" id="{67EF5544-9872-9141-BF4F-70FDACE4E739}">
          <p14:sldIdLst>
            <p14:sldId id="304"/>
            <p14:sldId id="445"/>
            <p14:sldId id="306"/>
            <p14:sldId id="307"/>
            <p14:sldId id="309"/>
            <p14:sldId id="368"/>
            <p14:sldId id="460"/>
            <p14:sldId id="465"/>
            <p14:sldId id="461"/>
            <p14:sldId id="451"/>
            <p14:sldId id="452"/>
          </p14:sldIdLst>
        </p14:section>
        <p14:section name="Multi Purpose Slide" id="{1107E329-86E1-4454-872B-04FEA741AD12}">
          <p14:sldIdLst>
            <p14:sldId id="386"/>
            <p14:sldId id="449"/>
          </p14:sldIdLst>
        </p14:section>
        <p14:section name="Table" id="{276D499E-C175-0A48-AE49-95C00167932F}">
          <p14:sldIdLst>
            <p14:sldId id="464"/>
            <p14:sldId id="379"/>
            <p14:sldId id="453"/>
            <p14:sldId id="444"/>
          </p14:sldIdLst>
        </p14:section>
        <p14:section name="Charts" id="{B4F12EFF-7990-454F-BAB1-D70A9604201E}">
          <p14:sldIdLst>
            <p14:sldId id="356"/>
            <p14:sldId id="463"/>
            <p14:sldId id="357"/>
            <p14:sldId id="393"/>
            <p14:sldId id="402"/>
            <p14:sldId id="403"/>
            <p14:sldId id="413"/>
            <p14:sldId id="405"/>
            <p14:sldId id="380"/>
            <p14:sldId id="358"/>
            <p14:sldId id="374"/>
            <p14:sldId id="455"/>
            <p14:sldId id="456"/>
            <p14:sldId id="414"/>
            <p14:sldId id="415"/>
          </p14:sldIdLst>
        </p14:section>
        <p14:section name="Photo" id="{9BD7E78A-7B8A-E04D-ABD2-ABC27679D4DE}">
          <p14:sldIdLst>
            <p14:sldId id="432"/>
            <p14:sldId id="324"/>
            <p14:sldId id="446"/>
            <p14:sldId id="470"/>
            <p14:sldId id="467"/>
            <p14:sldId id="469"/>
            <p14:sldId id="466"/>
            <p14:sldId id="475"/>
            <p14:sldId id="390"/>
            <p14:sldId id="391"/>
            <p14:sldId id="392"/>
            <p14:sldId id="426"/>
            <p14:sldId id="448"/>
            <p14:sldId id="329"/>
            <p14:sldId id="416"/>
            <p14:sldId id="417"/>
            <p14:sldId id="418"/>
            <p14:sldId id="399"/>
          </p14:sldIdLst>
        </p14:section>
        <p14:section name="Video" id="{5C9D94D4-52CB-9A4E-8C6A-D19AF9AF7C59}">
          <p14:sldIdLst>
            <p14:sldId id="334"/>
            <p14:sldId id="335"/>
            <p14:sldId id="336"/>
          </p14:sldIdLst>
        </p14:section>
        <p14:section name="Blank Slides" id="{D1003588-FCAC-475E-A0AC-C9754D0F9631}">
          <p14:sldIdLst>
            <p14:sldId id="430"/>
            <p14:sldId id="427"/>
            <p14:sldId id="429"/>
            <p14:sldId id="428"/>
          </p14:sldIdLst>
        </p14:section>
        <p14:section name="Colours and Graphic Style Guidelines" id="{C7DD9039-4645-48A4-AC51-9E98DAC710D5}">
          <p14:sldIdLst>
            <p14:sldId id="433"/>
            <p14:sldId id="436"/>
            <p14:sldId id="437"/>
          </p14:sldIdLst>
        </p14:section>
        <p14:section name="Closing Slides" id="{FAE5D1B5-103C-2D41-8950-7BCF46695B37}">
          <p14:sldIdLst>
            <p14:sldId id="343"/>
            <p14:sldId id="375"/>
            <p14:sldId id="421"/>
            <p14:sldId id="419"/>
            <p14:sldId id="410"/>
            <p14:sldId id="42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scaleToFitPaper="1" frameSlides="1"/>
  <p:clrMru>
    <a:srgbClr val="7F7F7F"/>
    <a:srgbClr val="000000"/>
    <a:srgbClr val="00A2BF"/>
    <a:srgbClr val="39BBB9"/>
    <a:srgbClr val="B8E1D0"/>
    <a:srgbClr val="E6EADB"/>
    <a:srgbClr val="32BEBD"/>
    <a:srgbClr val="272749"/>
    <a:srgbClr val="546568"/>
    <a:srgbClr val="91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3" autoAdjust="0"/>
    <p:restoredTop sz="88504" autoAdjust="0"/>
  </p:normalViewPr>
  <p:slideViewPr>
    <p:cSldViewPr snapToGrid="0">
      <p:cViewPr>
        <p:scale>
          <a:sx n="100" d="100"/>
          <a:sy n="100" d="100"/>
        </p:scale>
        <p:origin x="-456" y="-960"/>
      </p:cViewPr>
      <p:guideLst>
        <p:guide orient="horz" pos="1451"/>
        <p:guide pos="4203"/>
      </p:guideLst>
    </p:cSldViewPr>
  </p:slideViewPr>
  <p:outlineViewPr>
    <p:cViewPr>
      <p:scale>
        <a:sx n="33" d="100"/>
        <a:sy n="33" d="100"/>
      </p:scale>
      <p:origin x="0" y="107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416"/>
    </p:cViewPr>
  </p:sorterViewPr>
  <p:notesViewPr>
    <p:cSldViewPr snapToGrid="0">
      <p:cViewPr varScale="1">
        <p:scale>
          <a:sx n="60" d="100"/>
          <a:sy n="60" d="100"/>
        </p:scale>
        <p:origin x="-258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notesMaster" Target="notesMasters/notesMaster1.xml"/><Relationship Id="rId96" Type="http://schemas.openxmlformats.org/officeDocument/2006/relationships/handoutMaster" Target="handoutMasters/handoutMaster1.xml"/><Relationship Id="rId97" Type="http://schemas.openxmlformats.org/officeDocument/2006/relationships/printerSettings" Target="printerSettings/printerSettings1.bin"/><Relationship Id="rId98" Type="http://schemas.openxmlformats.org/officeDocument/2006/relationships/presProps" Target="presProps.xml"/><Relationship Id="rId9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theme" Target="theme/theme1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Type 1</c:v>
                </c:pt>
              </c:strCache>
            </c:strRef>
          </c:tx>
          <c:spPr>
            <a:solidFill>
              <a:srgbClr val="D3D3DA"/>
            </a:solidFill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40.0</c:v>
                </c:pt>
                <c:pt idx="1">
                  <c:v>40.0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Type 2</c:v>
                </c:pt>
              </c:strCache>
            </c:strRef>
          </c:tx>
          <c:spPr>
            <a:solidFill>
              <a:srgbClr val="A8A8B6"/>
            </a:solidFill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60.0</c:v>
                </c:pt>
                <c:pt idx="1">
                  <c:v>60.0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Type 3</c:v>
                </c:pt>
              </c:strCache>
            </c:strRef>
          </c:tx>
          <c:spPr>
            <a:solidFill>
              <a:srgbClr val="52526D"/>
            </a:solidFill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55.0</c:v>
                </c:pt>
                <c:pt idx="1">
                  <c:v>55.0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Type 4</c:v>
                </c:pt>
              </c:strCache>
            </c:strRef>
          </c:tx>
          <c:spPr>
            <a:solidFill>
              <a:srgbClr val="272A48"/>
            </a:solidFill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70.0</c:v>
                </c:pt>
                <c:pt idx="1">
                  <c:v>70.0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9"/>
        <c:overlap val="-28"/>
        <c:axId val="1806413672"/>
        <c:axId val="1806416888"/>
      </c:barChart>
      <c:catAx>
        <c:axId val="1806413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0" i="0">
                <a:solidFill>
                  <a:srgbClr val="656565"/>
                </a:solidFill>
                <a:latin typeface="+mn-lt"/>
                <a:cs typeface="CiscoSans"/>
              </a:defRPr>
            </a:pPr>
            <a:endParaRPr lang="en-US"/>
          </a:p>
        </c:txPr>
        <c:crossAx val="1806416888"/>
        <c:crosses val="autoZero"/>
        <c:auto val="1"/>
        <c:lblAlgn val="ctr"/>
        <c:lblOffset val="100"/>
        <c:noMultiLvlLbl val="0"/>
      </c:catAx>
      <c:valAx>
        <c:axId val="18064168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0" i="0">
                <a:latin typeface="+mj-lt"/>
                <a:cs typeface="CiscoSans Thin"/>
              </a:defRPr>
            </a:pPr>
            <a:endParaRPr lang="en-US"/>
          </a:p>
        </c:txPr>
        <c:crossAx val="180641367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  <c:txPr>
        <a:bodyPr/>
        <a:lstStyle/>
        <a:p>
          <a:pPr>
            <a:defRPr sz="1400" b="0" i="0">
              <a:solidFill>
                <a:srgbClr val="656565"/>
              </a:solidFill>
              <a:latin typeface="+mn-lt"/>
              <a:cs typeface="CiscoSan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Type 1</c:v>
                </c:pt>
              </c:strCache>
            </c:strRef>
          </c:tx>
          <c:spPr>
            <a:solidFill>
              <a:srgbClr val="8BD3C7"/>
            </a:solidFill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Group A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Type 2</c:v>
                </c:pt>
              </c:strCache>
            </c:strRef>
          </c:tx>
          <c:spPr>
            <a:solidFill>
              <a:srgbClr val="4ABAB6"/>
            </a:solidFill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Group A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Type 3</c:v>
                </c:pt>
              </c:strCache>
            </c:strRef>
          </c:tx>
          <c:spPr>
            <a:solidFill>
              <a:srgbClr val="366575"/>
            </a:solidFill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Group A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55.0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Type 4</c:v>
                </c:pt>
              </c:strCache>
            </c:strRef>
          </c:tx>
          <c:spPr>
            <a:solidFill>
              <a:srgbClr val="272A48"/>
            </a:solidFill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Group A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70.0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9"/>
        <c:overlap val="-28"/>
        <c:axId val="-2090890952"/>
        <c:axId val="-2090897352"/>
      </c:barChart>
      <c:catAx>
        <c:axId val="-20908909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0" i="0">
                <a:solidFill>
                  <a:srgbClr val="656565"/>
                </a:solidFill>
                <a:latin typeface="+mn-lt"/>
                <a:cs typeface="CiscoSans"/>
              </a:defRPr>
            </a:pPr>
            <a:endParaRPr lang="en-US"/>
          </a:p>
        </c:txPr>
        <c:crossAx val="-2090897352"/>
        <c:crosses val="autoZero"/>
        <c:auto val="1"/>
        <c:lblAlgn val="ctr"/>
        <c:lblOffset val="100"/>
        <c:noMultiLvlLbl val="0"/>
      </c:catAx>
      <c:valAx>
        <c:axId val="-20908973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0" i="0">
                <a:latin typeface="+mj-lt"/>
                <a:cs typeface="CiscoSans Thin"/>
              </a:defRPr>
            </a:pPr>
            <a:endParaRPr lang="en-US"/>
          </a:p>
        </c:txPr>
        <c:crossAx val="-209089095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  <c:txPr>
        <a:bodyPr/>
        <a:lstStyle/>
        <a:p>
          <a:pPr>
            <a:defRPr sz="1400" b="0" i="0">
              <a:solidFill>
                <a:srgbClr val="656565"/>
              </a:solidFill>
              <a:latin typeface="+mn-lt"/>
              <a:cs typeface="CiscoSan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Type 1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Group A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Type 2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Group A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60.0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Type 3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Group A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55.0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Type 4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Group A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70.0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9"/>
        <c:overlap val="-28"/>
        <c:axId val="1806452680"/>
        <c:axId val="1806455944"/>
      </c:barChart>
      <c:catAx>
        <c:axId val="18064526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bg1"/>
                </a:solidFill>
                <a:latin typeface="+mn-lt"/>
              </a:defRPr>
            </a:pPr>
            <a:endParaRPr lang="en-US"/>
          </a:p>
        </c:txPr>
        <c:crossAx val="1806455944"/>
        <c:crosses val="autoZero"/>
        <c:auto val="1"/>
        <c:lblAlgn val="ctr"/>
        <c:lblOffset val="100"/>
        <c:noMultiLvlLbl val="0"/>
      </c:catAx>
      <c:valAx>
        <c:axId val="18064559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bg1"/>
                </a:solidFill>
                <a:latin typeface="+mj-lt"/>
              </a:defRPr>
            </a:pPr>
            <a:endParaRPr lang="en-US"/>
          </a:p>
        </c:txPr>
        <c:crossAx val="1806452680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Type 1</c:v>
                </c:pt>
              </c:strCache>
            </c:strRef>
          </c:tx>
          <c:spPr>
            <a:solidFill>
              <a:srgbClr val="D3D3DA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40.0</c:v>
                </c:pt>
                <c:pt idx="1">
                  <c:v>40.0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Type 2</c:v>
                </c:pt>
              </c:strCache>
            </c:strRef>
          </c:tx>
          <c:spPr>
            <a:solidFill>
              <a:srgbClr val="A8A8B6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60.0</c:v>
                </c:pt>
                <c:pt idx="1">
                  <c:v>60.0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Type 3</c:v>
                </c:pt>
              </c:strCache>
            </c:strRef>
          </c:tx>
          <c:spPr>
            <a:solidFill>
              <a:srgbClr val="52526D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55.0</c:v>
                </c:pt>
                <c:pt idx="1">
                  <c:v>55.0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Type 4</c:v>
                </c:pt>
              </c:strCache>
            </c:strRef>
          </c:tx>
          <c:spPr>
            <a:solidFill>
              <a:srgbClr val="272A48"/>
            </a:solidFill>
            <a:ln>
              <a:solidFill>
                <a:schemeClr val="bg1"/>
              </a:solidFill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70.0</c:v>
                </c:pt>
                <c:pt idx="1">
                  <c:v>70.0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9"/>
        <c:overlap val="-28"/>
        <c:axId val="1803559432"/>
        <c:axId val="-2092978648"/>
      </c:barChart>
      <c:catAx>
        <c:axId val="18035594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0" i="0">
                <a:solidFill>
                  <a:schemeClr val="bg1"/>
                </a:solidFill>
                <a:latin typeface="+mn-lt"/>
                <a:cs typeface="CiscoSans"/>
              </a:defRPr>
            </a:pPr>
            <a:endParaRPr lang="en-US"/>
          </a:p>
        </c:txPr>
        <c:crossAx val="-2092978648"/>
        <c:crosses val="autoZero"/>
        <c:auto val="1"/>
        <c:lblAlgn val="ctr"/>
        <c:lblOffset val="100"/>
        <c:noMultiLvlLbl val="0"/>
      </c:catAx>
      <c:valAx>
        <c:axId val="-20929786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0" i="0">
                <a:solidFill>
                  <a:schemeClr val="bg1"/>
                </a:solidFill>
                <a:latin typeface="+mj-lt"/>
                <a:cs typeface="CiscoSans Thin"/>
              </a:defRPr>
            </a:pPr>
            <a:endParaRPr lang="en-US"/>
          </a:p>
        </c:txPr>
        <c:crossAx val="180355943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  <c:txPr>
        <a:bodyPr/>
        <a:lstStyle/>
        <a:p>
          <a:pPr>
            <a:defRPr sz="1400" b="0" i="0">
              <a:solidFill>
                <a:schemeClr val="bg1"/>
              </a:solidFill>
              <a:latin typeface="+mn-lt"/>
              <a:cs typeface="CiscoSan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Type 1</c:v>
                </c:pt>
              </c:strCache>
            </c:strRef>
          </c:tx>
          <c:spPr>
            <a:solidFill>
              <a:srgbClr val="8BD3C7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8BD3C7"/>
              </a:solidFill>
              <a:effectLst/>
            </c:spPr>
          </c:dPt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40.0</c:v>
                </c:pt>
                <c:pt idx="1">
                  <c:v>40.0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Type 2</c:v>
                </c:pt>
              </c:strCache>
            </c:strRef>
          </c:tx>
          <c:spPr>
            <a:solidFill>
              <a:srgbClr val="4ABAB6"/>
            </a:solidFill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60.0</c:v>
                </c:pt>
                <c:pt idx="1">
                  <c:v>60.0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Type 3</c:v>
                </c:pt>
              </c:strCache>
            </c:strRef>
          </c:tx>
          <c:spPr>
            <a:solidFill>
              <a:srgbClr val="336575"/>
            </a:solidFill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55.0</c:v>
                </c:pt>
                <c:pt idx="1">
                  <c:v>55.0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Type 4</c:v>
                </c:pt>
              </c:strCache>
            </c:strRef>
          </c:tx>
          <c:spPr>
            <a:solidFill>
              <a:srgbClr val="272A48"/>
            </a:solidFill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Group A</c:v>
                </c:pt>
                <c:pt idx="1">
                  <c:v>Group B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70.0</c:v>
                </c:pt>
                <c:pt idx="1">
                  <c:v>70.0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9"/>
        <c:overlap val="-28"/>
        <c:axId val="1804555112"/>
        <c:axId val="2037471496"/>
      </c:barChart>
      <c:catAx>
        <c:axId val="1804555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0" i="0">
                <a:solidFill>
                  <a:srgbClr val="656565"/>
                </a:solidFill>
                <a:latin typeface="+mn-lt"/>
                <a:cs typeface="CiscoSans"/>
              </a:defRPr>
            </a:pPr>
            <a:endParaRPr lang="en-US"/>
          </a:p>
        </c:txPr>
        <c:crossAx val="2037471496"/>
        <c:crosses val="autoZero"/>
        <c:auto val="1"/>
        <c:lblAlgn val="ctr"/>
        <c:lblOffset val="100"/>
        <c:noMultiLvlLbl val="0"/>
      </c:catAx>
      <c:valAx>
        <c:axId val="2037471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0" i="0">
                <a:latin typeface="+mj-lt"/>
                <a:cs typeface="CiscoSans Thin"/>
              </a:defRPr>
            </a:pPr>
            <a:endParaRPr lang="en-US"/>
          </a:p>
        </c:txPr>
        <c:crossAx val="180455511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  <c:txPr>
        <a:bodyPr/>
        <a:lstStyle/>
        <a:p>
          <a:pPr>
            <a:defRPr sz="1400" b="0" i="0">
              <a:solidFill>
                <a:srgbClr val="656565"/>
              </a:solidFill>
              <a:latin typeface="+mn-lt"/>
              <a:cs typeface="CiscoSan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66640622748508"/>
          <c:y val="0.0564772335439998"/>
          <c:w val="0.771501925545587"/>
          <c:h val="0.8210526315789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5.1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3.5</c:v>
                </c:pt>
                <c:pt idx="2">
                  <c:v>3.0</c:v>
                </c:pt>
                <c:pt idx="3">
                  <c:v>2.0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3.0</c:v>
                </c:pt>
                <c:pt idx="1">
                  <c:v>4.0</c:v>
                </c:pt>
                <c:pt idx="2">
                  <c:v>1.0</c:v>
                </c:pt>
                <c:pt idx="3">
                  <c:v>4.0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3.25</c:v>
                </c:pt>
                <c:pt idx="1">
                  <c:v>2.75</c:v>
                </c:pt>
                <c:pt idx="2">
                  <c:v>1.75</c:v>
                </c:pt>
                <c:pt idx="3">
                  <c:v>3.0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2.5</c:v>
                </c:pt>
                <c:pt idx="1">
                  <c:v>2.0</c:v>
                </c:pt>
                <c:pt idx="2">
                  <c:v>3.5</c:v>
                </c:pt>
                <c:pt idx="3">
                  <c:v>1.5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Series 7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Sheet1!$H$2:$H$5</c:f>
              <c:numCache>
                <c:formatCode>General</c:formatCode>
                <c:ptCount val="4"/>
                <c:pt idx="0">
                  <c:v>1.5</c:v>
                </c:pt>
                <c:pt idx="1">
                  <c:v>1.5</c:v>
                </c:pt>
                <c:pt idx="2">
                  <c:v>3.0</c:v>
                </c:pt>
                <c:pt idx="3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0"/>
        <c:axId val="-2093068344"/>
        <c:axId val="-2093075048"/>
      </c:barChart>
      <c:catAx>
        <c:axId val="-2093068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400">
                <a:latin typeface="+mn-lt"/>
                <a:cs typeface="CiscoSans"/>
              </a:defRPr>
            </a:pPr>
            <a:endParaRPr lang="en-US"/>
          </a:p>
        </c:txPr>
        <c:crossAx val="-2093075048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-2093075048"/>
        <c:scaling>
          <c:orientation val="minMax"/>
          <c:min val="0.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200">
                <a:latin typeface="+mj-lt"/>
                <a:cs typeface="CiscoSans ExtraLight"/>
              </a:defRPr>
            </a:pPr>
            <a:endParaRPr lang="en-US"/>
          </a:p>
        </c:txPr>
        <c:crossAx val="-2093068344"/>
        <c:crosses val="autoZero"/>
        <c:crossBetween val="between"/>
        <c:minorUnit val="1.0"/>
      </c:valAx>
    </c:plotArea>
    <c:legend>
      <c:legendPos val="r"/>
      <c:layout>
        <c:manualLayout>
          <c:xMode val="edge"/>
          <c:yMode val="edge"/>
          <c:x val="0.851688894723876"/>
          <c:y val="0.0264719443102342"/>
          <c:w val="0.118003285376235"/>
          <c:h val="0.521657058286515"/>
        </c:manualLayout>
      </c:layout>
      <c:overlay val="0"/>
      <c:txPr>
        <a:bodyPr/>
        <a:lstStyle/>
        <a:p>
          <a:pPr>
            <a:defRPr sz="1400">
              <a:latin typeface="+mn-lt"/>
              <a:cs typeface="CiscoSan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280335189333"/>
          <c:y val="0.0313021433708177"/>
          <c:w val="0.352051470484369"/>
          <c:h val="0.94129543094336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flip="none" rotWithShape="1">
              <a:gsLst>
                <a:gs pos="0">
                  <a:srgbClr val="272749"/>
                </a:gs>
                <a:gs pos="100000">
                  <a:srgbClr val="B8E1D0"/>
                </a:gs>
                <a:gs pos="84000">
                  <a:srgbClr val="39BBB9"/>
                </a:gs>
                <a:gs pos="29000">
                  <a:srgbClr val="272749"/>
                </a:gs>
              </a:gsLst>
              <a:lin ang="0" scaled="1"/>
              <a:tileRect/>
            </a:gradFill>
            <a:effectLst/>
          </c:spPr>
          <c:dPt>
            <c:idx val="0"/>
            <c:bubble3D val="0"/>
            <c:spPr>
              <a:solidFill>
                <a:srgbClr val="262648"/>
              </a:solidFill>
              <a:effectLst/>
            </c:spPr>
          </c:dPt>
          <c:dPt>
            <c:idx val="1"/>
            <c:bubble3D val="0"/>
            <c:spPr>
              <a:solidFill>
                <a:srgbClr val="52526D"/>
              </a:solidFill>
              <a:effectLst/>
            </c:spPr>
          </c:dPt>
          <c:dPt>
            <c:idx val="2"/>
            <c:bubble3D val="0"/>
            <c:spPr>
              <a:solidFill>
                <a:srgbClr val="A8A8B6"/>
              </a:solidFill>
              <a:effectLst/>
            </c:spPr>
          </c:dPt>
          <c:dPt>
            <c:idx val="3"/>
            <c:bubble3D val="0"/>
            <c:spPr>
              <a:solidFill>
                <a:srgbClr val="D3D3DA"/>
              </a:solidFill>
              <a:effectLst/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4"/>
                <c:pt idx="0">
                  <c:v>1st Qtr</c:v>
                </c:pt>
                <c:pt idx="1">
                  <c:v>4th Qtr</c:v>
                </c:pt>
                <c:pt idx="2">
                  <c:v>2nd Qtr</c:v>
                </c:pt>
                <c:pt idx="3">
                  <c:v>3rd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65.0</c:v>
                </c:pt>
                <c:pt idx="1">
                  <c:v>5.0</c:v>
                </c:pt>
                <c:pt idx="2">
                  <c:v>15.0</c:v>
                </c:pt>
                <c:pt idx="3">
                  <c:v>15.0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95476981343649"/>
          <c:y val="0.330208134381201"/>
          <c:w val="0.187841152339087"/>
          <c:h val="0.3980794965126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280335189333"/>
          <c:y val="0.0313021433708177"/>
          <c:w val="0.352051470484369"/>
          <c:h val="0.94129543094336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flip="none" rotWithShape="1">
              <a:gsLst>
                <a:gs pos="0">
                  <a:srgbClr val="272749"/>
                </a:gs>
                <a:gs pos="100000">
                  <a:srgbClr val="B8E1D0"/>
                </a:gs>
                <a:gs pos="84000">
                  <a:srgbClr val="39BBB9"/>
                </a:gs>
                <a:gs pos="29000">
                  <a:srgbClr val="272749"/>
                </a:gs>
              </a:gsLst>
              <a:lin ang="0" scaled="1"/>
              <a:tileRect/>
            </a:gradFill>
            <a:effectLst/>
          </c:spPr>
          <c:dPt>
            <c:idx val="0"/>
            <c:bubble3D val="0"/>
            <c:spPr>
              <a:solidFill>
                <a:srgbClr val="262648"/>
              </a:solidFill>
              <a:effectLst/>
            </c:spPr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effectLst/>
            </c:spPr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</c:dPt>
          <c:dPt>
            <c:idx val="3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effectLst/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4"/>
                <c:pt idx="0">
                  <c:v>1st Qtr</c:v>
                </c:pt>
                <c:pt idx="1">
                  <c:v>4th Qtr</c:v>
                </c:pt>
                <c:pt idx="2">
                  <c:v>2nd Qtr</c:v>
                </c:pt>
                <c:pt idx="3">
                  <c:v>3rd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65.0</c:v>
                </c:pt>
                <c:pt idx="1">
                  <c:v>5.0</c:v>
                </c:pt>
                <c:pt idx="2">
                  <c:v>15.0</c:v>
                </c:pt>
                <c:pt idx="3">
                  <c:v>15.0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95476981343649"/>
          <c:y val="0.330208134381201"/>
          <c:w val="0.187841152339087"/>
          <c:h val="0.3980794965126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280335189333"/>
          <c:y val="0.0313021433708177"/>
          <c:w val="0.352051470484369"/>
          <c:h val="0.94129543094336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gradFill flip="none" rotWithShape="1">
              <a:gsLst>
                <a:gs pos="0">
                  <a:srgbClr val="272749"/>
                </a:gs>
                <a:gs pos="100000">
                  <a:srgbClr val="B8E1D0"/>
                </a:gs>
                <a:gs pos="84000">
                  <a:srgbClr val="39BBB9"/>
                </a:gs>
                <a:gs pos="29000">
                  <a:srgbClr val="272749"/>
                </a:gs>
              </a:gsLst>
              <a:lin ang="0" scaled="1"/>
              <a:tileRect/>
            </a:gradFill>
            <a:effectLst/>
          </c:spPr>
          <c:dPt>
            <c:idx val="0"/>
            <c:bubble3D val="0"/>
            <c:spPr>
              <a:solidFill>
                <a:schemeClr val="bg1"/>
              </a:solidFill>
              <a:effectLst/>
            </c:spPr>
          </c:dPt>
          <c:dPt>
            <c:idx val="1"/>
            <c:bubble3D val="0"/>
            <c:spPr>
              <a:solidFill>
                <a:schemeClr val="accent4">
                  <a:lumMod val="90000"/>
                </a:schemeClr>
              </a:solidFill>
              <a:effectLst/>
            </c:spPr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  <a:effectLst/>
            </c:spPr>
          </c:dPt>
          <c:dPt>
            <c:idx val="3"/>
            <c:bubble3D val="0"/>
            <c:spPr>
              <a:solidFill>
                <a:schemeClr val="accent2"/>
              </a:solidFill>
              <a:effectLst/>
            </c:spPr>
          </c:dPt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Sheet1!$A$2:$A$6</c:f>
              <c:strCache>
                <c:ptCount val="4"/>
                <c:pt idx="0">
                  <c:v>1st Qtr</c:v>
                </c:pt>
                <c:pt idx="1">
                  <c:v>4th Qtr</c:v>
                </c:pt>
                <c:pt idx="2">
                  <c:v>2nd Qtr</c:v>
                </c:pt>
                <c:pt idx="3">
                  <c:v>3rd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65.0</c:v>
                </c:pt>
                <c:pt idx="1">
                  <c:v>5.0</c:v>
                </c:pt>
                <c:pt idx="2">
                  <c:v>15.0</c:v>
                </c:pt>
                <c:pt idx="3">
                  <c:v>15.0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4"/>
        <c:delete val="1"/>
      </c:legendEntry>
      <c:layout>
        <c:manualLayout>
          <c:xMode val="edge"/>
          <c:yMode val="edge"/>
          <c:x val="0.695476981343649"/>
          <c:y val="0.330208134381201"/>
          <c:w val="0.187841152339087"/>
          <c:h val="0.39807949651267"/>
        </c:manualLayout>
      </c:layout>
      <c:overlay val="0"/>
      <c:txPr>
        <a:bodyPr/>
        <a:lstStyle/>
        <a:p>
          <a:pPr>
            <a:defRPr sz="1400"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5F47A9-8E74-46FC-A05A-DDAB848C1F9A}" type="doc">
      <dgm:prSet loTypeId="urn:microsoft.com/office/officeart/2009/3/layout/BlockDescendingList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2C13300-8C3B-4F91-88C4-FB7E51B6ED5F}">
      <dgm:prSet phldrT="[Text]"/>
      <dgm:spPr>
        <a:solidFill>
          <a:srgbClr val="39BBB9"/>
        </a:solidFill>
      </dgm:spPr>
      <dgm:t>
        <a:bodyPr/>
        <a:lstStyle/>
        <a:p>
          <a:r>
            <a:rPr lang="en-US" dirty="0" smtClean="0"/>
            <a:t>Date</a:t>
          </a:r>
          <a:endParaRPr lang="en-US" dirty="0"/>
        </a:p>
      </dgm:t>
    </dgm:pt>
    <dgm:pt modelId="{0CD84271-C9B1-46E7-8C56-92A3EFA3D10F}" type="parTrans" cxnId="{4C2E6DE6-1428-446F-A5E7-A95C164AAD33}">
      <dgm:prSet/>
      <dgm:spPr/>
      <dgm:t>
        <a:bodyPr/>
        <a:lstStyle/>
        <a:p>
          <a:endParaRPr lang="en-US"/>
        </a:p>
      </dgm:t>
    </dgm:pt>
    <dgm:pt modelId="{6A76248E-2267-47AE-B0CE-E045370CE1D2}" type="sibTrans" cxnId="{4C2E6DE6-1428-446F-A5E7-A95C164AAD33}">
      <dgm:prSet/>
      <dgm:spPr/>
      <dgm:t>
        <a:bodyPr/>
        <a:lstStyle/>
        <a:p>
          <a:endParaRPr lang="en-US"/>
        </a:p>
      </dgm:t>
    </dgm:pt>
    <dgm:pt modelId="{36A67F9F-1D14-4935-8E88-C8066982FF76}">
      <dgm:prSet phldrT="[Text]"/>
      <dgm:spPr>
        <a:solidFill>
          <a:srgbClr val="7F7F7F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Date</a:t>
          </a:r>
          <a:endParaRPr lang="en-US" dirty="0">
            <a:solidFill>
              <a:schemeClr val="bg1"/>
            </a:solidFill>
          </a:endParaRPr>
        </a:p>
      </dgm:t>
    </dgm:pt>
    <dgm:pt modelId="{35BB8691-F9D6-475B-9B52-6825A61509BA}" type="parTrans" cxnId="{B72460E7-A625-4C22-9E58-CA646E2EB094}">
      <dgm:prSet/>
      <dgm:spPr/>
      <dgm:t>
        <a:bodyPr/>
        <a:lstStyle/>
        <a:p>
          <a:endParaRPr lang="en-US"/>
        </a:p>
      </dgm:t>
    </dgm:pt>
    <dgm:pt modelId="{0384E1E7-1EF0-49D8-B4A4-26CAA4B4F516}" type="sibTrans" cxnId="{B72460E7-A625-4C22-9E58-CA646E2EB094}">
      <dgm:prSet/>
      <dgm:spPr/>
      <dgm:t>
        <a:bodyPr/>
        <a:lstStyle/>
        <a:p>
          <a:endParaRPr lang="en-US"/>
        </a:p>
      </dgm:t>
    </dgm:pt>
    <dgm:pt modelId="{DF712E81-386F-4DC2-9727-FF942F0B5BF7}">
      <dgm:prSet phldrT="[Text]" custT="1"/>
      <dgm:spPr>
        <a:solidFill>
          <a:srgbClr val="3366FF">
            <a:alpha val="18000"/>
          </a:srgbClr>
        </a:solidFill>
      </dgm:spPr>
      <dgm:t>
        <a:bodyPr/>
        <a:lstStyle/>
        <a:p>
          <a:pPr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dirty="0"/>
        </a:p>
      </dgm:t>
    </dgm:pt>
    <dgm:pt modelId="{40C54D38-8647-4856-8AAA-0F590CF3E817}" type="parTrans" cxnId="{4FD504FF-5685-48BE-87FE-ED7736F203C6}">
      <dgm:prSet/>
      <dgm:spPr/>
      <dgm:t>
        <a:bodyPr/>
        <a:lstStyle/>
        <a:p>
          <a:endParaRPr lang="en-US"/>
        </a:p>
      </dgm:t>
    </dgm:pt>
    <dgm:pt modelId="{9097B0EA-6F00-4B37-96B9-110508D78E36}" type="sibTrans" cxnId="{4FD504FF-5685-48BE-87FE-ED7736F203C6}">
      <dgm:prSet/>
      <dgm:spPr/>
      <dgm:t>
        <a:bodyPr/>
        <a:lstStyle/>
        <a:p>
          <a:endParaRPr lang="en-US"/>
        </a:p>
      </dgm:t>
    </dgm:pt>
    <dgm:pt modelId="{BCA290AE-9C80-4853-B55F-8AC3B8A81451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/>
            <a:t>Date</a:t>
          </a:r>
          <a:endParaRPr lang="en-US" dirty="0"/>
        </a:p>
      </dgm:t>
    </dgm:pt>
    <dgm:pt modelId="{9681C061-4A09-4347-BA87-79059EB04078}" type="parTrans" cxnId="{8A48AE00-164E-4EA7-8844-4ACA3E4EA45A}">
      <dgm:prSet/>
      <dgm:spPr/>
      <dgm:t>
        <a:bodyPr/>
        <a:lstStyle/>
        <a:p>
          <a:endParaRPr lang="en-US"/>
        </a:p>
      </dgm:t>
    </dgm:pt>
    <dgm:pt modelId="{D6B8366D-BE51-4054-AB99-3D1AB48FAF98}" type="sibTrans" cxnId="{8A48AE00-164E-4EA7-8844-4ACA3E4EA45A}">
      <dgm:prSet/>
      <dgm:spPr/>
      <dgm:t>
        <a:bodyPr/>
        <a:lstStyle/>
        <a:p>
          <a:endParaRPr lang="en-US"/>
        </a:p>
      </dgm:t>
    </dgm:pt>
    <dgm:pt modelId="{7758728A-4574-49AF-9E05-9123BD025471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Date</a:t>
          </a:r>
          <a:endParaRPr lang="en-US" dirty="0"/>
        </a:p>
      </dgm:t>
    </dgm:pt>
    <dgm:pt modelId="{BF0D0738-5A0E-46C6-A685-CCBA65840EEC}" type="parTrans" cxnId="{E34C7411-CE89-4B26-AF89-08DF535E5DC5}">
      <dgm:prSet/>
      <dgm:spPr/>
      <dgm:t>
        <a:bodyPr/>
        <a:lstStyle/>
        <a:p>
          <a:endParaRPr lang="en-US"/>
        </a:p>
      </dgm:t>
    </dgm:pt>
    <dgm:pt modelId="{5E52C878-8F99-445A-B0DE-3D9F248A04C3}" type="sibTrans" cxnId="{E34C7411-CE89-4B26-AF89-08DF535E5DC5}">
      <dgm:prSet/>
      <dgm:spPr/>
      <dgm:t>
        <a:bodyPr/>
        <a:lstStyle/>
        <a:p>
          <a:endParaRPr lang="en-US"/>
        </a:p>
      </dgm:t>
    </dgm:pt>
    <dgm:pt modelId="{7695AA71-004C-4450-B183-A1EDE9142550}">
      <dgm:prSet phldrT="[Text]"/>
      <dgm:spPr>
        <a:solidFill>
          <a:srgbClr val="00A2BF"/>
        </a:solidFill>
      </dgm:spPr>
      <dgm:t>
        <a:bodyPr/>
        <a:lstStyle/>
        <a:p>
          <a:r>
            <a:rPr lang="en-US" dirty="0" smtClean="0"/>
            <a:t>Date</a:t>
          </a:r>
          <a:endParaRPr lang="en-US" dirty="0"/>
        </a:p>
      </dgm:t>
    </dgm:pt>
    <dgm:pt modelId="{2168D2A2-F3A3-49DA-979A-83FB159808AA}" type="parTrans" cxnId="{FC0B0CE8-7ABC-4E8B-A413-FFAFFC58734A}">
      <dgm:prSet/>
      <dgm:spPr/>
      <dgm:t>
        <a:bodyPr/>
        <a:lstStyle/>
        <a:p>
          <a:endParaRPr lang="en-US"/>
        </a:p>
      </dgm:t>
    </dgm:pt>
    <dgm:pt modelId="{3BBF657A-59C0-485C-9E85-9BD3396B808E}" type="sibTrans" cxnId="{FC0B0CE8-7ABC-4E8B-A413-FFAFFC58734A}">
      <dgm:prSet/>
      <dgm:spPr/>
      <dgm:t>
        <a:bodyPr/>
        <a:lstStyle/>
        <a:p>
          <a:endParaRPr lang="en-US"/>
        </a:p>
      </dgm:t>
    </dgm:pt>
    <dgm:pt modelId="{9E2E6AFA-A0DC-4785-AF64-6B794BB574D4}">
      <dgm:prSet phldrT="[Text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dirty="0" smtClean="0"/>
            <a:t>Date</a:t>
          </a:r>
          <a:endParaRPr lang="en-US" dirty="0"/>
        </a:p>
      </dgm:t>
    </dgm:pt>
    <dgm:pt modelId="{E7EF27CD-9468-46B6-A421-49B1C5E11171}" type="parTrans" cxnId="{402DF209-A2D2-4EAA-9662-7DFAD840A0E6}">
      <dgm:prSet/>
      <dgm:spPr/>
      <dgm:t>
        <a:bodyPr/>
        <a:lstStyle/>
        <a:p>
          <a:endParaRPr lang="en-US"/>
        </a:p>
      </dgm:t>
    </dgm:pt>
    <dgm:pt modelId="{BC5C842C-51A3-4450-A6EF-F89C6171C3C3}" type="sibTrans" cxnId="{402DF209-A2D2-4EAA-9662-7DFAD840A0E6}">
      <dgm:prSet/>
      <dgm:spPr/>
      <dgm:t>
        <a:bodyPr/>
        <a:lstStyle/>
        <a:p>
          <a:endParaRPr lang="en-US"/>
        </a:p>
      </dgm:t>
    </dgm:pt>
    <dgm:pt modelId="{0FA01DDC-D0EC-41AC-B45A-F3166D47DABB}">
      <dgm:prSet custT="1"/>
      <dgm:spPr>
        <a:solidFill>
          <a:schemeClr val="accent2">
            <a:lumMod val="75000"/>
            <a:alpha val="18000"/>
          </a:schemeClr>
        </a:solidFill>
      </dgm:spPr>
      <dgm:t>
        <a:bodyPr/>
        <a:lstStyle/>
        <a:p>
          <a:pPr algn="l"/>
          <a:endParaRPr lang="en-US" sz="1000" dirty="0"/>
        </a:p>
      </dgm:t>
    </dgm:pt>
    <dgm:pt modelId="{E784E27C-0DC4-436C-811D-93D3D4BDD7D3}" type="parTrans" cxnId="{AD33D351-D985-44FC-A746-8EA42879A65B}">
      <dgm:prSet/>
      <dgm:spPr/>
      <dgm:t>
        <a:bodyPr/>
        <a:lstStyle/>
        <a:p>
          <a:endParaRPr lang="en-US"/>
        </a:p>
      </dgm:t>
    </dgm:pt>
    <dgm:pt modelId="{2AC8B6C6-D40E-437D-9C03-06554F4951F5}" type="sibTrans" cxnId="{AD33D351-D985-44FC-A746-8EA42879A65B}">
      <dgm:prSet/>
      <dgm:spPr/>
      <dgm:t>
        <a:bodyPr/>
        <a:lstStyle/>
        <a:p>
          <a:endParaRPr lang="en-US"/>
        </a:p>
      </dgm:t>
    </dgm:pt>
    <dgm:pt modelId="{E631EDA4-97C3-496D-9EFF-FBB9290AE1C9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l"/>
          <a:endParaRPr lang="en-US" sz="1000" dirty="0"/>
        </a:p>
      </dgm:t>
    </dgm:pt>
    <dgm:pt modelId="{7B649327-0FDD-4E93-81E9-468B9F790FDA}" type="parTrans" cxnId="{4CA2FF82-55A2-4BD5-AF57-96CA3F3D161C}">
      <dgm:prSet/>
      <dgm:spPr/>
      <dgm:t>
        <a:bodyPr/>
        <a:lstStyle/>
        <a:p>
          <a:endParaRPr lang="en-US"/>
        </a:p>
      </dgm:t>
    </dgm:pt>
    <dgm:pt modelId="{D39B7CEA-4B1B-4FF5-BDA5-FDFE31802602}" type="sibTrans" cxnId="{4CA2FF82-55A2-4BD5-AF57-96CA3F3D161C}">
      <dgm:prSet/>
      <dgm:spPr/>
      <dgm:t>
        <a:bodyPr/>
        <a:lstStyle/>
        <a:p>
          <a:endParaRPr lang="en-US"/>
        </a:p>
      </dgm:t>
    </dgm:pt>
    <dgm:pt modelId="{23342FC0-1264-432C-A71F-4BE1882B7C10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pPr algn="l"/>
          <a:r>
            <a:rPr lang="en-US" sz="900" dirty="0" smtClean="0"/>
            <a:t>Bullet point</a:t>
          </a:r>
          <a:br>
            <a:rPr lang="en-US" sz="900" dirty="0" smtClean="0"/>
          </a:br>
          <a:endParaRPr lang="en-US" sz="1000" b="1" dirty="0" smtClean="0"/>
        </a:p>
      </dgm:t>
    </dgm:pt>
    <dgm:pt modelId="{30A75DC0-16B8-41EF-A156-5078D8044AF6}" type="parTrans" cxnId="{A6815CC7-641F-4F38-8E83-9095B80862D8}">
      <dgm:prSet/>
      <dgm:spPr/>
      <dgm:t>
        <a:bodyPr/>
        <a:lstStyle/>
        <a:p>
          <a:endParaRPr lang="en-US"/>
        </a:p>
      </dgm:t>
    </dgm:pt>
    <dgm:pt modelId="{FFDA17FE-CCAC-4E96-AEB9-F71BC6D09EDC}" type="sibTrans" cxnId="{A6815CC7-641F-4F38-8E83-9095B80862D8}">
      <dgm:prSet/>
      <dgm:spPr/>
      <dgm:t>
        <a:bodyPr/>
        <a:lstStyle/>
        <a:p>
          <a:endParaRPr lang="en-US"/>
        </a:p>
      </dgm:t>
    </dgm:pt>
    <dgm:pt modelId="{3F92B207-7302-8040-B669-7DE13E3A8064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pPr algn="l"/>
          <a:endParaRPr lang="en-US" sz="1000" b="1" dirty="0" smtClean="0"/>
        </a:p>
      </dgm:t>
    </dgm:pt>
    <dgm:pt modelId="{3B8F6A5B-AC95-5048-A9E4-599790EE2143}" type="parTrans" cxnId="{0B0E593E-1282-D84E-9CB9-BEC9083EA5DF}">
      <dgm:prSet/>
      <dgm:spPr/>
      <dgm:t>
        <a:bodyPr/>
        <a:lstStyle/>
        <a:p>
          <a:endParaRPr lang="en-US"/>
        </a:p>
      </dgm:t>
    </dgm:pt>
    <dgm:pt modelId="{D8BFDAC6-6DD1-DF4A-8E10-61706D508702}" type="sibTrans" cxnId="{0B0E593E-1282-D84E-9CB9-BEC9083EA5DF}">
      <dgm:prSet/>
      <dgm:spPr/>
      <dgm:t>
        <a:bodyPr/>
        <a:lstStyle/>
        <a:p>
          <a:endParaRPr lang="en-US"/>
        </a:p>
      </dgm:t>
    </dgm:pt>
    <dgm:pt modelId="{E48BEBD8-BC53-2D4E-AABA-739A6F563927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pPr algn="l"/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EBA40AC7-42BD-7544-9202-4FDFEC601F6E}" type="parTrans" cxnId="{CFF84893-86D6-5D40-88C0-F373ED64326B}">
      <dgm:prSet/>
      <dgm:spPr/>
      <dgm:t>
        <a:bodyPr/>
        <a:lstStyle/>
        <a:p>
          <a:endParaRPr lang="en-US"/>
        </a:p>
      </dgm:t>
    </dgm:pt>
    <dgm:pt modelId="{1F16B2FD-C19E-3744-B7A5-68F94C0F66EE}" type="sibTrans" cxnId="{CFF84893-86D6-5D40-88C0-F373ED64326B}">
      <dgm:prSet/>
      <dgm:spPr/>
      <dgm:t>
        <a:bodyPr/>
        <a:lstStyle/>
        <a:p>
          <a:endParaRPr lang="en-US"/>
        </a:p>
      </dgm:t>
    </dgm:pt>
    <dgm:pt modelId="{5C6D33D8-C752-7A4E-964B-4A9ED3D507F6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pPr algn="l"/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842158A5-9870-1B40-9D87-9F8EA0894F21}" type="parTrans" cxnId="{A7BAE99B-854E-2344-9238-34FA63D18700}">
      <dgm:prSet/>
      <dgm:spPr/>
      <dgm:t>
        <a:bodyPr/>
        <a:lstStyle/>
        <a:p>
          <a:endParaRPr lang="en-US"/>
        </a:p>
      </dgm:t>
    </dgm:pt>
    <dgm:pt modelId="{31D86E44-2D44-B34B-81A3-CF480D624022}" type="sibTrans" cxnId="{A7BAE99B-854E-2344-9238-34FA63D18700}">
      <dgm:prSet/>
      <dgm:spPr/>
      <dgm:t>
        <a:bodyPr/>
        <a:lstStyle/>
        <a:p>
          <a:endParaRPr lang="en-US"/>
        </a:p>
      </dgm:t>
    </dgm:pt>
    <dgm:pt modelId="{7305A953-8AF5-804B-80FF-2EB166589B25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pPr algn="l"/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CFEB1721-D6DC-E142-9919-978E83DEA169}" type="parTrans" cxnId="{4EBCEFDD-96EF-844F-B0E6-297BF191DD37}">
      <dgm:prSet/>
      <dgm:spPr/>
      <dgm:t>
        <a:bodyPr/>
        <a:lstStyle/>
        <a:p>
          <a:endParaRPr lang="en-US"/>
        </a:p>
      </dgm:t>
    </dgm:pt>
    <dgm:pt modelId="{CD74BF07-C311-7543-885B-7AD9B1B62C28}" type="sibTrans" cxnId="{4EBCEFDD-96EF-844F-B0E6-297BF191DD37}">
      <dgm:prSet/>
      <dgm:spPr/>
      <dgm:t>
        <a:bodyPr/>
        <a:lstStyle/>
        <a:p>
          <a:endParaRPr lang="en-US"/>
        </a:p>
      </dgm:t>
    </dgm:pt>
    <dgm:pt modelId="{8C508102-3EB3-C148-A8BC-59EC1C438715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pPr algn="l"/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76D708FB-1743-5841-8A13-7A3D3112FADE}" type="parTrans" cxnId="{29A5BF2D-726A-C649-9973-3C34E2ABEF38}">
      <dgm:prSet/>
      <dgm:spPr/>
      <dgm:t>
        <a:bodyPr/>
        <a:lstStyle/>
        <a:p>
          <a:endParaRPr lang="en-US"/>
        </a:p>
      </dgm:t>
    </dgm:pt>
    <dgm:pt modelId="{3F110327-22D6-784D-9E68-F9F0145D3FA9}" type="sibTrans" cxnId="{29A5BF2D-726A-C649-9973-3C34E2ABEF38}">
      <dgm:prSet/>
      <dgm:spPr/>
      <dgm:t>
        <a:bodyPr/>
        <a:lstStyle/>
        <a:p>
          <a:endParaRPr lang="en-US"/>
        </a:p>
      </dgm:t>
    </dgm:pt>
    <dgm:pt modelId="{A6745794-29BE-474E-8DBF-26416C2E992E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62A7FE70-3780-E14D-A200-35887DD664D7}" type="parTrans" cxnId="{4175715B-912E-E24F-A081-17BFD7477073}">
      <dgm:prSet/>
      <dgm:spPr/>
      <dgm:t>
        <a:bodyPr/>
        <a:lstStyle/>
        <a:p>
          <a:endParaRPr lang="en-US"/>
        </a:p>
      </dgm:t>
    </dgm:pt>
    <dgm:pt modelId="{39A5D1A3-BF84-C747-9ECB-260BFE8DF0C0}" type="sibTrans" cxnId="{4175715B-912E-E24F-A081-17BFD7477073}">
      <dgm:prSet/>
      <dgm:spPr/>
      <dgm:t>
        <a:bodyPr/>
        <a:lstStyle/>
        <a:p>
          <a:endParaRPr lang="en-US"/>
        </a:p>
      </dgm:t>
    </dgm:pt>
    <dgm:pt modelId="{21B08336-EA6C-B14C-93DA-8200940A5CCA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738DA2FA-F457-9D43-B390-0D8645798324}" type="parTrans" cxnId="{7502C7ED-F262-EF43-B336-D84447685E7A}">
      <dgm:prSet/>
      <dgm:spPr/>
      <dgm:t>
        <a:bodyPr/>
        <a:lstStyle/>
        <a:p>
          <a:endParaRPr lang="en-US"/>
        </a:p>
      </dgm:t>
    </dgm:pt>
    <dgm:pt modelId="{044B2808-6147-2D4F-93C2-AC1B2A3FDB0F}" type="sibTrans" cxnId="{7502C7ED-F262-EF43-B336-D84447685E7A}">
      <dgm:prSet/>
      <dgm:spPr/>
      <dgm:t>
        <a:bodyPr/>
        <a:lstStyle/>
        <a:p>
          <a:endParaRPr lang="en-US"/>
        </a:p>
      </dgm:t>
    </dgm:pt>
    <dgm:pt modelId="{50BF1F91-1D77-EE4C-8FCC-C07035B3E31D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45735889-B3D9-4641-BA79-EA8E3C6C057C}" type="parTrans" cxnId="{95D2DC80-9AFA-7B40-8329-3F7E1A82B602}">
      <dgm:prSet/>
      <dgm:spPr/>
      <dgm:t>
        <a:bodyPr/>
        <a:lstStyle/>
        <a:p>
          <a:endParaRPr lang="en-US"/>
        </a:p>
      </dgm:t>
    </dgm:pt>
    <dgm:pt modelId="{A997F885-6BA0-D24A-974D-A910EF035C72}" type="sibTrans" cxnId="{95D2DC80-9AFA-7B40-8329-3F7E1A82B602}">
      <dgm:prSet/>
      <dgm:spPr/>
      <dgm:t>
        <a:bodyPr/>
        <a:lstStyle/>
        <a:p>
          <a:endParaRPr lang="en-US"/>
        </a:p>
      </dgm:t>
    </dgm:pt>
    <dgm:pt modelId="{76A00D2E-63C6-3E47-A028-BF9C5F9123CA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04FE34C7-3A27-AD4D-AD64-1EEF44995AE3}" type="parTrans" cxnId="{8A281F91-BC60-1248-8232-C2B535858D29}">
      <dgm:prSet/>
      <dgm:spPr/>
      <dgm:t>
        <a:bodyPr/>
        <a:lstStyle/>
        <a:p>
          <a:endParaRPr lang="en-US"/>
        </a:p>
      </dgm:t>
    </dgm:pt>
    <dgm:pt modelId="{736D7097-DDB5-D542-8E11-5E0E018F3AA2}" type="sibTrans" cxnId="{8A281F91-BC60-1248-8232-C2B535858D29}">
      <dgm:prSet/>
      <dgm:spPr/>
      <dgm:t>
        <a:bodyPr/>
        <a:lstStyle/>
        <a:p>
          <a:endParaRPr lang="en-US"/>
        </a:p>
      </dgm:t>
    </dgm:pt>
    <dgm:pt modelId="{5C27F931-E30C-5142-ABA4-67EEFE554A84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r>
            <a:rPr lang="en-US" sz="1000" smtClean="0"/>
            <a:t>Bullet point</a:t>
          </a:r>
          <a:r>
            <a:rPr lang="en-US" sz="1400" smtClean="0"/>
            <a:t/>
          </a:r>
          <a:br>
            <a:rPr lang="en-US" sz="1400" smtClean="0"/>
          </a:br>
          <a:endParaRPr lang="en-US" sz="1400" b="1" dirty="0" smtClean="0"/>
        </a:p>
      </dgm:t>
    </dgm:pt>
    <dgm:pt modelId="{92D617A2-EFBC-C342-AD1D-A4BF2DA6E612}" type="parTrans" cxnId="{F342570B-93F3-F342-96EC-A5D21298A0A9}">
      <dgm:prSet/>
      <dgm:spPr/>
      <dgm:t>
        <a:bodyPr/>
        <a:lstStyle/>
        <a:p>
          <a:endParaRPr lang="en-US"/>
        </a:p>
      </dgm:t>
    </dgm:pt>
    <dgm:pt modelId="{3C2E061F-A5C5-9940-B60B-33542EB9DFAB}" type="sibTrans" cxnId="{F342570B-93F3-F342-96EC-A5D21298A0A9}">
      <dgm:prSet/>
      <dgm:spPr/>
      <dgm:t>
        <a:bodyPr/>
        <a:lstStyle/>
        <a:p>
          <a:endParaRPr lang="en-US"/>
        </a:p>
      </dgm:t>
    </dgm:pt>
    <dgm:pt modelId="{C7999813-BEE4-384E-A6EB-5D1F173BEC45}">
      <dgm:prSet phldrT="[Text]" custT="1"/>
      <dgm:spPr>
        <a:solidFill>
          <a:srgbClr val="F01F71">
            <a:alpha val="20000"/>
          </a:srgbClr>
        </a:solidFill>
      </dgm:spPr>
      <dgm:t>
        <a:bodyPr/>
        <a:lstStyle/>
        <a:p>
          <a:endParaRPr lang="en-US" sz="1000" b="1" dirty="0" smtClean="0"/>
        </a:p>
      </dgm:t>
    </dgm:pt>
    <dgm:pt modelId="{BC1F7437-F12E-F64F-8717-A595DA0620D2}" type="parTrans" cxnId="{CC779F3D-4E7C-A644-815B-DC23A5C0956B}">
      <dgm:prSet/>
      <dgm:spPr/>
      <dgm:t>
        <a:bodyPr/>
        <a:lstStyle/>
        <a:p>
          <a:endParaRPr lang="en-US"/>
        </a:p>
      </dgm:t>
    </dgm:pt>
    <dgm:pt modelId="{B3EAFB7C-987E-FE47-91FF-11D3D1353A70}" type="sibTrans" cxnId="{CC779F3D-4E7C-A644-815B-DC23A5C0956B}">
      <dgm:prSet/>
      <dgm:spPr/>
      <dgm:t>
        <a:bodyPr/>
        <a:lstStyle/>
        <a:p>
          <a:endParaRPr lang="en-US"/>
        </a:p>
      </dgm:t>
    </dgm:pt>
    <dgm:pt modelId="{EA0CCCA1-E9CF-A54F-AC7C-60F5DDB62003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36645B76-C2CF-404D-B14F-FFFD76141360}" type="parTrans" cxnId="{DCEDA58E-8294-AE4B-BCE3-776677D7144C}">
      <dgm:prSet/>
      <dgm:spPr/>
      <dgm:t>
        <a:bodyPr/>
        <a:lstStyle/>
        <a:p>
          <a:endParaRPr lang="en-US"/>
        </a:p>
      </dgm:t>
    </dgm:pt>
    <dgm:pt modelId="{AA60805F-5E7B-A046-9869-3EFA5271B760}" type="sibTrans" cxnId="{DCEDA58E-8294-AE4B-BCE3-776677D7144C}">
      <dgm:prSet/>
      <dgm:spPr/>
      <dgm:t>
        <a:bodyPr/>
        <a:lstStyle/>
        <a:p>
          <a:endParaRPr lang="en-US"/>
        </a:p>
      </dgm:t>
    </dgm:pt>
    <dgm:pt modelId="{94C7F8B7-7439-D842-B67E-C8A2634D6B63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3A9EAE3D-73EB-924F-978A-F7B734546D07}" type="sibTrans" cxnId="{E6F04F70-BE6C-B54D-9AF8-87DA4A571007}">
      <dgm:prSet/>
      <dgm:spPr/>
      <dgm:t>
        <a:bodyPr/>
        <a:lstStyle/>
        <a:p>
          <a:endParaRPr lang="en-US"/>
        </a:p>
      </dgm:t>
    </dgm:pt>
    <dgm:pt modelId="{9B43DDD8-CE0B-1749-85F4-E4D69B6A6BD0}" type="parTrans" cxnId="{E6F04F70-BE6C-B54D-9AF8-87DA4A571007}">
      <dgm:prSet/>
      <dgm:spPr/>
      <dgm:t>
        <a:bodyPr/>
        <a:lstStyle/>
        <a:p>
          <a:endParaRPr lang="en-US"/>
        </a:p>
      </dgm:t>
    </dgm:pt>
    <dgm:pt modelId="{1C983181-76FA-714E-AD61-7FCA5E1A81C8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526D965A-9FAA-8645-BBCC-7511956364D8}" type="sibTrans" cxnId="{937FC5EA-9E6C-534C-A1D3-D39DCEB88449}">
      <dgm:prSet/>
      <dgm:spPr/>
      <dgm:t>
        <a:bodyPr/>
        <a:lstStyle/>
        <a:p>
          <a:endParaRPr lang="en-US"/>
        </a:p>
      </dgm:t>
    </dgm:pt>
    <dgm:pt modelId="{E54D4952-4D93-7C49-8396-1B8D9837DEA3}" type="parTrans" cxnId="{937FC5EA-9E6C-534C-A1D3-D39DCEB88449}">
      <dgm:prSet/>
      <dgm:spPr/>
      <dgm:t>
        <a:bodyPr/>
        <a:lstStyle/>
        <a:p>
          <a:endParaRPr lang="en-US"/>
        </a:p>
      </dgm:t>
    </dgm:pt>
    <dgm:pt modelId="{CEB4190E-BF6E-974F-859D-539CF31BF631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B682F477-795F-C641-B7A3-A685DE8DE1CE}" type="sibTrans" cxnId="{01C5A2FD-E89D-A940-ACEC-83460869EA4A}">
      <dgm:prSet/>
      <dgm:spPr/>
      <dgm:t>
        <a:bodyPr/>
        <a:lstStyle/>
        <a:p>
          <a:endParaRPr lang="en-US"/>
        </a:p>
      </dgm:t>
    </dgm:pt>
    <dgm:pt modelId="{154E944E-43F8-8245-8180-532EE3158ED7}" type="parTrans" cxnId="{01C5A2FD-E89D-A940-ACEC-83460869EA4A}">
      <dgm:prSet/>
      <dgm:spPr/>
      <dgm:t>
        <a:bodyPr/>
        <a:lstStyle/>
        <a:p>
          <a:endParaRPr lang="en-US"/>
        </a:p>
      </dgm:t>
    </dgm:pt>
    <dgm:pt modelId="{329E1AC8-6922-9143-B20F-C6B72E63ED27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B576AC7D-CB49-F74B-B05C-65C95CB2D3AC}" type="sibTrans" cxnId="{FF7BFF84-B065-454B-B3B8-42D35A4014F1}">
      <dgm:prSet/>
      <dgm:spPr/>
      <dgm:t>
        <a:bodyPr/>
        <a:lstStyle/>
        <a:p>
          <a:endParaRPr lang="en-US"/>
        </a:p>
      </dgm:t>
    </dgm:pt>
    <dgm:pt modelId="{6B1E1E4C-04A6-7746-88F0-22CCB6078002}" type="parTrans" cxnId="{FF7BFF84-B065-454B-B3B8-42D35A4014F1}">
      <dgm:prSet/>
      <dgm:spPr/>
      <dgm:t>
        <a:bodyPr/>
        <a:lstStyle/>
        <a:p>
          <a:endParaRPr lang="en-US"/>
        </a:p>
      </dgm:t>
    </dgm:pt>
    <dgm:pt modelId="{D3B51D82-46D4-374A-95F2-9B9AC9667F80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0F1C7F0E-40DB-D34E-AE7C-C62F4707FC58}" type="parTrans" cxnId="{25290AD0-1B77-774D-BBD2-A907F0E663CC}">
      <dgm:prSet/>
      <dgm:spPr/>
      <dgm:t>
        <a:bodyPr/>
        <a:lstStyle/>
        <a:p>
          <a:endParaRPr lang="en-US"/>
        </a:p>
      </dgm:t>
    </dgm:pt>
    <dgm:pt modelId="{3D843CF2-86C6-C648-B376-53377A9785B1}" type="sibTrans" cxnId="{25290AD0-1B77-774D-BBD2-A907F0E663CC}">
      <dgm:prSet/>
      <dgm:spPr/>
      <dgm:t>
        <a:bodyPr/>
        <a:lstStyle/>
        <a:p>
          <a:endParaRPr lang="en-US"/>
        </a:p>
      </dgm:t>
    </dgm:pt>
    <dgm:pt modelId="{F0B4C5B6-89C8-EE42-BE94-AA5688A2554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4EA78E8C-A9AE-334A-B6A7-620B44EF4017}" type="parTrans" cxnId="{BDB13498-D9DB-7946-A257-35468C4101E8}">
      <dgm:prSet/>
      <dgm:spPr/>
      <dgm:t>
        <a:bodyPr/>
        <a:lstStyle/>
        <a:p>
          <a:endParaRPr lang="en-US"/>
        </a:p>
      </dgm:t>
    </dgm:pt>
    <dgm:pt modelId="{963B8BDA-C5BC-9149-92FB-4C0F2E8AC641}" type="sibTrans" cxnId="{BDB13498-D9DB-7946-A257-35468C4101E8}">
      <dgm:prSet/>
      <dgm:spPr/>
      <dgm:t>
        <a:bodyPr/>
        <a:lstStyle/>
        <a:p>
          <a:endParaRPr lang="en-US"/>
        </a:p>
      </dgm:t>
    </dgm:pt>
    <dgm:pt modelId="{580D461E-522C-9443-A883-FF12D0324648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614BB3DE-9976-284A-A6FB-0475533AA842}" type="parTrans" cxnId="{FBB08B3A-D265-DE42-8E62-1F3DD4606C36}">
      <dgm:prSet/>
      <dgm:spPr/>
      <dgm:t>
        <a:bodyPr/>
        <a:lstStyle/>
        <a:p>
          <a:endParaRPr lang="en-US"/>
        </a:p>
      </dgm:t>
    </dgm:pt>
    <dgm:pt modelId="{B079165C-B226-1E4A-A5A5-56380645DCCF}" type="sibTrans" cxnId="{FBB08B3A-D265-DE42-8E62-1F3DD4606C36}">
      <dgm:prSet/>
      <dgm:spPr/>
      <dgm:t>
        <a:bodyPr/>
        <a:lstStyle/>
        <a:p>
          <a:endParaRPr lang="en-US"/>
        </a:p>
      </dgm:t>
    </dgm:pt>
    <dgm:pt modelId="{8E8F9F24-7DFF-9049-A8EE-4F07AAE7D83C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F9409E64-9CB7-4F49-9352-60A4C2912696}" type="parTrans" cxnId="{1AA627A7-8469-8B4D-A5FC-97FC5274129C}">
      <dgm:prSet/>
      <dgm:spPr/>
      <dgm:t>
        <a:bodyPr/>
        <a:lstStyle/>
        <a:p>
          <a:endParaRPr lang="en-US"/>
        </a:p>
      </dgm:t>
    </dgm:pt>
    <dgm:pt modelId="{5977C35C-4299-9A4A-A1A4-3A9BB51B3DEB}" type="sibTrans" cxnId="{1AA627A7-8469-8B4D-A5FC-97FC5274129C}">
      <dgm:prSet/>
      <dgm:spPr/>
      <dgm:t>
        <a:bodyPr/>
        <a:lstStyle/>
        <a:p>
          <a:endParaRPr lang="en-US"/>
        </a:p>
      </dgm:t>
    </dgm:pt>
    <dgm:pt modelId="{51946211-6846-8640-8F31-4DCAB1E4F8BA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B2525064-78F0-CC46-9F44-E5DB5B5F2546}" type="parTrans" cxnId="{3F8F9E74-94B8-F64E-9D46-1C72888C0CD3}">
      <dgm:prSet/>
      <dgm:spPr/>
      <dgm:t>
        <a:bodyPr/>
        <a:lstStyle/>
        <a:p>
          <a:endParaRPr lang="en-US"/>
        </a:p>
      </dgm:t>
    </dgm:pt>
    <dgm:pt modelId="{16D3A1F8-2123-0E42-BFE1-11D7B89EBDDD}" type="sibTrans" cxnId="{3F8F9E74-94B8-F64E-9D46-1C72888C0CD3}">
      <dgm:prSet/>
      <dgm:spPr/>
      <dgm:t>
        <a:bodyPr/>
        <a:lstStyle/>
        <a:p>
          <a:endParaRPr lang="en-US"/>
        </a:p>
      </dgm:t>
    </dgm:pt>
    <dgm:pt modelId="{6BB82F36-90CE-4A5C-BC84-54E3CDB3D7E3}">
      <dgm:prSet phldrT="[Text]" custT="1"/>
      <dgm:spPr>
        <a:solidFill>
          <a:srgbClr val="F6BC22">
            <a:alpha val="20000"/>
          </a:srgbClr>
        </a:solidFill>
      </dgm:spPr>
      <dgm:t>
        <a:bodyPr/>
        <a:lstStyle/>
        <a:p>
          <a:pPr algn="l"/>
          <a:endParaRPr lang="en-US" sz="1000" b="0" dirty="0" smtClean="0">
            <a:solidFill>
              <a:schemeClr val="tx1">
                <a:lumMod val="50000"/>
              </a:schemeClr>
            </a:solidFill>
          </a:endParaRPr>
        </a:p>
      </dgm:t>
    </dgm:pt>
    <dgm:pt modelId="{52EF33F8-6497-4556-9D55-A932E64A5D36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 smtClean="0"/>
            <a:t>Date</a:t>
          </a:r>
          <a:endParaRPr lang="en-US" dirty="0"/>
        </a:p>
      </dgm:t>
    </dgm:pt>
    <dgm:pt modelId="{4767CBE3-6ECA-4581-80FC-FDD97A172033}" type="sibTrans" cxnId="{5130BADE-3681-4DBF-82EE-418449FC2E47}">
      <dgm:prSet/>
      <dgm:spPr/>
      <dgm:t>
        <a:bodyPr/>
        <a:lstStyle/>
        <a:p>
          <a:endParaRPr lang="en-US"/>
        </a:p>
      </dgm:t>
    </dgm:pt>
    <dgm:pt modelId="{1345824B-0C63-4ACC-B919-C76895A32F26}" type="parTrans" cxnId="{5130BADE-3681-4DBF-82EE-418449FC2E47}">
      <dgm:prSet/>
      <dgm:spPr/>
      <dgm:t>
        <a:bodyPr/>
        <a:lstStyle/>
        <a:p>
          <a:endParaRPr lang="en-US"/>
        </a:p>
      </dgm:t>
    </dgm:pt>
    <dgm:pt modelId="{E4E4828F-40E3-4502-8324-DA8F613DD26F}" type="sibTrans" cxnId="{7BE7E57C-778B-406D-A524-3210B43CB703}">
      <dgm:prSet/>
      <dgm:spPr/>
      <dgm:t>
        <a:bodyPr/>
        <a:lstStyle/>
        <a:p>
          <a:endParaRPr lang="en-US"/>
        </a:p>
      </dgm:t>
    </dgm:pt>
    <dgm:pt modelId="{B162A9A9-0982-406E-A435-6C5665A64E4B}" type="parTrans" cxnId="{7BE7E57C-778B-406D-A524-3210B43CB703}">
      <dgm:prSet/>
      <dgm:spPr/>
      <dgm:t>
        <a:bodyPr/>
        <a:lstStyle/>
        <a:p>
          <a:endParaRPr lang="en-US"/>
        </a:p>
      </dgm:t>
    </dgm:pt>
    <dgm:pt modelId="{52630C61-EF46-4045-AFA7-54CC7D44D1BF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C12A38EB-404F-7744-97E2-6E70C197CF6E}" type="parTrans" cxnId="{CC4CE45A-B012-B446-9C19-8B3C74124780}">
      <dgm:prSet/>
      <dgm:spPr/>
      <dgm:t>
        <a:bodyPr/>
        <a:lstStyle/>
        <a:p>
          <a:endParaRPr lang="en-US"/>
        </a:p>
      </dgm:t>
    </dgm:pt>
    <dgm:pt modelId="{2C5566A4-C5DE-A24B-BCDC-4094D61ECF03}" type="sibTrans" cxnId="{CC4CE45A-B012-B446-9C19-8B3C74124780}">
      <dgm:prSet/>
      <dgm:spPr/>
      <dgm:t>
        <a:bodyPr/>
        <a:lstStyle/>
        <a:p>
          <a:endParaRPr lang="en-US"/>
        </a:p>
      </dgm:t>
    </dgm:pt>
    <dgm:pt modelId="{06C81FB3-636A-8849-8ECF-89C7F2E43DCA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93232F74-502C-9E4C-83D4-B7D6589AAE5F}" type="parTrans" cxnId="{15E4C376-655E-AE49-B6B7-2C26A10F18BA}">
      <dgm:prSet/>
      <dgm:spPr/>
      <dgm:t>
        <a:bodyPr/>
        <a:lstStyle/>
        <a:p>
          <a:endParaRPr lang="en-US"/>
        </a:p>
      </dgm:t>
    </dgm:pt>
    <dgm:pt modelId="{EC6AF343-47D8-BE45-843E-EC6C99E650FA}" type="sibTrans" cxnId="{15E4C376-655E-AE49-B6B7-2C26A10F18BA}">
      <dgm:prSet/>
      <dgm:spPr/>
      <dgm:t>
        <a:bodyPr/>
        <a:lstStyle/>
        <a:p>
          <a:endParaRPr lang="en-US"/>
        </a:p>
      </dgm:t>
    </dgm:pt>
    <dgm:pt modelId="{332E1676-5116-F641-A39F-0056F76486A2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66FD16D6-7849-7F47-B398-AE68B6E532AA}" type="parTrans" cxnId="{208C7999-2FA1-A447-B312-8E388998F625}">
      <dgm:prSet/>
      <dgm:spPr/>
      <dgm:t>
        <a:bodyPr/>
        <a:lstStyle/>
        <a:p>
          <a:endParaRPr lang="en-US"/>
        </a:p>
      </dgm:t>
    </dgm:pt>
    <dgm:pt modelId="{C7B0325F-ABBE-2140-8DB1-D269A42CBFD4}" type="sibTrans" cxnId="{208C7999-2FA1-A447-B312-8E388998F625}">
      <dgm:prSet/>
      <dgm:spPr/>
      <dgm:t>
        <a:bodyPr/>
        <a:lstStyle/>
        <a:p>
          <a:endParaRPr lang="en-US"/>
        </a:p>
      </dgm:t>
    </dgm:pt>
    <dgm:pt modelId="{BD0F5CE2-1A58-E44A-991B-D11EBA113C0A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02DA9900-62EF-B842-8442-8C3B5D3D19F7}" type="parTrans" cxnId="{40EE0926-552D-A14F-A890-71A50A8561F5}">
      <dgm:prSet/>
      <dgm:spPr/>
      <dgm:t>
        <a:bodyPr/>
        <a:lstStyle/>
        <a:p>
          <a:endParaRPr lang="en-US"/>
        </a:p>
      </dgm:t>
    </dgm:pt>
    <dgm:pt modelId="{5AFD9536-82B9-1F4E-961A-518E7AEF4B34}" type="sibTrans" cxnId="{40EE0926-552D-A14F-A890-71A50A8561F5}">
      <dgm:prSet/>
      <dgm:spPr/>
      <dgm:t>
        <a:bodyPr/>
        <a:lstStyle/>
        <a:p>
          <a:endParaRPr lang="en-US"/>
        </a:p>
      </dgm:t>
    </dgm:pt>
    <dgm:pt modelId="{13BBCFB9-A96D-FF48-B5D3-6E521EF23546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FAE28A52-180B-8048-BE69-AA4C0E6FABA9}" type="parTrans" cxnId="{D6924245-18C5-A748-9983-0391363C283E}">
      <dgm:prSet/>
      <dgm:spPr/>
      <dgm:t>
        <a:bodyPr/>
        <a:lstStyle/>
        <a:p>
          <a:endParaRPr lang="en-US"/>
        </a:p>
      </dgm:t>
    </dgm:pt>
    <dgm:pt modelId="{520BA399-8DAD-004A-8ED8-1321B50E407D}" type="sibTrans" cxnId="{D6924245-18C5-A748-9983-0391363C283E}">
      <dgm:prSet/>
      <dgm:spPr/>
      <dgm:t>
        <a:bodyPr/>
        <a:lstStyle/>
        <a:p>
          <a:endParaRPr lang="en-US"/>
        </a:p>
      </dgm:t>
    </dgm:pt>
    <dgm:pt modelId="{2448709D-7518-EE40-8351-73C112C5C5B2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8BFFD953-A197-8F4B-BCB1-A93932C93D4A}" type="sibTrans" cxnId="{C646BB8C-E879-AE44-9A78-F41B07B2B71B}">
      <dgm:prSet/>
      <dgm:spPr/>
      <dgm:t>
        <a:bodyPr/>
        <a:lstStyle/>
        <a:p>
          <a:endParaRPr lang="en-US"/>
        </a:p>
      </dgm:t>
    </dgm:pt>
    <dgm:pt modelId="{0761F19B-41B6-2A49-B5D3-1CDAF5DEE066}" type="parTrans" cxnId="{C646BB8C-E879-AE44-9A78-F41B07B2B71B}">
      <dgm:prSet/>
      <dgm:spPr/>
      <dgm:t>
        <a:bodyPr/>
        <a:lstStyle/>
        <a:p>
          <a:endParaRPr lang="en-US"/>
        </a:p>
      </dgm:t>
    </dgm:pt>
    <dgm:pt modelId="{5A64028A-2B7C-7D4E-90B4-4ACCA63053D5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72217AE0-9F18-7A46-9A1E-FB377B097D0C}" type="sibTrans" cxnId="{E701253E-9868-ED48-AC05-817D06EBA6E0}">
      <dgm:prSet/>
      <dgm:spPr/>
      <dgm:t>
        <a:bodyPr/>
        <a:lstStyle/>
        <a:p>
          <a:endParaRPr lang="en-US"/>
        </a:p>
      </dgm:t>
    </dgm:pt>
    <dgm:pt modelId="{79C24A45-96E1-934C-ADCD-D380AEA0414D}" type="parTrans" cxnId="{E701253E-9868-ED48-AC05-817D06EBA6E0}">
      <dgm:prSet/>
      <dgm:spPr/>
      <dgm:t>
        <a:bodyPr/>
        <a:lstStyle/>
        <a:p>
          <a:endParaRPr lang="en-US"/>
        </a:p>
      </dgm:t>
    </dgm:pt>
    <dgm:pt modelId="{2EF586EA-63E6-CB4C-A823-B61308E7D8FD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8DBB6D30-5DAE-A247-B7D0-D825C85B69B7}" type="sibTrans" cxnId="{3E52731C-F3A8-B44F-BC5C-2DD4D171095A}">
      <dgm:prSet/>
      <dgm:spPr/>
      <dgm:t>
        <a:bodyPr/>
        <a:lstStyle/>
        <a:p>
          <a:endParaRPr lang="en-US"/>
        </a:p>
      </dgm:t>
    </dgm:pt>
    <dgm:pt modelId="{0F2D8CA6-AB4A-1C4D-A2A6-24900150BCDE}" type="parTrans" cxnId="{3E52731C-F3A8-B44F-BC5C-2DD4D171095A}">
      <dgm:prSet/>
      <dgm:spPr/>
      <dgm:t>
        <a:bodyPr/>
        <a:lstStyle/>
        <a:p>
          <a:endParaRPr lang="en-US"/>
        </a:p>
      </dgm:t>
    </dgm:pt>
    <dgm:pt modelId="{6848294C-7A92-934B-8666-4A6FEBBF7B5F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D184CB46-D6E5-4B43-8EB1-5FA26447CCFD}" type="sibTrans" cxnId="{2078C009-AF93-0946-8327-283B394A2EEE}">
      <dgm:prSet/>
      <dgm:spPr/>
      <dgm:t>
        <a:bodyPr/>
        <a:lstStyle/>
        <a:p>
          <a:endParaRPr lang="en-US"/>
        </a:p>
      </dgm:t>
    </dgm:pt>
    <dgm:pt modelId="{C058FF27-47CC-634A-8393-25D2B490D007}" type="parTrans" cxnId="{2078C009-AF93-0946-8327-283B394A2EEE}">
      <dgm:prSet/>
      <dgm:spPr/>
      <dgm:t>
        <a:bodyPr/>
        <a:lstStyle/>
        <a:p>
          <a:endParaRPr lang="en-US"/>
        </a:p>
      </dgm:t>
    </dgm:pt>
    <dgm:pt modelId="{F57C9580-5B7B-F448-A8C4-6B7FB6161922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F28096F5-4DCD-7A4C-8829-06C30C0EFC9D}" type="sibTrans" cxnId="{4C6F1803-9AC7-2943-8D84-C61E616D33F0}">
      <dgm:prSet/>
      <dgm:spPr/>
      <dgm:t>
        <a:bodyPr/>
        <a:lstStyle/>
        <a:p>
          <a:endParaRPr lang="en-US"/>
        </a:p>
      </dgm:t>
    </dgm:pt>
    <dgm:pt modelId="{8F515E6D-BFA0-104E-AA3A-A20D3F51B719}" type="parTrans" cxnId="{4C6F1803-9AC7-2943-8D84-C61E616D33F0}">
      <dgm:prSet/>
      <dgm:spPr/>
      <dgm:t>
        <a:bodyPr/>
        <a:lstStyle/>
        <a:p>
          <a:endParaRPr lang="en-US"/>
        </a:p>
      </dgm:t>
    </dgm:pt>
    <dgm:pt modelId="{CD230599-86DE-F949-B91D-624C6C7A005F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D5335EFB-23C3-124A-A19E-8D90827356CC}" type="parTrans" cxnId="{E1B1197F-D5FA-0044-9E89-ACAFABC40ABA}">
      <dgm:prSet/>
      <dgm:spPr/>
      <dgm:t>
        <a:bodyPr/>
        <a:lstStyle/>
        <a:p>
          <a:endParaRPr lang="en-US"/>
        </a:p>
      </dgm:t>
    </dgm:pt>
    <dgm:pt modelId="{969A4F60-FEC5-C44D-9CAA-8BD0FB158E7B}" type="sibTrans" cxnId="{E1B1197F-D5FA-0044-9E89-ACAFABC40ABA}">
      <dgm:prSet/>
      <dgm:spPr/>
      <dgm:t>
        <a:bodyPr/>
        <a:lstStyle/>
        <a:p>
          <a:endParaRPr lang="en-US"/>
        </a:p>
      </dgm:t>
    </dgm:pt>
    <dgm:pt modelId="{7D5B0CAC-DF32-FA45-A6CB-5DC4309E7584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79602A6E-9679-C547-8229-042F693A4A79}" type="parTrans" cxnId="{5BC296EE-66D6-B54B-950A-721CECC9D9B4}">
      <dgm:prSet/>
      <dgm:spPr/>
      <dgm:t>
        <a:bodyPr/>
        <a:lstStyle/>
        <a:p>
          <a:endParaRPr lang="en-US"/>
        </a:p>
      </dgm:t>
    </dgm:pt>
    <dgm:pt modelId="{9E0F3A2B-9269-6048-9B36-A1C5FA606863}" type="sibTrans" cxnId="{5BC296EE-66D6-B54B-950A-721CECC9D9B4}">
      <dgm:prSet/>
      <dgm:spPr/>
      <dgm:t>
        <a:bodyPr/>
        <a:lstStyle/>
        <a:p>
          <a:endParaRPr lang="en-US"/>
        </a:p>
      </dgm:t>
    </dgm:pt>
    <dgm:pt modelId="{F803576B-6FD8-7B47-AF25-94E602B0FF75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A406CB84-8E1C-7344-9E92-89C64DAD0F5E}" type="parTrans" cxnId="{47D1696F-3B3E-7A48-9FAB-CDF9313BDB32}">
      <dgm:prSet/>
      <dgm:spPr/>
      <dgm:t>
        <a:bodyPr/>
        <a:lstStyle/>
        <a:p>
          <a:endParaRPr lang="en-US"/>
        </a:p>
      </dgm:t>
    </dgm:pt>
    <dgm:pt modelId="{185033DB-35FC-3647-A829-DB0DBAF2443C}" type="sibTrans" cxnId="{47D1696F-3B3E-7A48-9FAB-CDF9313BDB32}">
      <dgm:prSet/>
      <dgm:spPr/>
      <dgm:t>
        <a:bodyPr/>
        <a:lstStyle/>
        <a:p>
          <a:endParaRPr lang="en-US"/>
        </a:p>
      </dgm:t>
    </dgm:pt>
    <dgm:pt modelId="{13B53FAF-9E00-A542-8824-E894EE09B9AA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37285F75-2619-0947-AE47-E08A0F015767}" type="parTrans" cxnId="{60AED4B2-9666-564E-90E3-77A1C5292ADB}">
      <dgm:prSet/>
      <dgm:spPr/>
      <dgm:t>
        <a:bodyPr/>
        <a:lstStyle/>
        <a:p>
          <a:endParaRPr lang="en-US"/>
        </a:p>
      </dgm:t>
    </dgm:pt>
    <dgm:pt modelId="{78F832ED-47DF-6348-8C53-F3D7145CE65C}" type="sibTrans" cxnId="{60AED4B2-9666-564E-90E3-77A1C5292ADB}">
      <dgm:prSet/>
      <dgm:spPr/>
      <dgm:t>
        <a:bodyPr/>
        <a:lstStyle/>
        <a:p>
          <a:endParaRPr lang="en-US"/>
        </a:p>
      </dgm:t>
    </dgm:pt>
    <dgm:pt modelId="{4156A9A5-98D3-D34B-ABBE-E0B100DB746B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sz="1000" dirty="0" smtClean="0"/>
            <a:t>Bullet point</a:t>
          </a:r>
          <a:br>
            <a:rPr lang="en-US" sz="1000" dirty="0" smtClean="0"/>
          </a:br>
          <a:endParaRPr lang="en-US" sz="1000" b="1" dirty="0" smtClean="0"/>
        </a:p>
      </dgm:t>
    </dgm:pt>
    <dgm:pt modelId="{730EAB18-C855-2A45-9C97-9628220911A2}" type="parTrans" cxnId="{60697612-A3F4-D646-8458-CF23C0659091}">
      <dgm:prSet/>
      <dgm:spPr/>
      <dgm:t>
        <a:bodyPr/>
        <a:lstStyle/>
        <a:p>
          <a:endParaRPr lang="en-US"/>
        </a:p>
      </dgm:t>
    </dgm:pt>
    <dgm:pt modelId="{82F3E7DC-F142-4247-B69E-79B2A62641DB}" type="sibTrans" cxnId="{60697612-A3F4-D646-8458-CF23C0659091}">
      <dgm:prSet/>
      <dgm:spPr/>
      <dgm:t>
        <a:bodyPr/>
        <a:lstStyle/>
        <a:p>
          <a:endParaRPr lang="en-US"/>
        </a:p>
      </dgm:t>
    </dgm:pt>
    <dgm:pt modelId="{DB40EF0A-E273-B946-813B-FCA461763B9A}">
      <dgm:prSet custT="1"/>
      <dgm:spPr>
        <a:solidFill>
          <a:schemeClr val="bg1">
            <a:lumMod val="95000"/>
          </a:schemeClr>
        </a:solidFill>
      </dgm:spPr>
      <dgm:t>
        <a:bodyPr/>
        <a:lstStyle/>
        <a:p>
          <a:endParaRPr lang="en-US" sz="1000" b="1" dirty="0" smtClean="0"/>
        </a:p>
      </dgm:t>
    </dgm:pt>
    <dgm:pt modelId="{B6FD4F03-CC99-DE45-A8FC-3CED83630283}" type="parTrans" cxnId="{905C8EDA-2515-6E49-BD51-02430565949B}">
      <dgm:prSet/>
      <dgm:spPr/>
      <dgm:t>
        <a:bodyPr/>
        <a:lstStyle/>
        <a:p>
          <a:endParaRPr lang="en-US"/>
        </a:p>
      </dgm:t>
    </dgm:pt>
    <dgm:pt modelId="{743B9D67-23DD-C942-A78A-E1D17781234F}" type="sibTrans" cxnId="{905C8EDA-2515-6E49-BD51-02430565949B}">
      <dgm:prSet/>
      <dgm:spPr/>
      <dgm:t>
        <a:bodyPr/>
        <a:lstStyle/>
        <a:p>
          <a:endParaRPr lang="en-US"/>
        </a:p>
      </dgm:t>
    </dgm:pt>
    <dgm:pt modelId="{701D565B-6046-E44D-BC77-AD9ECB4FE6F4}" type="pres">
      <dgm:prSet presAssocID="{AA5F47A9-8E74-46FC-A05A-DDAB848C1F9A}" presName="Name0" presStyleCnt="0">
        <dgm:presLayoutVars>
          <dgm:chMax val="7"/>
          <dgm:chPref val="7"/>
          <dgm:dir val="rev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1E1B72A-59F4-114F-B803-2B3AE981EF10}" type="pres">
      <dgm:prSet presAssocID="{C2C13300-8C3B-4F91-88C4-FB7E51B6ED5F}" presName="parentText_1" presStyleLbl="node1" presStyleIdx="0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3B2934-6815-094E-8B46-8E25EC0B6879}" type="pres">
      <dgm:prSet presAssocID="{C2C13300-8C3B-4F91-88C4-FB7E51B6ED5F}" presName="childText_1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BB23A2-060C-B34C-95BC-CDA2403F02AA}" type="pres">
      <dgm:prSet presAssocID="{C2C13300-8C3B-4F91-88C4-FB7E51B6ED5F}" presName="accentShape_1" presStyleCnt="0"/>
      <dgm:spPr/>
    </dgm:pt>
    <dgm:pt modelId="{ACBB2567-8794-6C40-80A4-A58A3F5C565E}" type="pres">
      <dgm:prSet presAssocID="{C2C13300-8C3B-4F91-88C4-FB7E51B6ED5F}" presName="imageRepeatNode" presStyleLbl="node1" presStyleIdx="0" presStyleCnt="7"/>
      <dgm:spPr/>
      <dgm:t>
        <a:bodyPr/>
        <a:lstStyle/>
        <a:p>
          <a:endParaRPr lang="en-US"/>
        </a:p>
      </dgm:t>
    </dgm:pt>
    <dgm:pt modelId="{193F8382-008E-B541-A368-2C7183D6C019}" type="pres">
      <dgm:prSet presAssocID="{52EF33F8-6497-4556-9D55-A932E64A5D36}" presName="parentText_2" presStyleLbl="node1" presStyleIdx="0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97F38-EA57-D942-A81B-3B267754A55C}" type="pres">
      <dgm:prSet presAssocID="{52EF33F8-6497-4556-9D55-A932E64A5D36}" presName="childText_2" presStyleLbl="node2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99A2E7-F20E-044C-B145-679397B3F3E1}" type="pres">
      <dgm:prSet presAssocID="{52EF33F8-6497-4556-9D55-A932E64A5D36}" presName="accentShape_2" presStyleCnt="0"/>
      <dgm:spPr/>
    </dgm:pt>
    <dgm:pt modelId="{3E47A641-2B58-8343-A065-AB1434959FF7}" type="pres">
      <dgm:prSet presAssocID="{52EF33F8-6497-4556-9D55-A932E64A5D36}" presName="imageRepeatNode" presStyleLbl="node1" presStyleIdx="1" presStyleCnt="7"/>
      <dgm:spPr/>
      <dgm:t>
        <a:bodyPr/>
        <a:lstStyle/>
        <a:p>
          <a:endParaRPr lang="en-US"/>
        </a:p>
      </dgm:t>
    </dgm:pt>
    <dgm:pt modelId="{6194789F-8B16-E846-81C0-9EAAE0FE38CA}" type="pres">
      <dgm:prSet presAssocID="{36A67F9F-1D14-4935-8E88-C8066982FF76}" presName="parentText_3" presStyleLbl="node1" presStyleIdx="1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6861A-46C1-E14E-9051-8B6A2E8F95CE}" type="pres">
      <dgm:prSet presAssocID="{36A67F9F-1D14-4935-8E88-C8066982FF76}" presName="childText_3" presStyleLbl="node2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AA96C9-1D94-6D41-8395-25AD62036DFF}" type="pres">
      <dgm:prSet presAssocID="{36A67F9F-1D14-4935-8E88-C8066982FF76}" presName="accentShape_3" presStyleCnt="0"/>
      <dgm:spPr/>
    </dgm:pt>
    <dgm:pt modelId="{76292499-8893-4348-AC82-91FE3669A99B}" type="pres">
      <dgm:prSet presAssocID="{36A67F9F-1D14-4935-8E88-C8066982FF76}" presName="imageRepeatNode" presStyleLbl="node1" presStyleIdx="2" presStyleCnt="7"/>
      <dgm:spPr/>
      <dgm:t>
        <a:bodyPr/>
        <a:lstStyle/>
        <a:p>
          <a:endParaRPr lang="en-US"/>
        </a:p>
      </dgm:t>
    </dgm:pt>
    <dgm:pt modelId="{BFD213E7-F9FE-4347-884F-0D9E6126BFD8}" type="pres">
      <dgm:prSet presAssocID="{BCA290AE-9C80-4853-B55F-8AC3B8A81451}" presName="parentText_4" presStyleLbl="node1" presStyleIdx="2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FDE061-0704-D64E-9AC9-550E22FF5F1A}" type="pres">
      <dgm:prSet presAssocID="{BCA290AE-9C80-4853-B55F-8AC3B8A81451}" presName="childText_4" presStyleLbl="node2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FB1D34-7ABB-EF40-9EC5-F7D6B5741CFC}" type="pres">
      <dgm:prSet presAssocID="{BCA290AE-9C80-4853-B55F-8AC3B8A81451}" presName="accentShape_4" presStyleCnt="0"/>
      <dgm:spPr/>
    </dgm:pt>
    <dgm:pt modelId="{347928B0-C7D1-6F40-8F74-8913C005E9B1}" type="pres">
      <dgm:prSet presAssocID="{BCA290AE-9C80-4853-B55F-8AC3B8A81451}" presName="imageRepeatNode" presStyleLbl="node1" presStyleIdx="3" presStyleCnt="7"/>
      <dgm:spPr/>
      <dgm:t>
        <a:bodyPr/>
        <a:lstStyle/>
        <a:p>
          <a:endParaRPr lang="en-US"/>
        </a:p>
      </dgm:t>
    </dgm:pt>
    <dgm:pt modelId="{12CD0C5B-EF11-6B42-9E67-E4813532DDA0}" type="pres">
      <dgm:prSet presAssocID="{7758728A-4574-49AF-9E05-9123BD025471}" presName="parentText_5" presStyleLbl="node1" presStyleIdx="3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88F116-C7FC-8340-9186-6EAF88194ADF}" type="pres">
      <dgm:prSet presAssocID="{7758728A-4574-49AF-9E05-9123BD025471}" presName="childText_5" presStyleLbl="node2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323C73-AA0B-CC4D-A4A1-238474D8957F}" type="pres">
      <dgm:prSet presAssocID="{7758728A-4574-49AF-9E05-9123BD025471}" presName="accentShape_5" presStyleCnt="0"/>
      <dgm:spPr/>
    </dgm:pt>
    <dgm:pt modelId="{79BC9AC4-A5E3-524E-A668-BDC2214AD816}" type="pres">
      <dgm:prSet presAssocID="{7758728A-4574-49AF-9E05-9123BD025471}" presName="imageRepeatNode" presStyleLbl="node1" presStyleIdx="4" presStyleCnt="7"/>
      <dgm:spPr/>
      <dgm:t>
        <a:bodyPr/>
        <a:lstStyle/>
        <a:p>
          <a:endParaRPr lang="en-US"/>
        </a:p>
      </dgm:t>
    </dgm:pt>
    <dgm:pt modelId="{00A7C410-B897-DE4F-B8B1-E18AF1D4F827}" type="pres">
      <dgm:prSet presAssocID="{7695AA71-004C-4450-B183-A1EDE9142550}" presName="parentText_6" presStyleLbl="node1" presStyleIdx="4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008913-A4D5-CD4E-9366-0E98CC354BBF}" type="pres">
      <dgm:prSet presAssocID="{7695AA71-004C-4450-B183-A1EDE9142550}" presName="childText_6" presStyleLbl="node2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DEA4B6-80B3-0943-9F1A-67D24E7CB4B1}" type="pres">
      <dgm:prSet presAssocID="{7695AA71-004C-4450-B183-A1EDE9142550}" presName="accentShape_6" presStyleCnt="0"/>
      <dgm:spPr/>
    </dgm:pt>
    <dgm:pt modelId="{72DDA85B-9947-E748-8253-D7636F2A4C2E}" type="pres">
      <dgm:prSet presAssocID="{7695AA71-004C-4450-B183-A1EDE9142550}" presName="imageRepeatNode" presStyleLbl="node1" presStyleIdx="5" presStyleCnt="7"/>
      <dgm:spPr/>
      <dgm:t>
        <a:bodyPr/>
        <a:lstStyle/>
        <a:p>
          <a:endParaRPr lang="en-US"/>
        </a:p>
      </dgm:t>
    </dgm:pt>
    <dgm:pt modelId="{3B180CE8-6066-564D-B0F4-150F4D431461}" type="pres">
      <dgm:prSet presAssocID="{9E2E6AFA-A0DC-4785-AF64-6B794BB574D4}" presName="parentText_7" presStyleLbl="node1" presStyleIdx="5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131930-C2A2-1449-9AB9-50430172D35C}" type="pres">
      <dgm:prSet presAssocID="{9E2E6AFA-A0DC-4785-AF64-6B794BB574D4}" presName="childText_7" presStyleLbl="node2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250B9-A8BA-9F49-B66F-7E6683EF9D2F}" type="pres">
      <dgm:prSet presAssocID="{9E2E6AFA-A0DC-4785-AF64-6B794BB574D4}" presName="accentShape_7" presStyleCnt="0"/>
      <dgm:spPr/>
    </dgm:pt>
    <dgm:pt modelId="{E2A979A1-9704-0349-88C7-ED843DE19590}" type="pres">
      <dgm:prSet presAssocID="{9E2E6AFA-A0DC-4785-AF64-6B794BB574D4}" presName="imageRepeatNode" presStyleLbl="node1" presStyleIdx="6" presStyleCnt="7"/>
      <dgm:spPr/>
      <dgm:t>
        <a:bodyPr/>
        <a:lstStyle/>
        <a:p>
          <a:endParaRPr lang="en-US"/>
        </a:p>
      </dgm:t>
    </dgm:pt>
  </dgm:ptLst>
  <dgm:cxnLst>
    <dgm:cxn modelId="{F44AB57D-B905-E349-93BB-B54F07245210}" type="presOf" srcId="{F0B4C5B6-89C8-EE42-BE94-AA5688A2554D}" destId="{58FDE061-0704-D64E-9AC9-550E22FF5F1A}" srcOrd="0" destOrd="2" presId="urn:microsoft.com/office/officeart/2009/3/layout/BlockDescendingList"/>
    <dgm:cxn modelId="{69DC0F60-1F45-834A-A258-ADF94C6036D3}" type="presOf" srcId="{9E2E6AFA-A0DC-4785-AF64-6B794BB574D4}" destId="{3B180CE8-6066-564D-B0F4-150F4D431461}" srcOrd="0" destOrd="0" presId="urn:microsoft.com/office/officeart/2009/3/layout/BlockDescendingList"/>
    <dgm:cxn modelId="{5BC296EE-66D6-B54B-950A-721CECC9D9B4}" srcId="{C2C13300-8C3B-4F91-88C4-FB7E51B6ED5F}" destId="{7D5B0CAC-DF32-FA45-A6CB-5DC4309E7584}" srcOrd="2" destOrd="0" parTransId="{79602A6E-9679-C547-8229-042F693A4A79}" sibTransId="{9E0F3A2B-9269-6048-9B36-A1C5FA606863}"/>
    <dgm:cxn modelId="{4CA2FF82-55A2-4BD5-AF57-96CA3F3D161C}" srcId="{7758728A-4574-49AF-9E05-9123BD025471}" destId="{E631EDA4-97C3-496D-9EFF-FBB9290AE1C9}" srcOrd="0" destOrd="0" parTransId="{7B649327-0FDD-4E93-81E9-468B9F790FDA}" sibTransId="{D39B7CEA-4B1B-4FF5-BDA5-FDFE31802602}"/>
    <dgm:cxn modelId="{89F162B0-A020-2848-B921-F2274D0E452B}" type="presOf" srcId="{332E1676-5116-F641-A39F-0056F76486A2}" destId="{8516861A-46C1-E14E-9051-8B6A2E8F95CE}" srcOrd="0" destOrd="3" presId="urn:microsoft.com/office/officeart/2009/3/layout/BlockDescendingList"/>
    <dgm:cxn modelId="{6FA466EF-B7DA-F341-B9AB-2C60CCB3EAC4}" type="presOf" srcId="{52EF33F8-6497-4556-9D55-A932E64A5D36}" destId="{3E47A641-2B58-8343-A065-AB1434959FF7}" srcOrd="1" destOrd="0" presId="urn:microsoft.com/office/officeart/2009/3/layout/BlockDescendingList"/>
    <dgm:cxn modelId="{D9D98E64-4B78-5040-9F4F-47C35080B1AE}" type="presOf" srcId="{2448709D-7518-EE40-8351-73C112C5C5B2}" destId="{07B97F38-EA57-D942-A81B-3B267754A55C}" srcOrd="0" destOrd="5" presId="urn:microsoft.com/office/officeart/2009/3/layout/BlockDescendingList"/>
    <dgm:cxn modelId="{9461206A-EFB8-C949-B0A5-D81B2BE2F2CA}" type="presOf" srcId="{6848294C-7A92-934B-8666-4A6FEBBF7B5F}" destId="{07B97F38-EA57-D942-A81B-3B267754A55C}" srcOrd="0" destOrd="2" presId="urn:microsoft.com/office/officeart/2009/3/layout/BlockDescendingList"/>
    <dgm:cxn modelId="{60697612-A3F4-D646-8458-CF23C0659091}" srcId="{C2C13300-8C3B-4F91-88C4-FB7E51B6ED5F}" destId="{4156A9A5-98D3-D34B-ABBE-E0B100DB746B}" srcOrd="5" destOrd="0" parTransId="{730EAB18-C855-2A45-9C97-9628220911A2}" sibTransId="{82F3E7DC-F142-4247-B69E-79B2A62641DB}"/>
    <dgm:cxn modelId="{5130BADE-3681-4DBF-82EE-418449FC2E47}" srcId="{AA5F47A9-8E74-46FC-A05A-DDAB848C1F9A}" destId="{52EF33F8-6497-4556-9D55-A932E64A5D36}" srcOrd="1" destOrd="0" parTransId="{1345824B-0C63-4ACC-B919-C76895A32F26}" sibTransId="{4767CBE3-6ECA-4581-80FC-FDD97A172033}"/>
    <dgm:cxn modelId="{57FDC996-A9F4-764D-B67F-A954A4DC8E3D}" type="presOf" srcId="{E48BEBD8-BC53-2D4E-AABA-739A6F563927}" destId="{3A131930-C2A2-1449-9AB9-50430172D35C}" srcOrd="0" destOrd="2" presId="urn:microsoft.com/office/officeart/2009/3/layout/BlockDescendingList"/>
    <dgm:cxn modelId="{58C15A58-D44A-2C4E-8090-DA0AA7FF78E0}" type="presOf" srcId="{94C7F8B7-7439-D842-B67E-C8A2634D6B63}" destId="{FF88F116-C7FC-8340-9186-6EAF88194ADF}" srcOrd="0" destOrd="4" presId="urn:microsoft.com/office/officeart/2009/3/layout/BlockDescendingList"/>
    <dgm:cxn modelId="{4175715B-912E-E24F-A081-17BFD7477073}" srcId="{7695AA71-004C-4450-B183-A1EDE9142550}" destId="{A6745794-29BE-474E-8DBF-26416C2E992E}" srcOrd="1" destOrd="0" parTransId="{62A7FE70-3780-E14D-A200-35887DD664D7}" sibTransId="{39A5D1A3-BF84-C747-9ECB-260BFE8DF0C0}"/>
    <dgm:cxn modelId="{3F8F9E74-94B8-F64E-9D46-1C72888C0CD3}" srcId="{BCA290AE-9C80-4853-B55F-8AC3B8A81451}" destId="{51946211-6846-8640-8F31-4DCAB1E4F8BA}" srcOrd="5" destOrd="0" parTransId="{B2525064-78F0-CC46-9F44-E5DB5B5F2546}" sibTransId="{16D3A1F8-2123-0E42-BFE1-11D7B89EBDDD}"/>
    <dgm:cxn modelId="{269B761F-6788-9145-811A-0C5BBEEBD93E}" type="presOf" srcId="{7695AA71-004C-4450-B183-A1EDE9142550}" destId="{00A7C410-B897-DE4F-B8B1-E18AF1D4F827}" srcOrd="0" destOrd="0" presId="urn:microsoft.com/office/officeart/2009/3/layout/BlockDescendingList"/>
    <dgm:cxn modelId="{4FD504FF-5685-48BE-87FE-ED7736F203C6}" srcId="{36A67F9F-1D14-4935-8E88-C8066982FF76}" destId="{DF712E81-386F-4DC2-9727-FF942F0B5BF7}" srcOrd="0" destOrd="0" parTransId="{40C54D38-8647-4856-8AAA-0F590CF3E817}" sibTransId="{9097B0EA-6F00-4B37-96B9-110508D78E36}"/>
    <dgm:cxn modelId="{09B480C0-D0CA-E641-AA8D-2B6745D8099E}" type="presOf" srcId="{21B08336-EA6C-B14C-93DA-8200940A5CCA}" destId="{DB008913-A4D5-CD4E-9366-0E98CC354BBF}" srcOrd="0" destOrd="2" presId="urn:microsoft.com/office/officeart/2009/3/layout/BlockDescendingList"/>
    <dgm:cxn modelId="{7BE7E57C-778B-406D-A524-3210B43CB703}" srcId="{52EF33F8-6497-4556-9D55-A932E64A5D36}" destId="{6BB82F36-90CE-4A5C-BC84-54E3CDB3D7E3}" srcOrd="0" destOrd="0" parTransId="{B162A9A9-0982-406E-A435-6C5665A64E4B}" sibTransId="{E4E4828F-40E3-4502-8324-DA8F613DD26F}"/>
    <dgm:cxn modelId="{4F7F624C-E239-BF48-8604-AADE49A7C5CF}" type="presOf" srcId="{EA0CCCA1-E9CF-A54F-AC7C-60F5DDB62003}" destId="{FF88F116-C7FC-8340-9186-6EAF88194ADF}" srcOrd="0" destOrd="5" presId="urn:microsoft.com/office/officeart/2009/3/layout/BlockDescendingList"/>
    <dgm:cxn modelId="{CFF84893-86D6-5D40-88C0-F373ED64326B}" srcId="{9E2E6AFA-A0DC-4785-AF64-6B794BB574D4}" destId="{E48BEBD8-BC53-2D4E-AABA-739A6F563927}" srcOrd="2" destOrd="0" parTransId="{EBA40AC7-42BD-7544-9202-4FDFEC601F6E}" sibTransId="{1F16B2FD-C19E-3744-B7A5-68F94C0F66EE}"/>
    <dgm:cxn modelId="{3FEA62CE-C359-844D-A128-FDAFF1B476E4}" type="presOf" srcId="{AA5F47A9-8E74-46FC-A05A-DDAB848C1F9A}" destId="{701D565B-6046-E44D-BC77-AD9ECB4FE6F4}" srcOrd="0" destOrd="0" presId="urn:microsoft.com/office/officeart/2009/3/layout/BlockDescendingList"/>
    <dgm:cxn modelId="{16BBAD82-B8A8-FA4F-B331-7D17BCE32D20}" type="presOf" srcId="{13B53FAF-9E00-A542-8824-E894EE09B9AA}" destId="{903B2934-6815-094E-8B46-8E25EC0B6879}" srcOrd="0" destOrd="4" presId="urn:microsoft.com/office/officeart/2009/3/layout/BlockDescendingList"/>
    <dgm:cxn modelId="{520018E4-48A4-F249-9E34-E2E5F32CDE2B}" type="presOf" srcId="{52EF33F8-6497-4556-9D55-A932E64A5D36}" destId="{193F8382-008E-B541-A368-2C7183D6C019}" srcOrd="0" destOrd="0" presId="urn:microsoft.com/office/officeart/2009/3/layout/BlockDescendingList"/>
    <dgm:cxn modelId="{C646BB8C-E879-AE44-9A78-F41B07B2B71B}" srcId="{52EF33F8-6497-4556-9D55-A932E64A5D36}" destId="{2448709D-7518-EE40-8351-73C112C5C5B2}" srcOrd="5" destOrd="0" parTransId="{0761F19B-41B6-2A49-B5D3-1CDAF5DEE066}" sibTransId="{8BFFD953-A197-8F4B-BCB1-A93932C93D4A}"/>
    <dgm:cxn modelId="{CC779F3D-4E7C-A644-815B-DC23A5C0956B}" srcId="{7695AA71-004C-4450-B183-A1EDE9142550}" destId="{C7999813-BEE4-384E-A6EB-5D1F173BEC45}" srcOrd="0" destOrd="0" parTransId="{BC1F7437-F12E-F64F-8717-A595DA0620D2}" sibTransId="{B3EAFB7C-987E-FE47-91FF-11D3D1353A70}"/>
    <dgm:cxn modelId="{47D1696F-3B3E-7A48-9FAB-CDF9313BDB32}" srcId="{C2C13300-8C3B-4F91-88C4-FB7E51B6ED5F}" destId="{F803576B-6FD8-7B47-AF25-94E602B0FF75}" srcOrd="3" destOrd="0" parTransId="{A406CB84-8E1C-7344-9E92-89C64DAD0F5E}" sibTransId="{185033DB-35FC-3647-A829-DB0DBAF2443C}"/>
    <dgm:cxn modelId="{B72460E7-A625-4C22-9E58-CA646E2EB094}" srcId="{AA5F47A9-8E74-46FC-A05A-DDAB848C1F9A}" destId="{36A67F9F-1D14-4935-8E88-C8066982FF76}" srcOrd="2" destOrd="0" parTransId="{35BB8691-F9D6-475B-9B52-6825A61509BA}" sibTransId="{0384E1E7-1EF0-49D8-B4A4-26CAA4B4F516}"/>
    <dgm:cxn modelId="{6743A830-6C77-6D4C-AE90-96B1A849DDB1}" type="presOf" srcId="{E631EDA4-97C3-496D-9EFF-FBB9290AE1C9}" destId="{FF88F116-C7FC-8340-9186-6EAF88194ADF}" srcOrd="0" destOrd="0" presId="urn:microsoft.com/office/officeart/2009/3/layout/BlockDescendingList"/>
    <dgm:cxn modelId="{94CFB030-13F2-8340-A570-525E11885FC7}" type="presOf" srcId="{DB40EF0A-E273-B946-813B-FCA461763B9A}" destId="{903B2934-6815-094E-8B46-8E25EC0B6879}" srcOrd="0" destOrd="0" presId="urn:microsoft.com/office/officeart/2009/3/layout/BlockDescendingList"/>
    <dgm:cxn modelId="{D08469BC-B227-5149-9E47-D6A75B0EC437}" type="presOf" srcId="{BCA290AE-9C80-4853-B55F-8AC3B8A81451}" destId="{347928B0-C7D1-6F40-8F74-8913C005E9B1}" srcOrd="1" destOrd="0" presId="urn:microsoft.com/office/officeart/2009/3/layout/BlockDescendingList"/>
    <dgm:cxn modelId="{62FF7FC5-F9BA-9142-ADE2-156678AB9470}" type="presOf" srcId="{8E8F9F24-7DFF-9049-A8EE-4F07AAE7D83C}" destId="{58FDE061-0704-D64E-9AC9-550E22FF5F1A}" srcOrd="0" destOrd="4" presId="urn:microsoft.com/office/officeart/2009/3/layout/BlockDescendingList"/>
    <dgm:cxn modelId="{29A5BF2D-726A-C649-9973-3C34E2ABEF38}" srcId="{9E2E6AFA-A0DC-4785-AF64-6B794BB574D4}" destId="{8C508102-3EB3-C148-A8BC-59EC1C438715}" srcOrd="5" destOrd="0" parTransId="{76D708FB-1743-5841-8A13-7A3D3112FADE}" sibTransId="{3F110327-22D6-784D-9E68-F9F0145D3FA9}"/>
    <dgm:cxn modelId="{01C5A2FD-E89D-A940-ACEC-83460869EA4A}" srcId="{7758728A-4574-49AF-9E05-9123BD025471}" destId="{CEB4190E-BF6E-974F-859D-539CF31BF631}" srcOrd="2" destOrd="0" parTransId="{154E944E-43F8-8245-8180-532EE3158ED7}" sibTransId="{B682F477-795F-C641-B7A3-A685DE8DE1CE}"/>
    <dgm:cxn modelId="{9FBDB0C6-A1F4-9644-8E41-59F1BA060913}" type="presOf" srcId="{50BF1F91-1D77-EE4C-8FCC-C07035B3E31D}" destId="{DB008913-A4D5-CD4E-9366-0E98CC354BBF}" srcOrd="0" destOrd="3" presId="urn:microsoft.com/office/officeart/2009/3/layout/BlockDescendingList"/>
    <dgm:cxn modelId="{25290AD0-1B77-774D-BBD2-A907F0E663CC}" srcId="{BCA290AE-9C80-4853-B55F-8AC3B8A81451}" destId="{D3B51D82-46D4-374A-95F2-9B9AC9667F80}" srcOrd="1" destOrd="0" parTransId="{0F1C7F0E-40DB-D34E-AE7C-C62F4707FC58}" sibTransId="{3D843CF2-86C6-C648-B376-53377A9785B1}"/>
    <dgm:cxn modelId="{BDB13498-D9DB-7946-A257-35468C4101E8}" srcId="{BCA290AE-9C80-4853-B55F-8AC3B8A81451}" destId="{F0B4C5B6-89C8-EE42-BE94-AA5688A2554D}" srcOrd="2" destOrd="0" parTransId="{4EA78E8C-A9AE-334A-B6A7-620B44EF4017}" sibTransId="{963B8BDA-C5BC-9149-92FB-4C0F2E8AC641}"/>
    <dgm:cxn modelId="{B71A6E08-A160-F844-A913-92920CA751D3}" type="presOf" srcId="{76A00D2E-63C6-3E47-A028-BF9C5F9123CA}" destId="{DB008913-A4D5-CD4E-9366-0E98CC354BBF}" srcOrd="0" destOrd="4" presId="urn:microsoft.com/office/officeart/2009/3/layout/BlockDescendingList"/>
    <dgm:cxn modelId="{F342570B-93F3-F342-96EC-A5D21298A0A9}" srcId="{7695AA71-004C-4450-B183-A1EDE9142550}" destId="{5C27F931-E30C-5142-ABA4-67EEFE554A84}" srcOrd="5" destOrd="0" parTransId="{92D617A2-EFBC-C342-AD1D-A4BF2DA6E612}" sibTransId="{3C2E061F-A5C5-9940-B60B-33542EB9DFAB}"/>
    <dgm:cxn modelId="{DC18B527-DC76-1248-A09E-D55AAD59A9FD}" type="presOf" srcId="{CEB4190E-BF6E-974F-859D-539CF31BF631}" destId="{FF88F116-C7FC-8340-9186-6EAF88194ADF}" srcOrd="0" destOrd="2" presId="urn:microsoft.com/office/officeart/2009/3/layout/BlockDescendingList"/>
    <dgm:cxn modelId="{F3239796-BE26-3445-ACB7-7240E5E803C3}" type="presOf" srcId="{C2C13300-8C3B-4F91-88C4-FB7E51B6ED5F}" destId="{ACBB2567-8794-6C40-80A4-A58A3F5C565E}" srcOrd="1" destOrd="0" presId="urn:microsoft.com/office/officeart/2009/3/layout/BlockDescendingList"/>
    <dgm:cxn modelId="{E701253E-9868-ED48-AC05-817D06EBA6E0}" srcId="{52EF33F8-6497-4556-9D55-A932E64A5D36}" destId="{5A64028A-2B7C-7D4E-90B4-4ACCA63053D5}" srcOrd="4" destOrd="0" parTransId="{79C24A45-96E1-934C-ADCD-D380AEA0414D}" sibTransId="{72217AE0-9F18-7A46-9A1E-FB377B097D0C}"/>
    <dgm:cxn modelId="{60AED4B2-9666-564E-90E3-77A1C5292ADB}" srcId="{C2C13300-8C3B-4F91-88C4-FB7E51B6ED5F}" destId="{13B53FAF-9E00-A542-8824-E894EE09B9AA}" srcOrd="4" destOrd="0" parTransId="{37285F75-2619-0947-AE47-E08A0F015767}" sibTransId="{78F832ED-47DF-6348-8C53-F3D7145CE65C}"/>
    <dgm:cxn modelId="{F164E0B2-528C-D344-8433-851CE528DBB3}" type="presOf" srcId="{580D461E-522C-9443-A883-FF12D0324648}" destId="{58FDE061-0704-D64E-9AC9-550E22FF5F1A}" srcOrd="0" destOrd="3" presId="urn:microsoft.com/office/officeart/2009/3/layout/BlockDescendingList"/>
    <dgm:cxn modelId="{F36FF7BF-2EE9-BB43-AFFD-4460B91F8D32}" type="presOf" srcId="{5C27F931-E30C-5142-ABA4-67EEFE554A84}" destId="{DB008913-A4D5-CD4E-9366-0E98CC354BBF}" srcOrd="0" destOrd="5" presId="urn:microsoft.com/office/officeart/2009/3/layout/BlockDescendingList"/>
    <dgm:cxn modelId="{FBB08B3A-D265-DE42-8E62-1F3DD4606C36}" srcId="{BCA290AE-9C80-4853-B55F-8AC3B8A81451}" destId="{580D461E-522C-9443-A883-FF12D0324648}" srcOrd="3" destOrd="0" parTransId="{614BB3DE-9976-284A-A6FB-0475533AA842}" sibTransId="{B079165C-B226-1E4A-A5A5-56380645DCCF}"/>
    <dgm:cxn modelId="{020D9878-8F40-4D41-82B5-1579E31D869E}" type="presOf" srcId="{BD0F5CE2-1A58-E44A-991B-D11EBA113C0A}" destId="{8516861A-46C1-E14E-9051-8B6A2E8F95CE}" srcOrd="0" destOrd="4" presId="urn:microsoft.com/office/officeart/2009/3/layout/BlockDescendingList"/>
    <dgm:cxn modelId="{FEFBC87A-A52C-5141-B68B-C2739ECD3DA9}" type="presOf" srcId="{4156A9A5-98D3-D34B-ABBE-E0B100DB746B}" destId="{903B2934-6815-094E-8B46-8E25EC0B6879}" srcOrd="0" destOrd="5" presId="urn:microsoft.com/office/officeart/2009/3/layout/BlockDescendingList"/>
    <dgm:cxn modelId="{41B48486-234C-D24B-BB72-6FB3D4D4A851}" type="presOf" srcId="{23342FC0-1264-432C-A71F-4BE1882B7C10}" destId="{3A131930-C2A2-1449-9AB9-50430172D35C}" srcOrd="0" destOrd="1" presId="urn:microsoft.com/office/officeart/2009/3/layout/BlockDescendingList"/>
    <dgm:cxn modelId="{FF7BFF84-B065-454B-B3B8-42D35A4014F1}" srcId="{7758728A-4574-49AF-9E05-9123BD025471}" destId="{329E1AC8-6922-9143-B20F-C6B72E63ED27}" srcOrd="1" destOrd="0" parTransId="{6B1E1E4C-04A6-7746-88F0-22CCB6078002}" sibTransId="{B576AC7D-CB49-F74B-B05C-65C95CB2D3AC}"/>
    <dgm:cxn modelId="{88CF4139-4B9F-0840-B44A-535B8974D425}" type="presOf" srcId="{DF712E81-386F-4DC2-9727-FF942F0B5BF7}" destId="{8516861A-46C1-E14E-9051-8B6A2E8F95CE}" srcOrd="0" destOrd="0" presId="urn:microsoft.com/office/officeart/2009/3/layout/BlockDescendingList"/>
    <dgm:cxn modelId="{3E52731C-F3A8-B44F-BC5C-2DD4D171095A}" srcId="{52EF33F8-6497-4556-9D55-A932E64A5D36}" destId="{2EF586EA-63E6-CB4C-A823-B61308E7D8FD}" srcOrd="3" destOrd="0" parTransId="{0F2D8CA6-AB4A-1C4D-A2A6-24900150BCDE}" sibTransId="{8DBB6D30-5DAE-A247-B7D0-D825C85B69B7}"/>
    <dgm:cxn modelId="{E34C7411-CE89-4B26-AF89-08DF535E5DC5}" srcId="{AA5F47A9-8E74-46FC-A05A-DDAB848C1F9A}" destId="{7758728A-4574-49AF-9E05-9123BD025471}" srcOrd="4" destOrd="0" parTransId="{BF0D0738-5A0E-46C6-A685-CCBA65840EEC}" sibTransId="{5E52C878-8F99-445A-B0DE-3D9F248A04C3}"/>
    <dgm:cxn modelId="{E1B1197F-D5FA-0044-9E89-ACAFABC40ABA}" srcId="{C2C13300-8C3B-4F91-88C4-FB7E51B6ED5F}" destId="{CD230599-86DE-F949-B91D-624C6C7A005F}" srcOrd="1" destOrd="0" parTransId="{D5335EFB-23C3-124A-A19E-8D90827356CC}" sibTransId="{969A4F60-FEC5-C44D-9CAA-8BD0FB158E7B}"/>
    <dgm:cxn modelId="{8FF8A687-47D0-3F45-B295-27F49B6F6D46}" type="presOf" srcId="{329E1AC8-6922-9143-B20F-C6B72E63ED27}" destId="{FF88F116-C7FC-8340-9186-6EAF88194ADF}" srcOrd="0" destOrd="1" presId="urn:microsoft.com/office/officeart/2009/3/layout/BlockDescendingList"/>
    <dgm:cxn modelId="{FC0B0CE8-7ABC-4E8B-A413-FFAFFC58734A}" srcId="{AA5F47A9-8E74-46FC-A05A-DDAB848C1F9A}" destId="{7695AA71-004C-4450-B183-A1EDE9142550}" srcOrd="5" destOrd="0" parTransId="{2168D2A2-F3A3-49DA-979A-83FB159808AA}" sibTransId="{3BBF657A-59C0-485C-9E85-9BD3396B808E}"/>
    <dgm:cxn modelId="{208C7999-2FA1-A447-B312-8E388998F625}" srcId="{36A67F9F-1D14-4935-8E88-C8066982FF76}" destId="{332E1676-5116-F641-A39F-0056F76486A2}" srcOrd="3" destOrd="0" parTransId="{66FD16D6-7849-7F47-B398-AE68B6E532AA}" sibTransId="{C7B0325F-ABBE-2140-8DB1-D269A42CBFD4}"/>
    <dgm:cxn modelId="{99A9F515-9938-4849-ACC7-CA0BF5DCB2D5}" type="presOf" srcId="{7D5B0CAC-DF32-FA45-A6CB-5DC4309E7584}" destId="{903B2934-6815-094E-8B46-8E25EC0B6879}" srcOrd="0" destOrd="2" presId="urn:microsoft.com/office/officeart/2009/3/layout/BlockDescendingList"/>
    <dgm:cxn modelId="{DECBB2C7-A9B7-A746-92C5-B9E01C673B90}" type="presOf" srcId="{F803576B-6FD8-7B47-AF25-94E602B0FF75}" destId="{903B2934-6815-094E-8B46-8E25EC0B6879}" srcOrd="0" destOrd="3" presId="urn:microsoft.com/office/officeart/2009/3/layout/BlockDescendingList"/>
    <dgm:cxn modelId="{AD33D351-D985-44FC-A746-8EA42879A65B}" srcId="{BCA290AE-9C80-4853-B55F-8AC3B8A81451}" destId="{0FA01DDC-D0EC-41AC-B45A-F3166D47DABB}" srcOrd="0" destOrd="0" parTransId="{E784E27C-0DC4-436C-811D-93D3D4BDD7D3}" sibTransId="{2AC8B6C6-D40E-437D-9C03-06554F4951F5}"/>
    <dgm:cxn modelId="{98BFF527-FE68-7542-8D0A-13E06DAEC827}" type="presOf" srcId="{36A67F9F-1D14-4935-8E88-C8066982FF76}" destId="{6194789F-8B16-E846-81C0-9EAAE0FE38CA}" srcOrd="0" destOrd="0" presId="urn:microsoft.com/office/officeart/2009/3/layout/BlockDescendingList"/>
    <dgm:cxn modelId="{BB92E824-0E77-E845-8957-52C1FB8BB8FF}" type="presOf" srcId="{CD230599-86DE-F949-B91D-624C6C7A005F}" destId="{903B2934-6815-094E-8B46-8E25EC0B6879}" srcOrd="0" destOrd="1" presId="urn:microsoft.com/office/officeart/2009/3/layout/BlockDescendingList"/>
    <dgm:cxn modelId="{1AA627A7-8469-8B4D-A5FC-97FC5274129C}" srcId="{BCA290AE-9C80-4853-B55F-8AC3B8A81451}" destId="{8E8F9F24-7DFF-9049-A8EE-4F07AAE7D83C}" srcOrd="4" destOrd="0" parTransId="{F9409E64-9CB7-4F49-9352-60A4C2912696}" sibTransId="{5977C35C-4299-9A4A-A1A4-3A9BB51B3DEB}"/>
    <dgm:cxn modelId="{DAB9F2FD-2AED-734E-B0DF-558555333773}" type="presOf" srcId="{7758728A-4574-49AF-9E05-9123BD025471}" destId="{12CD0C5B-EF11-6B42-9E67-E4813532DDA0}" srcOrd="0" destOrd="0" presId="urn:microsoft.com/office/officeart/2009/3/layout/BlockDescendingList"/>
    <dgm:cxn modelId="{2C5DD471-ED40-044A-91C3-78ACFE3EF239}" type="presOf" srcId="{C7999813-BEE4-384E-A6EB-5D1F173BEC45}" destId="{DB008913-A4D5-CD4E-9366-0E98CC354BBF}" srcOrd="0" destOrd="0" presId="urn:microsoft.com/office/officeart/2009/3/layout/BlockDescendingList"/>
    <dgm:cxn modelId="{15E4C376-655E-AE49-B6B7-2C26A10F18BA}" srcId="{36A67F9F-1D14-4935-8E88-C8066982FF76}" destId="{06C81FB3-636A-8849-8ECF-89C7F2E43DCA}" srcOrd="2" destOrd="0" parTransId="{93232F74-502C-9E4C-83D4-B7D6589AAE5F}" sibTransId="{EC6AF343-47D8-BE45-843E-EC6C99E650FA}"/>
    <dgm:cxn modelId="{4EBCEFDD-96EF-844F-B0E6-297BF191DD37}" srcId="{9E2E6AFA-A0DC-4785-AF64-6B794BB574D4}" destId="{7305A953-8AF5-804B-80FF-2EB166589B25}" srcOrd="4" destOrd="0" parTransId="{CFEB1721-D6DC-E142-9919-978E83DEA169}" sibTransId="{CD74BF07-C311-7543-885B-7AD9B1B62C28}"/>
    <dgm:cxn modelId="{4C2E6DE6-1428-446F-A5E7-A95C164AAD33}" srcId="{AA5F47A9-8E74-46FC-A05A-DDAB848C1F9A}" destId="{C2C13300-8C3B-4F91-88C4-FB7E51B6ED5F}" srcOrd="0" destOrd="0" parTransId="{0CD84271-C9B1-46E7-8C56-92A3EFA3D10F}" sibTransId="{6A76248E-2267-47AE-B0CE-E045370CE1D2}"/>
    <dgm:cxn modelId="{917AE5A9-D227-9C47-BA56-B39830DF0A2A}" type="presOf" srcId="{5A64028A-2B7C-7D4E-90B4-4ACCA63053D5}" destId="{07B97F38-EA57-D942-A81B-3B267754A55C}" srcOrd="0" destOrd="4" presId="urn:microsoft.com/office/officeart/2009/3/layout/BlockDescendingList"/>
    <dgm:cxn modelId="{B8F0A02E-9C54-E643-BB2F-3C7F0245D5D1}" type="presOf" srcId="{7758728A-4574-49AF-9E05-9123BD025471}" destId="{79BC9AC4-A5E3-524E-A668-BDC2214AD816}" srcOrd="1" destOrd="0" presId="urn:microsoft.com/office/officeart/2009/3/layout/BlockDescendingList"/>
    <dgm:cxn modelId="{BE906490-CF54-354D-A7BD-1C11B15C79D7}" type="presOf" srcId="{1C983181-76FA-714E-AD61-7FCA5E1A81C8}" destId="{FF88F116-C7FC-8340-9186-6EAF88194ADF}" srcOrd="0" destOrd="3" presId="urn:microsoft.com/office/officeart/2009/3/layout/BlockDescendingList"/>
    <dgm:cxn modelId="{BE0FC06A-22FB-6C43-AC68-3E486EDADD04}" type="presOf" srcId="{2EF586EA-63E6-CB4C-A823-B61308E7D8FD}" destId="{07B97F38-EA57-D942-A81B-3B267754A55C}" srcOrd="0" destOrd="3" presId="urn:microsoft.com/office/officeart/2009/3/layout/BlockDescendingList"/>
    <dgm:cxn modelId="{937FC5EA-9E6C-534C-A1D3-D39DCEB88449}" srcId="{7758728A-4574-49AF-9E05-9123BD025471}" destId="{1C983181-76FA-714E-AD61-7FCA5E1A81C8}" srcOrd="3" destOrd="0" parTransId="{E54D4952-4D93-7C49-8396-1B8D9837DEA3}" sibTransId="{526D965A-9FAA-8645-BBCC-7511956364D8}"/>
    <dgm:cxn modelId="{2078C009-AF93-0946-8327-283B394A2EEE}" srcId="{52EF33F8-6497-4556-9D55-A932E64A5D36}" destId="{6848294C-7A92-934B-8666-4A6FEBBF7B5F}" srcOrd="2" destOrd="0" parTransId="{C058FF27-47CC-634A-8393-25D2B490D007}" sibTransId="{D184CB46-D6E5-4B43-8EB1-5FA26447CCFD}"/>
    <dgm:cxn modelId="{5E805350-A25E-CC40-A893-FAA9FB99E8D1}" type="presOf" srcId="{6BB82F36-90CE-4A5C-BC84-54E3CDB3D7E3}" destId="{07B97F38-EA57-D942-A81B-3B267754A55C}" srcOrd="0" destOrd="0" presId="urn:microsoft.com/office/officeart/2009/3/layout/BlockDescendingList"/>
    <dgm:cxn modelId="{40EE0926-552D-A14F-A890-71A50A8561F5}" srcId="{36A67F9F-1D14-4935-8E88-C8066982FF76}" destId="{BD0F5CE2-1A58-E44A-991B-D11EBA113C0A}" srcOrd="4" destOrd="0" parTransId="{02DA9900-62EF-B842-8442-8C3B5D3D19F7}" sibTransId="{5AFD9536-82B9-1F4E-961A-518E7AEF4B34}"/>
    <dgm:cxn modelId="{905C8EDA-2515-6E49-BD51-02430565949B}" srcId="{C2C13300-8C3B-4F91-88C4-FB7E51B6ED5F}" destId="{DB40EF0A-E273-B946-813B-FCA461763B9A}" srcOrd="0" destOrd="0" parTransId="{B6FD4F03-CC99-DE45-A8FC-3CED83630283}" sibTransId="{743B9D67-23DD-C942-A78A-E1D17781234F}"/>
    <dgm:cxn modelId="{7502C7ED-F262-EF43-B336-D84447685E7A}" srcId="{7695AA71-004C-4450-B183-A1EDE9142550}" destId="{21B08336-EA6C-B14C-93DA-8200940A5CCA}" srcOrd="2" destOrd="0" parTransId="{738DA2FA-F457-9D43-B390-0D8645798324}" sibTransId="{044B2808-6147-2D4F-93C2-AC1B2A3FDB0F}"/>
    <dgm:cxn modelId="{CC7FE474-3AA6-ED45-856C-16CAA9BD9021}" type="presOf" srcId="{3F92B207-7302-8040-B669-7DE13E3A8064}" destId="{3A131930-C2A2-1449-9AB9-50430172D35C}" srcOrd="0" destOrd="0" presId="urn:microsoft.com/office/officeart/2009/3/layout/BlockDescendingList"/>
    <dgm:cxn modelId="{172E1CF8-4A2E-4F46-A3A1-26370DA3E3B3}" type="presOf" srcId="{0FA01DDC-D0EC-41AC-B45A-F3166D47DABB}" destId="{58FDE061-0704-D64E-9AC9-550E22FF5F1A}" srcOrd="0" destOrd="0" presId="urn:microsoft.com/office/officeart/2009/3/layout/BlockDescendingList"/>
    <dgm:cxn modelId="{9C9E7821-75A1-4749-A665-3584A6EC0825}" type="presOf" srcId="{BCA290AE-9C80-4853-B55F-8AC3B8A81451}" destId="{BFD213E7-F9FE-4347-884F-0D9E6126BFD8}" srcOrd="0" destOrd="0" presId="urn:microsoft.com/office/officeart/2009/3/layout/BlockDescendingList"/>
    <dgm:cxn modelId="{E6F04F70-BE6C-B54D-9AF8-87DA4A571007}" srcId="{7758728A-4574-49AF-9E05-9123BD025471}" destId="{94C7F8B7-7439-D842-B67E-C8A2634D6B63}" srcOrd="4" destOrd="0" parTransId="{9B43DDD8-CE0B-1749-85F4-E4D69B6A6BD0}" sibTransId="{3A9EAE3D-73EB-924F-978A-F7B734546D07}"/>
    <dgm:cxn modelId="{615FE8C1-6206-9640-ADD8-B4C93F98E82D}" type="presOf" srcId="{9E2E6AFA-A0DC-4785-AF64-6B794BB574D4}" destId="{E2A979A1-9704-0349-88C7-ED843DE19590}" srcOrd="1" destOrd="0" presId="urn:microsoft.com/office/officeart/2009/3/layout/BlockDescendingList"/>
    <dgm:cxn modelId="{A7BAE99B-854E-2344-9238-34FA63D18700}" srcId="{9E2E6AFA-A0DC-4785-AF64-6B794BB574D4}" destId="{5C6D33D8-C752-7A4E-964B-4A9ED3D507F6}" srcOrd="3" destOrd="0" parTransId="{842158A5-9870-1B40-9D87-9F8EA0894F21}" sibTransId="{31D86E44-2D44-B34B-81A3-CF480D624022}"/>
    <dgm:cxn modelId="{DCEDA58E-8294-AE4B-BCE3-776677D7144C}" srcId="{7758728A-4574-49AF-9E05-9123BD025471}" destId="{EA0CCCA1-E9CF-A54F-AC7C-60F5DDB62003}" srcOrd="5" destOrd="0" parTransId="{36645B76-C2CF-404D-B14F-FFFD76141360}" sibTransId="{AA60805F-5E7B-A046-9869-3EFA5271B760}"/>
    <dgm:cxn modelId="{D4F7A0D6-0824-1D4B-A610-7F503743E551}" type="presOf" srcId="{C2C13300-8C3B-4F91-88C4-FB7E51B6ED5F}" destId="{91E1B72A-59F4-114F-B803-2B3AE981EF10}" srcOrd="0" destOrd="0" presId="urn:microsoft.com/office/officeart/2009/3/layout/BlockDescendingList"/>
    <dgm:cxn modelId="{0B0E593E-1282-D84E-9CB9-BEC9083EA5DF}" srcId="{9E2E6AFA-A0DC-4785-AF64-6B794BB574D4}" destId="{3F92B207-7302-8040-B669-7DE13E3A8064}" srcOrd="0" destOrd="0" parTransId="{3B8F6A5B-AC95-5048-A9E4-599790EE2143}" sibTransId="{D8BFDAC6-6DD1-DF4A-8E10-61706D508702}"/>
    <dgm:cxn modelId="{6DBB2D47-FE2B-9C43-A4B2-4D1E9ADB8ECC}" type="presOf" srcId="{52630C61-EF46-4045-AFA7-54CC7D44D1BF}" destId="{8516861A-46C1-E14E-9051-8B6A2E8F95CE}" srcOrd="0" destOrd="1" presId="urn:microsoft.com/office/officeart/2009/3/layout/BlockDescendingList"/>
    <dgm:cxn modelId="{95D2DC80-9AFA-7B40-8329-3F7E1A82B602}" srcId="{7695AA71-004C-4450-B183-A1EDE9142550}" destId="{50BF1F91-1D77-EE4C-8FCC-C07035B3E31D}" srcOrd="3" destOrd="0" parTransId="{45735889-B3D9-4641-BA79-EA8E3C6C057C}" sibTransId="{A997F885-6BA0-D24A-974D-A910EF035C72}"/>
    <dgm:cxn modelId="{CD66E2B9-124C-BA41-830F-BC09C533A40B}" type="presOf" srcId="{A6745794-29BE-474E-8DBF-26416C2E992E}" destId="{DB008913-A4D5-CD4E-9366-0E98CC354BBF}" srcOrd="0" destOrd="1" presId="urn:microsoft.com/office/officeart/2009/3/layout/BlockDescendingList"/>
    <dgm:cxn modelId="{CC4CE45A-B012-B446-9C19-8B3C74124780}" srcId="{36A67F9F-1D14-4935-8E88-C8066982FF76}" destId="{52630C61-EF46-4045-AFA7-54CC7D44D1BF}" srcOrd="1" destOrd="0" parTransId="{C12A38EB-404F-7744-97E2-6E70C197CF6E}" sibTransId="{2C5566A4-C5DE-A24B-BCDC-4094D61ECF03}"/>
    <dgm:cxn modelId="{A4E3B58A-2448-A848-8B0B-F21F553F36E5}" type="presOf" srcId="{F57C9580-5B7B-F448-A8C4-6B7FB6161922}" destId="{07B97F38-EA57-D942-A81B-3B267754A55C}" srcOrd="0" destOrd="1" presId="urn:microsoft.com/office/officeart/2009/3/layout/BlockDescendingList"/>
    <dgm:cxn modelId="{A6815CC7-641F-4F38-8E83-9095B80862D8}" srcId="{9E2E6AFA-A0DC-4785-AF64-6B794BB574D4}" destId="{23342FC0-1264-432C-A71F-4BE1882B7C10}" srcOrd="1" destOrd="0" parTransId="{30A75DC0-16B8-41EF-A156-5078D8044AF6}" sibTransId="{FFDA17FE-CCAC-4E96-AEB9-F71BC6D09EDC}"/>
    <dgm:cxn modelId="{8A48AE00-164E-4EA7-8844-4ACA3E4EA45A}" srcId="{AA5F47A9-8E74-46FC-A05A-DDAB848C1F9A}" destId="{BCA290AE-9C80-4853-B55F-8AC3B8A81451}" srcOrd="3" destOrd="0" parTransId="{9681C061-4A09-4347-BA87-79059EB04078}" sibTransId="{D6B8366D-BE51-4054-AB99-3D1AB48FAF98}"/>
    <dgm:cxn modelId="{4C6F1803-9AC7-2943-8D84-C61E616D33F0}" srcId="{52EF33F8-6497-4556-9D55-A932E64A5D36}" destId="{F57C9580-5B7B-F448-A8C4-6B7FB6161922}" srcOrd="1" destOrd="0" parTransId="{8F515E6D-BFA0-104E-AA3A-A20D3F51B719}" sibTransId="{F28096F5-4DCD-7A4C-8829-06C30C0EFC9D}"/>
    <dgm:cxn modelId="{6B820DC6-54ED-164A-9A2C-C09FF4C42D78}" type="presOf" srcId="{7695AA71-004C-4450-B183-A1EDE9142550}" destId="{72DDA85B-9947-E748-8253-D7636F2A4C2E}" srcOrd="1" destOrd="0" presId="urn:microsoft.com/office/officeart/2009/3/layout/BlockDescendingList"/>
    <dgm:cxn modelId="{A9BE5944-1385-3F4C-BDCF-35042BB41D2D}" type="presOf" srcId="{51946211-6846-8640-8F31-4DCAB1E4F8BA}" destId="{58FDE061-0704-D64E-9AC9-550E22FF5F1A}" srcOrd="0" destOrd="5" presId="urn:microsoft.com/office/officeart/2009/3/layout/BlockDescendingList"/>
    <dgm:cxn modelId="{D6924245-18C5-A748-9983-0391363C283E}" srcId="{36A67F9F-1D14-4935-8E88-C8066982FF76}" destId="{13BBCFB9-A96D-FF48-B5D3-6E521EF23546}" srcOrd="5" destOrd="0" parTransId="{FAE28A52-180B-8048-BE69-AA4C0E6FABA9}" sibTransId="{520BA399-8DAD-004A-8ED8-1321B50E407D}"/>
    <dgm:cxn modelId="{47F515C8-E655-484E-A711-D68DA8DCA1A9}" type="presOf" srcId="{D3B51D82-46D4-374A-95F2-9B9AC9667F80}" destId="{58FDE061-0704-D64E-9AC9-550E22FF5F1A}" srcOrd="0" destOrd="1" presId="urn:microsoft.com/office/officeart/2009/3/layout/BlockDescendingList"/>
    <dgm:cxn modelId="{861FF4E0-5680-3943-86F9-6A3FA380D039}" type="presOf" srcId="{36A67F9F-1D14-4935-8E88-C8066982FF76}" destId="{76292499-8893-4348-AC82-91FE3669A99B}" srcOrd="1" destOrd="0" presId="urn:microsoft.com/office/officeart/2009/3/layout/BlockDescendingList"/>
    <dgm:cxn modelId="{80E2B3DB-6BD1-DD40-802C-8F4BEEDBD964}" type="presOf" srcId="{8C508102-3EB3-C148-A8BC-59EC1C438715}" destId="{3A131930-C2A2-1449-9AB9-50430172D35C}" srcOrd="0" destOrd="5" presId="urn:microsoft.com/office/officeart/2009/3/layout/BlockDescendingList"/>
    <dgm:cxn modelId="{F8F0B6C4-1264-0443-A2F9-79F7DC6C3F59}" type="presOf" srcId="{13BBCFB9-A96D-FF48-B5D3-6E521EF23546}" destId="{8516861A-46C1-E14E-9051-8B6A2E8F95CE}" srcOrd="0" destOrd="5" presId="urn:microsoft.com/office/officeart/2009/3/layout/BlockDescendingList"/>
    <dgm:cxn modelId="{402DF209-A2D2-4EAA-9662-7DFAD840A0E6}" srcId="{AA5F47A9-8E74-46FC-A05A-DDAB848C1F9A}" destId="{9E2E6AFA-A0DC-4785-AF64-6B794BB574D4}" srcOrd="6" destOrd="0" parTransId="{E7EF27CD-9468-46B6-A421-49B1C5E11171}" sibTransId="{BC5C842C-51A3-4450-A6EF-F89C6171C3C3}"/>
    <dgm:cxn modelId="{73E4BDEF-5231-FA45-A801-C600F0FE1A4E}" type="presOf" srcId="{5C6D33D8-C752-7A4E-964B-4A9ED3D507F6}" destId="{3A131930-C2A2-1449-9AB9-50430172D35C}" srcOrd="0" destOrd="3" presId="urn:microsoft.com/office/officeart/2009/3/layout/BlockDescendingList"/>
    <dgm:cxn modelId="{8A281F91-BC60-1248-8232-C2B535858D29}" srcId="{7695AA71-004C-4450-B183-A1EDE9142550}" destId="{76A00D2E-63C6-3E47-A028-BF9C5F9123CA}" srcOrd="4" destOrd="0" parTransId="{04FE34C7-3A27-AD4D-AD64-1EEF44995AE3}" sibTransId="{736D7097-DDB5-D542-8E11-5E0E018F3AA2}"/>
    <dgm:cxn modelId="{6A468645-6CA8-3240-B581-18C77284D059}" type="presOf" srcId="{06C81FB3-636A-8849-8ECF-89C7F2E43DCA}" destId="{8516861A-46C1-E14E-9051-8B6A2E8F95CE}" srcOrd="0" destOrd="2" presId="urn:microsoft.com/office/officeart/2009/3/layout/BlockDescendingList"/>
    <dgm:cxn modelId="{BB7AF58E-127C-5249-8AB9-62674A8C7E82}" type="presOf" srcId="{7305A953-8AF5-804B-80FF-2EB166589B25}" destId="{3A131930-C2A2-1449-9AB9-50430172D35C}" srcOrd="0" destOrd="4" presId="urn:microsoft.com/office/officeart/2009/3/layout/BlockDescendingList"/>
    <dgm:cxn modelId="{B4E47B6C-1EB6-EF4D-9F11-9795B4898D78}" type="presParOf" srcId="{701D565B-6046-E44D-BC77-AD9ECB4FE6F4}" destId="{91E1B72A-59F4-114F-B803-2B3AE981EF10}" srcOrd="0" destOrd="0" presId="urn:microsoft.com/office/officeart/2009/3/layout/BlockDescendingList"/>
    <dgm:cxn modelId="{FAB59F51-BD9D-AD4D-AD8E-DF64D6E97570}" type="presParOf" srcId="{701D565B-6046-E44D-BC77-AD9ECB4FE6F4}" destId="{903B2934-6815-094E-8B46-8E25EC0B6879}" srcOrd="1" destOrd="0" presId="urn:microsoft.com/office/officeart/2009/3/layout/BlockDescendingList"/>
    <dgm:cxn modelId="{9EE2C790-93AF-EB4D-8431-D323A3A69E65}" type="presParOf" srcId="{701D565B-6046-E44D-BC77-AD9ECB4FE6F4}" destId="{BBBB23A2-060C-B34C-95BC-CDA2403F02AA}" srcOrd="2" destOrd="0" presId="urn:microsoft.com/office/officeart/2009/3/layout/BlockDescendingList"/>
    <dgm:cxn modelId="{C76C6BE7-CA21-1A4D-B68C-C0E09FB41B97}" type="presParOf" srcId="{BBBB23A2-060C-B34C-95BC-CDA2403F02AA}" destId="{ACBB2567-8794-6C40-80A4-A58A3F5C565E}" srcOrd="0" destOrd="0" presId="urn:microsoft.com/office/officeart/2009/3/layout/BlockDescendingList"/>
    <dgm:cxn modelId="{2867968D-11EC-F648-845A-F80B11616859}" type="presParOf" srcId="{701D565B-6046-E44D-BC77-AD9ECB4FE6F4}" destId="{193F8382-008E-B541-A368-2C7183D6C019}" srcOrd="3" destOrd="0" presId="urn:microsoft.com/office/officeart/2009/3/layout/BlockDescendingList"/>
    <dgm:cxn modelId="{03170A60-FA28-F647-B6AB-BCA503AE4B72}" type="presParOf" srcId="{701D565B-6046-E44D-BC77-AD9ECB4FE6F4}" destId="{07B97F38-EA57-D942-A81B-3B267754A55C}" srcOrd="4" destOrd="0" presId="urn:microsoft.com/office/officeart/2009/3/layout/BlockDescendingList"/>
    <dgm:cxn modelId="{0120B2DA-5038-AF4A-9046-48BE285ADDB1}" type="presParOf" srcId="{701D565B-6046-E44D-BC77-AD9ECB4FE6F4}" destId="{6E99A2E7-F20E-044C-B145-679397B3F3E1}" srcOrd="5" destOrd="0" presId="urn:microsoft.com/office/officeart/2009/3/layout/BlockDescendingList"/>
    <dgm:cxn modelId="{22FAD031-BEAB-2340-9660-25B87AF8F809}" type="presParOf" srcId="{6E99A2E7-F20E-044C-B145-679397B3F3E1}" destId="{3E47A641-2B58-8343-A065-AB1434959FF7}" srcOrd="0" destOrd="0" presId="urn:microsoft.com/office/officeart/2009/3/layout/BlockDescendingList"/>
    <dgm:cxn modelId="{A7956E8D-4A67-9244-8A8C-E285EF4390F4}" type="presParOf" srcId="{701D565B-6046-E44D-BC77-AD9ECB4FE6F4}" destId="{6194789F-8B16-E846-81C0-9EAAE0FE38CA}" srcOrd="6" destOrd="0" presId="urn:microsoft.com/office/officeart/2009/3/layout/BlockDescendingList"/>
    <dgm:cxn modelId="{89F7F74D-5686-0E4B-84E9-E69B74B302C0}" type="presParOf" srcId="{701D565B-6046-E44D-BC77-AD9ECB4FE6F4}" destId="{8516861A-46C1-E14E-9051-8B6A2E8F95CE}" srcOrd="7" destOrd="0" presId="urn:microsoft.com/office/officeart/2009/3/layout/BlockDescendingList"/>
    <dgm:cxn modelId="{BF7C526C-F845-B349-AF23-846827679190}" type="presParOf" srcId="{701D565B-6046-E44D-BC77-AD9ECB4FE6F4}" destId="{91AA96C9-1D94-6D41-8395-25AD62036DFF}" srcOrd="8" destOrd="0" presId="urn:microsoft.com/office/officeart/2009/3/layout/BlockDescendingList"/>
    <dgm:cxn modelId="{43512916-304D-E941-85DA-00E9063628C8}" type="presParOf" srcId="{91AA96C9-1D94-6D41-8395-25AD62036DFF}" destId="{76292499-8893-4348-AC82-91FE3669A99B}" srcOrd="0" destOrd="0" presId="urn:microsoft.com/office/officeart/2009/3/layout/BlockDescendingList"/>
    <dgm:cxn modelId="{90D1968D-404F-DA48-AB8F-386613BA897F}" type="presParOf" srcId="{701D565B-6046-E44D-BC77-AD9ECB4FE6F4}" destId="{BFD213E7-F9FE-4347-884F-0D9E6126BFD8}" srcOrd="9" destOrd="0" presId="urn:microsoft.com/office/officeart/2009/3/layout/BlockDescendingList"/>
    <dgm:cxn modelId="{B6B630B9-11E0-4C42-A2C6-405BA5315AF2}" type="presParOf" srcId="{701D565B-6046-E44D-BC77-AD9ECB4FE6F4}" destId="{58FDE061-0704-D64E-9AC9-550E22FF5F1A}" srcOrd="10" destOrd="0" presId="urn:microsoft.com/office/officeart/2009/3/layout/BlockDescendingList"/>
    <dgm:cxn modelId="{CCBB8A77-2C99-1D4C-8437-04C5B4CE7CF5}" type="presParOf" srcId="{701D565B-6046-E44D-BC77-AD9ECB4FE6F4}" destId="{40FB1D34-7ABB-EF40-9EC5-F7D6B5741CFC}" srcOrd="11" destOrd="0" presId="urn:microsoft.com/office/officeart/2009/3/layout/BlockDescendingList"/>
    <dgm:cxn modelId="{B08962F7-D13E-7E4C-A27A-1ABF150C6F93}" type="presParOf" srcId="{40FB1D34-7ABB-EF40-9EC5-F7D6B5741CFC}" destId="{347928B0-C7D1-6F40-8F74-8913C005E9B1}" srcOrd="0" destOrd="0" presId="urn:microsoft.com/office/officeart/2009/3/layout/BlockDescendingList"/>
    <dgm:cxn modelId="{CE601292-63BB-AF4F-94A7-9C3162994192}" type="presParOf" srcId="{701D565B-6046-E44D-BC77-AD9ECB4FE6F4}" destId="{12CD0C5B-EF11-6B42-9E67-E4813532DDA0}" srcOrd="12" destOrd="0" presId="urn:microsoft.com/office/officeart/2009/3/layout/BlockDescendingList"/>
    <dgm:cxn modelId="{74A96285-6108-0141-A581-128A1953132D}" type="presParOf" srcId="{701D565B-6046-E44D-BC77-AD9ECB4FE6F4}" destId="{FF88F116-C7FC-8340-9186-6EAF88194ADF}" srcOrd="13" destOrd="0" presId="urn:microsoft.com/office/officeart/2009/3/layout/BlockDescendingList"/>
    <dgm:cxn modelId="{8384DF61-4536-344F-A32F-BD9C13EF31A3}" type="presParOf" srcId="{701D565B-6046-E44D-BC77-AD9ECB4FE6F4}" destId="{E0323C73-AA0B-CC4D-A4A1-238474D8957F}" srcOrd="14" destOrd="0" presId="urn:microsoft.com/office/officeart/2009/3/layout/BlockDescendingList"/>
    <dgm:cxn modelId="{EAF684A6-0823-5647-BA5E-A8065E180BC6}" type="presParOf" srcId="{E0323C73-AA0B-CC4D-A4A1-238474D8957F}" destId="{79BC9AC4-A5E3-524E-A668-BDC2214AD816}" srcOrd="0" destOrd="0" presId="urn:microsoft.com/office/officeart/2009/3/layout/BlockDescendingList"/>
    <dgm:cxn modelId="{4975492C-2390-5548-B130-1CE47F100AFA}" type="presParOf" srcId="{701D565B-6046-E44D-BC77-AD9ECB4FE6F4}" destId="{00A7C410-B897-DE4F-B8B1-E18AF1D4F827}" srcOrd="15" destOrd="0" presId="urn:microsoft.com/office/officeart/2009/3/layout/BlockDescendingList"/>
    <dgm:cxn modelId="{ED4519FD-16A3-424B-B5F6-84FD0F957087}" type="presParOf" srcId="{701D565B-6046-E44D-BC77-AD9ECB4FE6F4}" destId="{DB008913-A4D5-CD4E-9366-0E98CC354BBF}" srcOrd="16" destOrd="0" presId="urn:microsoft.com/office/officeart/2009/3/layout/BlockDescendingList"/>
    <dgm:cxn modelId="{5F0D1C9B-5DC2-9D4E-85A9-C644CFFAD97D}" type="presParOf" srcId="{701D565B-6046-E44D-BC77-AD9ECB4FE6F4}" destId="{FBDEA4B6-80B3-0943-9F1A-67D24E7CB4B1}" srcOrd="17" destOrd="0" presId="urn:microsoft.com/office/officeart/2009/3/layout/BlockDescendingList"/>
    <dgm:cxn modelId="{FBE58248-7C14-CE43-8B85-F337ED92DC29}" type="presParOf" srcId="{FBDEA4B6-80B3-0943-9F1A-67D24E7CB4B1}" destId="{72DDA85B-9947-E748-8253-D7636F2A4C2E}" srcOrd="0" destOrd="0" presId="urn:microsoft.com/office/officeart/2009/3/layout/BlockDescendingList"/>
    <dgm:cxn modelId="{180917A2-AB9E-0C4C-8060-63B56424A81E}" type="presParOf" srcId="{701D565B-6046-E44D-BC77-AD9ECB4FE6F4}" destId="{3B180CE8-6066-564D-B0F4-150F4D431461}" srcOrd="18" destOrd="0" presId="urn:microsoft.com/office/officeart/2009/3/layout/BlockDescendingList"/>
    <dgm:cxn modelId="{9261CDC2-A965-C541-BE2D-B2D4D843DDC6}" type="presParOf" srcId="{701D565B-6046-E44D-BC77-AD9ECB4FE6F4}" destId="{3A131930-C2A2-1449-9AB9-50430172D35C}" srcOrd="19" destOrd="0" presId="urn:microsoft.com/office/officeart/2009/3/layout/BlockDescendingList"/>
    <dgm:cxn modelId="{40E5246F-AA75-5947-9EEE-F9F1E5055AC1}" type="presParOf" srcId="{701D565B-6046-E44D-BC77-AD9ECB4FE6F4}" destId="{53C250B9-A8BA-9F49-B66F-7E6683EF9D2F}" srcOrd="20" destOrd="0" presId="urn:microsoft.com/office/officeart/2009/3/layout/BlockDescendingList"/>
    <dgm:cxn modelId="{CD757D32-C07C-E24D-BA3A-121311EA598A}" type="presParOf" srcId="{53C250B9-A8BA-9F49-B66F-7E6683EF9D2F}" destId="{E2A979A1-9704-0349-88C7-ED843DE19590}" srcOrd="0" destOrd="0" presId="urn:microsoft.com/office/officeart/2009/3/layout/BlockDescending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BlockDescendingList">
  <dgm:title val=""/>
  <dgm:desc val=""/>
  <dgm:catLst>
    <dgm:cat type="list" pri="18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13" srcId="10" destId="11" srcOrd="0" destOrd="0"/>
        <dgm:cxn modelId="14" srcId="10" destId="12" srcOrd="0" destOrd="0"/>
        <dgm:cxn modelId="50" srcId="0" destId="20" srcOrd="1" destOrd="0"/>
        <dgm:cxn modelId="23" srcId="20" destId="21" srcOrd="0" destOrd="0"/>
        <dgm:cxn modelId="24" srcId="20" destId="22" srcOrd="0" destOrd="0"/>
        <dgm:cxn modelId="60" srcId="0" destId="30" srcOrd="2" destOrd="0"/>
        <dgm:cxn modelId="33" srcId="30" destId="31" srcOrd="0" destOrd="0"/>
        <dgm:cxn modelId="34" srcId="30" destId="3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7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80" srcId="0" destId="7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0.5516"/>
        </dgm:alg>
        <dgm:choose name="Name3">
          <dgm:if name="Name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if>
          <dgm:else name="Name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else>
        </dgm:choose>
      </dgm:if>
      <dgm:if name="Name6" axis="ch" ptType="node" func="cnt" op="equ" val="2">
        <dgm:alg type="composite">
          <dgm:param type="ar" val="0.9804"/>
        </dgm:alg>
        <dgm:choose name="Name7">
          <dgm:if name="Name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2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1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1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2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if>
          <dgm:else name="Name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1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2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2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1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2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1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else>
        </dgm:choose>
      </dgm:if>
      <dgm:if name="Name10" axis="ch" ptType="node" func="cnt" op="equ" val="3">
        <dgm:alg type="composite">
          <dgm:param type="ar" val="1.4097"/>
        </dgm:alg>
        <dgm:choose name="Name11">
          <dgm:if name="Name12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3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1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if>
          <dgm:else name="Name13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3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1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3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1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3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1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else>
        </dgm:choose>
      </dgm:if>
      <dgm:if name="Name14" axis="ch" ptType="node" func="cnt" op="equ" val="4">
        <dgm:alg type="composite">
          <dgm:param type="ar" val="1.8305"/>
        </dgm:alg>
        <dgm:choose name="Name15">
          <dgm:if name="Name16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2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3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4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1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4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if>
          <dgm:else name="Name17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4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3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2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1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4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3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2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1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4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3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2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1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else>
        </dgm:choose>
      </dgm:if>
      <dgm:if name="Name18" axis="ch" ptType="node" func="cnt" op="equ" val="5">
        <dgm:alg type="composite">
          <dgm:param type="ar" val="2.0125"/>
        </dgm:alg>
        <dgm:choose name="Name19">
          <dgm:if name="Name20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2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4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5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1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4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17"/>
              <dgm:constr type="l" for="ch" forName="childText_5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56"/>
            </dgm:constrLst>
          </dgm:if>
          <dgm:else name="Name21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5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4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2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1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5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4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2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1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5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4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2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61"/>
              <dgm:constr type="l" for="ch" forName="childText_1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99"/>
            </dgm:constrLst>
          </dgm:else>
        </dgm:choose>
      </dgm:if>
      <dgm:if name="Name22" axis="ch" ptType="node" func="cnt" op="equ" val="6">
        <dgm:alg type="composite">
          <dgm:param type="ar" val="2.4006"/>
        </dgm:alg>
        <dgm:shape xmlns:r="http://schemas.openxmlformats.org/officeDocument/2006/relationships" r:blip="">
          <dgm:adjLst/>
        </dgm:shape>
        <dgm:choose name="Name23">
          <dgm:if name="Name2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2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3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4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5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6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1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if>
          <dgm:else name="Name2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6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5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4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3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2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1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6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5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4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3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2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1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6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5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4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3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2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1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else>
        </dgm:choose>
      </dgm:if>
      <dgm:else name="Name26">
        <dgm:alg type="composite">
          <dgm:param type="ar" val="2.7874"/>
        </dgm:alg>
        <dgm:shape xmlns:r="http://schemas.openxmlformats.org/officeDocument/2006/relationships" r:blip="">
          <dgm:adjLst/>
        </dgm:shape>
        <dgm:choose name="Name27">
          <dgm:if name="Name2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2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3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5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6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7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1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7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7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if>
          <dgm:else name="Name2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7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6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5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3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2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1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7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6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5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3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2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1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7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6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5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3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2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1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else>
        </dgm:choose>
      </dgm:else>
    </dgm:choose>
    <dgm:forEach name="wrapper" axis="self" ptType="parTrans">
      <dgm:forEach name="accentRepeat" axis="self">
        <dgm:layoutNode name="imageRepeatNode" styleLbl="node1">
          <dgm:alg type="sp"/>
          <dgm:shape xmlns:r="http://schemas.openxmlformats.org/officeDocument/2006/relationships" type="rect" r:blip="" zOrderOff="-10">
            <dgm:adjLst/>
          </dgm:shape>
          <dgm:presOf axis="self"/>
        </dgm:layoutNode>
      </dgm:forEach>
    </dgm:forEach>
    <dgm:forEach name="Name30" axis="ch" ptType="node" cnt="1">
      <dgm:layoutNode name="parentText_1" styleLbl="node1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1" styleLbl="node1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1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2" cnt="1">
      <dgm:layoutNode name="parentText_2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2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2">
        <dgm:alg type="sp"/>
        <dgm:shape xmlns:r="http://schemas.openxmlformats.org/officeDocument/2006/relationships" r:blip="">
          <dgm:adjLst/>
        </dgm:shape>
        <dgm:presOf/>
        <dgm:constrLst/>
        <dgm:forEach name="Name33" ref="accentRepeat"/>
      </dgm:layoutNode>
    </dgm:forEach>
    <dgm:forEach name="Name34" axis="ch" ptType="node" st="3" cnt="1">
      <dgm:layoutNode name="parentText_3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3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3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</dgm:forEach>
    <dgm:forEach name="Name36" axis="ch" ptType="node" st="4" cnt="1">
      <dgm:layoutNode name="parentText_4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4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parentText_5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5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5">
        <dgm:alg type="sp"/>
        <dgm:shape xmlns:r="http://schemas.openxmlformats.org/officeDocument/2006/relationships" r:blip="">
          <dgm:adjLst/>
        </dgm:shape>
        <dgm:presOf/>
        <dgm:constrLst/>
        <dgm:forEach name="Name39" ref="accentRepeat"/>
      </dgm:layoutNode>
    </dgm:forEach>
    <dgm:forEach name="Name40" axis="ch" ptType="node" st="6" cnt="1">
      <dgm:layoutNode name="parentText_6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6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6">
        <dgm:alg type="sp"/>
        <dgm:shape xmlns:r="http://schemas.openxmlformats.org/officeDocument/2006/relationships" r:blip="">
          <dgm:adjLst/>
        </dgm:shape>
        <dgm:presOf/>
        <dgm:constrLst/>
        <dgm:forEach name="Name41" ref="accentRepeat"/>
      </dgm:layoutNode>
    </dgm:forEach>
    <dgm:forEach name="Name42" axis="ch" ptType="node" st="7" cnt="1">
      <dgm:layoutNode name="parentText_7">
        <dgm:varLst>
          <dgm:chMax val="1"/>
          <dgm:chPref val="1"/>
          <dgm:bulletEnabled val="1"/>
        </dgm:varLst>
        <dgm:alg type="tx">
          <dgm:param type="parTxLTRAlign" val="r"/>
          <dgm:param type="shpTxLTRAlignCh" val="r"/>
          <dgm:param type="txAnchorVertCh" val="mid"/>
          <dgm:param type="autoTxRot" val="grav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7">
        <dgm:varLst>
          <dgm:chMax val="0"/>
          <dgm:chPref val="0"/>
          <dgm:bulletEnabled val="1"/>
        </dgm:varLst>
        <dgm:alg type="tx">
          <dgm:param type="txAnchorVert" val="t"/>
          <dgm:param type="parTxLTRAlign" val="l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7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32D8C-52DD-4DA0-BEA4-61BCF7C2EDF9}" type="datetimeFigureOut">
              <a:rPr lang="en-GB" smtClean="0"/>
              <a:t>8/26/14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49DD2-7A7F-45D3-BF51-7B5A70AFB8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798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76084-FF89-C546-BB62-0004C5E16AD5}" type="datetimeFigureOut">
              <a:rPr lang="en-US" smtClean="0"/>
              <a:t>8/26/14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0"/>
            <a:r>
              <a:rPr lang="en-GB" dirty="0" smtClean="0"/>
              <a:t>	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FCB79-2C0C-F84D-A224-30C295992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4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41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17" algn="l" defTabSz="60941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835" algn="l" defTabSz="60941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252" algn="l" defTabSz="60941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669" algn="l" defTabSz="60941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085" algn="l" defTabSz="60941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504" algn="l" defTabSz="60941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5919" algn="l" defTabSz="60941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337" algn="l" defTabSz="60941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Relationship Id="rId3" Type="http://schemas.openxmlformats.org/officeDocument/2006/relationships/hyperlink" Target="http://iwe.cisco.com/web/words" TargetMode="Externa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CB79-2C0C-F84D-A224-30C295992F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41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Short and relevant:</a:t>
            </a:r>
            <a:r>
              <a:rPr lang="en-US" baseline="0" dirty="0" smtClean="0"/>
              <a:t> </a:t>
            </a:r>
            <a:r>
              <a:rPr lang="en-US" dirty="0" smtClean="0"/>
              <a:t>Stay focused on what your audience cares about. Think about what you want them to know, feel and do. Then, say what you need to say and no more. 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Bold and human: Be</a:t>
            </a:r>
            <a:r>
              <a:rPr lang="en-US" baseline="0" dirty="0" smtClean="0"/>
              <a:t> confident in your ideas and in the words you use to express </a:t>
            </a:r>
            <a:r>
              <a:rPr lang="en-US" baseline="0" dirty="0" err="1" smtClean="0"/>
              <a:t>tehm</a:t>
            </a:r>
            <a:r>
              <a:rPr lang="en-US" baseline="0" dirty="0" smtClean="0"/>
              <a:t>. Use clear, natural language to connect with your audience and make your message stick.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Show what’s possible and make it real: We call this Dreaming and Doing. When we do it right it's powerful, inspiring, convincing and persuasive.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learn more, download the brand language guidelines: </a:t>
            </a:r>
            <a:r>
              <a:rPr lang="en-US" u="sng" dirty="0" smtClean="0">
                <a:hlinkClick r:id="rId3"/>
              </a:rPr>
              <a:t>iwe.cisco.com/web/words</a:t>
            </a:r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CB79-2C0C-F84D-A224-30C295992F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35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FCB79-2C0C-F84D-A224-30C295992FC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0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214222" cy="6870499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 userDrawn="1"/>
        </p:nvSpPr>
        <p:spPr>
          <a:xfrm>
            <a:off x="368560" y="5054098"/>
            <a:ext cx="6244863" cy="384175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121" indent="0" algn="ctr" defTabSz="914247" rtl="0" eaLnBrk="1" latinLnBrk="0" hangingPunct="1">
              <a:lnSpc>
                <a:spcPct val="95000"/>
              </a:lnSpc>
              <a:spcBef>
                <a:spcPts val="800"/>
              </a:spcBef>
              <a:buClr>
                <a:schemeClr val="tx2"/>
              </a:buClr>
              <a:buFont typeface="Arial"/>
              <a:buNone/>
              <a:defRPr lang="en-US"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2pPr>
            <a:lvl3pPr marL="914247" indent="0" algn="ctr" defTabSz="914247" rtl="0" eaLnBrk="1" latinLnBrk="0" hangingPunct="1">
              <a:lnSpc>
                <a:spcPct val="95000"/>
              </a:lnSpc>
              <a:spcBef>
                <a:spcPts val="840"/>
              </a:spcBef>
              <a:buFont typeface="Arial"/>
              <a:buNone/>
              <a:defRPr lang="en-US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3pPr>
            <a:lvl4pPr marL="1371371" indent="0" algn="ctr" defTabSz="914247" rtl="0" eaLnBrk="1" latinLnBrk="0" hangingPunct="1">
              <a:lnSpc>
                <a:spcPct val="95000"/>
              </a:lnSpc>
              <a:spcBef>
                <a:spcPts val="840"/>
              </a:spcBef>
              <a:buFont typeface="Arial"/>
              <a:buNone/>
              <a:defRPr lang="en-US"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4pPr>
            <a:lvl5pPr marL="1828496" indent="0" algn="ctr" defTabSz="914247" rtl="0" eaLnBrk="1" latinLnBrk="0" hangingPunct="1">
              <a:lnSpc>
                <a:spcPct val="95000"/>
              </a:lnSpc>
              <a:spcBef>
                <a:spcPts val="840"/>
              </a:spcBef>
              <a:buFont typeface="Arial"/>
              <a:buNone/>
              <a:defRPr lang="en-US"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5pPr>
            <a:lvl6pPr marL="2285617" indent="0" algn="ctr" defTabSz="914247" rtl="0" eaLnBrk="1" latinLnBrk="0" hangingPunct="1">
              <a:spcBef>
                <a:spcPts val="800"/>
              </a:spcBef>
              <a:buFont typeface="Arial" pitchFamily="34" charset="0"/>
              <a:buNone/>
              <a:defRPr sz="12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743" indent="0" algn="ctr" defTabSz="914247" rtl="0" eaLnBrk="1" latinLnBrk="0" hangingPunct="1">
              <a:spcBef>
                <a:spcPts val="800"/>
              </a:spcBef>
              <a:buFont typeface="Arial" pitchFamily="34" charset="0"/>
              <a:buNone/>
              <a:defRPr sz="11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867" indent="0" algn="ctr" defTabSz="91424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992" indent="0" algn="ctr" defTabSz="91424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rgbClr val="272749"/>
                </a:solidFill>
              </a:rPr>
              <a:t>Montreal, Canada</a:t>
            </a:r>
            <a:endParaRPr lang="en-US" sz="3200" dirty="0">
              <a:solidFill>
                <a:srgbClr val="272749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 userDrawn="1"/>
        </p:nvSpPr>
        <p:spPr>
          <a:xfrm>
            <a:off x="368560" y="5752598"/>
            <a:ext cx="6244863" cy="384175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121" indent="0" algn="ctr" defTabSz="914247" rtl="0" eaLnBrk="1" latinLnBrk="0" hangingPunct="1">
              <a:lnSpc>
                <a:spcPct val="95000"/>
              </a:lnSpc>
              <a:spcBef>
                <a:spcPts val="800"/>
              </a:spcBef>
              <a:buClr>
                <a:schemeClr val="tx2"/>
              </a:buClr>
              <a:buFont typeface="Arial"/>
              <a:buNone/>
              <a:defRPr lang="en-US"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2pPr>
            <a:lvl3pPr marL="914247" indent="0" algn="ctr" defTabSz="914247" rtl="0" eaLnBrk="1" latinLnBrk="0" hangingPunct="1">
              <a:lnSpc>
                <a:spcPct val="95000"/>
              </a:lnSpc>
              <a:spcBef>
                <a:spcPts val="840"/>
              </a:spcBef>
              <a:buFont typeface="Arial"/>
              <a:buNone/>
              <a:defRPr lang="en-US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3pPr>
            <a:lvl4pPr marL="1371371" indent="0" algn="ctr" defTabSz="914247" rtl="0" eaLnBrk="1" latinLnBrk="0" hangingPunct="1">
              <a:lnSpc>
                <a:spcPct val="95000"/>
              </a:lnSpc>
              <a:spcBef>
                <a:spcPts val="840"/>
              </a:spcBef>
              <a:buFont typeface="Arial"/>
              <a:buNone/>
              <a:defRPr lang="en-US"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4pPr>
            <a:lvl5pPr marL="1828496" indent="0" algn="ctr" defTabSz="914247" rtl="0" eaLnBrk="1" latinLnBrk="0" hangingPunct="1">
              <a:lnSpc>
                <a:spcPct val="95000"/>
              </a:lnSpc>
              <a:spcBef>
                <a:spcPts val="840"/>
              </a:spcBef>
              <a:buFont typeface="Arial"/>
              <a:buNone/>
              <a:defRPr lang="en-US"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5pPr>
            <a:lvl6pPr marL="2285617" indent="0" algn="ctr" defTabSz="914247" rtl="0" eaLnBrk="1" latinLnBrk="0" hangingPunct="1">
              <a:spcBef>
                <a:spcPts val="800"/>
              </a:spcBef>
              <a:buFont typeface="Arial" pitchFamily="34" charset="0"/>
              <a:buNone/>
              <a:defRPr sz="12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743" indent="0" algn="ctr" defTabSz="914247" rtl="0" eaLnBrk="1" latinLnBrk="0" hangingPunct="1">
              <a:spcBef>
                <a:spcPts val="800"/>
              </a:spcBef>
              <a:buFont typeface="Arial" pitchFamily="34" charset="0"/>
              <a:buNone/>
              <a:defRPr sz="11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867" indent="0" algn="ctr" defTabSz="91424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992" indent="0" algn="ctr" defTabSz="91424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272749"/>
                </a:solidFill>
              </a:rPr>
              <a:t>April 27–30, 2015</a:t>
            </a:r>
            <a:endParaRPr lang="en-US" dirty="0">
              <a:solidFill>
                <a:srgbClr val="2727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961888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gue">
    <p:bg>
      <p:bgPr>
        <a:blipFill rotWithShape="1">
          <a:blip r:embed="rId2">
            <a:alphaModFix amt="9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27189" y="750145"/>
            <a:ext cx="7978611" cy="342659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000" b="0" i="0" spc="0" baseline="0">
                <a:gradFill flip="none" rotWithShape="1">
                  <a:gsLst>
                    <a:gs pos="0">
                      <a:srgbClr val="272749"/>
                    </a:gs>
                    <a:gs pos="100000">
                      <a:srgbClr val="32BEBD"/>
                    </a:gs>
                  </a:gsLst>
                  <a:lin ang="0" scaled="1"/>
                  <a:tileRect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Section Title Goes Here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272749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272749"/>
              </a:solidFill>
              <a:latin typeface="+mn-lt"/>
              <a:cs typeface="CiscoSans Thin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8560" y="4279398"/>
            <a:ext cx="6244863" cy="384175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rgbClr val="272749"/>
                </a:solidFill>
                <a:latin typeface="+mj-lt"/>
                <a:ea typeface="+mn-ea"/>
                <a:cs typeface="+mn-cs"/>
              </a:defRPr>
            </a:lvl1pPr>
            <a:lvl2pPr marL="457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97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Segue">
    <p:bg>
      <p:bgPr>
        <a:blipFill rotWithShape="1">
          <a:blip r:embed="rId2">
            <a:alphaModFix amt="9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31800"/>
            <a:ext cx="15671800" cy="7416800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chemeClr val="bg1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chemeClr val="bg1"/>
              </a:solidFill>
              <a:latin typeface="+mn-lt"/>
              <a:cs typeface="CiscoSans Thin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27189" y="750145"/>
            <a:ext cx="7978611" cy="342659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000" b="0" i="0" spc="0" baseline="0">
                <a:solidFill>
                  <a:schemeClr val="bg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Section Title Goes Here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8560" y="4279398"/>
            <a:ext cx="6244863" cy="384175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90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Segu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27189" y="750145"/>
            <a:ext cx="7775411" cy="342659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000" b="0" i="0" spc="0" baseline="0">
                <a:gradFill flip="none" rotWithShape="1">
                  <a:gsLst>
                    <a:gs pos="0">
                      <a:srgbClr val="272749"/>
                    </a:gs>
                    <a:gs pos="100000">
                      <a:srgbClr val="32BEBD"/>
                    </a:gs>
                  </a:gsLst>
                  <a:lin ang="0" scaled="1"/>
                  <a:tileRect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Section Title Goes Here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272749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272749"/>
              </a:solidFill>
              <a:latin typeface="+mn-lt"/>
              <a:cs typeface="CiscoSans Thin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8560" y="4279398"/>
            <a:ext cx="6244863" cy="384175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rgbClr val="272749"/>
                </a:solidFill>
                <a:latin typeface="+mj-lt"/>
                <a:ea typeface="+mn-ea"/>
                <a:cs typeface="+mn-cs"/>
              </a:defRPr>
            </a:lvl1pPr>
            <a:lvl2pPr marL="457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19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Segue">
    <p:bg>
      <p:bgPr>
        <a:blipFill rotWithShape="1">
          <a:blip r:embed="rId2">
            <a:alphaModFix amt="98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31800"/>
            <a:ext cx="15671800" cy="7416800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chemeClr val="bg1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chemeClr val="bg1"/>
              </a:solidFill>
              <a:latin typeface="+mn-lt"/>
              <a:cs typeface="CiscoSans Thin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27189" y="750145"/>
            <a:ext cx="7978611" cy="342659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000" b="0" i="0" spc="0" baseline="0">
                <a:solidFill>
                  <a:schemeClr val="bg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Section Title Goes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8560" y="4279398"/>
            <a:ext cx="6244863" cy="384175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2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345399" y="404085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8573" y="1600205"/>
            <a:ext cx="11543628" cy="4525433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380885" marR="0" indent="-380885" algn="ctr" defTabSz="60941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marL="0" marR="0" lvl="0" indent="0" algn="l" defTabSz="60941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 smtClean="0"/>
              <a:t>This slide will allow you to add one of the following:</a:t>
            </a:r>
            <a:br>
              <a:rPr lang="en-GB" dirty="0" smtClean="0"/>
            </a:br>
            <a:r>
              <a:rPr lang="en-GB" dirty="0" smtClean="0"/>
              <a:t>Table, Charts, Smart Art, Pictures, Clip Art and Media</a:t>
            </a:r>
            <a:br>
              <a:rPr lang="en-GB" dirty="0" smtClean="0"/>
            </a:br>
            <a:r>
              <a:rPr lang="en-GB" dirty="0" smtClean="0"/>
              <a:t>Click icon to add content</a:t>
            </a:r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72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ulti_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345399" y="404085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8573" y="1600205"/>
            <a:ext cx="11543628" cy="4525433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380885" marR="0" indent="-380885" algn="l" defTabSz="60941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marL="0" marR="0" lvl="0" indent="0" algn="l" defTabSz="60941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dirty="0" smtClean="0"/>
              <a:t>This slide will allow you to add one of the following:</a:t>
            </a:r>
            <a:br>
              <a:rPr lang="en-GB" dirty="0" smtClean="0"/>
            </a:br>
            <a:r>
              <a:rPr lang="en-GB" dirty="0" smtClean="0"/>
              <a:t>Table, Charts, Smart Art, Pictures, Clip Art and Media</a:t>
            </a:r>
            <a:br>
              <a:rPr lang="en-GB" dirty="0" smtClean="0"/>
            </a:br>
            <a:r>
              <a:rPr lang="en-GB" dirty="0" smtClean="0"/>
              <a:t>Click icon to add content</a:t>
            </a:r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18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7190" y="1666619"/>
            <a:ext cx="11440688" cy="4354712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374537" indent="-298361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7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77131" indent="-287780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996652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1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1214602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9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443134" indent="-2242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346232" y="404085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Bullet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80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346232" y="404085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7191" y="1666619"/>
            <a:ext cx="5558062" cy="4354712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304711" indent="-228532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7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09417" indent="-287780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837949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1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1066480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9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295011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186380" y="1666619"/>
            <a:ext cx="5558062" cy="4354712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304711" indent="-228532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7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09417" indent="-287780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837949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1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1066480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9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295011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63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46232" y="404085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27191" y="1666619"/>
            <a:ext cx="5558062" cy="4354712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311058" indent="-228532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9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600"/>
              </a:spcBef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75827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 smtClean="0"/>
              <a:t>This is an example of a bullet slide that uses more content than the standard bullet slide will allow</a:t>
            </a:r>
          </a:p>
          <a:p>
            <a:pPr lvl="2"/>
            <a:r>
              <a:rPr lang="en-US" dirty="0" smtClean="0"/>
              <a:t>This is where all the second level information is</a:t>
            </a:r>
            <a:br>
              <a:rPr lang="en-US" dirty="0" smtClean="0"/>
            </a:br>
            <a:r>
              <a:rPr lang="en-US" dirty="0" smtClean="0"/>
              <a:t>placed if you choose to have an outline</a:t>
            </a:r>
          </a:p>
          <a:p>
            <a:pPr lvl="2"/>
            <a:r>
              <a:rPr lang="en-US" dirty="0" smtClean="0"/>
              <a:t>Here is another bullet point</a:t>
            </a:r>
          </a:p>
          <a:p>
            <a:r>
              <a:rPr lang="en-US" dirty="0" smtClean="0"/>
              <a:t>First level bullets are 14 point and</a:t>
            </a:r>
            <a:br>
              <a:rPr lang="en-US" dirty="0" smtClean="0"/>
            </a:br>
            <a:r>
              <a:rPr lang="en-US" dirty="0" smtClean="0"/>
              <a:t>use an actual bullet point</a:t>
            </a:r>
          </a:p>
          <a:p>
            <a:pPr lvl="2"/>
            <a:r>
              <a:rPr lang="en-US" dirty="0" smtClean="0"/>
              <a:t>Second level bullets are 12 points in size</a:t>
            </a:r>
          </a:p>
          <a:p>
            <a:pPr lvl="2"/>
            <a:r>
              <a:rPr lang="en-US" dirty="0" smtClean="0"/>
              <a:t>It’s important to keep consistency </a:t>
            </a:r>
          </a:p>
          <a:p>
            <a:r>
              <a:rPr lang="en-US" dirty="0" smtClean="0"/>
              <a:t>If you are using this type of slide in your presentation, you are probably creating</a:t>
            </a:r>
            <a:br>
              <a:rPr lang="en-US" dirty="0" smtClean="0"/>
            </a:br>
            <a:r>
              <a:rPr lang="en-US" dirty="0" smtClean="0"/>
              <a:t>a document that should be printed and</a:t>
            </a:r>
            <a:br>
              <a:rPr lang="en-US" dirty="0" smtClean="0"/>
            </a:br>
            <a:r>
              <a:rPr lang="en-US" dirty="0" smtClean="0"/>
              <a:t>passed out to your audience</a:t>
            </a:r>
          </a:p>
          <a:p>
            <a:endParaRPr lang="en-US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6186380" y="1666619"/>
            <a:ext cx="5558062" cy="4354712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98361" indent="-228532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9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600"/>
              </a:spcBef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75827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 smtClean="0"/>
              <a:t>This is an example of a bullet slide that uses more content than the standard bullet slide will allow</a:t>
            </a:r>
          </a:p>
          <a:p>
            <a:pPr lvl="2"/>
            <a:r>
              <a:rPr lang="en-US" dirty="0" smtClean="0"/>
              <a:t>This is where all the second level information is</a:t>
            </a:r>
            <a:br>
              <a:rPr lang="en-US" dirty="0" smtClean="0"/>
            </a:br>
            <a:r>
              <a:rPr lang="en-US" dirty="0" smtClean="0"/>
              <a:t>placed if you choose to have an outline</a:t>
            </a:r>
          </a:p>
          <a:p>
            <a:pPr lvl="2"/>
            <a:r>
              <a:rPr lang="en-US" dirty="0" smtClean="0"/>
              <a:t>Here is another bullet point</a:t>
            </a:r>
          </a:p>
          <a:p>
            <a:r>
              <a:rPr lang="en-US" dirty="0" smtClean="0"/>
              <a:t>First level bullets are 14 point and</a:t>
            </a:r>
            <a:br>
              <a:rPr lang="en-US" dirty="0" smtClean="0"/>
            </a:br>
            <a:r>
              <a:rPr lang="en-US" dirty="0" smtClean="0"/>
              <a:t>use an actual bullet point</a:t>
            </a:r>
          </a:p>
          <a:p>
            <a:pPr lvl="2"/>
            <a:r>
              <a:rPr lang="en-US" dirty="0" smtClean="0"/>
              <a:t>Second level bullets are 12 points in size</a:t>
            </a:r>
          </a:p>
          <a:p>
            <a:pPr lvl="2"/>
            <a:r>
              <a:rPr lang="en-US" dirty="0" smtClean="0"/>
              <a:t>It’s important to keep consistency </a:t>
            </a:r>
          </a:p>
          <a:p>
            <a:r>
              <a:rPr lang="en-US" dirty="0" smtClean="0"/>
              <a:t>If you are using this type of slide in your presentation, you are probably creating</a:t>
            </a:r>
            <a:br>
              <a:rPr lang="en-US" dirty="0" smtClean="0"/>
            </a:br>
            <a:r>
              <a:rPr lang="en-US" dirty="0" smtClean="0"/>
              <a:t>a document that should be printed and</a:t>
            </a:r>
            <a:br>
              <a:rPr lang="en-US" dirty="0" smtClean="0"/>
            </a:br>
            <a:r>
              <a:rPr lang="en-US" dirty="0" smtClean="0"/>
              <a:t>passed out to your audience</a:t>
            </a:r>
          </a:p>
        </p:txBody>
      </p:sp>
    </p:spTree>
    <p:extLst>
      <p:ext uri="{BB962C8B-B14F-4D97-AF65-F5344CB8AC3E}">
        <p14:creationId xmlns:p14="http://schemas.microsoft.com/office/powerpoint/2010/main" val="33657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6855685" y="1639737"/>
            <a:ext cx="4829691" cy="4408475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2">
                  <a:lumMod val="92000"/>
                </a:schemeClr>
              </a:gs>
              <a:gs pos="47000">
                <a:schemeClr val="bg1"/>
              </a:gs>
              <a:gs pos="100000">
                <a:schemeClr val="bg2">
                  <a:lumMod val="92000"/>
                </a:scheme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3" tIns="60941" rIns="121883" bIns="60941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59819" y="1747689"/>
            <a:ext cx="4314844" cy="2440001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114279" indent="-114279" algn="l" defTabSz="914209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rgbClr val="272749"/>
                    </a:gs>
                    <a:gs pos="27000">
                      <a:srgbClr val="272749"/>
                    </a:gs>
                    <a:gs pos="100000">
                      <a:srgbClr val="B8E1D0"/>
                    </a:gs>
                    <a:gs pos="83000">
                      <a:srgbClr val="39BBB9"/>
                    </a:gs>
                  </a:gsLst>
                  <a:lin ang="3600000" scaled="0"/>
                </a:gradFill>
                <a:latin typeface="+mn-lt"/>
                <a:ea typeface="+mn-ea"/>
                <a:cs typeface="CiscoSans ExtraLight"/>
              </a:defRPr>
            </a:lvl1pPr>
            <a:lvl2pPr marL="114279" indent="-114279" algn="l" defTabSz="914209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279" indent="-114279" algn="l" defTabSz="914209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279" indent="-114279" algn="l" defTabSz="914209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279" indent="-114279" algn="l" defTabSz="914209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pull quote.”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7064558" y="4736592"/>
            <a:ext cx="4433606" cy="338328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indent="0">
              <a:buClr>
                <a:schemeClr val="tx2"/>
              </a:buClr>
              <a:buFontTx/>
              <a:buNone/>
              <a:defRPr sz="160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346231" y="403228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Pull Quote Style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27191" y="1666619"/>
            <a:ext cx="5558062" cy="4354712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311058" indent="-228532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1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07302" indent="-253924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9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>
              <a:buClrTx/>
              <a:defRPr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r>
              <a:rPr lang="en-US" dirty="0" smtClean="0"/>
              <a:t>This is an example of a bullet</a:t>
            </a:r>
            <a:br>
              <a:rPr lang="en-US" dirty="0" smtClean="0"/>
            </a:br>
            <a:r>
              <a:rPr lang="en-US" dirty="0" smtClean="0"/>
              <a:t>slide with a pull quote</a:t>
            </a:r>
          </a:p>
          <a:p>
            <a:pPr lvl="1"/>
            <a:r>
              <a:rPr lang="en-US" dirty="0" smtClean="0"/>
              <a:t>This is where all the second level </a:t>
            </a:r>
            <a:br>
              <a:rPr lang="en-US" dirty="0" smtClean="0"/>
            </a:br>
            <a:r>
              <a:rPr lang="en-US" dirty="0" smtClean="0"/>
              <a:t>information goes</a:t>
            </a:r>
          </a:p>
          <a:p>
            <a:pPr lvl="1"/>
            <a:r>
              <a:rPr lang="en-US" dirty="0" smtClean="0"/>
              <a:t>This is another bullet point</a:t>
            </a:r>
          </a:p>
          <a:p>
            <a:r>
              <a:rPr lang="en-US" dirty="0" smtClean="0"/>
              <a:t>First level bullets are 16 points</a:t>
            </a:r>
            <a:br>
              <a:rPr lang="en-US" dirty="0" smtClean="0"/>
            </a:br>
            <a:r>
              <a:rPr lang="en-US" dirty="0" smtClean="0"/>
              <a:t>and use a bullet point</a:t>
            </a:r>
          </a:p>
          <a:p>
            <a:pPr lvl="1"/>
            <a:r>
              <a:rPr lang="en-US" dirty="0" smtClean="0"/>
              <a:t>Second level bullets are 14 points in size</a:t>
            </a:r>
          </a:p>
          <a:p>
            <a:pPr lvl="1"/>
            <a:r>
              <a:rPr lang="en-US" dirty="0" smtClean="0"/>
              <a:t>It’s important to keep consistency </a:t>
            </a:r>
          </a:p>
        </p:txBody>
      </p:sp>
    </p:spTree>
    <p:extLst>
      <p:ext uri="{BB962C8B-B14F-4D97-AF65-F5344CB8AC3E}">
        <p14:creationId xmlns:p14="http://schemas.microsoft.com/office/powerpoint/2010/main" val="117999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295115" y="2811836"/>
            <a:ext cx="11066075" cy="859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000" b="0" i="0" spc="0" baseline="0">
                <a:solidFill>
                  <a:schemeClr val="tx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24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347171" y="4828022"/>
            <a:ext cx="10813351" cy="384175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indent="0" algn="l">
              <a:buNone/>
              <a:defRPr sz="1600" b="0" i="0">
                <a:solidFill>
                  <a:schemeClr val="tx1"/>
                </a:solidFill>
                <a:latin typeface="+mn-lt"/>
                <a:cs typeface="CiscoSansTT ExtraLight" panose="020B0303020201020303" pitchFamily="34" charset="0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25" name="Text Placeholder 38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6400" y="5164907"/>
            <a:ext cx="10814050" cy="384175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26" name="Text Placeholder 40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35708" y="5938229"/>
            <a:ext cx="10814050" cy="384175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36674" y="3496671"/>
            <a:ext cx="11067284" cy="398668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>
              <a:buFont typeface="Arial" panose="020B0604020202020204" pitchFamily="34" charset="0"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 marL="406336" indent="0">
              <a:buNone/>
              <a:defRPr/>
            </a:lvl2pPr>
            <a:lvl3pPr marL="569816" indent="0">
              <a:buNone/>
              <a:defRPr/>
            </a:lvl3pPr>
            <a:lvl4pPr marL="688861" indent="0">
              <a:buNone/>
              <a:defRPr/>
            </a:lvl4pPr>
            <a:lvl5pPr marL="801554" indent="0">
              <a:buNone/>
              <a:defRPr/>
            </a:lvl5pPr>
          </a:lstStyle>
          <a:p>
            <a:pPr lvl="0"/>
            <a:r>
              <a:rPr lang="en-GB" dirty="0" smtClean="0"/>
              <a:t>Subhead goes here</a:t>
            </a:r>
            <a:endParaRPr lang="en-GB" dirty="0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67"/>
          <p:cNvGrpSpPr/>
          <p:nvPr userDrawn="1"/>
        </p:nvGrpSpPr>
        <p:grpSpPr>
          <a:xfrm>
            <a:off x="380122" y="410501"/>
            <a:ext cx="1150019" cy="613107"/>
            <a:chOff x="609606" y="528528"/>
            <a:chExt cx="1444732" cy="763787"/>
          </a:xfrm>
          <a:solidFill>
            <a:srgbClr val="7F7F7F"/>
          </a:solidFill>
        </p:grpSpPr>
        <p:sp>
          <p:nvSpPr>
            <p:cNvPr id="74" name="Rectangle 73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882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xmlns:p14="http://schemas.microsoft.com/office/powerpoint/2010/main"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346232" y="404085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Bullet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79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ullet_Title onl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346232" y="404085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Bullet Title Goes Here</a:t>
            </a:r>
            <a:endParaRPr lang="en-US" dirty="0"/>
          </a:p>
        </p:txBody>
      </p:sp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43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957" y="403341"/>
            <a:ext cx="5338705" cy="838200"/>
          </a:xfrm>
          <a:prstGeom prst="rect">
            <a:avLst/>
          </a:prstGeom>
        </p:spPr>
        <p:txBody>
          <a:bodyPr vert="horz" lIns="82276" tIns="45711" rIns="82276" bIns="45711" rtlCol="0" anchor="t" anchorCtr="0">
            <a:noAutofit/>
          </a:bodyPr>
          <a:lstStyle>
            <a:lvl1pPr algn="l" defTabSz="914209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300" b="0" i="0" kern="1200" spc="-100" baseline="0" dirty="0" smtClean="0">
                <a:solidFill>
                  <a:srgbClr val="00A2BF"/>
                </a:solidFill>
                <a:latin typeface="+mj-lt"/>
                <a:ea typeface="+mj-ea"/>
                <a:cs typeface="CiscoSans Thin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35298" y="1600200"/>
            <a:ext cx="5338705" cy="4526280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indent="0"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sz="21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34868" indent="-228553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tabLst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</a:lstStyle>
          <a:p>
            <a:pPr lvl="0"/>
            <a:r>
              <a:rPr lang="en-US" dirty="0" smtClean="0"/>
              <a:t>Body copy uses sentence capital letters only, size 16, left aligned</a:t>
            </a:r>
          </a:p>
          <a:p>
            <a:pPr lvl="1"/>
            <a:r>
              <a:rPr lang="en-US" dirty="0" smtClean="0"/>
              <a:t>Sub-bullets are size 14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423511" y="1600200"/>
            <a:ext cx="5338705" cy="4526280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indent="0">
              <a:buClr>
                <a:schemeClr val="tx2"/>
              </a:buClr>
              <a:buSzPct val="80000"/>
              <a:buFont typeface="Wingdings" panose="05000000000000000000" pitchFamily="2" charset="2"/>
              <a:buNone/>
              <a:defRPr sz="21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34868" indent="-228553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</a:lstStyle>
          <a:p>
            <a:pPr lvl="0"/>
            <a:r>
              <a:rPr lang="en-US" dirty="0" smtClean="0"/>
              <a:t>Body copy uses sentence capital letters only, size 16, left aligned</a:t>
            </a:r>
          </a:p>
          <a:p>
            <a:pPr lvl="1"/>
            <a:r>
              <a:rPr lang="en-US" dirty="0" smtClean="0"/>
              <a:t>Sub-bullets are size 14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28231" y="403341"/>
            <a:ext cx="5338705" cy="841248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marR="0" indent="0" algn="l" defTabSz="91420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3300" b="0" i="0" kern="1200" spc="-100" baseline="0" dirty="0">
                <a:solidFill>
                  <a:srgbClr val="00A2BF"/>
                </a:solidFill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91420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Right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132503" y="812806"/>
            <a:ext cx="0" cy="531367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67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92611" y="100584"/>
            <a:ext cx="3557016" cy="1152144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marR="0" indent="0" algn="l" defTabSz="91420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3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91420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4343401" y="100584"/>
            <a:ext cx="3465576" cy="1152144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marR="0" indent="0" algn="l" defTabSz="91420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3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91420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8360758" y="100584"/>
            <a:ext cx="3511296" cy="1152144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marR="0" indent="0" algn="l" defTabSz="91420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3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00A2BF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marL="0" marR="0" lvl="0" indent="0" algn="l" defTabSz="914209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92611" y="1602098"/>
            <a:ext cx="3557016" cy="4448011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98361" indent="-228532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10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537473" indent="-253924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90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59655" indent="-222184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94535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30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223067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923092" indent="0">
              <a:buNone/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60758" y="1578597"/>
            <a:ext cx="3511296" cy="4448011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28563" indent="-228563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10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79856" indent="-287914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90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763888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94535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30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223067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923092" indent="0">
              <a:buNone/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343401" y="1602098"/>
            <a:ext cx="3465576" cy="4448011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228563" indent="-228563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210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459178" indent="-234880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90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685596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60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916242" indent="-228532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30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140540" indent="-224299"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1200">
                <a:solidFill>
                  <a:schemeClr val="tx2"/>
                </a:solidFill>
                <a:latin typeface="+mn-lt"/>
                <a:cs typeface="CiscoSans ExtraLight"/>
              </a:defRPr>
            </a:lvl5pPr>
            <a:lvl6pPr marL="923092" indent="0">
              <a:buNone/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4101032" y="812800"/>
            <a:ext cx="0" cy="531367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8087793" y="812800"/>
            <a:ext cx="0" cy="531367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70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346232" y="404085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Bullet Title Goes Here</a:t>
            </a:r>
            <a:endParaRPr lang="en-US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4299311" y="1312604"/>
            <a:ext cx="3576795" cy="381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anchor="ctr" anchorCtr="0">
            <a:noAutofit/>
          </a:bodyPr>
          <a:lstStyle>
            <a:lvl1pPr algn="ctr">
              <a:buFontTx/>
              <a:buNone/>
              <a:defRPr sz="1600" b="1" baseline="0">
                <a:solidFill>
                  <a:srgbClr val="FFFFFF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Insert Subhead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8109424" y="1312604"/>
            <a:ext cx="3576795" cy="381000"/>
          </a:xfrm>
          <a:prstGeom prst="rect">
            <a:avLst/>
          </a:prstGeom>
          <a:solidFill>
            <a:srgbClr val="39BB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anchor="ctr" anchorCtr="0">
            <a:noAutofit/>
          </a:bodyPr>
          <a:lstStyle>
            <a:lvl1pPr algn="ctr">
              <a:buFontTx/>
              <a:buNone/>
              <a:defRPr sz="1600" b="1" baseline="0">
                <a:solidFill>
                  <a:srgbClr val="FFFFFF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Insert Subhead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89198" y="1312604"/>
            <a:ext cx="3576795" cy="381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anchor="ctr" anchorCtr="0">
            <a:noAutofit/>
          </a:bodyPr>
          <a:lstStyle>
            <a:lvl1pPr algn="ctr">
              <a:buFontTx/>
              <a:buNone/>
              <a:defRPr sz="1600" b="1" baseline="0">
                <a:solidFill>
                  <a:srgbClr val="FFFFFF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Insert Subhead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6677" y="1932212"/>
            <a:ext cx="3557323" cy="3897088"/>
          </a:xfrm>
          <a:prstGeom prst="rect">
            <a:avLst/>
          </a:prstGeom>
        </p:spPr>
        <p:txBody>
          <a:bodyPr>
            <a:normAutofit/>
          </a:bodyPr>
          <a:lstStyle>
            <a:lvl1pPr marL="228563" indent="-228563">
              <a:buFont typeface="Wingdings" charset="2"/>
              <a:buChar char="§"/>
              <a:defRPr sz="1800"/>
            </a:lvl1pPr>
          </a:lstStyle>
          <a:p>
            <a:pPr lvl="0"/>
            <a:r>
              <a:rPr lang="en-US" dirty="0" smtClean="0"/>
              <a:t>Body Text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22" hasCustomPrompt="1"/>
          </p:nvPr>
        </p:nvSpPr>
        <p:spPr>
          <a:xfrm>
            <a:off x="4341812" y="1932212"/>
            <a:ext cx="3557323" cy="3897088"/>
          </a:xfrm>
          <a:prstGeom prst="rect">
            <a:avLst/>
          </a:prstGeom>
        </p:spPr>
        <p:txBody>
          <a:bodyPr>
            <a:normAutofit/>
          </a:bodyPr>
          <a:lstStyle>
            <a:lvl1pPr marL="228563" indent="-228563">
              <a:buFont typeface="Wingdings" charset="2"/>
              <a:buChar char="§"/>
              <a:defRPr sz="1800"/>
            </a:lvl1pPr>
          </a:lstStyle>
          <a:p>
            <a:pPr lvl="0"/>
            <a:r>
              <a:rPr lang="en-US" dirty="0" smtClean="0"/>
              <a:t>Body Text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23" hasCustomPrompt="1"/>
          </p:nvPr>
        </p:nvSpPr>
        <p:spPr>
          <a:xfrm>
            <a:off x="8151812" y="1932212"/>
            <a:ext cx="3557323" cy="3897088"/>
          </a:xfrm>
          <a:prstGeom prst="rect">
            <a:avLst/>
          </a:prstGeom>
        </p:spPr>
        <p:txBody>
          <a:bodyPr>
            <a:normAutofit/>
          </a:bodyPr>
          <a:lstStyle>
            <a:lvl1pPr marL="228563" indent="-228563">
              <a:buFont typeface="Wingdings" charset="2"/>
              <a:buChar char="§"/>
              <a:defRPr sz="1800"/>
            </a:lvl1pPr>
          </a:lstStyle>
          <a:p>
            <a:pPr lvl="0"/>
            <a:r>
              <a:rPr lang="en-US" dirty="0" smtClean="0"/>
              <a:t>Body Text</a:t>
            </a:r>
          </a:p>
        </p:txBody>
      </p:sp>
    </p:spTree>
    <p:extLst>
      <p:ext uri="{BB962C8B-B14F-4D97-AF65-F5344CB8AC3E}">
        <p14:creationId xmlns:p14="http://schemas.microsoft.com/office/powerpoint/2010/main" val="407735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346232" y="404085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Bullet Title Goes Here</a:t>
            </a:r>
            <a:endParaRPr lang="en-US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89198" y="1312604"/>
            <a:ext cx="2637805" cy="381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anchor="ctr" anchorCtr="0">
            <a:noAutofit/>
          </a:bodyPr>
          <a:lstStyle>
            <a:lvl1pPr algn="ctr">
              <a:buFontTx/>
              <a:buNone/>
              <a:defRPr sz="1600" b="1" baseline="0">
                <a:solidFill>
                  <a:srgbClr val="FFFFFF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Insert Subhead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06677" y="1932212"/>
            <a:ext cx="2609325" cy="3897088"/>
          </a:xfrm>
          <a:prstGeom prst="rect">
            <a:avLst/>
          </a:prstGeom>
        </p:spPr>
        <p:txBody>
          <a:bodyPr>
            <a:normAutofit/>
          </a:bodyPr>
          <a:lstStyle>
            <a:lvl1pPr marL="228563" indent="-228563">
              <a:buFont typeface="Wingdings" charset="2"/>
              <a:buChar char="§"/>
              <a:defRPr sz="1800"/>
            </a:lvl1pPr>
          </a:lstStyle>
          <a:p>
            <a:pPr lvl="0"/>
            <a:r>
              <a:rPr lang="en-US" dirty="0" smtClean="0"/>
              <a:t>Body Text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3288667" y="1312604"/>
            <a:ext cx="2637805" cy="381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anchor="ctr" anchorCtr="0">
            <a:noAutofit/>
          </a:bodyPr>
          <a:lstStyle>
            <a:lvl1pPr algn="ctr">
              <a:buFontTx/>
              <a:buNone/>
              <a:defRPr sz="1600" b="1" baseline="0">
                <a:solidFill>
                  <a:srgbClr val="FFFFFF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Insert Subhead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23" hasCustomPrompt="1"/>
          </p:nvPr>
        </p:nvSpPr>
        <p:spPr>
          <a:xfrm>
            <a:off x="3306146" y="1932212"/>
            <a:ext cx="2609325" cy="3897088"/>
          </a:xfrm>
          <a:prstGeom prst="rect">
            <a:avLst/>
          </a:prstGeom>
        </p:spPr>
        <p:txBody>
          <a:bodyPr>
            <a:normAutofit/>
          </a:bodyPr>
          <a:lstStyle>
            <a:lvl1pPr marL="228563" indent="-228563">
              <a:buFont typeface="Wingdings" charset="2"/>
              <a:buChar char="§"/>
              <a:defRPr sz="1800"/>
            </a:lvl1pPr>
          </a:lstStyle>
          <a:p>
            <a:pPr lvl="0"/>
            <a:r>
              <a:rPr lang="en-US" dirty="0" smtClean="0"/>
              <a:t>Body Text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6086487" y="1312604"/>
            <a:ext cx="2637805" cy="381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anchor="ctr" anchorCtr="0">
            <a:noAutofit/>
          </a:bodyPr>
          <a:lstStyle>
            <a:lvl1pPr algn="ctr">
              <a:buFontTx/>
              <a:buNone/>
              <a:defRPr sz="1600" b="1" baseline="0">
                <a:solidFill>
                  <a:srgbClr val="FFFFFF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Insert Subhead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25" hasCustomPrompt="1"/>
          </p:nvPr>
        </p:nvSpPr>
        <p:spPr>
          <a:xfrm>
            <a:off x="6103966" y="1932212"/>
            <a:ext cx="2609325" cy="3897088"/>
          </a:xfrm>
          <a:prstGeom prst="rect">
            <a:avLst/>
          </a:prstGeom>
        </p:spPr>
        <p:txBody>
          <a:bodyPr>
            <a:normAutofit/>
          </a:bodyPr>
          <a:lstStyle>
            <a:lvl1pPr marL="228563" indent="-228563">
              <a:buFont typeface="Wingdings" charset="2"/>
              <a:buChar char="§"/>
              <a:defRPr sz="1800"/>
            </a:lvl1pPr>
          </a:lstStyle>
          <a:p>
            <a:pPr lvl="0"/>
            <a:r>
              <a:rPr lang="en-US" dirty="0" smtClean="0"/>
              <a:t>Body Text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8892232" y="1312604"/>
            <a:ext cx="2637805" cy="381000"/>
          </a:xfrm>
          <a:prstGeom prst="rect">
            <a:avLst/>
          </a:prstGeom>
          <a:solidFill>
            <a:srgbClr val="39BBB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anchor="ctr" anchorCtr="0">
            <a:noAutofit/>
          </a:bodyPr>
          <a:lstStyle>
            <a:lvl1pPr algn="ctr">
              <a:buFontTx/>
              <a:buNone/>
              <a:defRPr sz="1600" b="1" baseline="0">
                <a:solidFill>
                  <a:srgbClr val="FFFFFF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Insert Subhead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27" hasCustomPrompt="1"/>
          </p:nvPr>
        </p:nvSpPr>
        <p:spPr>
          <a:xfrm>
            <a:off x="8909711" y="1932212"/>
            <a:ext cx="2609325" cy="3897088"/>
          </a:xfrm>
          <a:prstGeom prst="rect">
            <a:avLst/>
          </a:prstGeom>
        </p:spPr>
        <p:txBody>
          <a:bodyPr>
            <a:normAutofit/>
          </a:bodyPr>
          <a:lstStyle>
            <a:lvl1pPr marL="228563" indent="-228563">
              <a:buFont typeface="Wingdings" charset="2"/>
              <a:buChar char="§"/>
              <a:defRPr sz="1800"/>
            </a:lvl1pPr>
          </a:lstStyle>
          <a:p>
            <a:pPr lvl="0"/>
            <a:r>
              <a:rPr lang="en-US" dirty="0" smtClean="0"/>
              <a:t>Body Text</a:t>
            </a:r>
          </a:p>
        </p:txBody>
      </p:sp>
    </p:spTree>
    <p:extLst>
      <p:ext uri="{BB962C8B-B14F-4D97-AF65-F5344CB8AC3E}">
        <p14:creationId xmlns:p14="http://schemas.microsoft.com/office/powerpoint/2010/main" val="171797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eo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346232" y="404085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Bullet Title Goes Here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461721" y="2972503"/>
            <a:ext cx="0" cy="3274461"/>
          </a:xfrm>
          <a:prstGeom prst="line">
            <a:avLst/>
          </a:prstGeom>
          <a:ln w="3175" cmpd="sng"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7116908" y="2972503"/>
            <a:ext cx="0" cy="3274461"/>
          </a:xfrm>
          <a:prstGeom prst="line">
            <a:avLst/>
          </a:prstGeom>
          <a:ln w="3175" cmpd="sng"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9466700" y="2972503"/>
            <a:ext cx="0" cy="3274461"/>
          </a:xfrm>
          <a:prstGeom prst="line">
            <a:avLst/>
          </a:prstGeom>
          <a:ln w="3175" cmpd="sng"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4781884" y="2972503"/>
            <a:ext cx="0" cy="3274461"/>
          </a:xfrm>
          <a:prstGeom prst="line">
            <a:avLst/>
          </a:prstGeom>
          <a:ln w="3175" cmpd="sng"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0"/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3706673" y="1254751"/>
            <a:ext cx="1152556" cy="1388763"/>
          </a:xfrm>
          <a:prstGeom prst="rect">
            <a:avLst/>
          </a:prstGeom>
          <a:ln w="3175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horz"/>
          <a:lstStyle>
            <a:lvl1pPr marL="0" indent="0">
              <a:buFontTx/>
              <a:buNone/>
              <a:defRPr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22" name="Picture Placeholder 20"/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698803" y="2987352"/>
            <a:ext cx="1152556" cy="1388763"/>
          </a:xfrm>
          <a:prstGeom prst="rect">
            <a:avLst/>
          </a:prstGeom>
          <a:ln w="3175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horz"/>
          <a:lstStyle>
            <a:lvl1pPr marL="0" indent="0">
              <a:buFontTx/>
              <a:buNone/>
              <a:defRPr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23" name="Picture Placeholder 20"/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3044052" y="2987352"/>
            <a:ext cx="1152556" cy="1388763"/>
          </a:xfrm>
          <a:prstGeom prst="rect">
            <a:avLst/>
          </a:prstGeom>
          <a:ln w="3175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horz"/>
          <a:lstStyle>
            <a:lvl1pPr marL="0" indent="0">
              <a:buFontTx/>
              <a:buNone/>
              <a:defRPr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24" name="Picture Placeholder 20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5361948" y="2987352"/>
            <a:ext cx="1152556" cy="1388763"/>
          </a:xfrm>
          <a:prstGeom prst="rect">
            <a:avLst/>
          </a:prstGeom>
          <a:ln w="3175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horz"/>
          <a:lstStyle>
            <a:lvl1pPr marL="0" indent="0">
              <a:buFontTx/>
              <a:buNone/>
              <a:defRPr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25" name="Picture Placeholder 20"/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7696972" y="2987352"/>
            <a:ext cx="1152556" cy="1388763"/>
          </a:xfrm>
          <a:prstGeom prst="rect">
            <a:avLst/>
          </a:prstGeom>
          <a:ln w="3175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horz"/>
          <a:lstStyle>
            <a:lvl1pPr marL="0" indent="0">
              <a:buFontTx/>
              <a:buNone/>
              <a:defRPr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26" name="Picture Placeholder 20"/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10061532" y="2987352"/>
            <a:ext cx="1152556" cy="1388763"/>
          </a:xfrm>
          <a:prstGeom prst="rect">
            <a:avLst/>
          </a:prstGeom>
          <a:ln w="3175" cmpd="sng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horz"/>
          <a:lstStyle>
            <a:lvl1pPr marL="0" indent="0">
              <a:buFontTx/>
              <a:buNone/>
              <a:defRPr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33" name="Content Placeholder 32"/>
          <p:cNvSpPr>
            <a:spLocks noGrp="1"/>
          </p:cNvSpPr>
          <p:nvPr userDrawn="1">
            <p:ph sz="quarter" idx="16"/>
          </p:nvPr>
        </p:nvSpPr>
        <p:spPr>
          <a:xfrm>
            <a:off x="7177256" y="5109048"/>
            <a:ext cx="2274018" cy="1256064"/>
          </a:xfrm>
          <a:prstGeom prst="rect">
            <a:avLst/>
          </a:prstGeom>
        </p:spPr>
        <p:txBody>
          <a:bodyPr vert="horz"/>
          <a:lstStyle>
            <a:lvl1pPr marL="228563" indent="-228563">
              <a:buFont typeface="Wingdings" charset="2"/>
              <a:buChar char="§"/>
              <a:defRPr sz="1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Content Placeholder 32"/>
          <p:cNvSpPr>
            <a:spLocks noGrp="1"/>
          </p:cNvSpPr>
          <p:nvPr userDrawn="1">
            <p:ph sz="quarter" idx="17" hasCustomPrompt="1"/>
          </p:nvPr>
        </p:nvSpPr>
        <p:spPr>
          <a:xfrm>
            <a:off x="7162488" y="4491287"/>
            <a:ext cx="2274018" cy="27885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400" b="1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Name</a:t>
            </a:r>
          </a:p>
        </p:txBody>
      </p:sp>
      <p:sp>
        <p:nvSpPr>
          <p:cNvPr id="35" name="Content Placeholder 32"/>
          <p:cNvSpPr>
            <a:spLocks noGrp="1"/>
          </p:cNvSpPr>
          <p:nvPr userDrawn="1">
            <p:ph sz="quarter" idx="18" hasCustomPrompt="1"/>
          </p:nvPr>
        </p:nvSpPr>
        <p:spPr>
          <a:xfrm>
            <a:off x="7162488" y="4800600"/>
            <a:ext cx="2274018" cy="27885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200" b="0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36" name="Content Placeholder 32"/>
          <p:cNvSpPr>
            <a:spLocks noGrp="1"/>
          </p:cNvSpPr>
          <p:nvPr userDrawn="1">
            <p:ph sz="quarter" idx="19"/>
          </p:nvPr>
        </p:nvSpPr>
        <p:spPr>
          <a:xfrm>
            <a:off x="165580" y="5109048"/>
            <a:ext cx="2274018" cy="1256064"/>
          </a:xfrm>
          <a:prstGeom prst="rect">
            <a:avLst/>
          </a:prstGeom>
        </p:spPr>
        <p:txBody>
          <a:bodyPr vert="horz"/>
          <a:lstStyle>
            <a:lvl1pPr marL="228563" indent="-228563">
              <a:buFont typeface="Wingdings" charset="2"/>
              <a:buChar char="§"/>
              <a:defRPr sz="1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7" name="Content Placeholder 32"/>
          <p:cNvSpPr>
            <a:spLocks noGrp="1"/>
          </p:cNvSpPr>
          <p:nvPr userDrawn="1">
            <p:ph sz="quarter" idx="20" hasCustomPrompt="1"/>
          </p:nvPr>
        </p:nvSpPr>
        <p:spPr>
          <a:xfrm>
            <a:off x="150812" y="4491287"/>
            <a:ext cx="2274018" cy="27885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400" b="1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Name</a:t>
            </a:r>
          </a:p>
        </p:txBody>
      </p:sp>
      <p:sp>
        <p:nvSpPr>
          <p:cNvPr id="38" name="Content Placeholder 32"/>
          <p:cNvSpPr>
            <a:spLocks noGrp="1"/>
          </p:cNvSpPr>
          <p:nvPr userDrawn="1">
            <p:ph sz="quarter" idx="21" hasCustomPrompt="1"/>
          </p:nvPr>
        </p:nvSpPr>
        <p:spPr>
          <a:xfrm>
            <a:off x="150812" y="4800600"/>
            <a:ext cx="2274018" cy="27885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200" b="0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39" name="Content Placeholder 32"/>
          <p:cNvSpPr>
            <a:spLocks noGrp="1"/>
          </p:cNvSpPr>
          <p:nvPr userDrawn="1">
            <p:ph sz="quarter" idx="22"/>
          </p:nvPr>
        </p:nvSpPr>
        <p:spPr>
          <a:xfrm>
            <a:off x="2495884" y="5109048"/>
            <a:ext cx="2274018" cy="1256064"/>
          </a:xfrm>
          <a:prstGeom prst="rect">
            <a:avLst/>
          </a:prstGeom>
        </p:spPr>
        <p:txBody>
          <a:bodyPr vert="horz"/>
          <a:lstStyle>
            <a:lvl1pPr marL="228563" indent="-228563">
              <a:buFont typeface="Wingdings" charset="2"/>
              <a:buChar char="§"/>
              <a:defRPr sz="1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0" name="Content Placeholder 32"/>
          <p:cNvSpPr>
            <a:spLocks noGrp="1"/>
          </p:cNvSpPr>
          <p:nvPr userDrawn="1">
            <p:ph sz="quarter" idx="23" hasCustomPrompt="1"/>
          </p:nvPr>
        </p:nvSpPr>
        <p:spPr>
          <a:xfrm>
            <a:off x="2481116" y="4491287"/>
            <a:ext cx="2274018" cy="27885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400" b="1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Name</a:t>
            </a:r>
          </a:p>
        </p:txBody>
      </p:sp>
      <p:sp>
        <p:nvSpPr>
          <p:cNvPr id="41" name="Content Placeholder 32"/>
          <p:cNvSpPr>
            <a:spLocks noGrp="1"/>
          </p:cNvSpPr>
          <p:nvPr userDrawn="1">
            <p:ph sz="quarter" idx="24" hasCustomPrompt="1"/>
          </p:nvPr>
        </p:nvSpPr>
        <p:spPr>
          <a:xfrm>
            <a:off x="2481116" y="4800600"/>
            <a:ext cx="2274018" cy="27885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200" b="0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42" name="Content Placeholder 32"/>
          <p:cNvSpPr>
            <a:spLocks noGrp="1"/>
          </p:cNvSpPr>
          <p:nvPr userDrawn="1">
            <p:ph sz="quarter" idx="25"/>
          </p:nvPr>
        </p:nvSpPr>
        <p:spPr>
          <a:xfrm>
            <a:off x="4830908" y="5109048"/>
            <a:ext cx="2274018" cy="1256064"/>
          </a:xfrm>
          <a:prstGeom prst="rect">
            <a:avLst/>
          </a:prstGeom>
        </p:spPr>
        <p:txBody>
          <a:bodyPr vert="horz"/>
          <a:lstStyle>
            <a:lvl1pPr marL="228563" indent="-228563">
              <a:buFont typeface="Wingdings" charset="2"/>
              <a:buChar char="§"/>
              <a:defRPr sz="1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3" name="Content Placeholder 32"/>
          <p:cNvSpPr>
            <a:spLocks noGrp="1"/>
          </p:cNvSpPr>
          <p:nvPr userDrawn="1">
            <p:ph sz="quarter" idx="26" hasCustomPrompt="1"/>
          </p:nvPr>
        </p:nvSpPr>
        <p:spPr>
          <a:xfrm>
            <a:off x="4816140" y="4491287"/>
            <a:ext cx="2274018" cy="27885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400" b="1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Name</a:t>
            </a:r>
          </a:p>
        </p:txBody>
      </p:sp>
      <p:sp>
        <p:nvSpPr>
          <p:cNvPr id="44" name="Content Placeholder 32"/>
          <p:cNvSpPr>
            <a:spLocks noGrp="1"/>
          </p:cNvSpPr>
          <p:nvPr userDrawn="1">
            <p:ph sz="quarter" idx="27" hasCustomPrompt="1"/>
          </p:nvPr>
        </p:nvSpPr>
        <p:spPr>
          <a:xfrm>
            <a:off x="4816140" y="4800600"/>
            <a:ext cx="2274018" cy="27885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200" b="0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45" name="Content Placeholder 32"/>
          <p:cNvSpPr>
            <a:spLocks noGrp="1"/>
          </p:cNvSpPr>
          <p:nvPr userDrawn="1">
            <p:ph sz="quarter" idx="28"/>
          </p:nvPr>
        </p:nvSpPr>
        <p:spPr>
          <a:xfrm>
            <a:off x="9511004" y="5109048"/>
            <a:ext cx="2274018" cy="1256064"/>
          </a:xfrm>
          <a:prstGeom prst="rect">
            <a:avLst/>
          </a:prstGeom>
        </p:spPr>
        <p:txBody>
          <a:bodyPr vert="horz"/>
          <a:lstStyle>
            <a:lvl1pPr marL="228563" indent="-228563">
              <a:buFont typeface="Wingdings" charset="2"/>
              <a:buChar char="§"/>
              <a:defRPr sz="1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6" name="Content Placeholder 32"/>
          <p:cNvSpPr>
            <a:spLocks noGrp="1"/>
          </p:cNvSpPr>
          <p:nvPr userDrawn="1">
            <p:ph sz="quarter" idx="29" hasCustomPrompt="1"/>
          </p:nvPr>
        </p:nvSpPr>
        <p:spPr>
          <a:xfrm>
            <a:off x="9496236" y="4491287"/>
            <a:ext cx="2274018" cy="27885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400" b="1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Name</a:t>
            </a:r>
          </a:p>
        </p:txBody>
      </p:sp>
      <p:sp>
        <p:nvSpPr>
          <p:cNvPr id="47" name="Content Placeholder 32"/>
          <p:cNvSpPr>
            <a:spLocks noGrp="1"/>
          </p:cNvSpPr>
          <p:nvPr userDrawn="1">
            <p:ph sz="quarter" idx="30" hasCustomPrompt="1"/>
          </p:nvPr>
        </p:nvSpPr>
        <p:spPr>
          <a:xfrm>
            <a:off x="9496236" y="4800600"/>
            <a:ext cx="2274018" cy="27885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200" b="0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48" name="Content Placeholder 32"/>
          <p:cNvSpPr>
            <a:spLocks noGrp="1"/>
          </p:cNvSpPr>
          <p:nvPr>
            <p:ph sz="quarter" idx="31"/>
          </p:nvPr>
        </p:nvSpPr>
        <p:spPr>
          <a:xfrm>
            <a:off x="5025870" y="1879522"/>
            <a:ext cx="4307265" cy="778761"/>
          </a:xfrm>
          <a:prstGeom prst="rect">
            <a:avLst/>
          </a:prstGeom>
        </p:spPr>
        <p:txBody>
          <a:bodyPr vert="horz"/>
          <a:lstStyle>
            <a:lvl1pPr marL="228563" indent="-228563">
              <a:buFont typeface="Wingdings" charset="2"/>
              <a:buChar char="§"/>
              <a:defRPr sz="12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9" name="Content Placeholder 32"/>
          <p:cNvSpPr>
            <a:spLocks noGrp="1"/>
          </p:cNvSpPr>
          <p:nvPr>
            <p:ph sz="quarter" idx="32" hasCustomPrompt="1"/>
          </p:nvPr>
        </p:nvSpPr>
        <p:spPr>
          <a:xfrm>
            <a:off x="5011103" y="1261761"/>
            <a:ext cx="4292498" cy="274136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400" b="1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Name</a:t>
            </a:r>
          </a:p>
        </p:txBody>
      </p:sp>
      <p:sp>
        <p:nvSpPr>
          <p:cNvPr id="50" name="Content Placeholder 32"/>
          <p:cNvSpPr>
            <a:spLocks noGrp="1"/>
          </p:cNvSpPr>
          <p:nvPr>
            <p:ph sz="quarter" idx="33" hasCustomPrompt="1"/>
          </p:nvPr>
        </p:nvSpPr>
        <p:spPr>
          <a:xfrm>
            <a:off x="5011103" y="1571074"/>
            <a:ext cx="4307266" cy="289724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50000"/>
              </a:lnSpc>
              <a:buFontTx/>
              <a:buNone/>
              <a:defRPr sz="1200" b="0">
                <a:solidFill>
                  <a:srgbClr val="00A2BF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42872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964130" y="5820190"/>
            <a:ext cx="9945743" cy="27699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804694">
              <a:lnSpc>
                <a:spcPct val="100000"/>
              </a:lnSpc>
              <a:spcBef>
                <a:spcPct val="50000"/>
              </a:spcBef>
              <a:buNone/>
              <a:defRPr sz="21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>
          <a:xfrm>
            <a:off x="472998" y="1254285"/>
            <a:ext cx="10888190" cy="3838231"/>
          </a:xfrm>
          <a:prstGeom prst="rect">
            <a:avLst/>
          </a:prstGeom>
        </p:spPr>
        <p:txBody>
          <a:bodyPr>
            <a:noAutofit/>
          </a:bodyPr>
          <a:lstStyle>
            <a:lvl1pPr marL="533241" indent="-533241" algn="l">
              <a:lnSpc>
                <a:spcPct val="90000"/>
              </a:lnSpc>
              <a:defRPr sz="8000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“Quote goes here.”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18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472998" y="1254285"/>
            <a:ext cx="10888190" cy="3838231"/>
          </a:xfrm>
          <a:prstGeom prst="rect">
            <a:avLst/>
          </a:prstGeom>
        </p:spPr>
        <p:txBody>
          <a:bodyPr>
            <a:noAutofit/>
          </a:bodyPr>
          <a:lstStyle>
            <a:lvl1pPr marL="537473" indent="-537473" algn="l">
              <a:lnSpc>
                <a:spcPct val="90000"/>
              </a:lnSpc>
              <a:defRPr sz="8000" b="0" i="1" spc="0" baseline="0">
                <a:gradFill flip="none" rotWithShape="1">
                  <a:gsLst>
                    <a:gs pos="0">
                      <a:srgbClr val="272749"/>
                    </a:gs>
                    <a:gs pos="100000">
                      <a:srgbClr val="39BBB9"/>
                    </a:gs>
                    <a:gs pos="84000">
                      <a:srgbClr val="39BBB9"/>
                    </a:gs>
                    <a:gs pos="29000">
                      <a:srgbClr val="272749"/>
                    </a:gs>
                  </a:gsLst>
                  <a:lin ang="0" scaled="1"/>
                  <a:tileRect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“Quote goes here.”</a:t>
            </a:r>
            <a:endParaRPr lang="en-US" dirty="0"/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965099" y="5820190"/>
            <a:ext cx="9945743" cy="27699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804694">
              <a:lnSpc>
                <a:spcPct val="100000"/>
              </a:lnSpc>
              <a:spcBef>
                <a:spcPct val="50000"/>
              </a:spcBef>
              <a:buNone/>
              <a:defRPr sz="21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79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964130" y="5820190"/>
            <a:ext cx="9945743" cy="27699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804694">
              <a:lnSpc>
                <a:spcPct val="100000"/>
              </a:lnSpc>
              <a:spcBef>
                <a:spcPct val="50000"/>
              </a:spcBef>
              <a:buNone/>
              <a:defRPr sz="2100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2998" y="1254285"/>
            <a:ext cx="10888190" cy="3838231"/>
          </a:xfrm>
          <a:prstGeom prst="rect">
            <a:avLst/>
          </a:prstGeom>
        </p:spPr>
        <p:txBody>
          <a:bodyPr>
            <a:noAutofit/>
          </a:bodyPr>
          <a:lstStyle>
            <a:lvl1pPr marL="537473" indent="-537473" algn="l">
              <a:lnSpc>
                <a:spcPct val="90000"/>
              </a:lnSpc>
              <a:defRPr sz="8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“Quote goes here.”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05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295115" y="2811836"/>
            <a:ext cx="11066075" cy="859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000" b="0" i="0" spc="0" baseline="0">
                <a:solidFill>
                  <a:schemeClr val="tx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24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347171" y="4828022"/>
            <a:ext cx="10813351" cy="384175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indent="0" algn="l">
              <a:buNone/>
              <a:defRPr sz="1600" b="0" i="0">
                <a:solidFill>
                  <a:schemeClr val="tx1"/>
                </a:solidFill>
                <a:latin typeface="+mn-lt"/>
                <a:cs typeface="CiscoSansTT ExtraLight" panose="020B0303020201020303" pitchFamily="34" charset="0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25" name="Text Placeholder 38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6400" y="5164907"/>
            <a:ext cx="10814050" cy="384175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26" name="Text Placeholder 40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35708" y="5938229"/>
            <a:ext cx="10814050" cy="384175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tx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36674" y="3496671"/>
            <a:ext cx="11067284" cy="398668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>
              <a:buFont typeface="Arial" panose="020B0604020202020204" pitchFamily="34" charset="0"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 marL="406336" indent="0">
              <a:buNone/>
              <a:defRPr/>
            </a:lvl2pPr>
            <a:lvl3pPr marL="569816" indent="0">
              <a:buNone/>
              <a:defRPr/>
            </a:lvl3pPr>
            <a:lvl4pPr marL="688861" indent="0">
              <a:buNone/>
              <a:defRPr/>
            </a:lvl4pPr>
            <a:lvl5pPr marL="801554" indent="0">
              <a:buNone/>
              <a:defRPr/>
            </a:lvl5pPr>
          </a:lstStyle>
          <a:p>
            <a:pPr lvl="0"/>
            <a:r>
              <a:rPr lang="en-GB" dirty="0" smtClean="0"/>
              <a:t>Subhead goes here</a:t>
            </a:r>
            <a:endParaRPr lang="en-GB" dirty="0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67"/>
          <p:cNvGrpSpPr/>
          <p:nvPr userDrawn="1"/>
        </p:nvGrpSpPr>
        <p:grpSpPr>
          <a:xfrm>
            <a:off x="380122" y="410501"/>
            <a:ext cx="1150019" cy="613107"/>
            <a:chOff x="609606" y="528528"/>
            <a:chExt cx="1444732" cy="763787"/>
          </a:xfrm>
          <a:solidFill>
            <a:srgbClr val="7F7F7F"/>
          </a:solidFill>
        </p:grpSpPr>
        <p:sp>
          <p:nvSpPr>
            <p:cNvPr id="74" name="Rectangle 73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382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xmlns:p14="http://schemas.microsoft.com/office/powerpoint/2010/main"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Quot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964130" y="5820190"/>
            <a:ext cx="9945743" cy="27699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804694">
              <a:lnSpc>
                <a:spcPct val="100000"/>
              </a:lnSpc>
              <a:spcBef>
                <a:spcPct val="50000"/>
              </a:spcBef>
              <a:buNone/>
              <a:defRPr sz="2100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472998" y="1254285"/>
            <a:ext cx="10888190" cy="3838231"/>
          </a:xfrm>
          <a:prstGeom prst="rect">
            <a:avLst/>
          </a:prstGeom>
        </p:spPr>
        <p:txBody>
          <a:bodyPr>
            <a:noAutofit/>
          </a:bodyPr>
          <a:lstStyle>
            <a:lvl1pPr marL="537473" indent="-537473" algn="l">
              <a:lnSpc>
                <a:spcPct val="90000"/>
              </a:lnSpc>
              <a:defRPr sz="80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“Quote goes here.”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80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_Solid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295115" y="1254285"/>
            <a:ext cx="11066075" cy="3838231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30700" b="0" i="1" spc="0" baseline="0">
                <a:solidFill>
                  <a:srgbClr val="272749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70%</a:t>
            </a:r>
            <a:endParaRPr lang="en-US" dirty="0"/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536" y="5820190"/>
            <a:ext cx="9945743" cy="27699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804694">
              <a:lnSpc>
                <a:spcPct val="100000"/>
              </a:lnSpc>
              <a:spcBef>
                <a:spcPct val="50000"/>
              </a:spcBef>
              <a:buNone/>
              <a:defRPr sz="21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84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95115" y="1254285"/>
            <a:ext cx="11066075" cy="3838231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30700" b="0" i="1" spc="0" baseline="0">
                <a:gradFill flip="none" rotWithShape="1">
                  <a:gsLst>
                    <a:gs pos="0">
                      <a:schemeClr val="tx2"/>
                    </a:gs>
                    <a:gs pos="100000">
                      <a:srgbClr val="39BBB9"/>
                    </a:gs>
                    <a:gs pos="84000">
                      <a:srgbClr val="39BBB9"/>
                    </a:gs>
                    <a:gs pos="29000">
                      <a:srgbClr val="272749"/>
                    </a:gs>
                  </a:gsLst>
                  <a:lin ang="0" scaled="1"/>
                  <a:tileRect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70%</a:t>
            </a:r>
            <a:endParaRPr lang="en-US" dirty="0"/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536" y="5820190"/>
            <a:ext cx="9945743" cy="27699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804694">
              <a:lnSpc>
                <a:spcPct val="100000"/>
              </a:lnSpc>
              <a:spcBef>
                <a:spcPct val="50000"/>
              </a:spcBef>
              <a:buNone/>
              <a:defRPr sz="21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5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tement_Gradi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95115" y="1254285"/>
            <a:ext cx="11066075" cy="3838231"/>
          </a:xfrm>
          <a:prstGeom prst="rect">
            <a:avLst/>
          </a:prstGeom>
        </p:spPr>
        <p:txBody>
          <a:bodyPr anchor="t" anchorCtr="1">
            <a:noAutofit/>
          </a:bodyPr>
          <a:lstStyle>
            <a:lvl1pPr algn="ctr">
              <a:lnSpc>
                <a:spcPct val="90000"/>
              </a:lnSpc>
              <a:defRPr sz="30700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70%</a:t>
            </a:r>
            <a:endParaRPr lang="en-US" dirty="0"/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536" y="5820190"/>
            <a:ext cx="9945743" cy="27699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804694">
              <a:lnSpc>
                <a:spcPct val="100000"/>
              </a:lnSpc>
              <a:spcBef>
                <a:spcPct val="50000"/>
              </a:spcBef>
              <a:buNone/>
              <a:defRPr sz="2100" b="0" i="0">
                <a:solidFill>
                  <a:schemeClr val="bg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77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27189" y="940734"/>
            <a:ext cx="11066075" cy="3248691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6000" b="0" i="0" spc="0" baseline="0">
                <a:gradFill>
                  <a:gsLst>
                    <a:gs pos="29000">
                      <a:srgbClr val="233754"/>
                    </a:gs>
                    <a:gs pos="0">
                      <a:schemeClr val="tx2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Statement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72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ig Statem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27189" y="940734"/>
            <a:ext cx="11066075" cy="3248691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6000" b="0" i="0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Statement Goes Here</a:t>
            </a:r>
            <a:endParaRPr lang="en-US" dirty="0"/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1548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Statement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327189" y="940734"/>
            <a:ext cx="11066075" cy="3248691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ct val="90000"/>
              </a:lnSpc>
              <a:defRPr sz="6000" b="0" i="0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Statement Goes Here</a:t>
            </a:r>
            <a:endParaRPr lang="en-US" dirty="0"/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58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38265" y="1918744"/>
            <a:ext cx="5488498" cy="3020519"/>
          </a:xfrm>
        </p:spPr>
        <p:txBody>
          <a:bodyPr vert="horz" lIns="82280" tIns="45713" rIns="82280" bIns="45713" rtlCol="0" anchor="ctr" anchorCtr="0">
            <a:noAutofit/>
          </a:bodyPr>
          <a:lstStyle>
            <a:lvl1pPr marL="0" indent="0" algn="l" defTabSz="914247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baseline="0" dirty="0">
                <a:gradFill>
                  <a:gsLst>
                    <a:gs pos="0">
                      <a:schemeClr val="tx2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1651" y="872691"/>
            <a:ext cx="5192439" cy="5120640"/>
          </a:xfrm>
          <a:prstGeom prst="rect">
            <a:avLst/>
          </a:prstGeom>
        </p:spPr>
        <p:txBody>
          <a:bodyPr lIns="121883" tIns="60941" rIns="121883" bIns="60941" anchor="ctr" anchorCtr="0">
            <a:noAutofit/>
          </a:bodyPr>
          <a:lstStyle>
            <a:lvl1pPr marL="0" indent="0">
              <a:buFontTx/>
              <a:buNone/>
              <a:defRPr sz="2100" baseline="0">
                <a:solidFill>
                  <a:schemeClr val="tx2"/>
                </a:solidFill>
                <a:latin typeface="+mn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6132503" y="812806"/>
            <a:ext cx="0" cy="5313679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879562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45986" y="403228"/>
            <a:ext cx="11505442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Table Title Goes Here</a:t>
            </a:r>
            <a:endParaRPr lang="en-US" dirty="0"/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2" hasCustomPrompt="1"/>
          </p:nvPr>
        </p:nvSpPr>
        <p:spPr>
          <a:xfrm>
            <a:off x="493056" y="1583269"/>
            <a:ext cx="11264082" cy="4057651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indent="0" algn="ctr">
              <a:buNone/>
              <a:defRPr sz="2700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GB" dirty="0" smtClean="0"/>
              <a:t>Click icon to add Table</a:t>
            </a:r>
            <a:endParaRPr lang="en-GB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536" y="5820190"/>
            <a:ext cx="9945743" cy="27699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algn="l" defTabSz="804694">
              <a:lnSpc>
                <a:spcPct val="100000"/>
              </a:lnSpc>
              <a:spcBef>
                <a:spcPct val="50000"/>
              </a:spcBef>
              <a:buNone/>
              <a:defRPr sz="21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41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Tab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45990" y="403228"/>
            <a:ext cx="11483965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Table Title Goes Here</a:t>
            </a:r>
            <a:endParaRPr lang="en-US" dirty="0"/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2" hasCustomPrompt="1"/>
          </p:nvPr>
        </p:nvSpPr>
        <p:spPr>
          <a:xfrm>
            <a:off x="493060" y="1583269"/>
            <a:ext cx="11264081" cy="4057651"/>
          </a:xfrm>
          <a:prstGeom prst="rect">
            <a:avLst/>
          </a:prstGeom>
        </p:spPr>
        <p:txBody>
          <a:bodyPr lIns="121883" tIns="60941" rIns="121883" bIns="60941">
            <a:noAutofit/>
          </a:bodyPr>
          <a:lstStyle>
            <a:lvl1pPr marL="0" indent="0" algn="ctr">
              <a:buNone/>
              <a:defRPr sz="27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 smtClean="0"/>
              <a:t>Click icon to add Table</a:t>
            </a:r>
            <a:endParaRPr lang="en-GB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536" y="5820190"/>
            <a:ext cx="9945743" cy="27699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marL="0" indent="0" algn="l" defTabSz="804694">
              <a:lnSpc>
                <a:spcPct val="100000"/>
              </a:lnSpc>
              <a:spcBef>
                <a:spcPct val="50000"/>
              </a:spcBef>
              <a:buNone/>
              <a:defRPr lang="en-US" sz="2100" b="0" i="0" kern="1200" dirty="0" smtClean="0">
                <a:solidFill>
                  <a:srgbClr val="FFFFFF"/>
                </a:solidFill>
                <a:latin typeface="+mj-lt"/>
                <a:ea typeface="+mn-ea"/>
                <a:cs typeface="CiscoSans ExtraLigh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62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-animated gradient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295115" y="2811836"/>
            <a:ext cx="11066075" cy="859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0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6479" y="4828022"/>
            <a:ext cx="10813351" cy="384175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  <a:cs typeface="CiscoSans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25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335708" y="5164907"/>
            <a:ext cx="10814050" cy="384175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26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335708" y="5938229"/>
            <a:ext cx="10814050" cy="384175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36674" y="3496671"/>
            <a:ext cx="11067284" cy="398668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>
              <a:buFont typeface="Arial" panose="020B0604020202020204" pitchFamily="34" charset="0"/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  <a:lvl2pPr marL="406336" indent="0">
              <a:buNone/>
              <a:defRPr/>
            </a:lvl2pPr>
            <a:lvl3pPr marL="569816" indent="0">
              <a:buNone/>
              <a:defRPr/>
            </a:lvl3pPr>
            <a:lvl4pPr marL="688861" indent="0">
              <a:buNone/>
              <a:defRPr/>
            </a:lvl4pPr>
            <a:lvl5pPr marL="801554" indent="0">
              <a:buNone/>
              <a:defRPr/>
            </a:lvl5pPr>
          </a:lstStyle>
          <a:p>
            <a:pPr lvl="0"/>
            <a:r>
              <a:rPr lang="en-GB" dirty="0" smtClean="0"/>
              <a:t>Subhead goes here</a:t>
            </a:r>
            <a:endParaRPr lang="en-GB" dirty="0"/>
          </a:p>
        </p:txBody>
      </p:sp>
      <p:grpSp>
        <p:nvGrpSpPr>
          <p:cNvPr id="28" name="Group 67"/>
          <p:cNvGrpSpPr/>
          <p:nvPr userDrawn="1"/>
        </p:nvGrpSpPr>
        <p:grpSpPr>
          <a:xfrm>
            <a:off x="380122" y="410501"/>
            <a:ext cx="1150019" cy="613107"/>
            <a:chOff x="609606" y="528528"/>
            <a:chExt cx="1444732" cy="763787"/>
          </a:xfrm>
          <a:solidFill>
            <a:schemeClr val="bg1"/>
          </a:solidFill>
        </p:grpSpPr>
        <p:sp>
          <p:nvSpPr>
            <p:cNvPr id="32" name="Rectangle 3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10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xmlns:p14="http://schemas.microsoft.com/office/powerpoint/2010/main"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7553" y="5820190"/>
            <a:ext cx="9945743" cy="27699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algn="l" defTabSz="804694">
              <a:lnSpc>
                <a:spcPct val="100000"/>
              </a:lnSpc>
              <a:spcBef>
                <a:spcPct val="50000"/>
              </a:spcBef>
              <a:buNone/>
              <a:defRPr sz="2100" b="0" i="0">
                <a:solidFill>
                  <a:schemeClr val="tx1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45990" y="403228"/>
            <a:ext cx="11506407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Chart Title Goes Here</a:t>
            </a:r>
            <a:endParaRPr lang="en-US" dirty="0"/>
          </a:p>
        </p:txBody>
      </p:sp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493056" y="1583269"/>
            <a:ext cx="11264082" cy="4057651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7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7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har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493056" y="1583269"/>
            <a:ext cx="11264082" cy="4057651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700" b="0" i="0">
                <a:solidFill>
                  <a:srgbClr val="FFFFFF"/>
                </a:solidFill>
                <a:latin typeface="+mn-lt"/>
                <a:cs typeface="CiscoSans ExtraLight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ctrTitle" hasCustomPrompt="1"/>
          </p:nvPr>
        </p:nvSpPr>
        <p:spPr>
          <a:xfrm>
            <a:off x="345986" y="403228"/>
            <a:ext cx="114849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Chart Title Goes Here</a:t>
            </a:r>
            <a:endParaRPr lang="en-US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7553" y="5820190"/>
            <a:ext cx="9945743" cy="276999"/>
          </a:xfrm>
          <a:prstGeom prst="rect">
            <a:avLst/>
          </a:prstGeom>
        </p:spPr>
        <p:txBody>
          <a:bodyPr wrap="square" lIns="121883" tIns="60941" rIns="121883" bIns="60941" anchor="b" anchorCtr="0">
            <a:noAutofit/>
          </a:bodyPr>
          <a:lstStyle>
            <a:lvl1pPr algn="l" defTabSz="804694">
              <a:lnSpc>
                <a:spcPct val="100000"/>
              </a:lnSpc>
              <a:spcBef>
                <a:spcPct val="50000"/>
              </a:spcBef>
              <a:buNone/>
              <a:defRPr sz="2100" b="0" i="0">
                <a:solidFill>
                  <a:srgbClr val="FFFFFF"/>
                </a:solidFill>
                <a:latin typeface="+mj-lt"/>
                <a:cs typeface="CiscoSans ExtraLigh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414963" y="6576141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ltGray">
          <a:xfrm>
            <a:off x="11551122" y="6572037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89294" y="6555465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331958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Chart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45986" y="403228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340384" y="1559096"/>
            <a:ext cx="5686002" cy="4294544"/>
          </a:xfrm>
          <a:prstGeom prst="rect">
            <a:avLst/>
          </a:prstGeom>
        </p:spPr>
        <p:txBody>
          <a:bodyPr lIns="121883" tIns="60941" rIns="121883" bIns="60941" anchor="ctr" anchorCtr="0">
            <a:noAutofit/>
          </a:bodyPr>
          <a:lstStyle>
            <a:lvl1pPr marL="0" indent="0">
              <a:buNone/>
              <a:defRPr sz="32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Simple text goes here and can wrap to accommodate more lines of information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 hasCustomPrompt="1"/>
          </p:nvPr>
        </p:nvSpPr>
        <p:spPr>
          <a:xfrm>
            <a:off x="6379816" y="1559096"/>
            <a:ext cx="5353772" cy="4292600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70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 smtClean="0"/>
              <a:t>Insert Chart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45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_Chart and text_Gradient_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340384" y="1559096"/>
            <a:ext cx="5686002" cy="4294544"/>
          </a:xfrm>
          <a:prstGeom prst="rect">
            <a:avLst/>
          </a:prstGeom>
        </p:spPr>
        <p:txBody>
          <a:bodyPr lIns="121883" tIns="60941" rIns="121883" bIns="60941" anchor="ctr" anchorCtr="0">
            <a:noAutofit/>
          </a:bodyPr>
          <a:lstStyle>
            <a:lvl1pPr marL="0" indent="0">
              <a:buNone/>
              <a:defRPr sz="32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Simple text goes here and can wrap to accommodate more lines of information</a:t>
            </a:r>
          </a:p>
        </p:txBody>
      </p:sp>
      <p:sp>
        <p:nvSpPr>
          <p:cNvPr id="22" name="Chart Placeholder 2"/>
          <p:cNvSpPr>
            <a:spLocks noGrp="1"/>
          </p:cNvSpPr>
          <p:nvPr>
            <p:ph type="chart" sz="quarter" idx="12" hasCustomPrompt="1"/>
          </p:nvPr>
        </p:nvSpPr>
        <p:spPr>
          <a:xfrm>
            <a:off x="6379816" y="1559096"/>
            <a:ext cx="5353772" cy="4292600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70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 smtClean="0"/>
              <a:t>Insert Chart Here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44815" y="403228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03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  <p:bldP spid="13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344530" y="404085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rgbClr val="00A2B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340384" y="1559096"/>
            <a:ext cx="5686002" cy="4294544"/>
          </a:xfrm>
          <a:prstGeom prst="rect">
            <a:avLst/>
          </a:prstGeom>
        </p:spPr>
        <p:txBody>
          <a:bodyPr lIns="121883" tIns="60941" rIns="121883" bIns="60941" anchor="ctr" anchorCtr="0">
            <a:noAutofit/>
          </a:bodyPr>
          <a:lstStyle>
            <a:lvl1pPr marL="0" indent="0">
              <a:buNone/>
              <a:defRPr sz="32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Simple text goes here and can wrap to accommodate more lines of information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6381426" y="1559096"/>
            <a:ext cx="5352162" cy="4295015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7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 smtClean="0"/>
              <a:t>Insert Image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91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>
        <p:tmplLst>
          <p:tmpl lvl="1">
            <p:tnLst>
              <p:par>
                <p:cTn xmlns:p14="http://schemas.microsoft.com/office/powerpoint/2010/main"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ottom title_photo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6381426" y="1559096"/>
            <a:ext cx="5352162" cy="4295015"/>
          </a:xfrm>
          <a:prstGeom prst="rect">
            <a:avLst/>
          </a:prstGeom>
        </p:spPr>
        <p:txBody>
          <a:bodyPr vert="horz" lIns="121883" tIns="60941" rIns="121883" bIns="60941"/>
          <a:lstStyle>
            <a:lvl1pPr marL="0" indent="0" algn="ctr">
              <a:buNone/>
              <a:defRPr sz="27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 smtClean="0"/>
              <a:t>Insert Image Here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340384" y="1559096"/>
            <a:ext cx="5686002" cy="4294544"/>
          </a:xfrm>
          <a:prstGeom prst="rect">
            <a:avLst/>
          </a:prstGeom>
        </p:spPr>
        <p:txBody>
          <a:bodyPr lIns="121883" tIns="60941" rIns="121883" bIns="60941" anchor="ctr" anchorCtr="0"/>
          <a:lstStyle>
            <a:lvl1pPr marL="0" indent="0">
              <a:buNone/>
              <a:defRPr sz="32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Simple text goes here and can wrap to accommodate more lines of information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344815" y="403228"/>
            <a:ext cx="11543628" cy="971709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ct val="90000"/>
              </a:lnSpc>
              <a:defRPr sz="3300" b="0" i="0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7642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ottom title_photo and tex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9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6369708" y="1559096"/>
            <a:ext cx="5352162" cy="4295015"/>
          </a:xfrm>
          <a:prstGeom prst="rect">
            <a:avLst/>
          </a:prstGeom>
        </p:spPr>
        <p:txBody>
          <a:bodyPr vert="horz" lIns="121883" tIns="60941" rIns="121883" bIns="60941">
            <a:noAutofit/>
          </a:bodyPr>
          <a:lstStyle>
            <a:lvl1pPr marL="0" indent="0" algn="ctr">
              <a:buNone/>
              <a:defRPr sz="270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 dirty="0" smtClean="0"/>
              <a:t>Insert Image Here</a:t>
            </a:r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340384" y="1559096"/>
            <a:ext cx="5686002" cy="4294544"/>
          </a:xfrm>
          <a:prstGeom prst="rect">
            <a:avLst/>
          </a:prstGeom>
        </p:spPr>
        <p:txBody>
          <a:bodyPr lIns="121883" tIns="60941" rIns="121883" bIns="60941" anchor="ctr" anchorCtr="0">
            <a:noAutofit/>
          </a:bodyPr>
          <a:lstStyle>
            <a:lvl1pPr marL="0" indent="0">
              <a:buNone/>
              <a:defRPr sz="3200" b="0" i="0" baseline="0"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GB" dirty="0" smtClean="0"/>
              <a:t>Simple text goes here and can wrap to accommodate more lines of information</a:t>
            </a:r>
          </a:p>
        </p:txBody>
      </p:sp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349160" y="406400"/>
            <a:ext cx="11543628" cy="971709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33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86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 build="p">
        <p:tmplLst>
          <p:tmpl lvl="1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4890343" y="311151"/>
            <a:ext cx="4356380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4890719" y="311151"/>
            <a:ext cx="4356013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914209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baseline="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46501" y="311151"/>
            <a:ext cx="438250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27659" y="311151"/>
            <a:ext cx="4401521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914209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9304020" y="311151"/>
            <a:ext cx="2451002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9304020" y="311151"/>
            <a:ext cx="2451002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914209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46508" y="3028957"/>
            <a:ext cx="3363339" cy="345893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427654" y="3028957"/>
            <a:ext cx="3382346" cy="345893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914209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880957" y="3028957"/>
            <a:ext cx="5365768" cy="345893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3876769" y="3028957"/>
            <a:ext cx="5369956" cy="345893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914209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9304020" y="1683665"/>
            <a:ext cx="2451002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304020" y="1676401"/>
            <a:ext cx="2451002" cy="344941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914209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304020" y="5182964"/>
            <a:ext cx="2451002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endParaRPr lang="en-US">
              <a:latin typeface="CiscoSans"/>
              <a:cs typeface="CiscoSans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9304020" y="5182964"/>
            <a:ext cx="2451002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0" tIns="45711" rIns="91420" bIns="45711" rtlCol="0" anchor="ctr" anchorCtr="0">
            <a:normAutofit/>
          </a:bodyPr>
          <a:lstStyle>
            <a:lvl1pPr marL="0" indent="0" algn="ctr" defTabSz="914209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b="0" i="0" kern="1200" dirty="0">
                <a:solidFill>
                  <a:schemeClr val="tx2"/>
                </a:solidFill>
                <a:latin typeface="+mn-lt"/>
                <a:ea typeface="+mn-ea"/>
                <a:cs typeface="Broadway" panose="04040905080B02020502" pitchFamily="82" charset="0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0" name="Rectangle 5"/>
          <p:cNvSpPr>
            <a:spLocks noChangeArrowheads="1"/>
          </p:cNvSpPr>
          <p:nvPr userDrawn="1"/>
        </p:nvSpPr>
        <p:spPr bwMode="ltGray">
          <a:xfrm>
            <a:off x="10414963" y="6576141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11551122" y="6572037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9" name="Rectangle 4"/>
          <p:cNvSpPr>
            <a:spLocks noChangeArrowheads="1"/>
          </p:cNvSpPr>
          <p:nvPr userDrawn="1"/>
        </p:nvSpPr>
        <p:spPr bwMode="ltGray">
          <a:xfrm>
            <a:off x="389294" y="6555465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19670666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521843" y="795528"/>
            <a:ext cx="7130463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521843" y="4794355"/>
            <a:ext cx="7128213" cy="996372"/>
          </a:xfrm>
          <a:prstGeom prst="rect">
            <a:avLst/>
          </a:prstGeom>
          <a:noFill/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2532991" y="795528"/>
            <a:ext cx="710380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lIns="121883" tIns="60941" rIns="121883" bIns="60941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753777" y="4873439"/>
            <a:ext cx="6763665" cy="838200"/>
          </a:xfrm>
        </p:spPr>
        <p:txBody>
          <a:bodyPr anchor="ctr"/>
          <a:lstStyle>
            <a:lvl1pPr>
              <a:defRPr sz="27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551114" y="6549625"/>
            <a:ext cx="287628" cy="2060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8" tIns="41053" rIns="82108" bIns="41053" anchor="b">
            <a:spAutoFit/>
          </a:bodyPr>
          <a:lstStyle/>
          <a:p>
            <a:pPr algn="r" defTabSz="814251">
              <a:lnSpc>
                <a:spcPct val="100000"/>
              </a:lnSpc>
            </a:pPr>
            <a:fld id="{DFCF27A5-1A5B-48D3-A060-2758FFBB1ADD}" type="slidenum">
              <a:rPr lang="en-US" sz="800">
                <a:solidFill>
                  <a:schemeClr val="bg2"/>
                </a:solidFill>
                <a:latin typeface="+mn-lt"/>
              </a:rPr>
              <a:pPr algn="r" defTabSz="814251">
                <a:lnSpc>
                  <a:spcPct val="100000"/>
                </a:lnSpc>
              </a:pPr>
              <a:t>‹#›</a:t>
            </a:fld>
            <a:endParaRPr lang="en-US" sz="8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5" name="Rectangle 5"/>
          <p:cNvSpPr>
            <a:spLocks noChangeArrowheads="1"/>
          </p:cNvSpPr>
          <p:nvPr userDrawn="1"/>
        </p:nvSpPr>
        <p:spPr bwMode="ltGray">
          <a:xfrm>
            <a:off x="10414963" y="6576141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6" name="Rectangle 7"/>
          <p:cNvSpPr>
            <a:spLocks noChangeArrowheads="1"/>
          </p:cNvSpPr>
          <p:nvPr userDrawn="1"/>
        </p:nvSpPr>
        <p:spPr bwMode="ltGray">
          <a:xfrm>
            <a:off x="11551122" y="6572037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389294" y="6555465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253145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450988" y="310896"/>
            <a:ext cx="4363599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450988" y="310896"/>
            <a:ext cx="4363599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lIns="91424" tIns="45713" rIns="91424" bIns="45713" rtlCol="0" anchor="ctr" anchorCtr="0">
            <a:normAutofit/>
          </a:bodyPr>
          <a:lstStyle>
            <a:lvl1pPr marL="0" indent="0" algn="ctr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17373" y="3429000"/>
            <a:ext cx="9343297" cy="1421928"/>
          </a:xfrm>
        </p:spPr>
        <p:txBody>
          <a:bodyPr anchor="t">
            <a:noAutofit/>
          </a:bodyPr>
          <a:lstStyle>
            <a:lvl1pPr marL="0" marR="0" indent="0" algn="l" defTabSz="91424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89293" y="6555463"/>
            <a:ext cx="4559499" cy="20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8" tIns="41053" rIns="82108" bIns="41053" anchor="b" anchorCtr="0">
            <a:spAutoFit/>
          </a:bodyPr>
          <a:lstStyle/>
          <a:p>
            <a:pPr algn="l" defTabSz="814251">
              <a:lnSpc>
                <a:spcPct val="100000"/>
              </a:lnSpc>
            </a:pPr>
            <a:r>
              <a:rPr lang="en-US" sz="800" dirty="0" smtClean="0">
                <a:solidFill>
                  <a:schemeClr val="bg2"/>
                </a:solidFill>
                <a:latin typeface="+mj-lt"/>
              </a:rPr>
              <a:t>© 2013</a:t>
            </a:r>
            <a:r>
              <a:rPr lang="en-US" sz="800" baseline="0" dirty="0" smtClean="0">
                <a:solidFill>
                  <a:schemeClr val="bg2"/>
                </a:solidFill>
                <a:latin typeface="+mj-lt"/>
              </a:rPr>
              <a:t>  </a:t>
            </a:r>
            <a:r>
              <a:rPr lang="en-US" sz="800" dirty="0" smtClean="0">
                <a:solidFill>
                  <a:schemeClr val="bg2"/>
                </a:solidFill>
                <a:latin typeface="+mj-lt"/>
              </a:rPr>
              <a:t>Cisco and/or its affiliates. All rights reserved.</a:t>
            </a:r>
            <a:endParaRPr lang="en-US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551114" y="6549625"/>
            <a:ext cx="287628" cy="2060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8" tIns="41053" rIns="82108" bIns="41053" anchor="b">
            <a:spAutoFit/>
          </a:bodyPr>
          <a:lstStyle/>
          <a:p>
            <a:pPr algn="r" defTabSz="814251">
              <a:lnSpc>
                <a:spcPct val="100000"/>
              </a:lnSpc>
            </a:pPr>
            <a:fld id="{DFCF27A5-1A5B-48D3-A060-2758FFBB1ADD}" type="slidenum">
              <a:rPr lang="en-US" sz="800">
                <a:solidFill>
                  <a:schemeClr val="bg2"/>
                </a:solidFill>
                <a:latin typeface="+mn-lt"/>
              </a:rPr>
              <a:pPr algn="r" defTabSz="814251">
                <a:lnSpc>
                  <a:spcPct val="100000"/>
                </a:lnSpc>
              </a:pPr>
              <a:t>‹#›</a:t>
            </a:fld>
            <a:endParaRPr lang="en-US" sz="8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10414963" y="6576141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ltGray">
          <a:xfrm>
            <a:off x="11551122" y="6572037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ltGray">
          <a:xfrm>
            <a:off x="389294" y="6555465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192760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gradi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ctrTitle" hasCustomPrompt="1"/>
          </p:nvPr>
        </p:nvSpPr>
        <p:spPr>
          <a:xfrm>
            <a:off x="295115" y="2811836"/>
            <a:ext cx="11066075" cy="859640"/>
          </a:xfrm>
          <a:prstGeom prst="rect">
            <a:avLst/>
          </a:prstGeom>
        </p:spPr>
        <p:txBody>
          <a:bodyPr anchor="b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0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2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6479" y="4828022"/>
            <a:ext cx="10813351" cy="384175"/>
          </a:xfrm>
          <a:prstGeom prst="rect">
            <a:avLst/>
          </a:prstGeom>
        </p:spPr>
        <p:txBody>
          <a:bodyPr lIns="121883" tIns="60941" rIns="121883" bIns="60941" anchor="b" anchorCtr="0">
            <a:no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  <a:cs typeface="CiscoSans"/>
              </a:defRPr>
            </a:lvl1pPr>
            <a:lvl2pPr marL="457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</a:t>
            </a:r>
            <a:endParaRPr lang="en-US" dirty="0"/>
          </a:p>
        </p:txBody>
      </p:sp>
      <p:sp>
        <p:nvSpPr>
          <p:cNvPr id="25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335708" y="5164907"/>
            <a:ext cx="10814050" cy="384175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Speaker Title</a:t>
            </a:r>
            <a:endParaRPr lang="en-US" dirty="0"/>
          </a:p>
        </p:txBody>
      </p:sp>
      <p:sp>
        <p:nvSpPr>
          <p:cNvPr id="26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335708" y="5938229"/>
            <a:ext cx="10814050" cy="384175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36674" y="3496671"/>
            <a:ext cx="11067284" cy="398668"/>
          </a:xfrm>
          <a:prstGeom prst="rect">
            <a:avLst/>
          </a:prstGeom>
        </p:spPr>
        <p:txBody>
          <a:bodyPr lIns="121883" tIns="60941" rIns="121883" bIns="60941"/>
          <a:lstStyle>
            <a:lvl1pPr marL="0" indent="0">
              <a:buFont typeface="Arial" panose="020B0604020202020204" pitchFamily="34" charset="0"/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  <a:lvl2pPr marL="406336" indent="0">
              <a:buNone/>
              <a:defRPr/>
            </a:lvl2pPr>
            <a:lvl3pPr marL="569816" indent="0">
              <a:buNone/>
              <a:defRPr/>
            </a:lvl3pPr>
            <a:lvl4pPr marL="688861" indent="0">
              <a:buNone/>
              <a:defRPr/>
            </a:lvl4pPr>
            <a:lvl5pPr marL="801554" indent="0">
              <a:buNone/>
              <a:defRPr/>
            </a:lvl5pPr>
          </a:lstStyle>
          <a:p>
            <a:pPr lvl="0"/>
            <a:r>
              <a:rPr lang="en-GB" dirty="0" smtClean="0"/>
              <a:t>Subhead goes here</a:t>
            </a:r>
            <a:endParaRPr lang="en-GB" dirty="0"/>
          </a:p>
        </p:txBody>
      </p:sp>
      <p:grpSp>
        <p:nvGrpSpPr>
          <p:cNvPr id="28" name="Group 67"/>
          <p:cNvGrpSpPr/>
          <p:nvPr userDrawn="1"/>
        </p:nvGrpSpPr>
        <p:grpSpPr>
          <a:xfrm>
            <a:off x="380122" y="410501"/>
            <a:ext cx="1150019" cy="613107"/>
            <a:chOff x="609606" y="528528"/>
            <a:chExt cx="1444732" cy="763787"/>
          </a:xfrm>
          <a:solidFill>
            <a:schemeClr val="bg1"/>
          </a:solidFill>
        </p:grpSpPr>
        <p:sp>
          <p:nvSpPr>
            <p:cNvPr id="32" name="Rectangle 31"/>
            <p:cNvSpPr>
              <a:spLocks noChangeArrowheads="1"/>
            </p:cNvSpPr>
            <p:nvPr/>
          </p:nvSpPr>
          <p:spPr bwMode="black">
            <a:xfrm>
              <a:off x="1016583" y="1035671"/>
              <a:ext cx="65914" cy="24972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1400565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40666" y="1028755"/>
              <a:ext cx="190842" cy="263560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black">
            <a:xfrm>
              <a:off x="1660386" y="1028755"/>
              <a:ext cx="262121" cy="263560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67569" y="1028755"/>
              <a:ext cx="170915" cy="263560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609606" y="732922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783587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954502" y="528528"/>
              <a:ext cx="62080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128481" y="646860"/>
              <a:ext cx="62081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298630" y="732922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black">
            <a:xfrm>
              <a:off x="1472609" y="646860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black">
            <a:xfrm>
              <a:off x="1646588" y="528528"/>
              <a:ext cx="62847" cy="39495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black">
            <a:xfrm>
              <a:off x="1817502" y="646864"/>
              <a:ext cx="62847" cy="21438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black">
            <a:xfrm>
              <a:off x="1991491" y="732927"/>
              <a:ext cx="62847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711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xmlns:p14="http://schemas.microsoft.com/office/powerpoint/2010/main"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6655098" y="859536"/>
            <a:ext cx="4838964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6655098" y="859536"/>
            <a:ext cx="4838964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/>
        </p:spPr>
        <p:txBody>
          <a:bodyPr lIns="121883" tIns="60941" rIns="121883" bIns="60941" anchor="ctr" anchorCtr="0"/>
          <a:lstStyle>
            <a:lvl1pPr algn="ctr">
              <a:buFontTx/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39738" y="728978"/>
            <a:ext cx="5798380" cy="1085313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3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54134" y="6555463"/>
            <a:ext cx="4559499" cy="20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8" tIns="41053" rIns="82108" bIns="41053" anchor="b" anchorCtr="0">
            <a:spAutoFit/>
          </a:bodyPr>
          <a:lstStyle/>
          <a:p>
            <a:pPr algn="l" defTabSz="814251">
              <a:lnSpc>
                <a:spcPct val="100000"/>
              </a:lnSpc>
            </a:pPr>
            <a:r>
              <a:rPr lang="en-US" sz="800" dirty="0" smtClean="0">
                <a:solidFill>
                  <a:schemeClr val="bg2"/>
                </a:solidFill>
                <a:latin typeface="+mn-lt"/>
              </a:rPr>
              <a:t>© 2013</a:t>
            </a:r>
            <a:r>
              <a:rPr lang="en-US" sz="800" baseline="0" dirty="0" smtClean="0">
                <a:solidFill>
                  <a:schemeClr val="bg2"/>
                </a:solidFill>
                <a:latin typeface="+mn-lt"/>
              </a:rPr>
              <a:t>  </a:t>
            </a:r>
            <a:r>
              <a:rPr lang="en-US" sz="800" dirty="0" smtClean="0">
                <a:solidFill>
                  <a:schemeClr val="bg2"/>
                </a:solidFill>
                <a:latin typeface="+mn-lt"/>
              </a:rPr>
              <a:t>Cisco and/or its affiliates. All rights reserved.</a:t>
            </a:r>
            <a:endParaRPr lang="en-US" sz="8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551114" y="6549625"/>
            <a:ext cx="287628" cy="2060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8" tIns="41053" rIns="82108" bIns="41053" anchor="b">
            <a:spAutoFit/>
          </a:bodyPr>
          <a:lstStyle/>
          <a:p>
            <a:pPr algn="r" defTabSz="814251">
              <a:lnSpc>
                <a:spcPct val="100000"/>
              </a:lnSpc>
            </a:pPr>
            <a:fld id="{DFCF27A5-1A5B-48D3-A060-2758FFBB1ADD}" type="slidenum">
              <a:rPr lang="en-US" sz="800">
                <a:solidFill>
                  <a:schemeClr val="bg2"/>
                </a:solidFill>
                <a:latin typeface="+mn-lt"/>
              </a:rPr>
              <a:pPr algn="r" defTabSz="814251">
                <a:lnSpc>
                  <a:spcPct val="100000"/>
                </a:lnSpc>
              </a:pPr>
              <a:t>‹#›</a:t>
            </a:fld>
            <a:endParaRPr lang="en-US" sz="8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10414963" y="6576141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ltGray">
          <a:xfrm>
            <a:off x="11551122" y="6572037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389294" y="6555465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39657821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463" y="0"/>
            <a:ext cx="12188825" cy="6858000"/>
          </a:xfrm>
          <a:prstGeom prst="rect">
            <a:avLst/>
          </a:prstGeom>
        </p:spPr>
        <p:txBody>
          <a:bodyPr vert="horz" lIns="121883" tIns="60941" rIns="121883" bIns="60941"/>
          <a:lstStyle>
            <a:lvl1pPr marL="0" indent="0" algn="ctr">
              <a:buNone/>
              <a:defRPr sz="2000" baseline="0">
                <a:latin typeface="+mn-lt"/>
                <a:cs typeface="CiscoSans ExtraLight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472368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10575" y="320841"/>
            <a:ext cx="11259775" cy="5877827"/>
          </a:xfrm>
          <a:prstGeom prst="rect">
            <a:avLst/>
          </a:prstGeom>
        </p:spPr>
        <p:txBody>
          <a:bodyPr vert="horz" lIns="121883" tIns="60941" rIns="121883" bIns="60941"/>
          <a:lstStyle>
            <a:lvl1pPr marL="0" indent="0" algn="ctr">
              <a:buNone/>
              <a:defRPr sz="2000" baseline="0">
                <a:latin typeface="+mn-lt"/>
                <a:cs typeface="CiscoSans ExtraLight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92413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bleed photo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" y="5"/>
            <a:ext cx="12188826" cy="6677886"/>
          </a:xfrm>
          <a:prstGeom prst="rect">
            <a:avLst/>
          </a:prstGeom>
        </p:spPr>
        <p:txBody>
          <a:bodyPr vert="horz" lIns="121883" tIns="60941" rIns="121883" bIns="60941"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882516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ide screen vide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edia Placeholder 39"/>
          <p:cNvSpPr>
            <a:spLocks noGrp="1"/>
          </p:cNvSpPr>
          <p:nvPr>
            <p:ph type="media" sz="quarter" idx="11"/>
          </p:nvPr>
        </p:nvSpPr>
        <p:spPr>
          <a:xfrm>
            <a:off x="3888008" y="777240"/>
            <a:ext cx="7863840" cy="4425696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20" tIns="45711" rIns="91420" bIns="45711" rtlCol="0" anchor="ctr">
            <a:normAutofit/>
          </a:bodyPr>
          <a:lstStyle>
            <a:lvl1pPr marL="0" indent="0" algn="ctr" defTabSz="914209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900" kern="1200" baseline="0" smtClean="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37" name="Rectangle 5"/>
          <p:cNvSpPr>
            <a:spLocks noChangeArrowheads="1"/>
          </p:cNvSpPr>
          <p:nvPr userDrawn="1"/>
        </p:nvSpPr>
        <p:spPr bwMode="ltGray">
          <a:xfrm>
            <a:off x="10414963" y="6576141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11551122" y="6572037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39" name="Rectangle 4"/>
          <p:cNvSpPr>
            <a:spLocks noChangeArrowheads="1"/>
          </p:cNvSpPr>
          <p:nvPr userDrawn="1"/>
        </p:nvSpPr>
        <p:spPr bwMode="ltGray">
          <a:xfrm>
            <a:off x="389294" y="6555465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2393802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vide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edia Placeholder 20"/>
          <p:cNvSpPr>
            <a:spLocks noGrp="1"/>
          </p:cNvSpPr>
          <p:nvPr>
            <p:ph type="media" sz="quarter" idx="10"/>
          </p:nvPr>
        </p:nvSpPr>
        <p:spPr>
          <a:xfrm>
            <a:off x="5853968" y="778669"/>
            <a:ext cx="5897880" cy="4425696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20" tIns="45711" rIns="91420" bIns="45711" rtlCol="0" anchor="ctr">
            <a:normAutofit/>
          </a:bodyPr>
          <a:lstStyle>
            <a:lvl1pPr marL="0" indent="0" algn="ctr" defTabSz="914209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900" kern="1200">
                <a:solidFill>
                  <a:schemeClr val="lt1"/>
                </a:solidFill>
                <a:latin typeface="+mn-lt"/>
                <a:ea typeface="+mn-ea"/>
                <a:cs typeface="CiscoSans"/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10414963" y="6576141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11551122" y="6572037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389294" y="6555465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2445248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3593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Blank_gradient onl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239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Blank_gradient only">
    <p:bg>
      <p:bgPr>
        <a:gradFill>
          <a:gsLst>
            <a:gs pos="0">
              <a:schemeClr val="accent1"/>
            </a:gs>
            <a:gs pos="100000">
              <a:schemeClr val="accent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205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_gradient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2983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8560" y="4279398"/>
            <a:ext cx="6244863" cy="384175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91424" tIns="45713" rIns="91424" bIns="45713" anchor="ctr"/>
          <a:lstStyle/>
          <a:p>
            <a:endParaRPr lang="en-US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31650" y="3282701"/>
            <a:ext cx="6281773" cy="1022351"/>
          </a:xfrm>
        </p:spPr>
        <p:txBody>
          <a:bodyPr vert="horz" lIns="82280" tIns="45713" rIns="82280" bIns="45713" rtlCol="0" anchor="b" anchorCtr="0">
            <a:noAutofit/>
          </a:bodyPr>
          <a:lstStyle>
            <a:lvl1pPr marL="0" indent="0" algn="l" defTabSz="914247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000" b="0" kern="1200" spc="0" baseline="0" dirty="0">
                <a:gradFill>
                  <a:gsLst>
                    <a:gs pos="0">
                      <a:schemeClr val="accent1"/>
                    </a:gs>
                    <a:gs pos="77000">
                      <a:srgbClr val="01BBBB"/>
                    </a:gs>
                    <a:gs pos="100000">
                      <a:schemeClr val="accent6"/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91424" tIns="45713" rIns="91424" bIns="45713" anchor="ctr"/>
          <a:lstStyle/>
          <a:p>
            <a:endParaRPr lang="en-US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7385249" y="1917701"/>
            <a:ext cx="3567771" cy="2889251"/>
          </a:xfrm>
          <a:prstGeom prst="rect">
            <a:avLst/>
          </a:prstGeom>
        </p:spPr>
        <p:txBody>
          <a:bodyPr lIns="121883" tIns="60941" rIns="121883" bIns="60941" anchor="ctr" anchorCtr="1"/>
          <a:lstStyle>
            <a:lvl1pPr marL="0" indent="0" algn="ctr">
              <a:buNone/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87135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  <p:bldP spid="31" grpId="0"/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_green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5"/>
          <p:cNvGrpSpPr>
            <a:grpSpLocks/>
          </p:cNvGrpSpPr>
          <p:nvPr userDrawn="1"/>
        </p:nvGrpSpPr>
        <p:grpSpPr bwMode="auto">
          <a:xfrm>
            <a:off x="5262544" y="5451743"/>
            <a:ext cx="1654129" cy="879663"/>
            <a:chOff x="384" y="331"/>
            <a:chExt cx="912" cy="485"/>
          </a:xfrm>
        </p:grpSpPr>
        <p:sp>
          <p:nvSpPr>
            <p:cNvPr id="5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2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5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36431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-green thank you">
    <p:bg>
      <p:bgPr>
        <a:gradFill>
          <a:gsLst>
            <a:gs pos="0">
              <a:srgbClr val="272749"/>
            </a:gs>
            <a:gs pos="100000">
              <a:srgbClr val="32BEBD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 userDrawn="1"/>
        </p:nvSpPr>
        <p:spPr>
          <a:xfrm>
            <a:off x="834625" y="3066687"/>
            <a:ext cx="3288933" cy="861775"/>
          </a:xfrm>
          <a:prstGeom prst="rect">
            <a:avLst/>
          </a:prstGeom>
          <a:noFill/>
        </p:spPr>
        <p:txBody>
          <a:bodyPr wrap="none" lIns="121883" tIns="60941" rIns="121883" bIns="60941" rtlCol="0">
            <a:spAutoFit/>
          </a:bodyPr>
          <a:lstStyle/>
          <a:p>
            <a:r>
              <a:rPr lang="en-US" sz="48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48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65" name="Rectangle 64"/>
          <p:cNvSpPr>
            <a:spLocks noChangeArrowheads="1"/>
          </p:cNvSpPr>
          <p:nvPr userDrawn="1"/>
        </p:nvSpPr>
        <p:spPr bwMode="black">
          <a:xfrm>
            <a:off x="8379473" y="3801569"/>
            <a:ext cx="155448" cy="58910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6" name="Freeform 65"/>
          <p:cNvSpPr>
            <a:spLocks/>
          </p:cNvSpPr>
          <p:nvPr userDrawn="1"/>
        </p:nvSpPr>
        <p:spPr bwMode="black">
          <a:xfrm>
            <a:off x="9285041" y="3786905"/>
            <a:ext cx="450072" cy="621729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7" name="Freeform 66"/>
          <p:cNvSpPr>
            <a:spLocks/>
          </p:cNvSpPr>
          <p:nvPr userDrawn="1"/>
        </p:nvSpPr>
        <p:spPr bwMode="black">
          <a:xfrm>
            <a:off x="7728765" y="3786905"/>
            <a:ext cx="450072" cy="621729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8" name="Freeform 67"/>
          <p:cNvSpPr>
            <a:spLocks noEditPoints="1"/>
          </p:cNvSpPr>
          <p:nvPr userDrawn="1"/>
        </p:nvSpPr>
        <p:spPr bwMode="black">
          <a:xfrm>
            <a:off x="9897790" y="3786905"/>
            <a:ext cx="618172" cy="621729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69" name="Freeform 68"/>
          <p:cNvSpPr>
            <a:spLocks/>
          </p:cNvSpPr>
          <p:nvPr userDrawn="1"/>
        </p:nvSpPr>
        <p:spPr bwMode="black">
          <a:xfrm>
            <a:off x="8735553" y="3786905"/>
            <a:ext cx="403078" cy="621729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0" name="Freeform 69"/>
          <p:cNvSpPr>
            <a:spLocks/>
          </p:cNvSpPr>
          <p:nvPr userDrawn="1"/>
        </p:nvSpPr>
        <p:spPr bwMode="black">
          <a:xfrm>
            <a:off x="7419682" y="2966680"/>
            <a:ext cx="146409" cy="302709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1" name="Freeform 70"/>
          <p:cNvSpPr>
            <a:spLocks/>
          </p:cNvSpPr>
          <p:nvPr userDrawn="1"/>
        </p:nvSpPr>
        <p:spPr bwMode="black">
          <a:xfrm>
            <a:off x="7829988" y="2763672"/>
            <a:ext cx="146409" cy="50572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2" name="Freeform 71"/>
          <p:cNvSpPr>
            <a:spLocks/>
          </p:cNvSpPr>
          <p:nvPr userDrawn="1"/>
        </p:nvSpPr>
        <p:spPr bwMode="black">
          <a:xfrm>
            <a:off x="8233069" y="2484528"/>
            <a:ext cx="146409" cy="93168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3" name="Freeform 72"/>
          <p:cNvSpPr>
            <a:spLocks/>
          </p:cNvSpPr>
          <p:nvPr userDrawn="1"/>
        </p:nvSpPr>
        <p:spPr bwMode="black">
          <a:xfrm>
            <a:off x="8643374" y="2763669"/>
            <a:ext cx="146409" cy="505723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4" name="Freeform 73"/>
          <p:cNvSpPr>
            <a:spLocks/>
          </p:cNvSpPr>
          <p:nvPr userDrawn="1"/>
        </p:nvSpPr>
        <p:spPr bwMode="black">
          <a:xfrm>
            <a:off x="9044640" y="2966683"/>
            <a:ext cx="155448" cy="302708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5" name="Freeform 74"/>
          <p:cNvSpPr>
            <a:spLocks/>
          </p:cNvSpPr>
          <p:nvPr userDrawn="1"/>
        </p:nvSpPr>
        <p:spPr bwMode="black">
          <a:xfrm>
            <a:off x="9454951" y="2763668"/>
            <a:ext cx="148216" cy="50572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6" name="Freeform 75"/>
          <p:cNvSpPr>
            <a:spLocks/>
          </p:cNvSpPr>
          <p:nvPr userDrawn="1"/>
        </p:nvSpPr>
        <p:spPr bwMode="black">
          <a:xfrm>
            <a:off x="9865260" y="2484524"/>
            <a:ext cx="148216" cy="93168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7" name="Freeform 76"/>
          <p:cNvSpPr>
            <a:spLocks/>
          </p:cNvSpPr>
          <p:nvPr userDrawn="1"/>
        </p:nvSpPr>
        <p:spPr bwMode="black">
          <a:xfrm>
            <a:off x="10268335" y="2763668"/>
            <a:ext cx="148216" cy="50572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78" name="Freeform 77"/>
          <p:cNvSpPr>
            <a:spLocks/>
          </p:cNvSpPr>
          <p:nvPr userDrawn="1"/>
        </p:nvSpPr>
        <p:spPr bwMode="black">
          <a:xfrm>
            <a:off x="10678643" y="2966683"/>
            <a:ext cx="148216" cy="302708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4768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-re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5"/>
          <p:cNvGrpSpPr>
            <a:grpSpLocks/>
          </p:cNvGrpSpPr>
          <p:nvPr userDrawn="1"/>
        </p:nvGrpSpPr>
        <p:grpSpPr bwMode="auto">
          <a:xfrm>
            <a:off x="5262544" y="5451743"/>
            <a:ext cx="1654129" cy="879663"/>
            <a:chOff x="384" y="331"/>
            <a:chExt cx="912" cy="485"/>
          </a:xfrm>
        </p:grpSpPr>
        <p:sp>
          <p:nvSpPr>
            <p:cNvPr id="19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16978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_Thank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95117" y="1254285"/>
            <a:ext cx="11588991" cy="383823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lnSpc>
                <a:spcPct val="90000"/>
              </a:lnSpc>
              <a:defRPr sz="16000" b="0" i="1" spc="0" baseline="0">
                <a:solidFill>
                  <a:srgbClr val="FFFFFF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Thanks</a:t>
            </a:r>
            <a:endParaRPr lang="en-US" dirty="0"/>
          </a:p>
        </p:txBody>
      </p:sp>
      <p:grpSp>
        <p:nvGrpSpPr>
          <p:cNvPr id="20" name="Group 5"/>
          <p:cNvGrpSpPr>
            <a:grpSpLocks/>
          </p:cNvGrpSpPr>
          <p:nvPr userDrawn="1"/>
        </p:nvGrpSpPr>
        <p:grpSpPr bwMode="auto">
          <a:xfrm>
            <a:off x="5262544" y="5451743"/>
            <a:ext cx="1654129" cy="879663"/>
            <a:chOff x="384" y="331"/>
            <a:chExt cx="912" cy="485"/>
          </a:xfrm>
        </p:grpSpPr>
        <p:sp>
          <p:nvSpPr>
            <p:cNvPr id="21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1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209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cxnSp>
        <p:nvCxnSpPr>
          <p:cNvPr id="24" name="Straight Connector 23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bg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2088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-red thank yo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 userDrawn="1"/>
        </p:nvSpPr>
        <p:spPr>
          <a:xfrm>
            <a:off x="834625" y="3066687"/>
            <a:ext cx="3288933" cy="861775"/>
          </a:xfrm>
          <a:prstGeom prst="rect">
            <a:avLst/>
          </a:prstGeom>
          <a:noFill/>
        </p:spPr>
        <p:txBody>
          <a:bodyPr wrap="none" lIns="121883" tIns="60941" rIns="121883" bIns="60941" rtlCol="0">
            <a:spAutoFit/>
          </a:bodyPr>
          <a:lstStyle/>
          <a:p>
            <a:r>
              <a:rPr lang="en-US" sz="48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48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1" name="Rectangle 20"/>
          <p:cNvSpPr>
            <a:spLocks noChangeArrowheads="1"/>
          </p:cNvSpPr>
          <p:nvPr userDrawn="1"/>
        </p:nvSpPr>
        <p:spPr bwMode="black">
          <a:xfrm>
            <a:off x="8379473" y="3801569"/>
            <a:ext cx="155448" cy="58910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 userDrawn="1"/>
        </p:nvSpPr>
        <p:spPr bwMode="black">
          <a:xfrm>
            <a:off x="9285041" y="3786905"/>
            <a:ext cx="450072" cy="621729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/>
          </p:cNvSpPr>
          <p:nvPr userDrawn="1"/>
        </p:nvSpPr>
        <p:spPr bwMode="black">
          <a:xfrm>
            <a:off x="7728765" y="3786905"/>
            <a:ext cx="450072" cy="621729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0" name="Freeform 39"/>
          <p:cNvSpPr>
            <a:spLocks noEditPoints="1"/>
          </p:cNvSpPr>
          <p:nvPr userDrawn="1"/>
        </p:nvSpPr>
        <p:spPr bwMode="black">
          <a:xfrm>
            <a:off x="9897790" y="3786905"/>
            <a:ext cx="618172" cy="621729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1" name="Freeform 40"/>
          <p:cNvSpPr>
            <a:spLocks/>
          </p:cNvSpPr>
          <p:nvPr userDrawn="1"/>
        </p:nvSpPr>
        <p:spPr bwMode="black">
          <a:xfrm>
            <a:off x="8735553" y="3786905"/>
            <a:ext cx="403078" cy="621729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2" name="Freeform 41"/>
          <p:cNvSpPr>
            <a:spLocks/>
          </p:cNvSpPr>
          <p:nvPr userDrawn="1"/>
        </p:nvSpPr>
        <p:spPr bwMode="black">
          <a:xfrm>
            <a:off x="7419682" y="2966680"/>
            <a:ext cx="146409" cy="302709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3" name="Freeform 42"/>
          <p:cNvSpPr>
            <a:spLocks/>
          </p:cNvSpPr>
          <p:nvPr userDrawn="1"/>
        </p:nvSpPr>
        <p:spPr bwMode="black">
          <a:xfrm>
            <a:off x="7829988" y="2763672"/>
            <a:ext cx="146409" cy="50572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4" name="Freeform 43"/>
          <p:cNvSpPr>
            <a:spLocks/>
          </p:cNvSpPr>
          <p:nvPr userDrawn="1"/>
        </p:nvSpPr>
        <p:spPr bwMode="black">
          <a:xfrm>
            <a:off x="8233069" y="2484528"/>
            <a:ext cx="146409" cy="931689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5" name="Freeform 44"/>
          <p:cNvSpPr>
            <a:spLocks/>
          </p:cNvSpPr>
          <p:nvPr userDrawn="1"/>
        </p:nvSpPr>
        <p:spPr bwMode="black">
          <a:xfrm>
            <a:off x="8643374" y="2763669"/>
            <a:ext cx="146409" cy="505723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6" name="Freeform 45"/>
          <p:cNvSpPr>
            <a:spLocks/>
          </p:cNvSpPr>
          <p:nvPr userDrawn="1"/>
        </p:nvSpPr>
        <p:spPr bwMode="black">
          <a:xfrm>
            <a:off x="9044640" y="2966683"/>
            <a:ext cx="155448" cy="302708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7" name="Freeform 46"/>
          <p:cNvSpPr>
            <a:spLocks/>
          </p:cNvSpPr>
          <p:nvPr userDrawn="1"/>
        </p:nvSpPr>
        <p:spPr bwMode="black">
          <a:xfrm>
            <a:off x="9454951" y="2763668"/>
            <a:ext cx="148216" cy="50572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black">
          <a:xfrm>
            <a:off x="9865260" y="2484524"/>
            <a:ext cx="148216" cy="931688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49" name="Freeform 48"/>
          <p:cNvSpPr>
            <a:spLocks/>
          </p:cNvSpPr>
          <p:nvPr userDrawn="1"/>
        </p:nvSpPr>
        <p:spPr bwMode="black">
          <a:xfrm>
            <a:off x="10268335" y="2763668"/>
            <a:ext cx="148216" cy="50572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  <p:sp>
        <p:nvSpPr>
          <p:cNvPr id="50" name="Freeform 49"/>
          <p:cNvSpPr>
            <a:spLocks/>
          </p:cNvSpPr>
          <p:nvPr userDrawn="1"/>
        </p:nvSpPr>
        <p:spPr bwMode="black">
          <a:xfrm>
            <a:off x="10678643" y="2966683"/>
            <a:ext cx="148216" cy="302708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883" tIns="60941" rIns="121883" bIns="60941"/>
          <a:lstStyle/>
          <a:p>
            <a:endParaRPr lang="en-US">
              <a:solidFill>
                <a:srgbClr val="0096D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65395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 userDrawn="1"/>
        </p:nvSpPr>
        <p:spPr bwMode="white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91420" tIns="45711" rIns="91420" bIns="45711" anchor="ctr"/>
          <a:lstStyle/>
          <a:p>
            <a:endParaRPr lang="en-US">
              <a:latin typeface="+mj-lt"/>
            </a:endParaRPr>
          </a:p>
        </p:txBody>
      </p:sp>
      <p:sp>
        <p:nvSpPr>
          <p:cNvPr id="47" name="Rectangle 3"/>
          <p:cNvSpPr>
            <a:spLocks noChangeArrowheads="1"/>
          </p:cNvSpPr>
          <p:nvPr userDrawn="1"/>
        </p:nvSpPr>
        <p:spPr bwMode="hidden">
          <a:xfrm>
            <a:off x="0" y="0"/>
            <a:ext cx="12188825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lIns="91420" tIns="45711" rIns="91420" bIns="45711" anchor="ctr"/>
          <a:lstStyle/>
          <a:p>
            <a:endParaRPr lang="en-US">
              <a:latin typeface="+mj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27189" y="762101"/>
            <a:ext cx="11066075" cy="342659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000" b="0" i="0" spc="0" baseline="0">
                <a:gradFill>
                  <a:gsLst>
                    <a:gs pos="0">
                      <a:schemeClr val="accent1"/>
                    </a:gs>
                    <a:gs pos="100000">
                      <a:srgbClr val="01BBBB"/>
                    </a:gs>
                  </a:gsLst>
                  <a:lin ang="1200000" scaled="0"/>
                </a:gra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Section Title Goes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8560" y="4279398"/>
            <a:ext cx="6244863" cy="384175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rgbClr val="272749"/>
                </a:solidFill>
                <a:latin typeface="+mj-lt"/>
                <a:ea typeface="+mn-ea"/>
                <a:cs typeface="+mn-cs"/>
              </a:defRPr>
            </a:lvl1pPr>
            <a:lvl2pPr marL="457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0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gu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27189" y="750145"/>
            <a:ext cx="11066075" cy="342659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0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Section Title Goes Here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8560" y="4279398"/>
            <a:ext cx="6244863" cy="384175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rgbClr val="272749"/>
                </a:solidFill>
                <a:latin typeface="+mj-lt"/>
                <a:ea typeface="+mn-ea"/>
                <a:cs typeface="+mn-cs"/>
              </a:defRPr>
            </a:lvl1pPr>
            <a:lvl2pPr marL="457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0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g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327189" y="750145"/>
            <a:ext cx="11066075" cy="342659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000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Section Title Goes Here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FFFFFF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FFFFFF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FFFFFF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FFFFFF"/>
              </a:solidFill>
              <a:latin typeface="+mn-lt"/>
              <a:cs typeface="CiscoSans Thin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8560" y="4279398"/>
            <a:ext cx="6244863" cy="384175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rgbClr val="32BEBD"/>
                </a:solidFill>
                <a:latin typeface="+mj-lt"/>
                <a:ea typeface="+mn-ea"/>
                <a:cs typeface="+mn-cs"/>
              </a:defRPr>
            </a:lvl1pPr>
            <a:lvl2pPr marL="457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53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63" Type="http://schemas.openxmlformats.org/officeDocument/2006/relationships/slideLayout" Target="../slideLayouts/slideLayout63.xml"/><Relationship Id="rId64" Type="http://schemas.openxmlformats.org/officeDocument/2006/relationships/slideLayout" Target="../slideLayouts/slideLayout64.xml"/><Relationship Id="rId65" Type="http://schemas.openxmlformats.org/officeDocument/2006/relationships/theme" Target="../theme/theme1.xml"/><Relationship Id="rId50" Type="http://schemas.openxmlformats.org/officeDocument/2006/relationships/slideLayout" Target="../slideLayouts/slideLayout50.xml"/><Relationship Id="rId51" Type="http://schemas.openxmlformats.org/officeDocument/2006/relationships/slideLayout" Target="../slideLayouts/slideLayout51.xml"/><Relationship Id="rId52" Type="http://schemas.openxmlformats.org/officeDocument/2006/relationships/slideLayout" Target="../slideLayouts/slideLayout52.xml"/><Relationship Id="rId53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54.xml"/><Relationship Id="rId55" Type="http://schemas.openxmlformats.org/officeDocument/2006/relationships/slideLayout" Target="../slideLayouts/slideLayout55.xml"/><Relationship Id="rId56" Type="http://schemas.openxmlformats.org/officeDocument/2006/relationships/slideLayout" Target="../slideLayouts/slideLayout56.xml"/><Relationship Id="rId57" Type="http://schemas.openxmlformats.org/officeDocument/2006/relationships/slideLayout" Target="../slideLayouts/slideLayout57.xml"/><Relationship Id="rId58" Type="http://schemas.openxmlformats.org/officeDocument/2006/relationships/slideLayout" Target="../slideLayouts/slideLayout58.xml"/><Relationship Id="rId59" Type="http://schemas.openxmlformats.org/officeDocument/2006/relationships/slideLayout" Target="../slideLayouts/slideLayout5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4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60" Type="http://schemas.openxmlformats.org/officeDocument/2006/relationships/slideLayout" Target="../slideLayouts/slideLayout60.xml"/><Relationship Id="rId61" Type="http://schemas.openxmlformats.org/officeDocument/2006/relationships/slideLayout" Target="../slideLayouts/slideLayout61.xml"/><Relationship Id="rId62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5"/>
          <p:cNvSpPr>
            <a:spLocks noGrp="1"/>
          </p:cNvSpPr>
          <p:nvPr>
            <p:ph type="title"/>
          </p:nvPr>
        </p:nvSpPr>
        <p:spPr>
          <a:xfrm>
            <a:off x="347403" y="454877"/>
            <a:ext cx="11542817" cy="975360"/>
          </a:xfrm>
          <a:prstGeom prst="rect">
            <a:avLst/>
          </a:prstGeom>
        </p:spPr>
        <p:txBody>
          <a:bodyPr vert="horz" lIns="121883" tIns="60941" rIns="121883" bIns="60941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ltGray">
          <a:xfrm>
            <a:off x="10414963" y="6327964"/>
            <a:ext cx="1016261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r>
              <a:rPr lang="en-US" sz="800" b="0" i="0" dirty="0">
                <a:solidFill>
                  <a:srgbClr val="231F20"/>
                </a:solidFill>
                <a:latin typeface="+mn-lt"/>
                <a:cs typeface="CiscoSans Thin"/>
              </a:rPr>
              <a:t>Cisco Confidential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ltGray">
          <a:xfrm>
            <a:off x="11551122" y="6323860"/>
            <a:ext cx="287620" cy="206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4" tIns="41051" rIns="82104" bIns="41051" anchor="b">
            <a:spAutoFit/>
          </a:bodyPr>
          <a:lstStyle/>
          <a:p>
            <a:pPr algn="r" defTabSz="814217">
              <a:lnSpc>
                <a:spcPct val="100000"/>
              </a:lnSpc>
            </a:pPr>
            <a:fld id="{DFCF27A5-1A5B-48D3-A060-2758FFBB1ADD}" type="slidenum">
              <a:rPr lang="en-US" sz="800" b="0" i="0">
                <a:solidFill>
                  <a:srgbClr val="231F20"/>
                </a:solidFill>
                <a:latin typeface="+mn-lt"/>
                <a:cs typeface="CiscoSans Thin"/>
              </a:rPr>
              <a:pPr algn="r" defTabSz="814217">
                <a:lnSpc>
                  <a:spcPct val="100000"/>
                </a:lnSpc>
              </a:pPr>
              <a:t>‹#›</a:t>
            </a:fld>
            <a:endParaRPr lang="en-US" sz="800" b="0" i="0" dirty="0">
              <a:solidFill>
                <a:srgbClr val="231F20"/>
              </a:solidFill>
              <a:latin typeface="+mn-lt"/>
              <a:cs typeface="CiscoSans Thin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ltGray">
          <a:xfrm>
            <a:off x="389294" y="6329697"/>
            <a:ext cx="4559499" cy="20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04" tIns="41051" rIns="82104" bIns="41051" anchor="b" anchorCtr="0">
            <a:spAutoFit/>
          </a:bodyPr>
          <a:lstStyle/>
          <a:p>
            <a:pPr algn="l" defTabSz="814217">
              <a:lnSpc>
                <a:spcPct val="100000"/>
              </a:lnSpc>
            </a:pPr>
            <a:r>
              <a:rPr lang="en-US" sz="800" b="0" i="0" dirty="0" smtClean="0">
                <a:solidFill>
                  <a:srgbClr val="231F20"/>
                </a:solidFill>
                <a:latin typeface="+mn-lt"/>
                <a:cs typeface="CiscoSans Thin"/>
              </a:rPr>
              <a:t>© 2013-2014  Cisco and/or its affiliates. All rights reserved.</a:t>
            </a:r>
            <a:endParaRPr lang="en-US" sz="800" b="0" i="0" dirty="0">
              <a:solidFill>
                <a:srgbClr val="231F20"/>
              </a:solidFill>
              <a:latin typeface="+mn-lt"/>
              <a:cs typeface="CiscoSans Thin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771410"/>
            <a:ext cx="12188825" cy="0"/>
          </a:xfrm>
          <a:prstGeom prst="line">
            <a:avLst/>
          </a:prstGeom>
          <a:ln w="177800">
            <a:gradFill>
              <a:gsLst>
                <a:gs pos="0">
                  <a:schemeClr val="tx2"/>
                </a:gs>
                <a:gs pos="100000">
                  <a:schemeClr val="accent6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48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67" r:id="rId2"/>
    <p:sldLayoutId id="2147483662" r:id="rId3"/>
    <p:sldLayoutId id="2147483766" r:id="rId4"/>
    <p:sldLayoutId id="2147483764" r:id="rId5"/>
    <p:sldLayoutId id="2147483754" r:id="rId6"/>
    <p:sldLayoutId id="2147483665" r:id="rId7"/>
    <p:sldLayoutId id="2147483752" r:id="rId8"/>
    <p:sldLayoutId id="2147483768" r:id="rId9"/>
    <p:sldLayoutId id="2147483773" r:id="rId10"/>
    <p:sldLayoutId id="2147483774" r:id="rId11"/>
    <p:sldLayoutId id="2147483775" r:id="rId12"/>
    <p:sldLayoutId id="2147483776" r:id="rId13"/>
    <p:sldLayoutId id="2147483723" r:id="rId14"/>
    <p:sldLayoutId id="2147483758" r:id="rId15"/>
    <p:sldLayoutId id="2147483667" r:id="rId16"/>
    <p:sldLayoutId id="2147483668" r:id="rId17"/>
    <p:sldLayoutId id="2147483720" r:id="rId18"/>
    <p:sldLayoutId id="2147483669" r:id="rId19"/>
    <p:sldLayoutId id="2147483670" r:id="rId20"/>
    <p:sldLayoutId id="2147483761" r:id="rId21"/>
    <p:sldLayoutId id="2147483671" r:id="rId22"/>
    <p:sldLayoutId id="2147483672" r:id="rId23"/>
    <p:sldLayoutId id="2147483770" r:id="rId24"/>
    <p:sldLayoutId id="2147483772" r:id="rId25"/>
    <p:sldLayoutId id="2147483771" r:id="rId26"/>
    <p:sldLayoutId id="2147483733" r:id="rId27"/>
    <p:sldLayoutId id="2147483734" r:id="rId28"/>
    <p:sldLayoutId id="2147483755" r:id="rId29"/>
    <p:sldLayoutId id="2147483760" r:id="rId30"/>
    <p:sldLayoutId id="2147483726" r:id="rId31"/>
    <p:sldLayoutId id="2147483727" r:id="rId32"/>
    <p:sldLayoutId id="2147483759" r:id="rId33"/>
    <p:sldLayoutId id="2147483731" r:id="rId34"/>
    <p:sldLayoutId id="2147483675" r:id="rId35"/>
    <p:sldLayoutId id="2147483739" r:id="rId36"/>
    <p:sldLayoutId id="2147483742" r:id="rId37"/>
    <p:sldLayoutId id="2147483738" r:id="rId38"/>
    <p:sldLayoutId id="2147483762" r:id="rId39"/>
    <p:sldLayoutId id="2147483673" r:id="rId40"/>
    <p:sldLayoutId id="2147483722" r:id="rId41"/>
    <p:sldLayoutId id="2147483730" r:id="rId42"/>
    <p:sldLayoutId id="2147483736" r:id="rId43"/>
    <p:sldLayoutId id="2147483674" r:id="rId44"/>
    <p:sldLayoutId id="2147483724" r:id="rId45"/>
    <p:sldLayoutId id="2147483725" r:id="rId46"/>
    <p:sldLayoutId id="2147483683" r:id="rId47"/>
    <p:sldLayoutId id="2147483743" r:id="rId48"/>
    <p:sldLayoutId id="2147483744" r:id="rId49"/>
    <p:sldLayoutId id="2147483745" r:id="rId50"/>
    <p:sldLayoutId id="2147483728" r:id="rId51"/>
    <p:sldLayoutId id="2147483750" r:id="rId52"/>
    <p:sldLayoutId id="2147483763" r:id="rId53"/>
    <p:sldLayoutId id="2147483686" r:id="rId54"/>
    <p:sldLayoutId id="2147483687" r:id="rId55"/>
    <p:sldLayoutId id="2147483746" r:id="rId56"/>
    <p:sldLayoutId id="2147483751" r:id="rId57"/>
    <p:sldLayoutId id="2147483756" r:id="rId58"/>
    <p:sldLayoutId id="2147483757" r:id="rId59"/>
    <p:sldLayoutId id="2147483741" r:id="rId60"/>
    <p:sldLayoutId id="2147483747" r:id="rId61"/>
    <p:sldLayoutId id="2147483748" r:id="rId62"/>
    <p:sldLayoutId id="2147483688" r:id="rId63"/>
    <p:sldLayoutId id="2147483749" r:id="rId64"/>
  </p:sldLayoutIdLst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247" rtl="0" eaLnBrk="1" latinLnBrk="0" hangingPunct="1">
        <a:lnSpc>
          <a:spcPct val="80000"/>
        </a:lnSpc>
        <a:spcBef>
          <a:spcPct val="0"/>
        </a:spcBef>
        <a:buNone/>
        <a:defRPr lang="en-US" sz="3300" b="0" kern="1200" spc="0" baseline="0" dirty="0">
          <a:solidFill>
            <a:srgbClr val="00A2BF"/>
          </a:solidFill>
          <a:latin typeface="+mj-lt"/>
          <a:ea typeface="+mj-ea"/>
          <a:cs typeface="CiscoSans"/>
        </a:defRPr>
      </a:lvl1pPr>
    </p:titleStyle>
    <p:bodyStyle>
      <a:lvl1pPr marL="228563" indent="-228563" algn="l" defTabSz="914247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chemeClr val="tx1"/>
          </a:solidFill>
          <a:latin typeface="+mn-lt"/>
          <a:ea typeface="+mn-ea"/>
          <a:cs typeface="CiscoSans"/>
        </a:defRPr>
      </a:lvl1pPr>
      <a:lvl2pPr marL="479856" indent="-287914" algn="l" defTabSz="914247" rtl="0" eaLnBrk="1" latinLnBrk="0" hangingPunct="1">
        <a:lnSpc>
          <a:spcPct val="95000"/>
        </a:lnSpc>
        <a:spcBef>
          <a:spcPts val="800"/>
        </a:spcBef>
        <a:buClr>
          <a:schemeClr val="tx2"/>
        </a:buClr>
        <a:buFont typeface="Arial"/>
        <a:buChar char="•"/>
        <a:defRPr lang="en-US" sz="1900" kern="1200" dirty="0" smtClean="0">
          <a:solidFill>
            <a:schemeClr val="tx1"/>
          </a:solidFill>
          <a:latin typeface="+mn-lt"/>
          <a:ea typeface="+mn-ea"/>
          <a:cs typeface="CiscoSans"/>
        </a:defRPr>
      </a:lvl2pPr>
      <a:lvl3pPr marL="575827" indent="-228532" algn="l" defTabSz="914247" rtl="0" eaLnBrk="1" latinLnBrk="0" hangingPunct="1">
        <a:lnSpc>
          <a:spcPct val="95000"/>
        </a:lnSpc>
        <a:spcBef>
          <a:spcPts val="840"/>
        </a:spcBef>
        <a:buFont typeface="Arial"/>
        <a:buChar char="•"/>
        <a:defRPr lang="en-US" sz="1600" kern="1200" dirty="0" smtClean="0">
          <a:solidFill>
            <a:schemeClr val="tx1"/>
          </a:solidFill>
          <a:latin typeface="+mn-lt"/>
          <a:ea typeface="+mn-ea"/>
          <a:cs typeface="CiscoSans"/>
        </a:defRPr>
      </a:lvl3pPr>
      <a:lvl4pPr marL="671798" indent="-228532" algn="l" defTabSz="914247" rtl="0" eaLnBrk="1" latinLnBrk="0" hangingPunct="1">
        <a:lnSpc>
          <a:spcPct val="95000"/>
        </a:lnSpc>
        <a:spcBef>
          <a:spcPts val="840"/>
        </a:spcBef>
        <a:buFont typeface="Arial"/>
        <a:buChar char="•"/>
        <a:defRPr lang="en-US" sz="1500" kern="1200" dirty="0" smtClean="0">
          <a:solidFill>
            <a:schemeClr val="tx1"/>
          </a:solidFill>
          <a:latin typeface="+mn-lt"/>
          <a:ea typeface="+mn-ea"/>
          <a:cs typeface="CiscoSans"/>
        </a:defRPr>
      </a:lvl4pPr>
      <a:lvl5pPr marL="767770" indent="-228532" algn="l" defTabSz="914247" rtl="0" eaLnBrk="1" latinLnBrk="0" hangingPunct="1">
        <a:lnSpc>
          <a:spcPct val="95000"/>
        </a:lnSpc>
        <a:spcBef>
          <a:spcPts val="840"/>
        </a:spcBef>
        <a:buFont typeface="Arial"/>
        <a:buChar char="•"/>
        <a:defRPr lang="en-US" sz="1500" kern="1200" dirty="0">
          <a:solidFill>
            <a:schemeClr val="tx1"/>
          </a:solidFill>
          <a:latin typeface="+mn-lt"/>
          <a:ea typeface="+mn-ea"/>
          <a:cs typeface="CiscoSans"/>
        </a:defRPr>
      </a:lvl5pPr>
      <a:lvl6pPr marL="1151654" indent="-228563" algn="l" defTabSz="914247" rtl="0" eaLnBrk="1" latinLnBrk="0" hangingPunct="1">
        <a:spcBef>
          <a:spcPts val="800"/>
        </a:spcBef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247626" indent="-228532" algn="l" defTabSz="914247" rtl="0" eaLnBrk="1" latinLnBrk="0" hangingPunct="1">
        <a:spcBef>
          <a:spcPts val="800"/>
        </a:spcBef>
        <a:buFont typeface="Arial" pitchFamily="34" charset="0"/>
        <a:buChar char="•"/>
        <a:defRPr sz="1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199867" indent="0" algn="l" defTabSz="914247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3" indent="-228563" algn="l" defTabSz="91424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1" algn="l" defTabSz="9142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9142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9142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6" algn="l" defTabSz="9142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7" algn="l" defTabSz="9142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3" algn="l" defTabSz="9142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7" algn="l" defTabSz="9142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92" algn="l" defTabSz="9142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hyperlink" Target="http://go2.cisco.com/powerpoints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hyperlink" Target="http://www.cisco.com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iwe.cisco.com/web/words/guide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0.xml"/><Relationship Id="rId2" Type="http://schemas.openxmlformats.org/officeDocument/2006/relationships/diagramData" Target="../diagrams/data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chart" Target="../charts/char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chart" Target="../charts/char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chart" Target="../charts/char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chart" Target="../charts/char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chart" Target="../charts/char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chart" Target="../charts/char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chart" Target="../charts/chart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chart" Target="../charts/chart9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6.jpg"/><Relationship Id="rId3" Type="http://schemas.openxmlformats.org/officeDocument/2006/relationships/image" Target="../media/image3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7.jpeg"/><Relationship Id="rId3" Type="http://schemas.openxmlformats.org/officeDocument/2006/relationships/image" Target="../media/image3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8.jpg"/><Relationship Id="rId3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9.jpg"/><Relationship Id="rId3" Type="http://schemas.openxmlformats.org/officeDocument/2006/relationships/image" Target="../media/image3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0.jpg"/><Relationship Id="rId3" Type="http://schemas.openxmlformats.org/officeDocument/2006/relationships/image" Target="../media/image3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1.jpg"/><Relationship Id="rId3" Type="http://schemas.openxmlformats.org/officeDocument/2006/relationships/image" Target="../media/image3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609417" indent="-609417">
              <a:buFont typeface="+mj-lt"/>
              <a:buAutoNum type="arabicPeriod"/>
            </a:pPr>
            <a:r>
              <a:rPr lang="en-US" dirty="0"/>
              <a:t>Install these templates and supporting </a:t>
            </a:r>
            <a:r>
              <a:rPr lang="en-US" dirty="0" smtClean="0"/>
              <a:t>files</a:t>
            </a:r>
            <a:endParaRPr lang="en-US" sz="1900" dirty="0"/>
          </a:p>
          <a:p>
            <a:pPr marL="609417" indent="-609417">
              <a:buFont typeface="+mj-lt"/>
              <a:buAutoNum type="arabicPeriod"/>
            </a:pPr>
            <a:r>
              <a:rPr lang="en-US" dirty="0"/>
              <a:t>Verify fonts are working (Slide 3)</a:t>
            </a:r>
          </a:p>
          <a:p>
            <a:pPr marL="609417" indent="-609417">
              <a:buFont typeface="+mj-lt"/>
              <a:buAutoNum type="arabicPeriod"/>
            </a:pPr>
            <a:r>
              <a:rPr lang="en-US" dirty="0"/>
              <a:t>Read “Create a Winning Presentation” (Slide 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Quick Start Steps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25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0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2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8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48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7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119855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259035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</a:t>
            </a:r>
            <a:r>
              <a:rPr lang="en-US" dirty="0" smtClean="0"/>
              <a:t>16 </a:t>
            </a:r>
            <a:r>
              <a:rPr lang="en-US" dirty="0"/>
              <a:t>points.</a:t>
            </a:r>
          </a:p>
        </p:txBody>
      </p:sp>
    </p:spTree>
    <p:extLst>
      <p:ext uri="{BB962C8B-B14F-4D97-AF65-F5344CB8AC3E}">
        <p14:creationId xmlns:p14="http://schemas.microsoft.com/office/powerpoint/2010/main" val="298696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15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We use 16:9 aspect ratios for our slides.  </a:t>
            </a:r>
          </a:p>
          <a:p>
            <a:r>
              <a:rPr lang="en-US" dirty="0" smtClean="0"/>
              <a:t>The </a:t>
            </a:r>
            <a:r>
              <a:rPr lang="en-US" dirty="0"/>
              <a:t>font in this template is </a:t>
            </a:r>
            <a:r>
              <a:rPr lang="en-US" dirty="0" err="1"/>
              <a:t>CiscoSans</a:t>
            </a:r>
            <a:r>
              <a:rPr lang="en-US" dirty="0" smtClean="0"/>
              <a:t>. It's </a:t>
            </a:r>
            <a:r>
              <a:rPr lang="en-US" dirty="0"/>
              <a:t>embedded on PCs. If you're a Mac user, you'll need to install it.</a:t>
            </a:r>
          </a:p>
          <a:p>
            <a:r>
              <a:rPr lang="en-US" dirty="0" smtClean="0"/>
              <a:t>Keep </a:t>
            </a:r>
            <a:r>
              <a:rPr lang="en-US" dirty="0"/>
              <a:t>your files small. These </a:t>
            </a:r>
            <a:r>
              <a:rPr lang="en-US" dirty="0">
                <a:hlinkClick r:id="rId2"/>
              </a:rPr>
              <a:t>tips</a:t>
            </a:r>
            <a:r>
              <a:rPr lang="en-US" dirty="0"/>
              <a:t> will </a:t>
            </a:r>
            <a:r>
              <a:rPr lang="en-US" dirty="0" smtClean="0"/>
              <a:t>help.</a:t>
            </a:r>
            <a:endParaRPr lang="en-US" dirty="0"/>
          </a:p>
          <a:p>
            <a:r>
              <a:rPr lang="en-US" dirty="0" smtClean="0"/>
              <a:t>We'll </a:t>
            </a:r>
            <a:r>
              <a:rPr lang="en-US" dirty="0"/>
              <a:t>release new template designs every 12 months.</a:t>
            </a:r>
          </a:p>
          <a:p>
            <a:r>
              <a:rPr lang="en-US" dirty="0" smtClean="0"/>
              <a:t>Each </a:t>
            </a:r>
            <a:r>
              <a:rPr lang="en-US" dirty="0"/>
              <a:t>new design can be used for 24 months</a:t>
            </a:r>
            <a:r>
              <a:rPr lang="en-US" dirty="0" smtClean="0"/>
              <a:t>. This </a:t>
            </a:r>
            <a:r>
              <a:rPr lang="en-US" dirty="0"/>
              <a:t>template is scheduled to be retired January 2016.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What’s New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56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3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1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Manually change font color 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for a gradient effect</a:t>
            </a:r>
          </a:p>
          <a:p>
            <a:r>
              <a:rPr lang="en-US" dirty="0">
                <a:solidFill>
                  <a:schemeClr val="accent5"/>
                </a:solidFill>
              </a:rPr>
              <a:t>Simple text goes here and can 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dirty="0">
                <a:solidFill>
                  <a:schemeClr val="accent5"/>
                </a:solidFill>
              </a:rPr>
              <a:t>wrap to accommodate more </a:t>
            </a:r>
            <a:br>
              <a:rPr lang="en-US" dirty="0">
                <a:solidFill>
                  <a:schemeClr val="accent5"/>
                </a:solidFill>
              </a:rPr>
            </a:br>
            <a:r>
              <a:rPr lang="en-US" dirty="0">
                <a:solidFill>
                  <a:schemeClr val="accent5"/>
                </a:solidFill>
              </a:rPr>
              <a:t>lines of information</a:t>
            </a:r>
          </a:p>
          <a:p>
            <a:r>
              <a:rPr lang="en-US" dirty="0">
                <a:solidFill>
                  <a:schemeClr val="accent6"/>
                </a:solidFill>
              </a:rPr>
              <a:t>Simple text goes here and can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>
                <a:solidFill>
                  <a:schemeClr val="accent6"/>
                </a:solidFill>
              </a:rPr>
              <a:t>wrap to accommodate more lines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>
                <a:solidFill>
                  <a:schemeClr val="accent6"/>
                </a:solidFill>
              </a:rPr>
              <a:t>of </a:t>
            </a:r>
            <a:r>
              <a:rPr lang="en-US" dirty="0" smtClean="0">
                <a:solidFill>
                  <a:schemeClr val="accent6"/>
                </a:solidFill>
              </a:rPr>
              <a:t>information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05840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16 points.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32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270169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93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16 points.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45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This is an example of a bullet</a:t>
            </a:r>
            <a:br>
              <a:rPr lang="en-US" dirty="0"/>
            </a:br>
            <a:r>
              <a:rPr lang="en-US" dirty="0"/>
              <a:t>slide with a pull quote</a:t>
            </a:r>
          </a:p>
          <a:p>
            <a:pPr lvl="1"/>
            <a:r>
              <a:rPr lang="en-US" dirty="0"/>
              <a:t>This is where all the second level </a:t>
            </a:r>
            <a:r>
              <a:rPr lang="en-US" dirty="0" smtClean="0"/>
              <a:t> information </a:t>
            </a:r>
            <a:r>
              <a:rPr lang="en-US" dirty="0"/>
              <a:t>goes</a:t>
            </a:r>
          </a:p>
          <a:p>
            <a:pPr lvl="1"/>
            <a:r>
              <a:rPr lang="en-US" dirty="0"/>
              <a:t>This is another bullet point</a:t>
            </a:r>
          </a:p>
          <a:p>
            <a:r>
              <a:rPr lang="en-US" dirty="0"/>
              <a:t>First level bullets are 14 points</a:t>
            </a:r>
            <a:br>
              <a:rPr lang="en-US" dirty="0"/>
            </a:br>
            <a:r>
              <a:rPr lang="en-US" dirty="0"/>
              <a:t>and use a bullet point</a:t>
            </a:r>
          </a:p>
          <a:p>
            <a:pPr lvl="1"/>
            <a:r>
              <a:rPr lang="en-US" dirty="0"/>
              <a:t>Second level bullets are 11 points in size</a:t>
            </a:r>
          </a:p>
          <a:p>
            <a:pPr lvl="1"/>
            <a:r>
              <a:rPr lang="en-US" dirty="0"/>
              <a:t>It’s important to keep consistency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64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This is an example of a bullet slide</a:t>
            </a:r>
          </a:p>
          <a:p>
            <a:pPr lvl="1"/>
            <a:r>
              <a:rPr lang="en-US" dirty="0" smtClean="0"/>
              <a:t>This is where all the second level information goes</a:t>
            </a:r>
          </a:p>
          <a:p>
            <a:pPr lvl="1"/>
            <a:r>
              <a:rPr lang="en-US" dirty="0" smtClean="0"/>
              <a:t>Here is another bullet point</a:t>
            </a:r>
          </a:p>
          <a:p>
            <a:pPr lvl="1"/>
            <a:r>
              <a:rPr lang="en-US" dirty="0" smtClean="0"/>
              <a:t>Hyperlink: </a:t>
            </a:r>
            <a:r>
              <a:rPr lang="en-US" dirty="0" smtClean="0">
                <a:hlinkClick r:id="rId2"/>
              </a:rPr>
              <a:t>www.cisco.com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First level bullets are 20 points and use a bullet point</a:t>
            </a:r>
          </a:p>
          <a:p>
            <a:pPr lvl="1"/>
            <a:r>
              <a:rPr lang="en-US" dirty="0" smtClean="0"/>
              <a:t>Second level bullets are 18 points in size</a:t>
            </a:r>
          </a:p>
          <a:p>
            <a:pPr lvl="1"/>
            <a:r>
              <a:rPr lang="en-US" dirty="0" smtClean="0"/>
              <a:t>It’s important to keep consistency</a:t>
            </a:r>
          </a:p>
          <a:p>
            <a:pPr lvl="1"/>
            <a:r>
              <a:rPr lang="en-US" dirty="0" smtClean="0"/>
              <a:t>Use Cisco </a:t>
            </a:r>
            <a:r>
              <a:rPr lang="en-US" dirty="0" smtClean="0">
                <a:solidFill>
                  <a:srgbClr val="39BBB9"/>
                </a:solidFill>
              </a:rPr>
              <a:t>highlight color </a:t>
            </a:r>
            <a:r>
              <a:rPr lang="en-US" dirty="0" smtClean="0"/>
              <a:t>when emphasizing words, do not italicize</a:t>
            </a:r>
          </a:p>
          <a:p>
            <a:endParaRPr lang="en-US" dirty="0" smtClean="0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Bullet 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3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Heavy Bullet Slide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900" dirty="0"/>
              <a:t>This is an example of a bullet slide that</a:t>
            </a:r>
            <a:br>
              <a:rPr lang="en-US" sz="1900" dirty="0"/>
            </a:br>
            <a:r>
              <a:rPr lang="en-US" sz="1900" dirty="0"/>
              <a:t>uses more content than the standard</a:t>
            </a:r>
            <a:br>
              <a:rPr lang="en-US" sz="1900" dirty="0"/>
            </a:br>
            <a:r>
              <a:rPr lang="en-US" sz="1900" dirty="0"/>
              <a:t>bullet slide will allow</a:t>
            </a:r>
          </a:p>
          <a:p>
            <a:pPr lvl="1"/>
            <a:r>
              <a:rPr lang="en-US" sz="1600" dirty="0"/>
              <a:t>This is where all the second level information is placed if you choose to have an outline</a:t>
            </a:r>
          </a:p>
          <a:p>
            <a:pPr lvl="1"/>
            <a:r>
              <a:rPr lang="en-US" sz="1600" dirty="0"/>
              <a:t>Here is another bullet point</a:t>
            </a:r>
          </a:p>
          <a:p>
            <a:r>
              <a:rPr lang="en-US" sz="1900" dirty="0"/>
              <a:t>First level bullets are 14 points and</a:t>
            </a:r>
            <a:br>
              <a:rPr lang="en-US" sz="1900" dirty="0"/>
            </a:br>
            <a:r>
              <a:rPr lang="en-US" sz="1900" dirty="0"/>
              <a:t>use an actual bullet point</a:t>
            </a:r>
          </a:p>
          <a:p>
            <a:pPr lvl="1"/>
            <a:r>
              <a:rPr lang="en-US" sz="1600" dirty="0"/>
              <a:t>Second level bullets are 12 points in size</a:t>
            </a:r>
          </a:p>
          <a:p>
            <a:pPr lvl="1"/>
            <a:r>
              <a:rPr lang="en-US" sz="1600" dirty="0"/>
              <a:t>It’s important to keep consistency </a:t>
            </a:r>
          </a:p>
          <a:p>
            <a:r>
              <a:rPr lang="en-US" sz="1900" dirty="0"/>
              <a:t>If you are using this type of slide in your presentation, you are probably creating a document that should be printed and passed out to your audience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1900" dirty="0"/>
              <a:t>This is an example of a bullet slide that</a:t>
            </a:r>
            <a:br>
              <a:rPr lang="en-US" sz="1900" dirty="0"/>
            </a:br>
            <a:r>
              <a:rPr lang="en-US" sz="1900" dirty="0"/>
              <a:t>uses more content than the standard</a:t>
            </a:r>
            <a:br>
              <a:rPr lang="en-US" sz="1900" dirty="0"/>
            </a:br>
            <a:r>
              <a:rPr lang="en-US" sz="1900" dirty="0"/>
              <a:t>bullet slide will allow</a:t>
            </a:r>
          </a:p>
          <a:p>
            <a:pPr lvl="1"/>
            <a:r>
              <a:rPr lang="en-US" sz="1600" dirty="0"/>
              <a:t>This is where all the second level information is placed if you choose to have an outline</a:t>
            </a:r>
          </a:p>
          <a:p>
            <a:pPr lvl="1"/>
            <a:r>
              <a:rPr lang="en-US" sz="1600" dirty="0"/>
              <a:t>Here is another bullet point</a:t>
            </a:r>
          </a:p>
          <a:p>
            <a:r>
              <a:rPr lang="en-US" sz="1900" dirty="0"/>
              <a:t>First level bullets are 14 points and</a:t>
            </a:r>
            <a:br>
              <a:rPr lang="en-US" sz="1900" dirty="0"/>
            </a:br>
            <a:r>
              <a:rPr lang="en-US" sz="1900" dirty="0"/>
              <a:t>use an actual bullet point</a:t>
            </a:r>
          </a:p>
          <a:p>
            <a:pPr lvl="1"/>
            <a:r>
              <a:rPr lang="en-US" sz="1600" dirty="0"/>
              <a:t>Second level bullets are 12 points in size</a:t>
            </a:r>
          </a:p>
          <a:p>
            <a:pPr lvl="1"/>
            <a:r>
              <a:rPr lang="en-US" sz="1600" dirty="0"/>
              <a:t>It’s important to keep consistency </a:t>
            </a:r>
          </a:p>
          <a:p>
            <a:r>
              <a:rPr lang="en-US" sz="1900" dirty="0"/>
              <a:t>If you are using this type of slide in your presentation, you are probably creating a document that should be printed and passed out to your audience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52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9507" y="2018430"/>
            <a:ext cx="4280681" cy="301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 you see the CiscoSans font in both samples below?</a:t>
            </a:r>
            <a:endParaRPr lang="en-GB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1016910" y="2424783"/>
            <a:ext cx="3597396" cy="1799167"/>
          </a:xfrm>
          <a:prstGeom prst="rect">
            <a:avLst/>
          </a:prstGeom>
        </p:spPr>
        <p:txBody>
          <a:bodyPr lIns="82280" tIns="45713" rIns="82280" bIns="45713"/>
          <a:lstStyle>
            <a:lvl1pPr>
              <a:lnSpc>
                <a:spcPct val="80000"/>
              </a:lnSpc>
              <a:spcBef>
                <a:spcPct val="0"/>
              </a:spcBef>
              <a:buNone/>
              <a:defRPr lang="en-US" sz="3200" b="0" spc="-100" baseline="0" dirty="0">
                <a:gradFill flip="none" rotWithShape="1">
                  <a:gsLst>
                    <a:gs pos="100000">
                      <a:srgbClr val="025CE0"/>
                    </a:gs>
                    <a:gs pos="0">
                      <a:srgbClr val="332298"/>
                    </a:gs>
                  </a:gsLst>
                  <a:lin ang="13500000" scaled="1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sz="2100" dirty="0">
                <a:solidFill>
                  <a:schemeClr val="tx1"/>
                </a:solidFill>
              </a:rPr>
              <a:t>Do we have any vision for what we really want to do?</a:t>
            </a: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016911" y="3892945"/>
            <a:ext cx="3597396" cy="1801283"/>
          </a:xfrm>
          <a:prstGeom prst="rect">
            <a:avLst/>
          </a:prstGeom>
        </p:spPr>
        <p:txBody>
          <a:bodyPr lIns="82280" tIns="45713" rIns="82280" bIns="45713"/>
          <a:lstStyle>
            <a:lvl1pPr>
              <a:lnSpc>
                <a:spcPct val="80000"/>
              </a:lnSpc>
              <a:spcBef>
                <a:spcPct val="0"/>
              </a:spcBef>
              <a:buNone/>
              <a:defRPr lang="en-US" sz="3200" b="0" spc="-100" baseline="0" dirty="0">
                <a:gradFill flip="none" rotWithShape="1">
                  <a:gsLst>
                    <a:gs pos="100000">
                      <a:srgbClr val="025CE0"/>
                    </a:gs>
                    <a:gs pos="0">
                      <a:srgbClr val="332298"/>
                    </a:gs>
                  </a:gsLst>
                  <a:lin ang="13500000" scaled="1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sz="2100" dirty="0">
                <a:solidFill>
                  <a:schemeClr val="tx1"/>
                </a:solidFill>
                <a:latin typeface="+mn-lt"/>
              </a:rPr>
              <a:t>How can we create better synergy among the different products in our units?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63616" y="1998145"/>
            <a:ext cx="4964131" cy="838200"/>
          </a:xfrm>
          <a:prstGeom prst="rect">
            <a:avLst/>
          </a:prstGeom>
        </p:spPr>
        <p:txBody>
          <a:bodyPr vert="horz" lIns="121883" tIns="60941" rIns="121883" bIns="60941" rtlCol="0" anchor="t" anchorCtr="0">
            <a:noAutofit/>
          </a:bodyPr>
          <a:lstStyle>
            <a:lvl1pPr algn="l" defTabSz="6858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500" b="0" i="0" kern="1200" spc="0" baseline="0">
                <a:solidFill>
                  <a:schemeClr val="tx1"/>
                </a:solidFill>
                <a:latin typeface="+mj-lt"/>
                <a:ea typeface="+mj-ea"/>
                <a:cs typeface="CiscoSans Thin"/>
              </a:defRPr>
            </a:lvl1pPr>
          </a:lstStyle>
          <a:p>
            <a:pPr>
              <a:defRPr/>
            </a:pPr>
            <a:r>
              <a:rPr lang="en-US" sz="2100" dirty="0">
                <a:solidFill>
                  <a:schemeClr val="accent6"/>
                </a:solidFill>
              </a:rPr>
              <a:t>CiscoSans Extra Light text is here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77196" y="3385745"/>
            <a:ext cx="5357850" cy="838200"/>
          </a:xfrm>
          <a:prstGeom prst="rect">
            <a:avLst/>
          </a:prstGeom>
        </p:spPr>
        <p:txBody>
          <a:bodyPr vert="horz" lIns="121883" tIns="60941" rIns="121883" bIns="60941" rtlCol="0" anchor="t" anchorCtr="0">
            <a:noAutofit/>
          </a:bodyPr>
          <a:lstStyle>
            <a:lvl1pPr algn="l" defTabSz="6858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500" b="0" i="0" kern="1200" spc="0" baseline="0">
                <a:solidFill>
                  <a:schemeClr val="tx1"/>
                </a:solidFill>
                <a:latin typeface="+mj-lt"/>
                <a:ea typeface="+mj-ea"/>
                <a:cs typeface="CiscoSans Thin"/>
              </a:defRPr>
            </a:lvl1pPr>
          </a:lstStyle>
          <a:p>
            <a:pPr>
              <a:defRPr/>
            </a:pPr>
            <a:r>
              <a:rPr lang="en-US" sz="2100" dirty="0">
                <a:solidFill>
                  <a:schemeClr val="accent6"/>
                </a:solidFill>
                <a:latin typeface="+mn-lt"/>
              </a:rPr>
              <a:t>CiscoSans Light text is here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8579" y="5304380"/>
            <a:ext cx="11392280" cy="451405"/>
          </a:xfrm>
          <a:prstGeom prst="rect">
            <a:avLst/>
          </a:prstGeom>
          <a:noFill/>
        </p:spPr>
        <p:txBody>
          <a:bodyPr wrap="square" lIns="121883" tIns="60941" rIns="121883" bIns="60941" rtlCol="0">
            <a:spAutoFit/>
          </a:bodyPr>
          <a:lstStyle/>
          <a:p>
            <a:r>
              <a:rPr lang="en-US" sz="2100" dirty="0"/>
              <a:t>Both should look the same. If not, you need to install CiscoSans on your computer.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63613" y="1380091"/>
            <a:ext cx="4964131" cy="838200"/>
          </a:xfrm>
          <a:prstGeom prst="rect">
            <a:avLst/>
          </a:prstGeom>
        </p:spPr>
        <p:txBody>
          <a:bodyPr vert="horz" lIns="121883" tIns="60941" rIns="121883" bIns="60941" rtlCol="0" anchor="t" anchorCtr="0">
            <a:noAutofit/>
          </a:bodyPr>
          <a:lstStyle>
            <a:lvl1pPr algn="l" defTabSz="6858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500" b="0" i="0" kern="1200" spc="0" baseline="0">
                <a:solidFill>
                  <a:schemeClr val="tx1"/>
                </a:solidFill>
                <a:latin typeface="+mj-lt"/>
                <a:ea typeface="+mj-ea"/>
                <a:cs typeface="CiscoSans Thin"/>
              </a:defRPr>
            </a:lvl1pPr>
          </a:lstStyle>
          <a:p>
            <a:pPr>
              <a:defRPr/>
            </a:pPr>
            <a:r>
              <a:rPr lang="en-US" sz="2400" dirty="0">
                <a:solidFill>
                  <a:schemeClr val="accent6"/>
                </a:solidFill>
              </a:rPr>
              <a:t>Sample 1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533865" y="1372557"/>
            <a:ext cx="3939640" cy="838200"/>
          </a:xfrm>
          <a:prstGeom prst="rect">
            <a:avLst/>
          </a:prstGeom>
        </p:spPr>
        <p:txBody>
          <a:bodyPr vert="horz" lIns="121883" tIns="60941" rIns="121883" bIns="60941" rtlCol="0" anchor="t" anchorCtr="0">
            <a:noAutofit/>
          </a:bodyPr>
          <a:lstStyle>
            <a:lvl1pPr algn="l" defTabSz="6858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500" b="0" i="0" kern="1200" spc="0" baseline="0">
                <a:solidFill>
                  <a:schemeClr val="tx1"/>
                </a:solidFill>
                <a:latin typeface="+mj-lt"/>
                <a:ea typeface="+mj-ea"/>
                <a:cs typeface="CiscoSans Thin"/>
              </a:defRPr>
            </a:lvl1pPr>
          </a:lstStyle>
          <a:p>
            <a:pPr>
              <a:defRPr/>
            </a:pPr>
            <a:r>
              <a:rPr lang="en-US" sz="2400" dirty="0">
                <a:solidFill>
                  <a:schemeClr val="accent6"/>
                </a:solidFill>
              </a:rPr>
              <a:t>Sample 2</a:t>
            </a:r>
          </a:p>
        </p:txBody>
      </p:sp>
    </p:spTree>
    <p:extLst>
      <p:ext uri="{BB962C8B-B14F-4D97-AF65-F5344CB8AC3E}">
        <p14:creationId xmlns:p14="http://schemas.microsoft.com/office/powerpoint/2010/main" val="173990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Bullet Slide</a:t>
            </a:r>
          </a:p>
          <a:p>
            <a:pPr lvl="1"/>
            <a:r>
              <a:rPr lang="en-US" dirty="0" smtClean="0"/>
              <a:t>Second Bullet</a:t>
            </a:r>
          </a:p>
          <a:p>
            <a:pPr lvl="2"/>
            <a:r>
              <a:rPr lang="en-US" dirty="0" smtClean="0"/>
              <a:t>Third Bullet</a:t>
            </a:r>
          </a:p>
          <a:p>
            <a:pPr lvl="3"/>
            <a:r>
              <a:rPr lang="en-US" dirty="0" smtClean="0"/>
              <a:t>Fourth Bullet</a:t>
            </a:r>
          </a:p>
          <a:p>
            <a:pPr lvl="4"/>
            <a:r>
              <a:rPr lang="en-US" dirty="0" smtClean="0"/>
              <a:t>Fifth Bullet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5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You can use two column grid for laying out slides with more than one message</a:t>
            </a:r>
          </a:p>
          <a:p>
            <a:r>
              <a:rPr lang="en-US" sz="2400" dirty="0"/>
              <a:t>Two columns can also be used when comparing two sets of data or information</a:t>
            </a:r>
          </a:p>
          <a:p>
            <a:r>
              <a:rPr lang="en-US" sz="2400" dirty="0"/>
              <a:t>Text color can be manually changed to different shades of color to mimic the gradient effect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400" dirty="0"/>
              <a:t>You can use two column grid for laying out slides with more than one message</a:t>
            </a:r>
          </a:p>
          <a:p>
            <a:r>
              <a:rPr lang="en-US" sz="2400" dirty="0"/>
              <a:t>Two columns can also be used when comparing two sets of data or information</a:t>
            </a:r>
          </a:p>
          <a:p>
            <a:r>
              <a:rPr lang="en-US" sz="2400" dirty="0"/>
              <a:t>Left and right columns can be different colors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325883" y="1600207"/>
            <a:ext cx="3495823" cy="4391025"/>
          </a:xfrm>
          <a:prstGeom prst="rect">
            <a:avLst/>
          </a:prstGeom>
        </p:spPr>
        <p:txBody>
          <a:bodyPr lIns="121883" tIns="60941" rIns="121883" bIns="60941"/>
          <a:lstStyle/>
          <a:p>
            <a:pPr>
              <a:buSzPct val="80000"/>
              <a:buFont typeface="Wingdings" panose="05000000000000000000" pitchFamily="2" charset="2"/>
              <a:buChar char="§"/>
            </a:pPr>
            <a:r>
              <a:rPr lang="en-US" dirty="0" smtClean="0"/>
              <a:t>Sample text placed here to see how each level of information will be displayed in the final template</a:t>
            </a:r>
          </a:p>
          <a:p>
            <a:pPr>
              <a:buSzPct val="80000"/>
              <a:buFont typeface="Wingdings" panose="05000000000000000000" pitchFamily="2" charset="2"/>
              <a:buChar char="§"/>
            </a:pPr>
            <a:r>
              <a:rPr lang="en-US" dirty="0" smtClean="0"/>
              <a:t>If you want to colorize the text, you can select a new color from the palette to fill it with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4388829" y="1600201"/>
            <a:ext cx="3457733" cy="4362451"/>
          </a:xfrm>
          <a:prstGeom prst="rect">
            <a:avLst/>
          </a:prstGeom>
        </p:spPr>
        <p:txBody>
          <a:bodyPr lIns="121883" tIns="60941" rIns="121883" bIns="60941"/>
          <a:lstStyle/>
          <a:p>
            <a:pPr>
              <a:buSzPct val="80000"/>
              <a:buFont typeface="Wingdings" panose="05000000000000000000" pitchFamily="2" charset="2"/>
              <a:buChar char="§"/>
            </a:pPr>
            <a:r>
              <a:rPr lang="en-US" smtClean="0"/>
              <a:t>Sample text placed here to see how each level of information will be displayed in the final template</a:t>
            </a:r>
          </a:p>
          <a:p>
            <a:pPr>
              <a:buSzPct val="80000"/>
              <a:buFont typeface="Wingdings" panose="05000000000000000000" pitchFamily="2" charset="2"/>
              <a:buChar char="§"/>
            </a:pPr>
            <a:r>
              <a:rPr lang="en-US" smtClean="0"/>
              <a:t>If you want to colorize the text, you can select a new color from the palette to fill it with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398864" y="1600201"/>
            <a:ext cx="3510635" cy="4333875"/>
          </a:xfrm>
          <a:prstGeom prst="rect">
            <a:avLst/>
          </a:prstGeom>
        </p:spPr>
        <p:txBody>
          <a:bodyPr lIns="121883" tIns="60941" rIns="121883" bIns="60941"/>
          <a:lstStyle/>
          <a:p>
            <a:pPr>
              <a:buSzPct val="80000"/>
              <a:buFont typeface="Wingdings" panose="05000000000000000000" pitchFamily="2" charset="2"/>
              <a:buChar char="§"/>
            </a:pPr>
            <a:r>
              <a:rPr lang="en-US" smtClean="0"/>
              <a:t>Sample text placed here to see how each level of information will be displayed in the final template</a:t>
            </a:r>
          </a:p>
          <a:p>
            <a:pPr>
              <a:buSzPct val="80000"/>
              <a:buFont typeface="Wingdings" panose="05000000000000000000" pitchFamily="2" charset="2"/>
              <a:buChar char="§"/>
            </a:pPr>
            <a:r>
              <a:rPr lang="en-US" smtClean="0"/>
              <a:t>If you want to colorize the text, you can select a new color from the palette to fill it with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Column </a:t>
            </a:r>
            <a:r>
              <a:rPr smtClean="0"/>
              <a:t>One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Column Two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Column Three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55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Top of Mind/Opportunities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Upcoming </a:t>
            </a:r>
            <a:r>
              <a:rPr lang="en-US" dirty="0" smtClean="0"/>
              <a:t>Milestones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Recent </a:t>
            </a:r>
            <a:r>
              <a:rPr lang="en-US" dirty="0" smtClean="0"/>
              <a:t>Accomplishments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2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05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2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9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3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3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3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07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35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59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38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8 </a:t>
            </a:r>
            <a:r>
              <a:rPr lang="en-US" dirty="0" smtClean="0"/>
              <a:t>Tips For Better Presentations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469758" indent="-393583">
              <a:buFont typeface="+mj-lt"/>
              <a:buAutoNum type="arabicPeriod"/>
            </a:pPr>
            <a:r>
              <a:rPr lang="en-US" sz="2100" dirty="0"/>
              <a:t>Tell a story—make them care.</a:t>
            </a:r>
          </a:p>
          <a:p>
            <a:pPr marL="469758" indent="-393583">
              <a:buFont typeface="+mj-lt"/>
              <a:buAutoNum type="arabicPeriod"/>
            </a:pPr>
            <a:r>
              <a:rPr lang="en-US" sz="2100" dirty="0"/>
              <a:t>Start with what's most important </a:t>
            </a:r>
            <a:br>
              <a:rPr lang="en-US" sz="2100" dirty="0"/>
            </a:br>
            <a:r>
              <a:rPr lang="en-US" sz="2100" dirty="0"/>
              <a:t>to them.</a:t>
            </a:r>
          </a:p>
          <a:p>
            <a:pPr marL="469758" indent="-393583">
              <a:buFont typeface="+mj-lt"/>
              <a:buAutoNum type="arabicPeriod"/>
            </a:pPr>
            <a:r>
              <a:rPr lang="en-US" sz="2100" dirty="0"/>
              <a:t>Keep it simple, and short.</a:t>
            </a:r>
          </a:p>
          <a:p>
            <a:pPr marL="469758" indent="-393583">
              <a:buFont typeface="+mj-lt"/>
              <a:buAutoNum type="arabicPeriod"/>
            </a:pPr>
            <a:r>
              <a:rPr lang="en-US" sz="2100" dirty="0"/>
              <a:t>Use more slides with less on them.</a:t>
            </a:r>
          </a:p>
          <a:p>
            <a:pPr marL="469758" indent="-393583">
              <a:buFont typeface="+mj-lt"/>
              <a:buAutoNum type="arabicPeriod"/>
            </a:pPr>
            <a:r>
              <a:rPr lang="en-US" sz="2100" dirty="0"/>
              <a:t>Use clear, natural language.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533241" indent="-457061">
              <a:buFont typeface="+mj-lt"/>
              <a:buAutoNum type="arabicPeriod" startAt="6"/>
            </a:pPr>
            <a:r>
              <a:rPr lang="en-US" sz="2100" dirty="0"/>
              <a:t>Leave time to listen.</a:t>
            </a:r>
          </a:p>
          <a:p>
            <a:pPr marL="533241" indent="-457061">
              <a:buFont typeface="+mj-lt"/>
              <a:buAutoNum type="arabicPeriod" startAt="6"/>
            </a:pPr>
            <a:r>
              <a:rPr lang="en-US" sz="2100" dirty="0"/>
              <a:t>Tell them what to do next—get them </a:t>
            </a:r>
            <a:br>
              <a:rPr lang="en-US" sz="2100" dirty="0"/>
            </a:br>
            <a:r>
              <a:rPr lang="en-US" sz="2100" dirty="0"/>
              <a:t>to act.</a:t>
            </a:r>
          </a:p>
          <a:p>
            <a:pPr marL="533241" indent="-457061">
              <a:buFont typeface="+mj-lt"/>
              <a:buAutoNum type="arabicPeriod" startAt="6"/>
            </a:pPr>
            <a:r>
              <a:rPr lang="en-US" sz="2100" dirty="0"/>
              <a:t>Use our Brand Language principles </a:t>
            </a:r>
            <a:br>
              <a:rPr lang="en-US" sz="2100" dirty="0"/>
            </a:br>
            <a:r>
              <a:rPr lang="en-US" sz="2100" dirty="0"/>
              <a:t>to help make your presentations simpler, more effective and distinctively sounding like us. Download the </a:t>
            </a:r>
            <a:r>
              <a:rPr lang="en-US" sz="2100" dirty="0">
                <a:hlinkClick r:id="rId3"/>
              </a:rPr>
              <a:t>guidelines</a:t>
            </a:r>
            <a:r>
              <a:rPr lang="en-US" sz="2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064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Agenda/Meeting Schedule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816290"/>
              </p:ext>
            </p:extLst>
          </p:nvPr>
        </p:nvGraphicFramePr>
        <p:xfrm>
          <a:off x="429061" y="1156099"/>
          <a:ext cx="11095789" cy="4906522"/>
        </p:xfrm>
        <a:graphic>
          <a:graphicData uri="http://schemas.openxmlformats.org/drawingml/2006/table">
            <a:tbl>
              <a:tblPr firstRow="1">
                <a:tableStyleId>{FABFCF23-3B69-468F-B69F-88F6DE6A72F2}</a:tableStyleId>
              </a:tblPr>
              <a:tblGrid>
                <a:gridCol w="1133558"/>
                <a:gridCol w="2662852"/>
                <a:gridCol w="7299379"/>
              </a:tblGrid>
              <a:tr h="2731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Date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8894" marR="8894" marT="6672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727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Time (Duration 45min)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8894" marR="8894" marT="6672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7274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Topics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82880" marR="8894" marT="6672" marB="0" anchor="ctr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72749"/>
                    </a:solidFill>
                  </a:tcPr>
                </a:tc>
              </a:tr>
              <a:tr h="15129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9</a:t>
                      </a:r>
                      <a:r>
                        <a:rPr lang="en-US" sz="1200" u="none" strike="noStrike" dirty="0" smtClean="0">
                          <a:effectLst/>
                        </a:rPr>
                        <a:t>-May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4" marR="8894" marT="6672" marB="0" anchor="ctr">
                    <a:lnL w="12700" cmpd="sng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9:00 am </a:t>
                      </a:r>
                      <a:r>
                        <a:rPr lang="en-US" sz="1200" u="none" strike="noStrike" dirty="0">
                          <a:effectLst/>
                        </a:rPr>
                        <a:t>&amp; </a:t>
                      </a:r>
                      <a:r>
                        <a:rPr lang="en-US" sz="1200" u="none" strike="noStrike" dirty="0" smtClean="0">
                          <a:effectLst/>
                        </a:rPr>
                        <a:t>4:00 pm PST </a:t>
                      </a:r>
                    </a:p>
                  </a:txBody>
                  <a:tcPr marL="8894" marR="8894" marT="6672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sng" strike="noStrike" dirty="0">
                          <a:effectLst/>
                        </a:rPr>
                        <a:t>FY13 Kickoff:</a:t>
                      </a:r>
                      <a:r>
                        <a:rPr lang="en-US" sz="1200" u="none" strike="noStrike" dirty="0">
                          <a:effectLst/>
                        </a:rPr>
                        <a:t/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1. </a:t>
                      </a:r>
                      <a:r>
                        <a:rPr lang="en-US" sz="1200" u="none" strike="noStrike" dirty="0" smtClean="0">
                          <a:effectLst/>
                        </a:rPr>
                        <a:t>Objectives Call /Share Mtg. Schedule and Agenda Topics for the planning year</a:t>
                      </a:r>
                    </a:p>
                    <a:p>
                      <a:pPr algn="l" fontAlgn="b"/>
                      <a:r>
                        <a:rPr lang="en-US" sz="1200" u="none" strike="noStrike" dirty="0" smtClean="0">
                          <a:effectLst/>
                        </a:rPr>
                        <a:t>2. Review </a:t>
                      </a:r>
                      <a:r>
                        <a:rPr lang="en-US" sz="1200" u="none" strike="noStrike" dirty="0">
                          <a:effectLst/>
                        </a:rPr>
                        <a:t>Team and </a:t>
                      </a:r>
                      <a:r>
                        <a:rPr lang="en-US" sz="1200" u="none" strike="noStrike" dirty="0" smtClean="0">
                          <a:effectLst/>
                        </a:rPr>
                        <a:t>R&amp;R</a:t>
                      </a:r>
                      <a:r>
                        <a:rPr lang="en-US" sz="1200" u="none" strike="noStrike" dirty="0">
                          <a:effectLst/>
                        </a:rPr>
                        <a:t/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3</a:t>
                      </a:r>
                      <a:r>
                        <a:rPr lang="en-US" sz="1200" u="none" strike="noStrike" dirty="0" smtClean="0">
                          <a:effectLst/>
                        </a:rPr>
                        <a:t>. What's NEW in FY14: Placemat /Strategy</a:t>
                      </a:r>
                      <a:r>
                        <a:rPr lang="en-US" sz="1200" u="none" strike="noStrike" dirty="0">
                          <a:effectLst/>
                        </a:rPr>
                        <a:t/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4. </a:t>
                      </a:r>
                      <a:r>
                        <a:rPr lang="en-US" sz="1200" u="none" strike="noStrike" dirty="0" smtClean="0">
                          <a:effectLst/>
                        </a:rPr>
                        <a:t>Content Architecture (Pyramid)</a:t>
                      </a:r>
                    </a:p>
                    <a:p>
                      <a:pPr algn="l" fontAlgn="b"/>
                      <a:r>
                        <a:rPr lang="en-US" sz="1200" u="none" strike="noStrike" dirty="0" smtClean="0">
                          <a:effectLst/>
                        </a:rPr>
                        <a:t>5. Agenda/Broadcast Plan</a:t>
                      </a:r>
                      <a:r>
                        <a:rPr lang="en-US" sz="1200" u="none" strike="noStrike" dirty="0">
                          <a:effectLst/>
                        </a:rPr>
                        <a:t/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6. Re-Introduce Resource Central(RC</a:t>
                      </a:r>
                      <a:r>
                        <a:rPr lang="en-US" sz="1200" u="none" strike="noStrike" dirty="0" smtClean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82880" marR="8894" marT="6672" marB="0" anchor="ctr">
                    <a:lnL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10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21-May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4" marR="8894" marT="6672" marB="0" anchor="ctr">
                    <a:lnL w="12700" cmpd="sng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9:00 am &amp; 4:00 pm PST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4" marR="8894" marT="6672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1. </a:t>
                      </a:r>
                      <a:r>
                        <a:rPr lang="en-US" sz="1200" u="none" strike="noStrike" dirty="0" smtClean="0">
                          <a:effectLst/>
                        </a:rPr>
                        <a:t>Agenda </a:t>
                      </a:r>
                      <a:r>
                        <a:rPr lang="en-US" sz="1200" u="none" strike="noStrike" dirty="0">
                          <a:effectLst/>
                        </a:rPr>
                        <a:t>/ Broadcast Plan Updates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2. </a:t>
                      </a:r>
                      <a:r>
                        <a:rPr lang="en-US" sz="1200" u="none" strike="noStrike" dirty="0" smtClean="0">
                          <a:effectLst/>
                        </a:rPr>
                        <a:t>Attendee </a:t>
                      </a:r>
                      <a:r>
                        <a:rPr lang="en-US" sz="1200" u="none" strike="noStrike" dirty="0">
                          <a:effectLst/>
                        </a:rPr>
                        <a:t>Focus Group Readout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3. Visual ID, Tagline, Theme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4. Intro: Speaker Mgmt. Overview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5. Review Production Support Flow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6. Intro: The Speaker </a:t>
                      </a:r>
                      <a:r>
                        <a:rPr lang="en-US" sz="1200" u="none" strike="noStrike" dirty="0" smtClean="0">
                          <a:effectLst/>
                        </a:rPr>
                        <a:t>Tool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82880" marR="8894" marT="6672" marB="0" anchor="ctr">
                    <a:lnL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590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11-Jun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4" marR="8894" marT="6672" marB="0" anchor="ctr">
                    <a:lnL w="12700" cmpd="sng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9:00 am &amp; 4:00 pm PST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4" marR="8894" marT="6672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1. GSX Agenda/Broadcast Updates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2. Discuss Content Guidance program: A survey for sales mgmt.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3. </a:t>
                      </a:r>
                      <a:r>
                        <a:rPr lang="en-US" sz="1200" u="none" strike="noStrike" dirty="0" smtClean="0">
                          <a:effectLst/>
                        </a:rPr>
                        <a:t>SRP Program to include CC's &amp; SC's</a:t>
                      </a:r>
                      <a:r>
                        <a:rPr lang="en-US" sz="1200" u="none" strike="noStrike" dirty="0">
                          <a:effectLst/>
                        </a:rPr>
                        <a:t/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4. GSX Content Promotional Opportunities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82880" marR="8894" marT="6672" marB="0" anchor="ctr">
                    <a:lnL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508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18-Jun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4" marR="8894" marT="6672" marB="0" anchor="ctr">
                    <a:lnL w="12700" cmpd="sng"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effectLst/>
                        </a:rPr>
                        <a:t>9:00 am &amp; 4:00 pm PST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94" marR="8894" marT="6672" marB="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1. GSX Agenda/Broadcast Updates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2. Content Guidance Survey Launch</a:t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3. </a:t>
                      </a:r>
                      <a:r>
                        <a:rPr lang="en-US" sz="1200" u="none" strike="noStrike" dirty="0" smtClean="0">
                          <a:effectLst/>
                        </a:rPr>
                        <a:t>Launch the Speaker Tool</a:t>
                      </a:r>
                      <a:r>
                        <a:rPr lang="en-US" sz="1200" u="none" strike="noStrike" dirty="0">
                          <a:effectLst/>
                        </a:rPr>
                        <a:t/>
                      </a:r>
                      <a:br>
                        <a:rPr lang="en-US" sz="1200" u="none" strike="noStrike" dirty="0">
                          <a:effectLst/>
                        </a:rPr>
                      </a:br>
                      <a:r>
                        <a:rPr lang="en-US" sz="1200" u="none" strike="noStrike" dirty="0">
                          <a:effectLst/>
                        </a:rPr>
                        <a:t>4. Regional host location Production </a:t>
                      </a:r>
                      <a:r>
                        <a:rPr lang="en-US" sz="1200" u="none" strike="noStrike" dirty="0" smtClean="0">
                          <a:effectLst/>
                        </a:rPr>
                        <a:t>Designs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82880" marR="8894" marT="6672" marB="0" anchor="ctr">
                    <a:lnL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3CBBB9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09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16 points.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graphicFrame>
        <p:nvGraphicFramePr>
          <p:cNvPr id="5" name="Table Placeholder 8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945668549"/>
              </p:ext>
            </p:extLst>
          </p:nvPr>
        </p:nvGraphicFramePr>
        <p:xfrm>
          <a:off x="493056" y="1583272"/>
          <a:ext cx="11264085" cy="403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2817"/>
                <a:gridCol w="2252817"/>
                <a:gridCol w="2252817"/>
                <a:gridCol w="2252817"/>
                <a:gridCol w="2252817"/>
              </a:tblGrid>
              <a:tr h="576489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</a:tr>
              <a:tr h="576489"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500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</a:tr>
              <a:tr h="576489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100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</a:tr>
              <a:tr h="576489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500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</a:tr>
              <a:tr h="576489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100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</a:tr>
              <a:tr h="576489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500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</a:tr>
              <a:tr h="576489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100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372" marR="123372" anchor="ctr" anchorCtr="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06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2"/>
            <p:extLst>
              <p:ext uri="{D42A27DB-BD31-4B8C-83A1-F6EECF244321}">
                <p14:modId xmlns:p14="http://schemas.microsoft.com/office/powerpoint/2010/main" val="327842932"/>
              </p:ext>
            </p:extLst>
          </p:nvPr>
        </p:nvGraphicFramePr>
        <p:xfrm>
          <a:off x="493056" y="1583267"/>
          <a:ext cx="11264085" cy="4011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2817"/>
                <a:gridCol w="2252817"/>
                <a:gridCol w="2252817"/>
                <a:gridCol w="2252817"/>
                <a:gridCol w="2252817"/>
              </a:tblGrid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500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100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500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100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500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100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</a:tbl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16 points.</a:t>
            </a:r>
          </a:p>
        </p:txBody>
      </p:sp>
    </p:spTree>
    <p:extLst>
      <p:ext uri="{BB962C8B-B14F-4D97-AF65-F5344CB8AC3E}">
        <p14:creationId xmlns:p14="http://schemas.microsoft.com/office/powerpoint/2010/main" val="279741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graphicFrame>
        <p:nvGraphicFramePr>
          <p:cNvPr id="5" name="Table Placeholder 4"/>
          <p:cNvGraphicFramePr>
            <a:graphicFrameLocks noGrp="1"/>
          </p:cNvGraphicFramePr>
          <p:nvPr>
            <p:ph type="tbl" sz="quarter" idx="12"/>
            <p:extLst>
              <p:ext uri="{D42A27DB-BD31-4B8C-83A1-F6EECF244321}">
                <p14:modId xmlns:p14="http://schemas.microsoft.com/office/powerpoint/2010/main" val="2374402415"/>
              </p:ext>
            </p:extLst>
          </p:nvPr>
        </p:nvGraphicFramePr>
        <p:xfrm>
          <a:off x="493056" y="1583267"/>
          <a:ext cx="11264085" cy="4011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2817"/>
                <a:gridCol w="2252817"/>
                <a:gridCol w="2252817"/>
                <a:gridCol w="2252817"/>
                <a:gridCol w="2252817"/>
              </a:tblGrid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Header</a:t>
                      </a:r>
                      <a:endParaRPr lang="en-US" sz="1900" b="1" dirty="0">
                        <a:solidFill>
                          <a:schemeClr val="tx2"/>
                        </a:solidFill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500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kern="12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100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500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100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500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  <a:tr h="573024"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Data</a:t>
                      </a:r>
                      <a:endParaRPr lang="en-US" sz="1900" b="1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100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200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300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+mn-lt"/>
                          <a:cs typeface="CiscoSans ExtraLight"/>
                        </a:rPr>
                        <a:t>400</a:t>
                      </a:r>
                      <a:endParaRPr lang="en-US" sz="1900" dirty="0">
                        <a:latin typeface="+mn-lt"/>
                        <a:cs typeface="CiscoSans ExtraLight"/>
                      </a:endParaRPr>
                    </a:p>
                  </a:txBody>
                  <a:tcPr marL="123465" marR="123465" anchor="ctr" anchorCtr="1"/>
                </a:tc>
              </a:tr>
            </a:tbl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15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6196" y="432215"/>
            <a:ext cx="11438251" cy="838200"/>
          </a:xfrm>
        </p:spPr>
        <p:txBody>
          <a:bodyPr/>
          <a:lstStyle/>
          <a:p>
            <a:r>
              <a:rPr lang="en-US" dirty="0" smtClean="0"/>
              <a:t>Inserting Charts Using Chart Templates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609417" indent="-609417">
              <a:buFont typeface="+mj-lt"/>
              <a:buAutoNum type="arabicPeriod"/>
            </a:pPr>
            <a:r>
              <a:rPr lang="en-US" dirty="0"/>
              <a:t>Insert a new slide and apply the Title and Chart layout.</a:t>
            </a:r>
          </a:p>
          <a:p>
            <a:pPr marL="609417" indent="-609417">
              <a:buFont typeface="+mj-lt"/>
              <a:buAutoNum type="arabicPeriod"/>
            </a:pPr>
            <a:r>
              <a:rPr lang="en-US" dirty="0"/>
              <a:t>Click the Insert Chart icon, which will bring up a new window.</a:t>
            </a:r>
          </a:p>
          <a:p>
            <a:pPr marL="609417" indent="-609417">
              <a:buFont typeface="+mj-lt"/>
              <a:buAutoNum type="arabicPeriod"/>
            </a:pPr>
            <a:r>
              <a:rPr lang="en-US" dirty="0"/>
              <a:t>On the left, choose Templates to show all the chart</a:t>
            </a:r>
            <a:br>
              <a:rPr lang="en-US" dirty="0"/>
            </a:br>
            <a:r>
              <a:rPr lang="en-US" dirty="0"/>
              <a:t>templates saved on your computer.</a:t>
            </a:r>
          </a:p>
          <a:p>
            <a:pPr marL="609417" indent="-609417">
              <a:buFont typeface="+mj-lt"/>
              <a:buAutoNum type="arabicPeriod"/>
            </a:pPr>
            <a:r>
              <a:rPr lang="en-US" dirty="0"/>
              <a:t>Hover your mouse over the icons to see the titles,</a:t>
            </a:r>
            <a:br>
              <a:rPr lang="en-US" dirty="0"/>
            </a:br>
            <a:r>
              <a:rPr lang="en-US" dirty="0"/>
              <a:t>and select the appropriate one.</a:t>
            </a:r>
          </a:p>
          <a:p>
            <a:pPr marL="609417" indent="-609417">
              <a:buFont typeface="+mj-lt"/>
              <a:buAutoNum type="arabicPeriod"/>
            </a:pPr>
            <a:r>
              <a:rPr lang="en-US" dirty="0"/>
              <a:t>Select ok to insert your chart.</a:t>
            </a:r>
          </a:p>
          <a:p>
            <a:pPr marL="609417" indent="-609417">
              <a:buFont typeface="+mj-lt"/>
              <a:buAutoNum type="arabicPeriod"/>
            </a:pPr>
            <a:r>
              <a:rPr lang="en-US" dirty="0"/>
              <a:t>Edit data as needed.</a:t>
            </a:r>
          </a:p>
        </p:txBody>
      </p:sp>
    </p:spTree>
    <p:extLst>
      <p:ext uri="{BB962C8B-B14F-4D97-AF65-F5344CB8AC3E}">
        <p14:creationId xmlns:p14="http://schemas.microsoft.com/office/powerpoint/2010/main" val="115102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9584516"/>
              </p:ext>
            </p:extLst>
          </p:nvPr>
        </p:nvGraphicFramePr>
        <p:xfrm>
          <a:off x="316513" y="1308099"/>
          <a:ext cx="11564822" cy="5230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194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Source information is set at 16 points.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Comparison Column Chart</a:t>
            </a:r>
            <a:endParaRPr lang="en-US" dirty="0"/>
          </a:p>
        </p:txBody>
      </p:sp>
      <p:graphicFrame>
        <p:nvGraphicFramePr>
          <p:cNvPr id="6" name="Ch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3151123"/>
              </p:ext>
            </p:extLst>
          </p:nvPr>
        </p:nvGraphicFramePr>
        <p:xfrm>
          <a:off x="1197843" y="1583269"/>
          <a:ext cx="9570200" cy="4057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764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hart Placeholder 3"/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4218580822"/>
              </p:ext>
            </p:extLst>
          </p:nvPr>
        </p:nvGraphicFramePr>
        <p:xfrm>
          <a:off x="6380089" y="1559984"/>
          <a:ext cx="5353772" cy="429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47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3"/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580515278"/>
              </p:ext>
            </p:extLst>
          </p:nvPr>
        </p:nvGraphicFramePr>
        <p:xfrm>
          <a:off x="6380089" y="1559984"/>
          <a:ext cx="5353772" cy="429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43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368560" y="5752598"/>
            <a:ext cx="6244863" cy="384175"/>
          </a:xfrm>
          <a:prstGeom prst="rect">
            <a:avLst/>
          </a:prstGeom>
        </p:spPr>
        <p:txBody>
          <a:bodyPr vert="horz" lIns="91424" tIns="45713" rIns="91424" bIns="45713" rtlCol="0">
            <a:noAutofit/>
          </a:bodyPr>
          <a:lstStyle>
            <a:lvl1pPr marL="0" indent="0" algn="l" defTabSz="914247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400" kern="1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121" indent="0" algn="ctr" defTabSz="914247" rtl="0" eaLnBrk="1" latinLnBrk="0" hangingPunct="1">
              <a:lnSpc>
                <a:spcPct val="95000"/>
              </a:lnSpc>
              <a:spcBef>
                <a:spcPts val="800"/>
              </a:spcBef>
              <a:buClr>
                <a:schemeClr val="tx2"/>
              </a:buClr>
              <a:buFont typeface="Arial"/>
              <a:buNone/>
              <a:defRPr lang="en-US"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2pPr>
            <a:lvl3pPr marL="914247" indent="0" algn="ctr" defTabSz="914247" rtl="0" eaLnBrk="1" latinLnBrk="0" hangingPunct="1">
              <a:lnSpc>
                <a:spcPct val="95000"/>
              </a:lnSpc>
              <a:spcBef>
                <a:spcPts val="840"/>
              </a:spcBef>
              <a:buFont typeface="Arial"/>
              <a:buNone/>
              <a:defRPr lang="en-US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3pPr>
            <a:lvl4pPr marL="1371371" indent="0" algn="ctr" defTabSz="914247" rtl="0" eaLnBrk="1" latinLnBrk="0" hangingPunct="1">
              <a:lnSpc>
                <a:spcPct val="95000"/>
              </a:lnSpc>
              <a:spcBef>
                <a:spcPts val="840"/>
              </a:spcBef>
              <a:buFont typeface="Arial"/>
              <a:buNone/>
              <a:defRPr lang="en-US"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4pPr>
            <a:lvl5pPr marL="1828496" indent="0" algn="ctr" defTabSz="914247" rtl="0" eaLnBrk="1" latinLnBrk="0" hangingPunct="1">
              <a:lnSpc>
                <a:spcPct val="95000"/>
              </a:lnSpc>
              <a:spcBef>
                <a:spcPts val="840"/>
              </a:spcBef>
              <a:buFont typeface="Arial"/>
              <a:buNone/>
              <a:defRPr lang="en-US"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CiscoSans"/>
              </a:defRPr>
            </a:lvl5pPr>
            <a:lvl6pPr marL="2285617" indent="0" algn="ctr" defTabSz="914247" rtl="0" eaLnBrk="1" latinLnBrk="0" hangingPunct="1">
              <a:spcBef>
                <a:spcPts val="800"/>
              </a:spcBef>
              <a:buFont typeface="Arial" pitchFamily="34" charset="0"/>
              <a:buNone/>
              <a:defRPr sz="12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743" indent="0" algn="ctr" defTabSz="914247" rtl="0" eaLnBrk="1" latinLnBrk="0" hangingPunct="1">
              <a:spcBef>
                <a:spcPts val="800"/>
              </a:spcBef>
              <a:buFont typeface="Arial" pitchFamily="34" charset="0"/>
              <a:buNone/>
              <a:defRPr sz="11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867" indent="0" algn="ctr" defTabSz="91424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992" indent="0" algn="ctr" defTabSz="91424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272749"/>
                </a:solidFill>
              </a:rPr>
              <a:t>April 27–30, 2015</a:t>
            </a:r>
            <a:endParaRPr lang="en-US" dirty="0">
              <a:solidFill>
                <a:srgbClr val="2727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007234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xmlns:p14="http://schemas.microsoft.com/office/powerpoint/2010/main"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4069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/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57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</a:t>
            </a:r>
            <a:r>
              <a:rPr lang="en-US" dirty="0" smtClean="0"/>
              <a:t>16 </a:t>
            </a:r>
            <a:r>
              <a:rPr lang="en-US" dirty="0"/>
              <a:t>points.</a:t>
            </a:r>
          </a:p>
        </p:txBody>
      </p:sp>
      <p:graphicFrame>
        <p:nvGraphicFramePr>
          <p:cNvPr id="6" name="Ch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5378326"/>
              </p:ext>
            </p:extLst>
          </p:nvPr>
        </p:nvGraphicFramePr>
        <p:xfrm>
          <a:off x="1197843" y="1583269"/>
          <a:ext cx="9570200" cy="4057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504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Source information is set at 16 points.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Comparison Column Chart</a:t>
            </a:r>
            <a:endParaRPr lang="en-US" dirty="0"/>
          </a:p>
        </p:txBody>
      </p:sp>
      <p:graphicFrame>
        <p:nvGraphicFramePr>
          <p:cNvPr id="8" name="Chart Placeholder 3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2855112564"/>
              </p:ext>
            </p:extLst>
          </p:nvPr>
        </p:nvGraphicFramePr>
        <p:xfrm>
          <a:off x="493056" y="1583269"/>
          <a:ext cx="11264082" cy="4057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293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Source information is set at 16 points.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Heavy Column Chart </a:t>
            </a:r>
            <a:endParaRPr lang="en-US" dirty="0"/>
          </a:p>
        </p:txBody>
      </p:sp>
      <p:graphicFrame>
        <p:nvGraphicFramePr>
          <p:cNvPr id="7" name="Chart Placeholder 6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409828187"/>
              </p:ext>
            </p:extLst>
          </p:nvPr>
        </p:nvGraphicFramePr>
        <p:xfrm>
          <a:off x="493056" y="1583269"/>
          <a:ext cx="11264082" cy="4057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6509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</a:t>
            </a:r>
            <a:r>
              <a:rPr lang="en-US" dirty="0" smtClean="0"/>
              <a:t>16 </a:t>
            </a:r>
            <a:r>
              <a:rPr lang="en-US" dirty="0"/>
              <a:t>points.</a:t>
            </a: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23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4186161572"/>
              </p:ext>
            </p:extLst>
          </p:nvPr>
        </p:nvGraphicFramePr>
        <p:xfrm>
          <a:off x="493056" y="1583269"/>
          <a:ext cx="11264082" cy="4057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476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</a:t>
            </a:r>
            <a:r>
              <a:rPr lang="en-US" dirty="0" smtClean="0"/>
              <a:t>16 </a:t>
            </a:r>
            <a:r>
              <a:rPr lang="en-US" dirty="0"/>
              <a:t>points.</a:t>
            </a: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23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994764410"/>
              </p:ext>
            </p:extLst>
          </p:nvPr>
        </p:nvGraphicFramePr>
        <p:xfrm>
          <a:off x="493056" y="1583269"/>
          <a:ext cx="11264082" cy="4057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515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Placeholder 23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467432895"/>
              </p:ext>
            </p:extLst>
          </p:nvPr>
        </p:nvGraphicFramePr>
        <p:xfrm>
          <a:off x="493056" y="1583269"/>
          <a:ext cx="11264082" cy="4057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</a:t>
            </a:r>
            <a:r>
              <a:rPr lang="en-US" dirty="0" smtClean="0"/>
              <a:t>16 </a:t>
            </a:r>
            <a:r>
              <a:rPr lang="en-US" dirty="0"/>
              <a:t>points.</a:t>
            </a:r>
          </a:p>
        </p:txBody>
      </p:sp>
    </p:spTree>
    <p:extLst>
      <p:ext uri="{BB962C8B-B14F-4D97-AF65-F5344CB8AC3E}">
        <p14:creationId xmlns:p14="http://schemas.microsoft.com/office/powerpoint/2010/main" val="249935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</a:t>
            </a:r>
            <a:r>
              <a:rPr lang="en-US" dirty="0" smtClean="0"/>
              <a:t>16 </a:t>
            </a:r>
            <a:r>
              <a:rPr lang="en-US" dirty="0"/>
              <a:t>points.</a:t>
            </a: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6906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/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Source information is set at </a:t>
            </a:r>
            <a:r>
              <a:rPr lang="en-US" dirty="0" smtClean="0"/>
              <a:t>16 </a:t>
            </a:r>
            <a:r>
              <a:rPr lang="en-US" dirty="0"/>
              <a:t>points.</a:t>
            </a:r>
          </a:p>
        </p:txBody>
      </p:sp>
    </p:spTree>
    <p:extLst>
      <p:ext uri="{BB962C8B-B14F-4D97-AF65-F5344CB8AC3E}">
        <p14:creationId xmlns:p14="http://schemas.microsoft.com/office/powerpoint/2010/main" val="77787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Video and</a:t>
            </a:r>
            <a:br>
              <a:rPr lang="en-US" dirty="0"/>
            </a:br>
            <a:r>
              <a:rPr lang="en-US" dirty="0"/>
              <a:t>Photography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58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Click the photo icon in the middle of the photo placeholder.</a:t>
            </a:r>
          </a:p>
          <a:p>
            <a:r>
              <a:rPr lang="en-US" dirty="0"/>
              <a:t>Navigate to your image and select.</a:t>
            </a:r>
          </a:p>
          <a:p>
            <a:r>
              <a:rPr lang="en-US" dirty="0"/>
              <a:t>If you are not happy with how the image</a:t>
            </a:r>
            <a:br>
              <a:rPr lang="en-US" dirty="0"/>
            </a:br>
            <a:r>
              <a:rPr lang="en-US" dirty="0"/>
              <a:t>looks, resize and crop as needed.</a:t>
            </a:r>
          </a:p>
          <a:p>
            <a:r>
              <a:rPr lang="en-US" dirty="0"/>
              <a:t>Use the transparent white box behind the image placeholder</a:t>
            </a:r>
            <a:br>
              <a:rPr lang="en-US" dirty="0"/>
            </a:br>
            <a:r>
              <a:rPr lang="en-US" dirty="0"/>
              <a:t>as a guide for cropping and resizing your image.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Inserting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60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540" y="-52530"/>
            <a:ext cx="11127285" cy="6910530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321800" y="2768600"/>
            <a:ext cx="1224298" cy="3816589"/>
          </a:xfrm>
          <a:prstGeom prst="rect">
            <a:avLst/>
          </a:prstGeom>
        </p:spPr>
        <p:txBody>
          <a:bodyPr lIns="121883" tIns="60941" rIns="121883" bIns="60941" anchor="b" anchorCtr="0"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i="0" kern="1200" spc="0" baseline="0">
                <a:solidFill>
                  <a:schemeClr val="bg1"/>
                </a:solidFill>
                <a:latin typeface="CiscoSans ExtraLight"/>
                <a:ea typeface="+mj-ea"/>
                <a:cs typeface="CiscoSans ExtraLight"/>
              </a:defRPr>
            </a:lvl1pPr>
          </a:lstStyle>
          <a:p>
            <a:endParaRPr lang="en-US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995" y="-114299"/>
            <a:ext cx="9448795" cy="6972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1800" y="800100"/>
            <a:ext cx="3594100" cy="3434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>
                <a:solidFill>
                  <a:schemeClr val="bg1"/>
                </a:solidFill>
              </a:rPr>
              <a:t>Please do not delete this slide if you would like to use this style. </a:t>
            </a:r>
          </a:p>
          <a:p>
            <a:pPr>
              <a:lnSpc>
                <a:spcPct val="130000"/>
              </a:lnSpc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en-US" dirty="0">
                <a:solidFill>
                  <a:schemeClr val="bg1"/>
                </a:solidFill>
              </a:rPr>
              <a:t>Click the icon displayed above to locate your image. Click insert.</a:t>
            </a:r>
          </a:p>
        </p:txBody>
      </p:sp>
    </p:spTree>
    <p:extLst>
      <p:ext uri="{BB962C8B-B14F-4D97-AF65-F5344CB8AC3E}">
        <p14:creationId xmlns:p14="http://schemas.microsoft.com/office/powerpoint/2010/main" val="2783971440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995" y="-114299"/>
            <a:ext cx="9448795" cy="6972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1800" y="800100"/>
            <a:ext cx="3594100" cy="3434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>
                <a:solidFill>
                  <a:schemeClr val="bg1"/>
                </a:solidFill>
              </a:rPr>
              <a:t>Please do not delete this slide if you would like to use this style. </a:t>
            </a:r>
          </a:p>
          <a:p>
            <a:pPr>
              <a:lnSpc>
                <a:spcPct val="130000"/>
              </a:lnSpc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en-US" dirty="0">
                <a:solidFill>
                  <a:schemeClr val="bg1"/>
                </a:solidFill>
              </a:rPr>
              <a:t>Click the icon displayed above to locate your image. Click insert.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321800" y="2768600"/>
            <a:ext cx="1224298" cy="3816589"/>
          </a:xfrm>
          <a:prstGeom prst="rect">
            <a:avLst/>
          </a:prstGeom>
        </p:spPr>
        <p:txBody>
          <a:bodyPr lIns="121883" tIns="60941" rIns="121883" bIns="60941" anchor="b" anchorCtr="0"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i="0" kern="1200" spc="0" baseline="0">
                <a:solidFill>
                  <a:schemeClr val="bg1"/>
                </a:solidFill>
                <a:latin typeface="CiscoSans ExtraLight"/>
                <a:ea typeface="+mj-ea"/>
                <a:cs typeface="CiscoSans ExtraLight"/>
              </a:defRPr>
            </a:lvl1pPr>
          </a:lstStyle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1003216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94" y="-165100"/>
            <a:ext cx="10580275" cy="70424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3899" y="-139700"/>
            <a:ext cx="11464923" cy="70993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985000" y="959549"/>
            <a:ext cx="4662806" cy="5070600"/>
          </a:xfrm>
          <a:prstGeom prst="rect">
            <a:avLst/>
          </a:prstGeom>
        </p:spPr>
        <p:txBody>
          <a:bodyPr lIns="121883" tIns="60941" rIns="121883" bIns="60941" anchor="t" anchorCtr="0"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i="0" kern="1200" spc="0" baseline="0">
                <a:solidFill>
                  <a:schemeClr val="bg1"/>
                </a:solidFill>
                <a:latin typeface="CiscoSans ExtraLight"/>
                <a:ea typeface="+mj-ea"/>
                <a:cs typeface="CiscoSans ExtraLight"/>
              </a:defRPr>
            </a:lvl1pPr>
          </a:lstStyle>
          <a:p>
            <a:pPr algn="r">
              <a:lnSpc>
                <a:spcPct val="130000"/>
              </a:lnSpc>
            </a:pPr>
            <a:r>
              <a:rPr lang="en-US" dirty="0">
                <a:latin typeface="+mj-lt"/>
              </a:rPr>
              <a:t>Please do not delete this slide if you would like to use this </a:t>
            </a:r>
            <a:r>
              <a:rPr lang="en-US" dirty="0" smtClean="0">
                <a:latin typeface="+mj-lt"/>
              </a:rPr>
              <a:t>style. </a:t>
            </a:r>
            <a:endParaRPr lang="en-US" dirty="0">
              <a:latin typeface="+mj-lt"/>
            </a:endParaRPr>
          </a:p>
          <a:p>
            <a:pPr algn="r">
              <a:lnSpc>
                <a:spcPct val="130000"/>
              </a:lnSpc>
            </a:pPr>
            <a:endParaRPr lang="en-US" dirty="0" smtClean="0">
              <a:latin typeface="+mj-lt"/>
            </a:endParaRPr>
          </a:p>
          <a:p>
            <a:pPr algn="r">
              <a:lnSpc>
                <a:spcPct val="130000"/>
              </a:lnSpc>
            </a:pPr>
            <a:r>
              <a:rPr lang="en-US" dirty="0" smtClean="0">
                <a:latin typeface="+mj-lt"/>
              </a:rPr>
              <a:t>Click </a:t>
            </a:r>
            <a:r>
              <a:rPr lang="en-US" dirty="0">
                <a:latin typeface="+mj-lt"/>
              </a:rPr>
              <a:t>the right hand corner of the image to select it.</a:t>
            </a:r>
            <a:r>
              <a:rPr lang="en-US" dirty="0" smtClean="0">
                <a:latin typeface="+mj-lt"/>
              </a:rPr>
              <a:t> </a:t>
            </a:r>
            <a:endParaRPr lang="en-US" dirty="0">
              <a:latin typeface="+mj-lt"/>
            </a:endParaRPr>
          </a:p>
          <a:p>
            <a:pPr algn="r">
              <a:lnSpc>
                <a:spcPct val="130000"/>
              </a:lnSpc>
            </a:pPr>
            <a:endParaRPr lang="en-US" dirty="0">
              <a:latin typeface="+mj-lt"/>
            </a:endParaRPr>
          </a:p>
          <a:p>
            <a:pPr algn="r">
              <a:lnSpc>
                <a:spcPct val="130000"/>
              </a:lnSpc>
            </a:pPr>
            <a:r>
              <a:rPr lang="en-US" dirty="0">
                <a:latin typeface="+mj-lt"/>
              </a:rPr>
              <a:t>Right click on the image and select Change Picture </a:t>
            </a:r>
            <a:r>
              <a:rPr lang="en-US" dirty="0" smtClean="0">
                <a:latin typeface="+mj-lt"/>
              </a:rPr>
              <a:t>to </a:t>
            </a:r>
            <a:r>
              <a:rPr lang="en-US" dirty="0">
                <a:latin typeface="+mj-lt"/>
              </a:rPr>
              <a:t>locate your image </a:t>
            </a:r>
            <a:r>
              <a:rPr lang="en-US" dirty="0" smtClean="0">
                <a:latin typeface="+mj-lt"/>
              </a:rPr>
              <a:t>and </a:t>
            </a:r>
            <a:r>
              <a:rPr lang="en-US" dirty="0">
                <a:latin typeface="+mj-lt"/>
              </a:rPr>
              <a:t>insert it.</a:t>
            </a:r>
          </a:p>
        </p:txBody>
      </p:sp>
    </p:spTree>
    <p:extLst>
      <p:ext uri="{BB962C8B-B14F-4D97-AF65-F5344CB8AC3E}">
        <p14:creationId xmlns:p14="http://schemas.microsoft.com/office/powerpoint/2010/main" val="360253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0227" y="4"/>
            <a:ext cx="9143997" cy="68579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-114299"/>
            <a:ext cx="12188820" cy="69723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95114" y="959549"/>
            <a:ext cx="5028092" cy="5070600"/>
          </a:xfrm>
          <a:prstGeom prst="rect">
            <a:avLst/>
          </a:prstGeom>
        </p:spPr>
        <p:txBody>
          <a:bodyPr lIns="121883" tIns="60941" rIns="121883" bIns="60941" anchor="t" anchorCtr="0"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i="0" kern="1200" spc="0" baseline="0">
                <a:solidFill>
                  <a:schemeClr val="bg1"/>
                </a:solidFill>
                <a:latin typeface="CiscoSans ExtraLight"/>
                <a:ea typeface="+mj-ea"/>
                <a:cs typeface="CiscoSans ExtraLight"/>
              </a:defRPr>
            </a:lvl1pPr>
          </a:lstStyle>
          <a:p>
            <a:pPr>
              <a:lnSpc>
                <a:spcPct val="130000"/>
              </a:lnSpc>
            </a:pPr>
            <a:r>
              <a:rPr lang="en-US" dirty="0">
                <a:latin typeface="+mj-lt"/>
              </a:rPr>
              <a:t>Please do not delete this slide if you would like to use this </a:t>
            </a:r>
            <a:r>
              <a:rPr lang="en-US" dirty="0" smtClean="0">
                <a:latin typeface="+mj-lt"/>
              </a:rPr>
              <a:t>style. </a:t>
            </a:r>
            <a:endParaRPr lang="en-US" dirty="0">
              <a:latin typeface="+mj-lt"/>
            </a:endParaRPr>
          </a:p>
          <a:p>
            <a:pPr>
              <a:lnSpc>
                <a:spcPct val="130000"/>
              </a:lnSpc>
            </a:pPr>
            <a:endParaRPr lang="en-US" dirty="0" smtClean="0"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US" dirty="0" smtClean="0">
                <a:latin typeface="+mj-lt"/>
              </a:rPr>
              <a:t>Click </a:t>
            </a:r>
            <a:r>
              <a:rPr lang="en-US" dirty="0">
                <a:latin typeface="+mj-lt"/>
              </a:rPr>
              <a:t>the right hand corner of the image to select it.</a:t>
            </a:r>
            <a:r>
              <a:rPr lang="en-US" dirty="0" smtClean="0">
                <a:latin typeface="+mj-lt"/>
              </a:rPr>
              <a:t> </a:t>
            </a:r>
            <a:endParaRPr lang="en-US" dirty="0">
              <a:latin typeface="+mj-lt"/>
            </a:endParaRPr>
          </a:p>
          <a:p>
            <a:pPr>
              <a:lnSpc>
                <a:spcPct val="130000"/>
              </a:lnSpc>
            </a:pPr>
            <a:endParaRPr lang="en-US" dirty="0"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US" dirty="0">
                <a:latin typeface="+mj-lt"/>
              </a:rPr>
              <a:t>Right click on the image and select Change Picture </a:t>
            </a:r>
            <a:r>
              <a:rPr lang="en-US" dirty="0" smtClean="0">
                <a:latin typeface="+mj-lt"/>
              </a:rPr>
              <a:t>to </a:t>
            </a:r>
            <a:r>
              <a:rPr lang="en-US" dirty="0">
                <a:latin typeface="+mj-lt"/>
              </a:rPr>
              <a:t>locate your image </a:t>
            </a:r>
            <a:r>
              <a:rPr lang="en-US" dirty="0" smtClean="0">
                <a:latin typeface="+mj-lt"/>
              </a:rPr>
              <a:t>and </a:t>
            </a:r>
            <a:r>
              <a:rPr lang="en-US" dirty="0">
                <a:latin typeface="+mj-lt"/>
              </a:rPr>
              <a:t>insert it.</a:t>
            </a:r>
          </a:p>
        </p:txBody>
      </p:sp>
    </p:spTree>
    <p:extLst>
      <p:ext uri="{BB962C8B-B14F-4D97-AF65-F5344CB8AC3E}">
        <p14:creationId xmlns:p14="http://schemas.microsoft.com/office/powerpoint/2010/main" val="399102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9489" y="1344"/>
            <a:ext cx="10286998" cy="68553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-88899"/>
            <a:ext cx="12395196" cy="69469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95114" y="959549"/>
            <a:ext cx="5028092" cy="5070600"/>
          </a:xfrm>
          <a:prstGeom prst="rect">
            <a:avLst/>
          </a:prstGeom>
        </p:spPr>
        <p:txBody>
          <a:bodyPr lIns="121883" tIns="60941" rIns="121883" bIns="60941" anchor="t" anchorCtr="0"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i="0" kern="1200" spc="0" baseline="0">
                <a:solidFill>
                  <a:schemeClr val="bg1"/>
                </a:solidFill>
                <a:latin typeface="CiscoSans ExtraLight"/>
                <a:ea typeface="+mj-ea"/>
                <a:cs typeface="CiscoSans ExtraLight"/>
              </a:defRPr>
            </a:lvl1pPr>
          </a:lstStyle>
          <a:p>
            <a:pPr>
              <a:lnSpc>
                <a:spcPct val="130000"/>
              </a:lnSpc>
            </a:pPr>
            <a:r>
              <a:rPr lang="en-US" dirty="0">
                <a:latin typeface="+mj-lt"/>
              </a:rPr>
              <a:t>Please do not delete this slide if you would like to use this </a:t>
            </a:r>
            <a:r>
              <a:rPr lang="en-US" dirty="0" smtClean="0">
                <a:latin typeface="+mj-lt"/>
              </a:rPr>
              <a:t>style. </a:t>
            </a:r>
            <a:endParaRPr lang="en-US" dirty="0">
              <a:latin typeface="+mj-lt"/>
            </a:endParaRPr>
          </a:p>
          <a:p>
            <a:pPr>
              <a:lnSpc>
                <a:spcPct val="130000"/>
              </a:lnSpc>
            </a:pPr>
            <a:endParaRPr lang="en-US" dirty="0" smtClean="0"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US" dirty="0" smtClean="0">
                <a:latin typeface="+mj-lt"/>
              </a:rPr>
              <a:t>Click </a:t>
            </a:r>
            <a:r>
              <a:rPr lang="en-US" dirty="0">
                <a:latin typeface="+mj-lt"/>
              </a:rPr>
              <a:t>the right hand corner of the image to select it.</a:t>
            </a:r>
            <a:r>
              <a:rPr lang="en-US" dirty="0" smtClean="0">
                <a:latin typeface="+mj-lt"/>
              </a:rPr>
              <a:t> </a:t>
            </a:r>
            <a:endParaRPr lang="en-US" dirty="0">
              <a:latin typeface="+mj-lt"/>
            </a:endParaRPr>
          </a:p>
          <a:p>
            <a:pPr>
              <a:lnSpc>
                <a:spcPct val="130000"/>
              </a:lnSpc>
            </a:pPr>
            <a:endParaRPr lang="en-US" dirty="0"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US" dirty="0">
                <a:latin typeface="+mj-lt"/>
              </a:rPr>
              <a:t>Right click on the image and select Change Picture </a:t>
            </a:r>
            <a:r>
              <a:rPr lang="en-US" dirty="0" smtClean="0">
                <a:latin typeface="+mj-lt"/>
              </a:rPr>
              <a:t>to </a:t>
            </a:r>
            <a:r>
              <a:rPr lang="en-US" dirty="0">
                <a:latin typeface="+mj-lt"/>
              </a:rPr>
              <a:t>locate your image </a:t>
            </a:r>
            <a:r>
              <a:rPr lang="en-US" dirty="0" smtClean="0">
                <a:latin typeface="+mj-lt"/>
              </a:rPr>
              <a:t>and </a:t>
            </a:r>
            <a:r>
              <a:rPr lang="en-US" dirty="0">
                <a:latin typeface="+mj-lt"/>
              </a:rPr>
              <a:t>insert it.</a:t>
            </a:r>
          </a:p>
        </p:txBody>
      </p:sp>
    </p:spTree>
    <p:extLst>
      <p:ext uri="{BB962C8B-B14F-4D97-AF65-F5344CB8AC3E}">
        <p14:creationId xmlns:p14="http://schemas.microsoft.com/office/powerpoint/2010/main" val="211060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9489" y="1580"/>
            <a:ext cx="10286998" cy="68548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-88899"/>
            <a:ext cx="12395196" cy="69469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95114" y="959549"/>
            <a:ext cx="5028092" cy="5070600"/>
          </a:xfrm>
          <a:prstGeom prst="rect">
            <a:avLst/>
          </a:prstGeom>
        </p:spPr>
        <p:txBody>
          <a:bodyPr lIns="121883" tIns="60941" rIns="121883" bIns="60941" anchor="t" anchorCtr="0"/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i="0" kern="1200" spc="0" baseline="0">
                <a:solidFill>
                  <a:schemeClr val="bg1"/>
                </a:solidFill>
                <a:latin typeface="CiscoSans ExtraLight"/>
                <a:ea typeface="+mj-ea"/>
                <a:cs typeface="CiscoSans ExtraLight"/>
              </a:defRPr>
            </a:lvl1pPr>
          </a:lstStyle>
          <a:p>
            <a:pPr>
              <a:lnSpc>
                <a:spcPct val="130000"/>
              </a:lnSpc>
            </a:pPr>
            <a:r>
              <a:rPr lang="en-US" dirty="0">
                <a:latin typeface="+mj-lt"/>
              </a:rPr>
              <a:t>Please do not delete this slide if you would like to use this </a:t>
            </a:r>
            <a:r>
              <a:rPr lang="en-US" dirty="0" smtClean="0">
                <a:latin typeface="+mj-lt"/>
              </a:rPr>
              <a:t>style. </a:t>
            </a:r>
            <a:endParaRPr lang="en-US" dirty="0">
              <a:latin typeface="+mj-lt"/>
            </a:endParaRPr>
          </a:p>
          <a:p>
            <a:pPr>
              <a:lnSpc>
                <a:spcPct val="130000"/>
              </a:lnSpc>
            </a:pPr>
            <a:endParaRPr lang="en-US" dirty="0" smtClean="0"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US" dirty="0" smtClean="0">
                <a:latin typeface="+mj-lt"/>
              </a:rPr>
              <a:t>Click </a:t>
            </a:r>
            <a:r>
              <a:rPr lang="en-US" dirty="0">
                <a:latin typeface="+mj-lt"/>
              </a:rPr>
              <a:t>the right hand corner of the image to select it.</a:t>
            </a:r>
            <a:r>
              <a:rPr lang="en-US" dirty="0" smtClean="0">
                <a:latin typeface="+mj-lt"/>
              </a:rPr>
              <a:t> </a:t>
            </a:r>
            <a:endParaRPr lang="en-US" dirty="0">
              <a:latin typeface="+mj-lt"/>
            </a:endParaRPr>
          </a:p>
          <a:p>
            <a:pPr>
              <a:lnSpc>
                <a:spcPct val="130000"/>
              </a:lnSpc>
            </a:pPr>
            <a:endParaRPr lang="en-US" dirty="0">
              <a:latin typeface="+mj-lt"/>
            </a:endParaRPr>
          </a:p>
          <a:p>
            <a:pPr>
              <a:lnSpc>
                <a:spcPct val="130000"/>
              </a:lnSpc>
            </a:pPr>
            <a:r>
              <a:rPr lang="en-US" dirty="0">
                <a:latin typeface="+mj-lt"/>
              </a:rPr>
              <a:t>Right click on the image and select Change </a:t>
            </a:r>
            <a:r>
              <a:rPr lang="en-US" dirty="0" smtClean="0">
                <a:latin typeface="+mj-lt"/>
              </a:rPr>
              <a:t>Picture to </a:t>
            </a:r>
            <a:r>
              <a:rPr lang="en-US" dirty="0">
                <a:latin typeface="+mj-lt"/>
              </a:rPr>
              <a:t>locate your image </a:t>
            </a:r>
            <a:r>
              <a:rPr lang="en-US" dirty="0" smtClean="0">
                <a:latin typeface="+mj-lt"/>
              </a:rPr>
              <a:t>and </a:t>
            </a:r>
            <a:r>
              <a:rPr lang="en-US" dirty="0">
                <a:latin typeface="+mj-lt"/>
              </a:rPr>
              <a:t>insert it.</a:t>
            </a:r>
          </a:p>
        </p:txBody>
      </p:sp>
    </p:spTree>
    <p:extLst>
      <p:ext uri="{BB962C8B-B14F-4D97-AF65-F5344CB8AC3E}">
        <p14:creationId xmlns:p14="http://schemas.microsoft.com/office/powerpoint/2010/main" val="63550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9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8994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9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1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67509297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73220207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24706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13796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31033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353856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15396877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Inserting Linked Video and Sending to Remote Computers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533241" indent="-457061">
              <a:buFont typeface="+mj-lt"/>
              <a:buAutoNum type="arabicPeriod"/>
            </a:pPr>
            <a:r>
              <a:rPr lang="en-US" sz="1900" dirty="0"/>
              <a:t>Copy your presentation and your video to</a:t>
            </a:r>
            <a:br>
              <a:rPr lang="en-US" sz="1900" dirty="0"/>
            </a:br>
            <a:r>
              <a:rPr lang="en-US" sz="1900" dirty="0"/>
              <a:t>the root directory of your computer (C:\);</a:t>
            </a:r>
            <a:br>
              <a:rPr lang="en-US" sz="1900" dirty="0"/>
            </a:br>
            <a:r>
              <a:rPr lang="en-US" sz="1900" dirty="0"/>
              <a:t>this ensures that the path to the linked</a:t>
            </a:r>
            <a:br>
              <a:rPr lang="en-US" sz="1900" dirty="0"/>
            </a:br>
            <a:r>
              <a:rPr lang="en-US" sz="1900" dirty="0"/>
              <a:t>video is the shortest possible so that</a:t>
            </a:r>
            <a:br>
              <a:rPr lang="en-US" sz="1900" dirty="0"/>
            </a:br>
            <a:r>
              <a:rPr lang="en-US" sz="1900" dirty="0"/>
              <a:t>PowerPoint can remember it</a:t>
            </a:r>
          </a:p>
          <a:p>
            <a:pPr marL="533241" indent="-457061">
              <a:buFont typeface="+mj-lt"/>
              <a:buAutoNum type="arabicPeriod"/>
            </a:pPr>
            <a:r>
              <a:rPr lang="en-US" sz="1900" dirty="0"/>
              <a:t>Open the PowerPoint file</a:t>
            </a:r>
          </a:p>
          <a:p>
            <a:pPr marL="533241" indent="-457061">
              <a:buFont typeface="+mj-lt"/>
              <a:buAutoNum type="arabicPeriod"/>
            </a:pPr>
            <a:r>
              <a:rPr lang="en-US" sz="1900" dirty="0"/>
              <a:t>Insert the video: Insert/Movie/Movie</a:t>
            </a:r>
            <a:br>
              <a:rPr lang="en-US" sz="1900" dirty="0"/>
            </a:br>
            <a:r>
              <a:rPr lang="en-US" sz="1900" dirty="0"/>
              <a:t>from File. Navigate to the file in</a:t>
            </a:r>
            <a:br>
              <a:rPr lang="en-US" sz="1900" dirty="0"/>
            </a:br>
            <a:r>
              <a:rPr lang="en-US" sz="1900" dirty="0"/>
              <a:t>your root directory and choose Ok. </a:t>
            </a:r>
          </a:p>
          <a:p>
            <a:pPr marL="533241" indent="-457061">
              <a:buFont typeface="+mj-lt"/>
              <a:buAutoNum type="arabicPeriod"/>
            </a:pPr>
            <a:r>
              <a:rPr lang="en-US" sz="1900" dirty="0"/>
              <a:t>(*Note: PowerPoint can only insert</a:t>
            </a:r>
            <a:br>
              <a:rPr lang="en-US" sz="1900" dirty="0"/>
            </a:br>
            <a:r>
              <a:rPr lang="en-US" sz="1900" dirty="0"/>
              <a:t>these types of files: .</a:t>
            </a:r>
            <a:r>
              <a:rPr lang="en-US" sz="1900" dirty="0" err="1"/>
              <a:t>wmv</a:t>
            </a:r>
            <a:r>
              <a:rPr lang="en-US" sz="1900" dirty="0"/>
              <a:t>, .</a:t>
            </a:r>
            <a:r>
              <a:rPr lang="en-US" sz="1900" dirty="0" err="1"/>
              <a:t>avi</a:t>
            </a:r>
            <a:r>
              <a:rPr lang="en-US" sz="1900" dirty="0"/>
              <a:t>, .mpeg)</a:t>
            </a:r>
          </a:p>
          <a:p>
            <a:pPr marL="533241" indent="-457061">
              <a:buFont typeface="+mj-lt"/>
              <a:buAutoNum type="arabicPeriod"/>
            </a:pPr>
            <a:r>
              <a:rPr lang="en-US" sz="1900" dirty="0"/>
              <a:t>Choose whether to have the video play automatically or when clicked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marL="533241" indent="-457061">
              <a:buFont typeface="+mj-lt"/>
              <a:buAutoNum type="arabicPeriod" startAt="6"/>
            </a:pPr>
            <a:r>
              <a:rPr lang="en-US" sz="1900" dirty="0"/>
              <a:t>Your video will now be inserted</a:t>
            </a:r>
          </a:p>
          <a:p>
            <a:pPr marL="533241" indent="-457061">
              <a:buFont typeface="+mj-lt"/>
              <a:buAutoNum type="arabicPeriod" startAt="6"/>
            </a:pPr>
            <a:r>
              <a:rPr lang="en-US" sz="1900" dirty="0"/>
              <a:t>Right click in the gray area outside</a:t>
            </a:r>
            <a:br>
              <a:rPr lang="en-US" sz="1900" dirty="0"/>
            </a:br>
            <a:r>
              <a:rPr lang="en-US" sz="1900" dirty="0"/>
              <a:t>the slide and choose Reset Slide</a:t>
            </a:r>
          </a:p>
          <a:p>
            <a:pPr marL="533241" indent="-457061">
              <a:buFont typeface="+mj-lt"/>
              <a:buAutoNum type="arabicPeriod" startAt="6"/>
            </a:pPr>
            <a:r>
              <a:rPr lang="en-US" sz="1900" dirty="0"/>
              <a:t>Save and close your PowerPoint file</a:t>
            </a:r>
          </a:p>
          <a:p>
            <a:pPr marL="533241" indent="-457061">
              <a:buFont typeface="+mj-lt"/>
              <a:buAutoNum type="arabicPeriod" startAt="6"/>
            </a:pPr>
            <a:r>
              <a:rPr lang="en-US" sz="1900" dirty="0"/>
              <a:t>Zip the presentation and video file into a zip file</a:t>
            </a:r>
          </a:p>
          <a:p>
            <a:pPr marL="533241" indent="-457061">
              <a:buFont typeface="+mj-lt"/>
              <a:buAutoNum type="arabicPeriod" startAt="6"/>
            </a:pPr>
            <a:r>
              <a:rPr lang="en-US" sz="1900" dirty="0"/>
              <a:t>Send that file to the intended recipient</a:t>
            </a:r>
          </a:p>
          <a:p>
            <a:pPr marL="533241" indent="-457061">
              <a:buFont typeface="+mj-lt"/>
              <a:buAutoNum type="arabicPeriod" startAt="6"/>
            </a:pPr>
            <a:r>
              <a:rPr lang="en-US" sz="1900" dirty="0"/>
              <a:t>Recipient will unzip the files (does not have to be at the root level of their computer) </a:t>
            </a:r>
          </a:p>
          <a:p>
            <a:pPr marL="533241" indent="-457061">
              <a:buFont typeface="+mj-lt"/>
              <a:buAutoNum type="arabicPeriod" startAt="6"/>
            </a:pPr>
            <a:r>
              <a:rPr lang="en-US" sz="1900" dirty="0"/>
              <a:t>When they open the PowerPoint file, the video should be intact and play correctly</a:t>
            </a:r>
          </a:p>
        </p:txBody>
      </p:sp>
    </p:spTree>
    <p:extLst>
      <p:ext uri="{BB962C8B-B14F-4D97-AF65-F5344CB8AC3E}">
        <p14:creationId xmlns:p14="http://schemas.microsoft.com/office/powerpoint/2010/main" val="216225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/>
          <p:cNvSpPr>
            <a:spLocks noGrp="1"/>
          </p:cNvSpPr>
          <p:nvPr>
            <p:ph type="media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70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6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/>
          <p:cNvSpPr>
            <a:spLocks noGrp="1"/>
          </p:cNvSpPr>
          <p:nvPr>
            <p:ph type="media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0698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012710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4112284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92094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9345856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Colors and Graphic </a:t>
            </a:r>
            <a:br>
              <a:rPr lang="en-US" dirty="0" smtClean="0"/>
            </a:br>
            <a:r>
              <a:rPr lang="en-US" dirty="0" smtClean="0"/>
              <a:t>Style Guidelines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6007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Graphic Styles and Lines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3999632" y="1561754"/>
            <a:ext cx="312035" cy="1075335"/>
          </a:xfrm>
          <a:prstGeom prst="roundRect">
            <a:avLst>
              <a:gd name="adj" fmla="val 50000"/>
            </a:avLst>
          </a:prstGeom>
          <a:solidFill>
            <a:srgbClr val="2727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431843" y="1561754"/>
            <a:ext cx="312035" cy="107533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64780" y="1561754"/>
            <a:ext cx="312035" cy="107533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214065" y="1561754"/>
            <a:ext cx="312035" cy="107533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051714" y="1561754"/>
            <a:ext cx="312035" cy="107533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793827" y="1561754"/>
            <a:ext cx="312035" cy="107533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999632" y="3844317"/>
            <a:ext cx="312035" cy="10828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77000">
                <a:schemeClr val="accent5"/>
              </a:gs>
              <a:gs pos="100000">
                <a:srgbClr val="39BBB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0" name="Title 10"/>
          <p:cNvSpPr txBox="1">
            <a:spLocks/>
          </p:cNvSpPr>
          <p:nvPr/>
        </p:nvSpPr>
        <p:spPr>
          <a:xfrm>
            <a:off x="227810" y="2525036"/>
            <a:ext cx="3018035" cy="838200"/>
          </a:xfrm>
          <a:prstGeom prst="rect">
            <a:avLst/>
          </a:prstGeom>
        </p:spPr>
        <p:txBody>
          <a:bodyPr vert="horz" lIns="82280" tIns="45713" rIns="82280" bIns="45713" rtlCol="0" anchor="b" anchorCtr="0"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Colors</a:t>
            </a:r>
          </a:p>
        </p:txBody>
      </p:sp>
      <p:sp>
        <p:nvSpPr>
          <p:cNvPr id="21" name="Title 10"/>
          <p:cNvSpPr txBox="1">
            <a:spLocks/>
          </p:cNvSpPr>
          <p:nvPr/>
        </p:nvSpPr>
        <p:spPr>
          <a:xfrm>
            <a:off x="227812" y="4246644"/>
            <a:ext cx="3239651" cy="838200"/>
          </a:xfrm>
          <a:prstGeom prst="rect">
            <a:avLst/>
          </a:prstGeom>
        </p:spPr>
        <p:txBody>
          <a:bodyPr vert="horz" lIns="82280" tIns="45713" rIns="82280" bIns="45713" rtlCol="0" anchor="b" anchorCtr="0"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Gradients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76583" y="3411908"/>
            <a:ext cx="781758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76583" y="5127685"/>
            <a:ext cx="781758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47811" y="2713349"/>
            <a:ext cx="416986" cy="55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39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39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73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88184" y="2713349"/>
            <a:ext cx="416986" cy="55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82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82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109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19499" y="2713349"/>
            <a:ext cx="416986" cy="55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211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211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218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68562" y="2713349"/>
            <a:ext cx="416986" cy="55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51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130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141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81534" y="2713349"/>
            <a:ext cx="416986" cy="55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60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187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185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90117" y="2713349"/>
            <a:ext cx="416986" cy="55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0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0</a:t>
            </a:r>
          </a:p>
          <a:p>
            <a:pPr algn="ct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396505" y="2713350"/>
            <a:ext cx="416986" cy="5586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R</a:t>
            </a:r>
          </a:p>
          <a:p>
            <a:pPr algn="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G</a:t>
            </a:r>
          </a:p>
          <a:p>
            <a:pPr algn="r">
              <a:lnSpc>
                <a:spcPct val="110000"/>
              </a:lnSpc>
            </a:pPr>
            <a:r>
              <a:rPr lang="en-US" sz="1100" dirty="0">
                <a:solidFill>
                  <a:schemeClr val="tx2"/>
                </a:solidFill>
                <a:latin typeface="+mj-lt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69485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Graphic Styles and Lines</a:t>
            </a:r>
            <a:endParaRPr lang="en-GB" dirty="0"/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auto">
          <a:xfrm>
            <a:off x="353823" y="1364722"/>
            <a:ext cx="3422571" cy="596967"/>
          </a:xfrm>
          <a:prstGeom prst="rect">
            <a:avLst/>
          </a:prstGeom>
        </p:spPr>
        <p:txBody>
          <a:bodyPr vert="horz" lIns="82280" tIns="45713" rIns="82280" bIns="45713" rtlCol="0" anchor="b" anchorCtr="0"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3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Callout Leader Line</a:t>
            </a:r>
          </a:p>
        </p:txBody>
      </p:sp>
      <p:grpSp>
        <p:nvGrpSpPr>
          <p:cNvPr id="31" name="Group 26"/>
          <p:cNvGrpSpPr/>
          <p:nvPr/>
        </p:nvGrpSpPr>
        <p:grpSpPr>
          <a:xfrm>
            <a:off x="445185" y="1953533"/>
            <a:ext cx="3764561" cy="137160"/>
            <a:chOff x="333976" y="1229632"/>
            <a:chExt cx="2824156" cy="137160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33976" y="1298212"/>
              <a:ext cx="2720247" cy="0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3054223" y="1229632"/>
              <a:ext cx="103909" cy="13716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353823" y="2182994"/>
            <a:ext cx="5371237" cy="596967"/>
          </a:xfrm>
          <a:prstGeom prst="rect">
            <a:avLst/>
          </a:prstGeom>
        </p:spPr>
        <p:txBody>
          <a:bodyPr vert="horz" lIns="82280" tIns="45713" rIns="82280" bIns="45713" rtlCol="0" anchor="b" anchorCtr="0"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300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Multi-color Bar to Divide Content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445191" y="3546447"/>
            <a:ext cx="1139595" cy="1017839"/>
          </a:xfrm>
          <a:prstGeom prst="roundRect">
            <a:avLst>
              <a:gd name="adj" fmla="val 464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969392" y="3546447"/>
            <a:ext cx="1139595" cy="1017839"/>
          </a:xfrm>
          <a:prstGeom prst="roundRect">
            <a:avLst>
              <a:gd name="adj" fmla="val 4640"/>
            </a:avLst>
          </a:prstGeom>
          <a:gradFill>
            <a:gsLst>
              <a:gs pos="0">
                <a:schemeClr val="accent1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5726147" y="3546447"/>
            <a:ext cx="1139595" cy="1017839"/>
          </a:xfrm>
          <a:prstGeom prst="roundRect">
            <a:avLst>
              <a:gd name="adj" fmla="val 4640"/>
            </a:avLst>
          </a:prstGeom>
          <a:gradFill>
            <a:gsLst>
              <a:gs pos="0">
                <a:schemeClr val="accent1">
                  <a:alpha val="38000"/>
                </a:schemeClr>
              </a:gs>
              <a:gs pos="100000">
                <a:schemeClr val="accent6">
                  <a:alpha val="38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353823" y="4410182"/>
            <a:ext cx="1179993" cy="596967"/>
          </a:xfrm>
          <a:prstGeom prst="rect">
            <a:avLst/>
          </a:prstGeom>
        </p:spPr>
        <p:txBody>
          <a:bodyPr vert="horz" lIns="82280" tIns="45713" rIns="82280" bIns="45713" rtlCol="0" anchor="b" anchorCtr="0"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pc="-1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Solid</a:t>
            </a:r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3841084" y="4410182"/>
            <a:ext cx="1526822" cy="596967"/>
          </a:xfrm>
          <a:prstGeom prst="rect">
            <a:avLst/>
          </a:prstGeom>
        </p:spPr>
        <p:txBody>
          <a:bodyPr vert="horz" lIns="82280" tIns="45713" rIns="82280" bIns="45713" rtlCol="0" anchor="b" anchorCtr="0"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pc="-1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Gradient</a:t>
            </a: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5608533" y="4410182"/>
            <a:ext cx="1756754" cy="596967"/>
          </a:xfrm>
          <a:prstGeom prst="rect">
            <a:avLst/>
          </a:prstGeom>
        </p:spPr>
        <p:txBody>
          <a:bodyPr vert="horz" lIns="82280" tIns="45713" rIns="82280" bIns="45713" rtlCol="0" anchor="b" anchorCtr="0"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pc="-1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Image Fill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2209361" y="3546447"/>
            <a:ext cx="1139595" cy="1017839"/>
          </a:xfrm>
          <a:prstGeom prst="roundRect">
            <a:avLst>
              <a:gd name="adj" fmla="val 4640"/>
            </a:avLst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3" rIns="91424" bIns="45713"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2063546" y="4410182"/>
            <a:ext cx="1820305" cy="596967"/>
          </a:xfrm>
          <a:prstGeom prst="rect">
            <a:avLst/>
          </a:prstGeom>
        </p:spPr>
        <p:txBody>
          <a:bodyPr vert="horz" lIns="82280" tIns="45713" rIns="82280" bIns="45713" rtlCol="0" anchor="b" anchorCtr="0">
            <a:no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pc="-1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Transparent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45188" y="2976649"/>
            <a:ext cx="3789669" cy="0"/>
          </a:xfrm>
          <a:prstGeom prst="line">
            <a:avLst/>
          </a:prstGeom>
          <a:ln w="38100" cap="flat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414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following slides are provided for ending your presentation</a:t>
            </a:r>
          </a:p>
          <a:p>
            <a:r>
              <a:rPr lang="en-US" dirty="0" smtClean="0"/>
              <a:t>Pick from one of the closing slides to signify the end of your presentation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Closing Slides and Thank You Slides</a:t>
            </a:r>
          </a:p>
        </p:txBody>
      </p:sp>
    </p:spTree>
    <p:extLst>
      <p:ext uri="{BB962C8B-B14F-4D97-AF65-F5344CB8AC3E}">
        <p14:creationId xmlns:p14="http://schemas.microsoft.com/office/powerpoint/2010/main" val="425895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17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5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6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1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755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39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S15_preshow_template_v1">
  <a:themeElements>
    <a:clrScheme name="Cisco Cool Palette Theme">
      <a:dk1>
        <a:srgbClr val="000000"/>
      </a:dk1>
      <a:lt1>
        <a:srgbClr val="FFFFFF"/>
      </a:lt1>
      <a:dk2>
        <a:srgbClr val="272848"/>
      </a:dk2>
      <a:lt2>
        <a:srgbClr val="FFFFFF"/>
      </a:lt2>
      <a:accent1>
        <a:srgbClr val="272A48"/>
      </a:accent1>
      <a:accent2>
        <a:srgbClr val="52526D"/>
      </a:accent2>
      <a:accent3>
        <a:srgbClr val="FFFFFF"/>
      </a:accent3>
      <a:accent4>
        <a:srgbClr val="D3D3DA"/>
      </a:accent4>
      <a:accent5>
        <a:srgbClr val="33828D"/>
      </a:accent5>
      <a:accent6>
        <a:srgbClr val="3CBBB9"/>
      </a:accent6>
      <a:hlink>
        <a:srgbClr val="3CBBB9"/>
      </a:hlink>
      <a:folHlink>
        <a:srgbClr val="33828D"/>
      </a:folHlink>
    </a:clrScheme>
    <a:fontScheme name="Cisco 2014">
      <a:majorFont>
        <a:latin typeface="CiscoSansTT ExtraLight"/>
        <a:ea typeface=""/>
        <a:cs typeface=""/>
      </a:majorFont>
      <a:minorFont>
        <a:latin typeface="CiscoSansT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isco Cool Palette Theme">
      <a:dk1>
        <a:srgbClr val="000000"/>
      </a:dk1>
      <a:lt1>
        <a:srgbClr val="FFFFFF"/>
      </a:lt1>
      <a:dk2>
        <a:srgbClr val="272848"/>
      </a:dk2>
      <a:lt2>
        <a:srgbClr val="FFFFFF"/>
      </a:lt2>
      <a:accent1>
        <a:srgbClr val="272A48"/>
      </a:accent1>
      <a:accent2>
        <a:srgbClr val="52526D"/>
      </a:accent2>
      <a:accent3>
        <a:srgbClr val="FFFFFF"/>
      </a:accent3>
      <a:accent4>
        <a:srgbClr val="D3D3DA"/>
      </a:accent4>
      <a:accent5>
        <a:srgbClr val="33828D"/>
      </a:accent5>
      <a:accent6>
        <a:srgbClr val="3CBBB9"/>
      </a:accent6>
      <a:hlink>
        <a:srgbClr val="3CBBB9"/>
      </a:hlink>
      <a:folHlink>
        <a:srgbClr val="33828D"/>
      </a:folHlink>
    </a:clrScheme>
    <a:fontScheme name="CiscoSans Custom Font">
      <a:majorFont>
        <a:latin typeface="CiscoSansTT Thin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isco Cool Palette Theme">
      <a:dk1>
        <a:srgbClr val="000000"/>
      </a:dk1>
      <a:lt1>
        <a:srgbClr val="FFFFFF"/>
      </a:lt1>
      <a:dk2>
        <a:srgbClr val="272848"/>
      </a:dk2>
      <a:lt2>
        <a:srgbClr val="FFFFFF"/>
      </a:lt2>
      <a:accent1>
        <a:srgbClr val="272A48"/>
      </a:accent1>
      <a:accent2>
        <a:srgbClr val="52526D"/>
      </a:accent2>
      <a:accent3>
        <a:srgbClr val="FFFFFF"/>
      </a:accent3>
      <a:accent4>
        <a:srgbClr val="D3D3DA"/>
      </a:accent4>
      <a:accent5>
        <a:srgbClr val="33828D"/>
      </a:accent5>
      <a:accent6>
        <a:srgbClr val="3CBBB9"/>
      </a:accent6>
      <a:hlink>
        <a:srgbClr val="3CBBB9"/>
      </a:hlink>
      <a:folHlink>
        <a:srgbClr val="33828D"/>
      </a:folHlink>
    </a:clrScheme>
    <a:fontScheme name="CiscoSans Custom Font">
      <a:majorFont>
        <a:latin typeface="CiscoSansTT Thin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PS15_preshow_template_v1.potx</Template>
  <TotalTime>349</TotalTime>
  <Words>1303</Words>
  <Application>Microsoft Macintosh PowerPoint</Application>
  <PresentationFormat>Custom</PresentationFormat>
  <Paragraphs>370</Paragraphs>
  <Slides>93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93</vt:i4>
      </vt:variant>
    </vt:vector>
  </HeadingPairs>
  <TitlesOfParts>
    <vt:vector size="94" baseType="lpstr">
      <vt:lpstr>PS15_preshow_template_v1</vt:lpstr>
      <vt:lpstr>Quick Start Steps</vt:lpstr>
      <vt:lpstr>What’s New</vt:lpstr>
      <vt:lpstr>Do you see the CiscoSans font in both samples below?</vt:lpstr>
      <vt:lpstr>8 Tips For Better Presentations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Bullet Slide Title</vt:lpstr>
      <vt:lpstr>Heavy Bullet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Agenda/Meeting Schedule</vt:lpstr>
      <vt:lpstr>Table</vt:lpstr>
      <vt:lpstr>PowerPoint Presentation</vt:lpstr>
      <vt:lpstr>Table</vt:lpstr>
      <vt:lpstr>Inserting Charts Using Chart Templates</vt:lpstr>
      <vt:lpstr>PowerPoint Presentation</vt:lpstr>
      <vt:lpstr>Comparison Column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Comparison Column Chart</vt:lpstr>
      <vt:lpstr>Heavy Column Chart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Video and Photography</vt:lpstr>
      <vt:lpstr>Inserting Images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Inserting Linked Video and Sending to Remote Computers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Colors and Graphic  Style Guidelines</vt:lpstr>
      <vt:lpstr>Graphic Styles and Lines</vt:lpstr>
      <vt:lpstr>Graphic Styles and Lines</vt:lpstr>
      <vt:lpstr>Closing Slides and Thank You Slides</vt:lpstr>
      <vt:lpstr>Thanks</vt:lpstr>
      <vt:lpstr>PowerPoint Presentation</vt:lpstr>
      <vt:lpstr>PowerPoint Presentation</vt:lpstr>
      <vt:lpstr>PowerPoint Presentation</vt:lpstr>
      <vt:lpstr>PowerPoint Presentation</vt:lpstr>
    </vt:vector>
  </TitlesOfParts>
  <Company>Cisco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 Start Steps</dc:title>
  <dc:creator>Information Technology</dc:creator>
  <cp:lastModifiedBy>Kristi Mccall</cp:lastModifiedBy>
  <cp:revision>52</cp:revision>
  <cp:lastPrinted>2014-08-21T17:07:54Z</cp:lastPrinted>
  <dcterms:created xsi:type="dcterms:W3CDTF">2014-01-21T16:00:12Z</dcterms:created>
  <dcterms:modified xsi:type="dcterms:W3CDTF">2014-08-26T23:54:55Z</dcterms:modified>
</cp:coreProperties>
</file>