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2" r:id="rId1"/>
  </p:sldMasterIdLst>
  <p:notesMasterIdLst>
    <p:notesMasterId r:id="rId9"/>
  </p:notesMasterIdLst>
  <p:handoutMasterIdLst>
    <p:handoutMasterId r:id="rId10"/>
  </p:handoutMasterIdLst>
  <p:sldIdLst>
    <p:sldId id="439" r:id="rId2"/>
    <p:sldId id="440" r:id="rId3"/>
    <p:sldId id="441" r:id="rId4"/>
    <p:sldId id="442" r:id="rId5"/>
    <p:sldId id="443" r:id="rId6"/>
    <p:sldId id="444" r:id="rId7"/>
    <p:sldId id="445" r:id="rId8"/>
  </p:sldIdLst>
  <p:sldSz cx="12188825" cy="6858000"/>
  <p:notesSz cx="6858000" cy="9144000"/>
  <p:defaultTextStyle>
    <a:defPPr>
      <a:defRPr lang="en-US"/>
    </a:defPPr>
    <a:lvl1pPr marL="0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1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61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43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24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05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85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67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48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4">
          <p15:clr>
            <a:srgbClr val="A4A3A4"/>
          </p15:clr>
        </p15:guide>
        <p15:guide id="2" orient="horz" pos="3247">
          <p15:clr>
            <a:srgbClr val="A4A3A4"/>
          </p15:clr>
        </p15:guide>
        <p15:guide id="3" orient="horz" pos="3727">
          <p15:clr>
            <a:srgbClr val="A4A3A4"/>
          </p15:clr>
        </p15:guide>
        <p15:guide id="4" orient="horz" pos="4167">
          <p15:clr>
            <a:srgbClr val="A4A3A4"/>
          </p15:clr>
        </p15:guide>
        <p15:guide id="5" orient="horz" pos="1937">
          <p15:clr>
            <a:srgbClr val="A4A3A4"/>
          </p15:clr>
        </p15:guide>
        <p15:guide id="6" orient="horz" pos="727">
          <p15:clr>
            <a:srgbClr val="A4A3A4"/>
          </p15:clr>
        </p15:guide>
        <p15:guide id="7" orient="horz" pos="1015">
          <p15:clr>
            <a:srgbClr val="A4A3A4"/>
          </p15:clr>
        </p15:guide>
        <p15:guide id="8" pos="3831">
          <p15:clr>
            <a:srgbClr val="A4A3A4"/>
          </p15:clr>
        </p15:guide>
        <p15:guide id="9" pos="2570">
          <p15:clr>
            <a:srgbClr val="A4A3A4"/>
          </p15:clr>
        </p15:guide>
        <p15:guide id="10" pos="1286">
          <p15:clr>
            <a:srgbClr val="A4A3A4"/>
          </p15:clr>
        </p15:guide>
        <p15:guide id="11" pos="752">
          <p15:clr>
            <a:srgbClr val="A4A3A4"/>
          </p15:clr>
        </p15:guide>
        <p15:guide id="12" pos="5123">
          <p15:clr>
            <a:srgbClr val="A4A3A4"/>
          </p15:clr>
        </p15:guide>
        <p15:guide id="13" pos="6401">
          <p15:clr>
            <a:srgbClr val="A4A3A4"/>
          </p15:clr>
        </p15:guide>
        <p15:guide id="14" pos="7469">
          <p15:clr>
            <a:srgbClr val="A4A3A4"/>
          </p15:clr>
        </p15:guide>
        <p15:guide id="15" pos="69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723">
          <p15:clr>
            <a:srgbClr val="A4A3A4"/>
          </p15:clr>
        </p15:guide>
        <p15:guide id="3" pos="360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in " initials="R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3C34"/>
    <a:srgbClr val="881C55"/>
    <a:srgbClr val="1E355D"/>
    <a:srgbClr val="4D868E"/>
    <a:srgbClr val="37B9AB"/>
    <a:srgbClr val="C9D93F"/>
    <a:srgbClr val="8FC54A"/>
    <a:srgbClr val="232894"/>
    <a:srgbClr val="234794"/>
    <a:srgbClr val="33A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8" autoAdjust="0"/>
    <p:restoredTop sz="84696" autoAdjust="0"/>
  </p:normalViewPr>
  <p:slideViewPr>
    <p:cSldViewPr snapToGrid="0">
      <p:cViewPr>
        <p:scale>
          <a:sx n="100" d="100"/>
          <a:sy n="100" d="100"/>
        </p:scale>
        <p:origin x="272" y="736"/>
      </p:cViewPr>
      <p:guideLst>
        <p:guide orient="horz" pos="1944"/>
        <p:guide orient="horz" pos="3247"/>
        <p:guide orient="horz" pos="3727"/>
        <p:guide orient="horz" pos="4167"/>
        <p:guide orient="horz" pos="1937"/>
        <p:guide orient="horz" pos="727"/>
        <p:guide orient="horz" pos="1015"/>
        <p:guide pos="3831"/>
        <p:guide pos="2570"/>
        <p:guide pos="1286"/>
        <p:guide pos="752"/>
        <p:guide pos="5123"/>
        <p:guide pos="6401"/>
        <p:guide pos="7469"/>
        <p:guide pos="69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2652" y="186"/>
      </p:cViewPr>
      <p:guideLst>
        <p:guide orient="horz" pos="2880"/>
        <p:guide pos="723"/>
        <p:guide pos="36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commentAuthors" Target="commentAuthors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02394" y="8794334"/>
            <a:ext cx="2971800" cy="33855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>
              <a:defRPr sz="1200"/>
            </a:lvl1pPr>
          </a:lstStyle>
          <a:p>
            <a:r>
              <a:rPr lang="en-US" sz="800" dirty="0" smtClean="0">
                <a:solidFill>
                  <a:srgbClr val="8E8E95"/>
                </a:solidFill>
                <a:latin typeface="Arial" pitchFamily="34" charset="0"/>
                <a:cs typeface="Arial" pitchFamily="34" charset="0"/>
              </a:rPr>
              <a:t>© 2009, Cisco Systems, Inc. All rights reserved.</a:t>
            </a:r>
          </a:p>
          <a:p>
            <a:r>
              <a:rPr lang="en-US" sz="800" dirty="0" smtClean="0">
                <a:solidFill>
                  <a:srgbClr val="8E8E95"/>
                </a:solidFill>
                <a:latin typeface="Arial" pitchFamily="34" charset="0"/>
                <a:cs typeface="Arial" pitchFamily="34" charset="0"/>
              </a:rPr>
              <a:t>Presentation_ID.scr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338094" y="8786357"/>
            <a:ext cx="417513" cy="217487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r">
              <a:defRPr sz="1200"/>
            </a:lvl1pPr>
          </a:lstStyle>
          <a:p>
            <a:fld id="{67292F94-DC1B-41E9-80E9-FE5E26560E8F}" type="slidenum">
              <a:rPr lang="en-US" sz="800">
                <a:solidFill>
                  <a:srgbClr val="8E8E95"/>
                </a:solidFill>
              </a:rPr>
              <a:pPr/>
              <a:t>‹#›</a:t>
            </a:fld>
            <a:endParaRPr lang="en-US" sz="800">
              <a:solidFill>
                <a:srgbClr val="8E8E95"/>
              </a:solidFill>
            </a:endParaRP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102394" y="8799513"/>
            <a:ext cx="6653213" cy="0"/>
          </a:xfrm>
          <a:prstGeom prst="line">
            <a:avLst/>
          </a:prstGeom>
          <a:noFill/>
          <a:ln w="12700">
            <a:solidFill>
              <a:srgbClr val="8E8E95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solidFill>
                <a:srgbClr val="8E8E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25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8E8E95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19100" y="4343400"/>
            <a:ext cx="60579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02394" y="8788400"/>
            <a:ext cx="2352675" cy="34448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rgbClr val="8E8E9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© 2009, Cisco Systems, Inc. All rights reserved.</a:t>
            </a:r>
          </a:p>
          <a:p>
            <a:r>
              <a:rPr lang="en-US" dirty="0" smtClean="0"/>
              <a:t>Presentation_ID.scr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366670" y="8788400"/>
            <a:ext cx="388937" cy="21544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r">
              <a:defRPr sz="800">
                <a:solidFill>
                  <a:srgbClr val="8E8E95"/>
                </a:solidFill>
                <a:latin typeface="+mn-lt"/>
              </a:defRPr>
            </a:lvl1pPr>
          </a:lstStyle>
          <a:p>
            <a:fld id="{567B6F56-350B-4E5B-A84B-F03C933C9A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102394" y="8799513"/>
            <a:ext cx="6653213" cy="0"/>
          </a:xfrm>
          <a:prstGeom prst="line">
            <a:avLst/>
          </a:prstGeom>
          <a:noFill/>
          <a:ln w="12700">
            <a:solidFill>
              <a:srgbClr val="8E8E95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solidFill>
                <a:srgbClr val="8E8E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140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37734" indent="-237734" algn="l" defTabSz="914361" rtl="0" eaLnBrk="1" latinLnBrk="0" hangingPunct="1">
      <a:lnSpc>
        <a:spcPct val="95000"/>
      </a:lnSpc>
      <a:spcBef>
        <a:spcPts val="1440"/>
      </a:spcBef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576049" algn="l" defTabSz="914361" rtl="0" eaLnBrk="1" latinLnBrk="0" hangingPunct="1">
      <a:lnSpc>
        <a:spcPct val="95000"/>
      </a:lnSpc>
      <a:spcBef>
        <a:spcPts val="84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1" algn="l" defTabSz="914361" rtl="0" eaLnBrk="1" latinLnBrk="0" hangingPunct="1">
      <a:lnSpc>
        <a:spcPct val="95000"/>
      </a:lnSpc>
      <a:spcBef>
        <a:spcPts val="84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3" algn="l" defTabSz="914361" rtl="0" eaLnBrk="1" latinLnBrk="0" hangingPunct="1">
      <a:lnSpc>
        <a:spcPct val="95000"/>
      </a:lnSpc>
      <a:spcBef>
        <a:spcPts val="84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4" algn="l" defTabSz="914361" rtl="0" eaLnBrk="1" latinLnBrk="0" hangingPunct="1">
      <a:lnSpc>
        <a:spcPct val="95000"/>
      </a:lnSpc>
      <a:spcBef>
        <a:spcPts val="84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5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85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67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48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Horizontal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-2" y="1778000"/>
            <a:ext cx="12276135" cy="3454400"/>
          </a:xfrm>
          <a:prstGeom prst="rect">
            <a:avLst/>
          </a:prstGeom>
          <a:gradFill>
            <a:gsLst>
              <a:gs pos="100000">
                <a:srgbClr val="4D868E"/>
              </a:gs>
              <a:gs pos="0">
                <a:srgbClr val="1E355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698" y="4168222"/>
            <a:ext cx="5927459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and Title Go Here</a:t>
            </a:r>
            <a:endParaRPr lang="en-US" dirty="0"/>
          </a:p>
        </p:txBody>
      </p:sp>
      <p:sp>
        <p:nvSpPr>
          <p:cNvPr id="49" name="Title 1"/>
          <p:cNvSpPr>
            <a:spLocks noGrp="1"/>
          </p:cNvSpPr>
          <p:nvPr>
            <p:ph type="ctrTitle" hasCustomPrompt="1"/>
          </p:nvPr>
        </p:nvSpPr>
        <p:spPr>
          <a:xfrm>
            <a:off x="625538" y="2865120"/>
            <a:ext cx="5937481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pic>
        <p:nvPicPr>
          <p:cNvPr id="51" name="Picture 50" descr="iotwf13_hostedby_pantone423.ai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368" y="5831880"/>
            <a:ext cx="1981098" cy="792439"/>
          </a:xfrm>
          <a:prstGeom prst="rect">
            <a:avLst/>
          </a:prstGeom>
        </p:spPr>
      </p:pic>
      <p:pic>
        <p:nvPicPr>
          <p:cNvPr id="3" name="Picture 2" descr="pattern_white.png"/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886" y="863598"/>
            <a:ext cx="12188825" cy="5497445"/>
          </a:xfrm>
          <a:prstGeom prst="rect">
            <a:avLst/>
          </a:prstGeom>
        </p:spPr>
      </p:pic>
      <p:sp>
        <p:nvSpPr>
          <p:cNvPr id="50" name="Rectangle 49"/>
          <p:cNvSpPr/>
          <p:nvPr userDrawn="1"/>
        </p:nvSpPr>
        <p:spPr>
          <a:xfrm>
            <a:off x="1" y="5221817"/>
            <a:ext cx="12198984" cy="4775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 userDrawn="1"/>
        </p:nvSpPr>
        <p:spPr>
          <a:xfrm>
            <a:off x="609568" y="5303097"/>
            <a:ext cx="6339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Date</a:t>
            </a:r>
            <a:r>
              <a:rPr lang="en-US" sz="1400" baseline="0" dirty="0" smtClean="0">
                <a:solidFill>
                  <a:schemeClr val="bg1"/>
                </a:solidFill>
              </a:rPr>
              <a:t> • Location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469413"/>
            <a:ext cx="4038600" cy="85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2720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027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12692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5507" y="1143001"/>
            <a:ext cx="11494739" cy="495300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7181" indent="0">
              <a:buNone/>
              <a:defRPr sz="2800"/>
            </a:lvl2pPr>
            <a:lvl3pPr marL="914361" indent="0">
              <a:buNone/>
              <a:defRPr sz="2400"/>
            </a:lvl3pPr>
            <a:lvl4pPr marL="1371543" indent="0">
              <a:buNone/>
              <a:defRPr sz="2000"/>
            </a:lvl4pPr>
            <a:lvl5pPr marL="1828724" indent="0">
              <a:buNone/>
              <a:defRPr sz="2000"/>
            </a:lvl5pPr>
            <a:lvl6pPr marL="2285905" indent="0">
              <a:buNone/>
              <a:defRPr sz="2000"/>
            </a:lvl6pPr>
            <a:lvl7pPr marL="2743085" indent="0">
              <a:buNone/>
              <a:defRPr sz="2000"/>
            </a:lvl7pPr>
            <a:lvl8pPr marL="3200267" indent="0">
              <a:buNone/>
              <a:defRPr sz="2000"/>
            </a:lvl8pPr>
            <a:lvl9pPr marL="3657448" indent="0">
              <a:buNone/>
              <a:defRPr sz="2000"/>
            </a:lvl9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1234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78677" y="1600201"/>
            <a:ext cx="5891265" cy="4481287"/>
          </a:xfrm>
        </p:spPr>
        <p:txBody>
          <a:bodyPr/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1"/>
            <a:ext cx="4062942" cy="4909457"/>
          </a:xfrm>
        </p:spPr>
        <p:txBody>
          <a:bodyPr anchor="ctr" anchorCtr="1"/>
          <a:lstStyle>
            <a:lvl1pPr>
              <a:buNone/>
              <a:defRPr baseline="0"/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30825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Thir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62942" y="1143001"/>
            <a:ext cx="4062942" cy="492397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7181" indent="0">
              <a:buNone/>
              <a:defRPr sz="2800"/>
            </a:lvl2pPr>
            <a:lvl3pPr marL="914361" indent="0">
              <a:buNone/>
              <a:defRPr sz="2400"/>
            </a:lvl3pPr>
            <a:lvl4pPr marL="1371543" indent="0">
              <a:buNone/>
              <a:defRPr sz="2000"/>
            </a:lvl4pPr>
            <a:lvl5pPr marL="1828724" indent="0">
              <a:buNone/>
              <a:defRPr sz="2000"/>
            </a:lvl5pPr>
            <a:lvl6pPr marL="2285905" indent="0">
              <a:buNone/>
              <a:defRPr sz="2000"/>
            </a:lvl6pPr>
            <a:lvl7pPr marL="2743085" indent="0">
              <a:buNone/>
              <a:defRPr sz="2000"/>
            </a:lvl7pPr>
            <a:lvl8pPr marL="3200267" indent="0">
              <a:buNone/>
              <a:defRPr sz="2000"/>
            </a:lvl8pPr>
            <a:lvl9pPr marL="3657448" indent="0">
              <a:buNone/>
              <a:defRPr sz="2000"/>
            </a:lvl9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8625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461" y="1600201"/>
            <a:ext cx="6052089" cy="4525963"/>
          </a:xfrm>
        </p:spPr>
        <p:txBody>
          <a:bodyPr/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461" y="1186543"/>
            <a:ext cx="6052089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7574351" y="1143002"/>
            <a:ext cx="4062942" cy="4996543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56615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70760" y="3338289"/>
            <a:ext cx="9950579" cy="2735943"/>
          </a:xfrm>
        </p:spPr>
        <p:txBody>
          <a:bodyPr/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0"/>
            <a:ext cx="12188825" cy="1905000"/>
          </a:xfrm>
        </p:spPr>
        <p:txBody>
          <a:bodyPr anchor="ctr" anchorCtr="1"/>
          <a:lstStyle>
            <a:lvl1pPr>
              <a:buNone/>
              <a:defRPr baseline="0"/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77073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625243" y="1625147"/>
            <a:ext cx="10399712" cy="3803196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459" y="6372425"/>
            <a:ext cx="9945743" cy="323163"/>
          </a:xfrm>
        </p:spPr>
        <p:txBody>
          <a:bodyPr wrap="square" anchor="b" anchorCtr="0">
            <a:spAutoFit/>
          </a:bodyPr>
          <a:lstStyle>
            <a:lvl1pPr algn="l" defTabSz="804830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32162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1"/>
          </p:nvPr>
        </p:nvSpPr>
        <p:spPr>
          <a:xfrm>
            <a:off x="1083460" y="1625375"/>
            <a:ext cx="9906593" cy="4281941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083459" y="6372425"/>
            <a:ext cx="9945743" cy="323163"/>
          </a:xfrm>
        </p:spPr>
        <p:txBody>
          <a:bodyPr wrap="square" anchor="b" anchorCtr="0">
            <a:spAutoFit/>
          </a:bodyPr>
          <a:lstStyle>
            <a:lvl1pPr algn="l" defTabSz="804830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11357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1471274" cy="632727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994723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80818"/>
            <a:ext cx="12295618" cy="70658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1272"/>
            <a:ext cx="12360797" cy="8238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7175500"/>
            <a:ext cx="1879600" cy="469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9" y="258378"/>
            <a:ext cx="3525962" cy="74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78610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461" y="1600201"/>
            <a:ext cx="9911883" cy="4525963"/>
          </a:xfrm>
        </p:spPr>
        <p:txBody>
          <a:bodyPr/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461" y="1186543"/>
            <a:ext cx="9911883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459" y="6372425"/>
            <a:ext cx="9945743" cy="323163"/>
          </a:xfrm>
        </p:spPr>
        <p:txBody>
          <a:bodyPr wrap="square" anchor="b" anchorCtr="0">
            <a:spAutoFit/>
          </a:bodyPr>
          <a:lstStyle>
            <a:lvl1pPr algn="l" defTabSz="804830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2381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625243" y="1625147"/>
            <a:ext cx="10399712" cy="3803196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459" y="6372425"/>
            <a:ext cx="9945743" cy="323163"/>
          </a:xfrm>
        </p:spPr>
        <p:txBody>
          <a:bodyPr wrap="square" anchor="b" anchorCtr="0">
            <a:spAutoFit/>
          </a:bodyPr>
          <a:lstStyle>
            <a:lvl1pPr algn="l" defTabSz="804830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32038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461" y="1600201"/>
            <a:ext cx="9911883" cy="4525963"/>
          </a:xfrm>
        </p:spPr>
        <p:txBody>
          <a:bodyPr/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461" y="1186543"/>
            <a:ext cx="9911883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459" y="6372425"/>
            <a:ext cx="9945743" cy="323163"/>
          </a:xfrm>
        </p:spPr>
        <p:txBody>
          <a:bodyPr wrap="square" anchor="b" anchorCtr="0">
            <a:spAutoFit/>
          </a:bodyPr>
          <a:lstStyle>
            <a:lvl1pPr algn="l" defTabSz="804830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48158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625243" y="1625147"/>
            <a:ext cx="10399712" cy="3803196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459" y="6372425"/>
            <a:ext cx="9945743" cy="323163"/>
          </a:xfrm>
        </p:spPr>
        <p:txBody>
          <a:bodyPr wrap="square" anchor="b" anchorCtr="0">
            <a:spAutoFit/>
          </a:bodyPr>
          <a:lstStyle>
            <a:lvl1pPr algn="l" defTabSz="804830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74260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80818"/>
            <a:ext cx="12295618" cy="70658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00" y="-518584"/>
            <a:ext cx="12573000" cy="8775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7175500"/>
            <a:ext cx="18796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84019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80818"/>
            <a:ext cx="12295618" cy="70658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" y="-144172"/>
            <a:ext cx="12358034" cy="822427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152400" y="-266700"/>
            <a:ext cx="12814300" cy="2006600"/>
          </a:xfrm>
          <a:prstGeom prst="rect">
            <a:avLst/>
          </a:prstGeom>
          <a:gradFill flip="none" rotWithShape="1">
            <a:gsLst>
              <a:gs pos="100000">
                <a:srgbClr val="1E355D"/>
              </a:gs>
              <a:gs pos="0">
                <a:srgbClr val="000000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7175500"/>
            <a:ext cx="1879600" cy="46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9" y="258378"/>
            <a:ext cx="3525962" cy="74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25231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80818"/>
            <a:ext cx="12295618" cy="70658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" y="-150886"/>
            <a:ext cx="12359641" cy="823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7175500"/>
            <a:ext cx="1879600" cy="46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9" y="258378"/>
            <a:ext cx="3525962" cy="74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32309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 Slid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80818"/>
            <a:ext cx="12295618" cy="70658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" y="-150886"/>
            <a:ext cx="12359641" cy="82377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152400" y="-266700"/>
            <a:ext cx="12814300" cy="22733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85000"/>
                  <a:lumOff val="15000"/>
                </a:schemeClr>
              </a:gs>
              <a:gs pos="0">
                <a:srgbClr val="000000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7175500"/>
            <a:ext cx="1879600" cy="46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9" y="258378"/>
            <a:ext cx="3525962" cy="74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53935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 Slid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80818"/>
            <a:ext cx="12295618" cy="70658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98" y="-558279"/>
            <a:ext cx="12813095" cy="8943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7175500"/>
            <a:ext cx="1879600" cy="46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54" y="-80818"/>
            <a:ext cx="3525962" cy="74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02525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461" y="1600202"/>
            <a:ext cx="9911883" cy="4205513"/>
          </a:xfrm>
        </p:spPr>
        <p:txBody>
          <a:bodyPr/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461" y="1186543"/>
            <a:ext cx="9911883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459" y="5849921"/>
            <a:ext cx="9945743" cy="323163"/>
          </a:xfrm>
        </p:spPr>
        <p:txBody>
          <a:bodyPr wrap="square" anchor="b" anchorCtr="0">
            <a:spAutoFit/>
          </a:bodyPr>
          <a:lstStyle>
            <a:lvl1pPr algn="l" defTabSz="804830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42087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83460" y="1600203"/>
            <a:ext cx="4731633" cy="417648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38312" y="1600203"/>
            <a:ext cx="4731633" cy="416196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83461" y="1186543"/>
            <a:ext cx="9911883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459" y="5864436"/>
            <a:ext cx="9945743" cy="323163"/>
          </a:xfrm>
        </p:spPr>
        <p:txBody>
          <a:bodyPr wrap="square" anchor="b" anchorCtr="0">
            <a:spAutoFit/>
          </a:bodyPr>
          <a:lstStyle>
            <a:lvl1pPr algn="l" defTabSz="804830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46029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8061" y="1600201"/>
            <a:ext cx="9911883" cy="4525963"/>
          </a:xfrm>
          <a:prstGeom prst="rect">
            <a:avLst/>
          </a:prstGeom>
        </p:spPr>
        <p:txBody>
          <a:bodyPr vert="horz" lIns="91436" tIns="45719" rIns="91436" bIns="45719" rtlCol="0">
            <a:normAutofit/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ltGray">
          <a:xfrm>
            <a:off x="9199392" y="6474318"/>
            <a:ext cx="2249748" cy="19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0" tIns="41059" rIns="82120" bIns="41059" anchor="b" anchorCtr="1">
            <a:spAutoFit/>
          </a:bodyPr>
          <a:lstStyle/>
          <a:p>
            <a:pPr algn="l" defTabSz="814353">
              <a:lnSpc>
                <a:spcPct val="100000"/>
              </a:lnSpc>
            </a:pPr>
            <a:r>
              <a:rPr lang="en-US" sz="700" dirty="0" smtClean="0">
                <a:solidFill>
                  <a:srgbClr val="595959"/>
                </a:solidFill>
              </a:rPr>
              <a:t>© 2013 Cisco and/or its affiliates. All rights reserved.</a:t>
            </a:r>
            <a:endParaRPr lang="en-US" sz="700" dirty="0">
              <a:solidFill>
                <a:srgbClr val="595959"/>
              </a:solidFill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ltGray">
          <a:xfrm>
            <a:off x="11630130" y="6433185"/>
            <a:ext cx="337366" cy="2521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0" tIns="41059" rIns="82120" bIns="41059" anchor="b">
            <a:spAutoFit/>
          </a:bodyPr>
          <a:lstStyle/>
          <a:p>
            <a:pPr algn="r" defTabSz="814353">
              <a:lnSpc>
                <a:spcPct val="100000"/>
              </a:lnSpc>
            </a:pPr>
            <a:fld id="{DFCF27A5-1A5B-48D3-A060-2758FFBB1ADD}" type="slidenum">
              <a:rPr lang="en-US" sz="1100">
                <a:solidFill>
                  <a:srgbClr val="33A8DA"/>
                </a:solidFill>
              </a:rPr>
              <a:pPr algn="r" defTabSz="814353">
                <a:lnSpc>
                  <a:spcPct val="100000"/>
                </a:lnSpc>
              </a:pPr>
              <a:t>‹#›</a:t>
            </a:fld>
            <a:endParaRPr lang="en-US" sz="1100" dirty="0">
              <a:solidFill>
                <a:srgbClr val="33A8DA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06379" y="914400"/>
            <a:ext cx="11449723" cy="10160"/>
          </a:xfrm>
          <a:prstGeom prst="line">
            <a:avLst/>
          </a:prstGeom>
          <a:ln>
            <a:solidFill>
              <a:srgbClr val="4D868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53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  <p:sldLayoutId id="2147483887" r:id="rId18"/>
    <p:sldLayoutId id="2147483890" r:id="rId19"/>
    <p:sldLayoutId id="2147483891" r:id="rId20"/>
    <p:sldLayoutId id="2147483892" r:id="rId21"/>
    <p:sldLayoutId id="2147483893" r:id="rId22"/>
    <p:sldLayoutId id="2147483894" r:id="rId23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defTabSz="914361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4D868E"/>
          </a:solidFill>
          <a:latin typeface="+mj-lt"/>
          <a:ea typeface="+mj-ea"/>
          <a:cs typeface="+mj-cs"/>
        </a:defRPr>
      </a:lvl1pPr>
    </p:titleStyle>
    <p:bodyStyle>
      <a:lvl1pPr marL="237734" indent="-237734" algn="l" defTabSz="914361" rtl="0" eaLnBrk="1" latinLnBrk="0" hangingPunct="1">
        <a:lnSpc>
          <a:spcPct val="95000"/>
        </a:lnSpc>
        <a:spcBef>
          <a:spcPts val="1440"/>
        </a:spcBef>
        <a:buClr>
          <a:srgbClr val="FFFFFF"/>
        </a:buClr>
        <a:buFont typeface="Wingdings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76049" indent="0" algn="l" defTabSz="914361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14361" indent="0" algn="l" defTabSz="914361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52675" indent="0" algn="l" defTabSz="914361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609277" indent="0" algn="l" defTabSz="914361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495" indent="-228591" algn="l" defTabSz="9143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6" indent="-228591" algn="l" defTabSz="9143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8" indent="-228591" algn="l" defTabSz="9143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1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4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7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8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55573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38462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34565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55093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2101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7080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26583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oE - White">
  <a:themeElements>
    <a:clrScheme name="Custom 1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183B7"/>
      </a:accent1>
      <a:accent2>
        <a:srgbClr val="EE6804"/>
      </a:accent2>
      <a:accent3>
        <a:srgbClr val="FFE429"/>
      </a:accent3>
      <a:accent4>
        <a:srgbClr val="68B442"/>
      </a:accent4>
      <a:accent5>
        <a:srgbClr val="7F44C6"/>
      </a:accent5>
      <a:accent6>
        <a:srgbClr val="B21A1A"/>
      </a:accent6>
      <a:hlink>
        <a:srgbClr val="47B0D5"/>
      </a:hlink>
      <a:folHlink>
        <a:srgbClr val="C9A303"/>
      </a:folHlink>
    </a:clrScheme>
    <a:fontScheme name="Cisc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sc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5065</TotalTime>
  <Words>0</Words>
  <Application>Microsoft Macintosh PowerPoint</Application>
  <PresentationFormat>Custom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IoE - 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Duarte Design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Before You Use This Template, Please Read</dc:title>
  <dc:creator>Robin</dc:creator>
  <dc:description>www.duarte.com</dc:description>
  <cp:lastModifiedBy>Linda Archer</cp:lastModifiedBy>
  <cp:revision>254</cp:revision>
  <dcterms:created xsi:type="dcterms:W3CDTF">2010-11-02T12:49:04Z</dcterms:created>
  <dcterms:modified xsi:type="dcterms:W3CDTF">2016-01-13T18:55:34Z</dcterms:modified>
</cp:coreProperties>
</file>