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9"/>
  </p:notesMasterIdLst>
  <p:handoutMasterIdLst>
    <p:handoutMasterId r:id="rId10"/>
  </p:handoutMasterIdLst>
  <p:sldIdLst>
    <p:sldId id="439" r:id="rId2"/>
    <p:sldId id="440" r:id="rId3"/>
    <p:sldId id="441" r:id="rId4"/>
    <p:sldId id="442" r:id="rId5"/>
    <p:sldId id="443" r:id="rId6"/>
    <p:sldId id="444" r:id="rId7"/>
    <p:sldId id="445" r:id="rId8"/>
  </p:sldIdLst>
  <p:sldSz cx="12188825" cy="6858000"/>
  <p:notesSz cx="6858000" cy="9144000"/>
  <p:defaultTextStyle>
    <a:defPPr>
      <a:defRPr lang="en-US"/>
    </a:defPPr>
    <a:lvl1pPr marL="0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67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1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4">
          <p15:clr>
            <a:srgbClr val="A4A3A4"/>
          </p15:clr>
        </p15:guide>
        <p15:guide id="2" orient="horz" pos="3247">
          <p15:clr>
            <a:srgbClr val="A4A3A4"/>
          </p15:clr>
        </p15:guide>
        <p15:guide id="3" orient="horz" pos="3727">
          <p15:clr>
            <a:srgbClr val="A4A3A4"/>
          </p15:clr>
        </p15:guide>
        <p15:guide id="4" orient="horz" pos="4167">
          <p15:clr>
            <a:srgbClr val="A4A3A4"/>
          </p15:clr>
        </p15:guide>
        <p15:guide id="5" orient="horz" pos="1937">
          <p15:clr>
            <a:srgbClr val="A4A3A4"/>
          </p15:clr>
        </p15:guide>
        <p15:guide id="6" orient="horz" pos="727">
          <p15:clr>
            <a:srgbClr val="A4A3A4"/>
          </p15:clr>
        </p15:guide>
        <p15:guide id="7" orient="horz" pos="1015">
          <p15:clr>
            <a:srgbClr val="A4A3A4"/>
          </p15:clr>
        </p15:guide>
        <p15:guide id="8" pos="3831">
          <p15:clr>
            <a:srgbClr val="A4A3A4"/>
          </p15:clr>
        </p15:guide>
        <p15:guide id="9" pos="2570">
          <p15:clr>
            <a:srgbClr val="A4A3A4"/>
          </p15:clr>
        </p15:guide>
        <p15:guide id="10" pos="1286">
          <p15:clr>
            <a:srgbClr val="A4A3A4"/>
          </p15:clr>
        </p15:guide>
        <p15:guide id="11" pos="752">
          <p15:clr>
            <a:srgbClr val="A4A3A4"/>
          </p15:clr>
        </p15:guide>
        <p15:guide id="12" pos="5123">
          <p15:clr>
            <a:srgbClr val="A4A3A4"/>
          </p15:clr>
        </p15:guide>
        <p15:guide id="13" pos="6401">
          <p15:clr>
            <a:srgbClr val="A4A3A4"/>
          </p15:clr>
        </p15:guide>
        <p15:guide id="14" pos="7469">
          <p15:clr>
            <a:srgbClr val="A4A3A4"/>
          </p15:clr>
        </p15:guide>
        <p15:guide id="15" pos="69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723">
          <p15:clr>
            <a:srgbClr val="A4A3A4"/>
          </p15:clr>
        </p15:guide>
        <p15:guide id="3" pos="360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in " initials="R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3C34"/>
    <a:srgbClr val="881C55"/>
    <a:srgbClr val="1E355D"/>
    <a:srgbClr val="4D868E"/>
    <a:srgbClr val="37B9AB"/>
    <a:srgbClr val="C9D93F"/>
    <a:srgbClr val="8FC54A"/>
    <a:srgbClr val="232894"/>
    <a:srgbClr val="234794"/>
    <a:srgbClr val="33A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738" autoAdjust="0"/>
    <p:restoredTop sz="84696" autoAdjust="0"/>
  </p:normalViewPr>
  <p:slideViewPr>
    <p:cSldViewPr snapToGrid="0">
      <p:cViewPr>
        <p:scale>
          <a:sx n="100" d="100"/>
          <a:sy n="100" d="100"/>
        </p:scale>
        <p:origin x="-960" y="1280"/>
      </p:cViewPr>
      <p:guideLst>
        <p:guide orient="horz" pos="1944"/>
        <p:guide orient="horz" pos="3247"/>
        <p:guide orient="horz" pos="3727"/>
        <p:guide orient="horz" pos="4167"/>
        <p:guide orient="horz" pos="1937"/>
        <p:guide orient="horz" pos="727"/>
        <p:guide orient="horz" pos="1015"/>
        <p:guide pos="3831"/>
        <p:guide pos="2570"/>
        <p:guide pos="1286"/>
        <p:guide pos="752"/>
        <p:guide pos="5123"/>
        <p:guide pos="6401"/>
        <p:guide pos="7469"/>
        <p:guide pos="69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2652" y="186"/>
      </p:cViewPr>
      <p:guideLst>
        <p:guide orient="horz" pos="2880"/>
        <p:guide pos="723"/>
        <p:guide pos="36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02394" y="8794334"/>
            <a:ext cx="2971800" cy="33855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defRPr sz="1200"/>
            </a:lvl1pPr>
          </a:lstStyle>
          <a:p>
            <a:r>
              <a:rPr lang="en-US" sz="800" dirty="0" smtClean="0">
                <a:solidFill>
                  <a:srgbClr val="8E8E95"/>
                </a:solidFill>
                <a:latin typeface="Arial" pitchFamily="34" charset="0"/>
                <a:cs typeface="Arial" pitchFamily="34" charset="0"/>
              </a:rPr>
              <a:t>© 2009, Cisco Systems, Inc. All rights reserved.</a:t>
            </a:r>
          </a:p>
          <a:p>
            <a:r>
              <a:rPr lang="en-US" sz="800" dirty="0" smtClean="0">
                <a:solidFill>
                  <a:srgbClr val="8E8E95"/>
                </a:solidFill>
                <a:latin typeface="Arial" pitchFamily="34" charset="0"/>
                <a:cs typeface="Arial" pitchFamily="34" charset="0"/>
              </a:rPr>
              <a:t>Presentation_ID.scr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38094" y="8786357"/>
            <a:ext cx="417513" cy="2174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r">
              <a:defRPr sz="1200"/>
            </a:lvl1pPr>
          </a:lstStyle>
          <a:p>
            <a:fld id="{67292F94-DC1B-41E9-80E9-FE5E26560E8F}" type="slidenum">
              <a:rPr lang="en-US" sz="800">
                <a:solidFill>
                  <a:srgbClr val="8E8E95"/>
                </a:solidFill>
              </a:rPr>
              <a:pPr/>
              <a:t>‹#›</a:t>
            </a:fld>
            <a:endParaRPr lang="en-US" sz="800">
              <a:solidFill>
                <a:srgbClr val="8E8E95"/>
              </a:solidFill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02394" y="8799513"/>
            <a:ext cx="6653213" cy="0"/>
          </a:xfrm>
          <a:prstGeom prst="line">
            <a:avLst/>
          </a:prstGeom>
          <a:noFill/>
          <a:ln w="12700">
            <a:solidFill>
              <a:srgbClr val="8E8E95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8E8E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25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8E8E95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19100" y="4343400"/>
            <a:ext cx="60579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02394" y="8788400"/>
            <a:ext cx="2352675" cy="344488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rgbClr val="8E8E9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© 2009, Cisco Systems, Inc. All rights reserved.</a:t>
            </a:r>
          </a:p>
          <a:p>
            <a:r>
              <a:rPr lang="en-US" dirty="0" smtClean="0"/>
              <a:t>Presentation_ID.scr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66670" y="8788400"/>
            <a:ext cx="388937" cy="215444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r">
              <a:defRPr sz="800">
                <a:solidFill>
                  <a:srgbClr val="8E8E95"/>
                </a:solidFill>
                <a:latin typeface="+mn-lt"/>
              </a:defRPr>
            </a:lvl1pPr>
          </a:lstStyle>
          <a:p>
            <a:fld id="{567B6F56-350B-4E5B-A84B-F03C933C9AF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102394" y="8799513"/>
            <a:ext cx="6653213" cy="0"/>
          </a:xfrm>
          <a:prstGeom prst="line">
            <a:avLst/>
          </a:prstGeom>
          <a:noFill/>
          <a:ln w="12700">
            <a:solidFill>
              <a:srgbClr val="8E8E95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>
              <a:solidFill>
                <a:srgbClr val="8E8E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140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7734" indent="-237734" algn="l" defTabSz="914361" rtl="0" eaLnBrk="1" latinLnBrk="0" hangingPunct="1">
      <a:lnSpc>
        <a:spcPct val="95000"/>
      </a:lnSpc>
      <a:spcBef>
        <a:spcPts val="1440"/>
      </a:spcBef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576049" algn="l" defTabSz="914361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1" algn="l" defTabSz="914361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3" algn="l" defTabSz="914361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4" algn="l" defTabSz="914361" rtl="0" eaLnBrk="1" latinLnBrk="0" hangingPunct="1">
      <a:lnSpc>
        <a:spcPct val="95000"/>
      </a:lnSpc>
      <a:spcBef>
        <a:spcPts val="84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5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85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7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48" algn="l" defTabSz="91436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 userDrawn="1"/>
        </p:nvSpPr>
        <p:spPr>
          <a:xfrm>
            <a:off x="-2" y="1778000"/>
            <a:ext cx="12276135" cy="3454400"/>
          </a:xfrm>
          <a:prstGeom prst="rect">
            <a:avLst/>
          </a:prstGeom>
          <a:gradFill>
            <a:gsLst>
              <a:gs pos="100000">
                <a:srgbClr val="4D868E"/>
              </a:gs>
              <a:gs pos="0">
                <a:srgbClr val="1E355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698" y="4168222"/>
            <a:ext cx="5927459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 and Title Go Here</a:t>
            </a:r>
            <a:endParaRPr lang="en-US" dirty="0"/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538" y="2865120"/>
            <a:ext cx="5937481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68" y="5831880"/>
            <a:ext cx="1981098" cy="792439"/>
          </a:xfrm>
          <a:prstGeom prst="rect">
            <a:avLst/>
          </a:prstGeom>
        </p:spPr>
      </p:pic>
      <p:pic>
        <p:nvPicPr>
          <p:cNvPr id="3" name="Picture 2" descr="pattern_white.png"/>
          <p:cNvPicPr>
            <a:picLocks noChangeAspect="1"/>
          </p:cNvPicPr>
          <p:nvPr userDrawn="1"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886" y="863598"/>
            <a:ext cx="12188825" cy="5497445"/>
          </a:xfrm>
          <a:prstGeom prst="rect">
            <a:avLst/>
          </a:prstGeom>
        </p:spPr>
      </p:pic>
      <p:sp>
        <p:nvSpPr>
          <p:cNvPr id="50" name="Rectangle 49"/>
          <p:cNvSpPr/>
          <p:nvPr userDrawn="1"/>
        </p:nvSpPr>
        <p:spPr>
          <a:xfrm>
            <a:off x="1" y="5221817"/>
            <a:ext cx="12198984" cy="4775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 userDrawn="1"/>
        </p:nvSpPr>
        <p:spPr>
          <a:xfrm>
            <a:off x="609568" y="5303097"/>
            <a:ext cx="6339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Date </a:t>
            </a:r>
            <a:r>
              <a:rPr lang="en-US" sz="1400" baseline="0" dirty="0" smtClean="0">
                <a:solidFill>
                  <a:schemeClr val="bg1"/>
                </a:solidFill>
              </a:rPr>
              <a:t>• Location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469413"/>
            <a:ext cx="4038600" cy="850471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507" y="1143001"/>
            <a:ext cx="11494739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7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677" y="1600201"/>
            <a:ext cx="5891265" cy="4481287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4062942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2942" y="1143001"/>
            <a:ext cx="4062942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7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461" y="1600201"/>
            <a:ext cx="6052089" cy="452596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61" y="1186543"/>
            <a:ext cx="6052089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4351" y="1143002"/>
            <a:ext cx="4062942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0760" y="3338289"/>
            <a:ext cx="9950579" cy="273594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12188825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 smtClean="0"/>
              <a:t>Photo Goes Here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243" y="1625147"/>
            <a:ext cx="10399712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460" y="1625375"/>
            <a:ext cx="9906593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1471274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1272"/>
            <a:ext cx="12360797" cy="8238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" y="25837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78610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461" y="1600201"/>
            <a:ext cx="9911883" cy="452596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61" y="1186543"/>
            <a:ext cx="9911883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243" y="1625147"/>
            <a:ext cx="10399712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461" y="1600201"/>
            <a:ext cx="9911883" cy="452596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61" y="1186543"/>
            <a:ext cx="9911883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243" y="1625147"/>
            <a:ext cx="10399712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6372425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518584"/>
            <a:ext cx="12534900" cy="8775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690047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8401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" y="-144172"/>
            <a:ext cx="12358034" cy="82242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52400" y="-266700"/>
            <a:ext cx="12814300" cy="2006600"/>
          </a:xfrm>
          <a:prstGeom prst="rect">
            <a:avLst/>
          </a:prstGeom>
          <a:gradFill flip="none" rotWithShape="1">
            <a:gsLst>
              <a:gs pos="100000">
                <a:srgbClr val="1E355D"/>
              </a:gs>
              <a:gs pos="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34578"/>
            <a:ext cx="3544661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523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" y="-150886"/>
            <a:ext cx="12359641" cy="8237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" y="25837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32309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ansition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" y="-150886"/>
            <a:ext cx="12359641" cy="82377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52400" y="-266700"/>
            <a:ext cx="12814300" cy="22733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85000"/>
                  <a:lumOff val="15000"/>
                </a:schemeClr>
              </a:gs>
              <a:gs pos="0">
                <a:srgbClr val="000000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9" y="25837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53935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ansition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80818"/>
            <a:ext cx="12295618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98" y="-558279"/>
            <a:ext cx="12813095" cy="8943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00" y="7175500"/>
            <a:ext cx="18796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54" y="-80818"/>
            <a:ext cx="3525962" cy="7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02525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461" y="1600202"/>
            <a:ext cx="9911883" cy="4205513"/>
          </a:xfrm>
        </p:spPr>
        <p:txBody>
          <a:bodyPr/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461" y="1186543"/>
            <a:ext cx="9911883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5849921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460" y="1600203"/>
            <a:ext cx="4731633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8312" y="1600203"/>
            <a:ext cx="4731633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461" y="1186543"/>
            <a:ext cx="9911883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 smtClean="0"/>
              <a:t>Subtitle Goes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459" y="5864436"/>
            <a:ext cx="9945743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 smtClean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rgbClr val="4D868E"/>
            </a:gs>
            <a:gs pos="0">
              <a:srgbClr val="1E355D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8061" y="1600201"/>
            <a:ext cx="9911883" cy="4525963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ltGray">
          <a:xfrm>
            <a:off x="9199392" y="6474318"/>
            <a:ext cx="2249748" cy="19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20" tIns="41059" rIns="82120" bIns="41059" anchor="b" anchorCtr="1">
            <a:spAutoFit/>
          </a:bodyPr>
          <a:lstStyle/>
          <a:p>
            <a:pPr algn="l" defTabSz="814353">
              <a:lnSpc>
                <a:spcPct val="100000"/>
              </a:lnSpc>
            </a:pPr>
            <a:r>
              <a:rPr lang="en-US" sz="700" dirty="0" smtClean="0">
                <a:solidFill>
                  <a:schemeClr val="bg2"/>
                </a:solidFill>
              </a:rPr>
              <a:t>© 2013 Cisco and/or its affiliates. All rights reserved.</a:t>
            </a:r>
            <a:endParaRPr lang="en-US" sz="700" dirty="0">
              <a:solidFill>
                <a:schemeClr val="bg2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630130" y="6433185"/>
            <a:ext cx="337366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0" tIns="41059" rIns="82120" bIns="41059" anchor="b">
            <a:spAutoFit/>
          </a:bodyPr>
          <a:lstStyle/>
          <a:p>
            <a:pPr algn="r" defTabSz="814353">
              <a:lnSpc>
                <a:spcPct val="100000"/>
              </a:lnSpc>
            </a:pPr>
            <a:fld id="{DFCF27A5-1A5B-48D3-A060-2758FFBB1ADD}" type="slidenum">
              <a:rPr lang="en-US" sz="1100">
                <a:solidFill>
                  <a:srgbClr val="FFFFFF"/>
                </a:solidFill>
              </a:rPr>
              <a:pPr algn="r" defTabSz="814353">
                <a:lnSpc>
                  <a:spcPct val="100000"/>
                </a:lnSpc>
              </a:pPr>
              <a:t>‹#›</a:t>
            </a:fld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401" y="43548"/>
            <a:ext cx="10563543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 smtClean="0"/>
              <a:t>Slide Title Goes Here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379" y="914400"/>
            <a:ext cx="11449723" cy="1016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786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801" r:id="rId17"/>
    <p:sldLayoutId id="2147483802" r:id="rId18"/>
    <p:sldLayoutId id="2147483809" r:id="rId19"/>
    <p:sldLayoutId id="2147483744" r:id="rId20"/>
    <p:sldLayoutId id="2147483763" r:id="rId21"/>
    <p:sldLayoutId id="2147483699" r:id="rId22"/>
    <p:sldLayoutId id="2147483718" r:id="rId23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37734" indent="-237734" algn="l" defTabSz="914361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rgbClr val="FFFFFF"/>
          </a:solidFill>
          <a:latin typeface="+mn-lt"/>
          <a:ea typeface="+mn-ea"/>
          <a:cs typeface="+mn-cs"/>
        </a:defRPr>
      </a:lvl1pPr>
      <a:lvl2pPr marL="576049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rgbClr val="FFFFFF"/>
          </a:solidFill>
          <a:latin typeface="+mn-lt"/>
          <a:ea typeface="+mn-ea"/>
          <a:cs typeface="+mn-cs"/>
        </a:defRPr>
      </a:lvl2pPr>
      <a:lvl3pPr marL="914361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rgbClr val="FFFFFF"/>
          </a:solidFill>
          <a:latin typeface="+mn-lt"/>
          <a:ea typeface="+mn-ea"/>
          <a:cs typeface="+mn-cs"/>
        </a:defRPr>
      </a:lvl3pPr>
      <a:lvl4pPr marL="1252675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1609277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495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557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846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3456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5509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210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7080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26583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oE - Teal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5090</TotalTime>
  <Words>0</Words>
  <Application>Microsoft Macintosh PowerPoint</Application>
  <PresentationFormat>Custom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Calibri</vt:lpstr>
      <vt:lpstr>Wingdings</vt:lpstr>
      <vt:lpstr>Arial</vt:lpstr>
      <vt:lpstr>IoE - Teal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Duarte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Use This Template, Please Read</dc:title>
  <dc:creator>Robin</dc:creator>
  <dc:description>www.duarte.com</dc:description>
  <cp:lastModifiedBy>Linda Archer</cp:lastModifiedBy>
  <cp:revision>254</cp:revision>
  <dcterms:created xsi:type="dcterms:W3CDTF">2010-11-02T12:49:04Z</dcterms:created>
  <dcterms:modified xsi:type="dcterms:W3CDTF">2016-01-13T18:56:02Z</dcterms:modified>
</cp:coreProperties>
</file>