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notesMasterIdLst>
    <p:notesMasterId r:id="rId6"/>
  </p:notesMasterIdLst>
  <p:handoutMasterIdLst>
    <p:handoutMasterId r:id="rId7"/>
  </p:handoutMasterIdLst>
  <p:sldIdLst>
    <p:sldId id="439" r:id="rId2"/>
    <p:sldId id="448" r:id="rId3"/>
    <p:sldId id="446" r:id="rId4"/>
    <p:sldId id="442" r:id="rId5"/>
  </p:sldIdLst>
  <p:sldSz cx="12188825" cy="6858000"/>
  <p:notesSz cx="6858000" cy="9144000"/>
  <p:defaultTextStyle>
    <a:defPPr>
      <a:defRPr lang="en-US"/>
    </a:defPPr>
    <a:lvl1pPr marL="0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943"/>
    <a:srgbClr val="2F1A0E"/>
    <a:srgbClr val="4B1A0E"/>
    <a:srgbClr val="8E3E2B"/>
    <a:srgbClr val="151B32"/>
    <a:srgbClr val="E19635"/>
    <a:srgbClr val="CD3B28"/>
    <a:srgbClr val="1A3C6C"/>
    <a:srgbClr val="1A3C47"/>
    <a:srgbClr val="891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62" autoAdjust="0"/>
    <p:restoredTop sz="98635" autoAdjust="0"/>
  </p:normalViewPr>
  <p:slideViewPr>
    <p:cSldViewPr snapToGrid="0">
      <p:cViewPr>
        <p:scale>
          <a:sx n="100" d="100"/>
          <a:sy n="100" d="100"/>
        </p:scale>
        <p:origin x="-520" y="-1016"/>
      </p:cViewPr>
      <p:guideLst>
        <p:guide orient="horz" pos="1944"/>
        <p:guide orient="horz" pos="3247"/>
        <p:guide orient="horz" pos="3727"/>
        <p:guide orient="horz" pos="4167"/>
        <p:guide orient="horz" pos="1937"/>
        <p:guide orient="horz" pos="727"/>
        <p:guide orient="horz" pos="1015"/>
        <p:guide pos="3831"/>
        <p:guide pos="2570"/>
        <p:guide pos="1286"/>
        <p:guide pos="752"/>
        <p:guide pos="5123"/>
        <p:guide pos="6401"/>
        <p:guide pos="7469"/>
        <p:guide pos="6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652" y="186"/>
      </p:cViewPr>
      <p:guideLst>
        <p:guide orient="horz" pos="2880"/>
        <p:guide pos="723"/>
        <p:guide pos="36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commentAuthors" Target="commentAuthors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2394" y="8794334"/>
            <a:ext cx="2971800" cy="3385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l">
              <a:defRPr sz="1200"/>
            </a:lvl1pPr>
          </a:lstStyle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© 2009, Cisco Systems, Inc. All rights reserved.</a:t>
            </a:r>
          </a:p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Presentation_ID.scr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338094" y="8786357"/>
            <a:ext cx="417513" cy="2174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725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343400"/>
            <a:ext cx="60579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2394" y="8788400"/>
            <a:ext cx="2352675" cy="344488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 2009, Cisco Systems, Inc. All rights reserved.</a:t>
            </a:r>
          </a:p>
          <a:p>
            <a:r>
              <a:rPr lang="en-US" dirty="0" smtClean="0"/>
              <a:t>Presentation_ID.scr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66670" y="8788400"/>
            <a:ext cx="388937" cy="21544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40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37734" indent="-237734" algn="l" defTabSz="914361" rtl="0" eaLnBrk="1" latinLnBrk="0" hangingPunct="1">
      <a:lnSpc>
        <a:spcPct val="95000"/>
      </a:lnSpc>
      <a:spcBef>
        <a:spcPts val="1440"/>
      </a:spcBef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576049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1" rtl="0" eaLnBrk="1" latinLnBrk="0" hangingPunct="1">
      <a:lnSpc>
        <a:spcPct val="95000"/>
      </a:lnSpc>
      <a:spcBef>
        <a:spcPts val="840"/>
      </a:spcBef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Horizontal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98" y="1689100"/>
            <a:ext cx="12231599" cy="3631256"/>
          </a:xfrm>
          <a:prstGeom prst="rect">
            <a:avLst/>
          </a:prstGeom>
        </p:spPr>
      </p:pic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5698" y="4168222"/>
            <a:ext cx="5927459" cy="40098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49" name="Title 1"/>
          <p:cNvSpPr>
            <a:spLocks noGrp="1"/>
          </p:cNvSpPr>
          <p:nvPr>
            <p:ph type="ctrTitle" hasCustomPrompt="1"/>
          </p:nvPr>
        </p:nvSpPr>
        <p:spPr>
          <a:xfrm>
            <a:off x="625538" y="2865120"/>
            <a:ext cx="5937481" cy="1076960"/>
          </a:xfrm>
        </p:spPr>
        <p:txBody>
          <a:bodyPr/>
          <a:lstStyle>
            <a:lvl1pPr>
              <a:defRPr sz="2800"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pic>
        <p:nvPicPr>
          <p:cNvPr id="51" name="Picture 50" descr="iotwf13_hostedby_pantone423.ai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368" y="5831880"/>
            <a:ext cx="1981098" cy="7924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1" y="447190"/>
            <a:ext cx="3910879" cy="822473"/>
          </a:xfrm>
          <a:prstGeom prst="rect">
            <a:avLst/>
          </a:prstGeom>
        </p:spPr>
      </p:pic>
      <p:sp>
        <p:nvSpPr>
          <p:cNvPr id="50" name="Rectangle 49"/>
          <p:cNvSpPr/>
          <p:nvPr userDrawn="1"/>
        </p:nvSpPr>
        <p:spPr>
          <a:xfrm>
            <a:off x="1" y="5221817"/>
            <a:ext cx="12198984" cy="4775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 userDrawn="1"/>
        </p:nvSpPr>
        <p:spPr>
          <a:xfrm>
            <a:off x="609568" y="5303097"/>
            <a:ext cx="6339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December 6-8, 2015</a:t>
            </a:r>
            <a:r>
              <a:rPr lang="en-US" sz="1400" baseline="0" dirty="0" smtClean="0">
                <a:solidFill>
                  <a:schemeClr val="bg1"/>
                </a:solidFill>
              </a:rPr>
              <a:t> • Dubai, United Arab Emirates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curit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17357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martcit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59149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nsport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784534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2"/>
            <a:ext cx="9911883" cy="420551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5849921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83460" y="1600203"/>
            <a:ext cx="4731633" cy="417648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38312" y="1600203"/>
            <a:ext cx="4731633" cy="416196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5864436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5507" y="1143001"/>
            <a:ext cx="11494739" cy="4953001"/>
          </a:xfr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5" indent="0">
              <a:buNone/>
              <a:defRPr sz="2000"/>
            </a:lvl6pPr>
            <a:lvl7pPr marL="2743085" indent="0">
              <a:buNone/>
              <a:defRPr sz="2000"/>
            </a:lvl7pPr>
            <a:lvl8pPr marL="3200267" indent="0">
              <a:buNone/>
              <a:defRPr sz="2000"/>
            </a:lvl8pPr>
            <a:lvl9pPr marL="3657448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78677" y="1600201"/>
            <a:ext cx="5891265" cy="4481287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1"/>
            <a:ext cx="4062942" cy="4909457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62942" y="1143001"/>
            <a:ext cx="4062942" cy="4923971"/>
          </a:xfr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5" indent="0">
              <a:buNone/>
              <a:defRPr sz="2000"/>
            </a:lvl6pPr>
            <a:lvl7pPr marL="2743085" indent="0">
              <a:buNone/>
              <a:defRPr sz="2000"/>
            </a:lvl7pPr>
            <a:lvl8pPr marL="3200267" indent="0">
              <a:buNone/>
              <a:defRPr sz="2000"/>
            </a:lvl8pPr>
            <a:lvl9pPr marL="3657448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80818"/>
            <a:ext cx="12295618" cy="70658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80574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605208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605208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7574351" y="1143002"/>
            <a:ext cx="4062942" cy="4996543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70760" y="3338289"/>
            <a:ext cx="9950579" cy="273594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88825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1083460" y="1625375"/>
            <a:ext cx="9906593" cy="4281941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1471274" cy="632727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9911883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83461" y="1600201"/>
            <a:ext cx="9911883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83461" y="1186543"/>
            <a:ext cx="9911883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25243" y="1625147"/>
            <a:ext cx="1039971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83459" y="6372425"/>
            <a:ext cx="9945743" cy="323163"/>
          </a:xfrm>
        </p:spPr>
        <p:txBody>
          <a:bodyPr wrap="square" anchor="b" anchorCtr="0">
            <a:spAutoFit/>
          </a:bodyPr>
          <a:lstStyle>
            <a:lvl1pPr algn="l" defTabSz="804830">
              <a:lnSpc>
                <a:spcPct val="100000"/>
              </a:lnSpc>
              <a:spcBef>
                <a:spcPct val="50000"/>
              </a:spcBef>
              <a:buNone/>
              <a:defRPr sz="1500"/>
            </a:lvl1pPr>
            <a:lvl2pPr>
              <a:buFont typeface="Arial" pitchFamily="34" charset="0"/>
              <a:buNone/>
              <a:defRPr sz="1500"/>
            </a:lvl2pPr>
            <a:lvl3pPr>
              <a:buFont typeface="Arial" pitchFamily="34" charset="0"/>
              <a:buNone/>
              <a:defRPr sz="1500"/>
            </a:lvl3pPr>
            <a:lvl4pPr>
              <a:buFont typeface="Arial" pitchFamily="34" charset="0"/>
              <a:buNone/>
              <a:defRPr sz="1500"/>
            </a:lvl4pPr>
            <a:lvl5pPr>
              <a:buFont typeface="Arial" pitchFamily="34" charset="0"/>
              <a:buNone/>
              <a:defRPr sz="15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duc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7044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nerg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17010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althcar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825" cy="685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18400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ufacturin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825" cy="685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88953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inin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76949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il-ga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23306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tai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90252"/>
      </p:ext>
    </p:extLst>
  </p:cSld>
  <p:clrMapOvr>
    <a:masterClrMapping/>
  </p:clrMapOvr>
  <p:transition xmlns:p14="http://schemas.microsoft.com/office/powerpoint/2010/main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891C56"/>
            </a:gs>
            <a:gs pos="0">
              <a:srgbClr val="1A3C6C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8061" y="1600201"/>
            <a:ext cx="9911883" cy="4525963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ltGray">
          <a:xfrm>
            <a:off x="9199392" y="6474318"/>
            <a:ext cx="2249748" cy="19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0" tIns="41059" rIns="82120" bIns="41059" anchor="b" anchorCtr="1">
            <a:spAutoFit/>
          </a:bodyPr>
          <a:lstStyle/>
          <a:p>
            <a:pPr algn="l" defTabSz="814353">
              <a:lnSpc>
                <a:spcPct val="100000"/>
              </a:lnSpc>
            </a:pPr>
            <a:r>
              <a:rPr lang="en-US" sz="700" smtClean="0">
                <a:solidFill>
                  <a:schemeClr val="bg2"/>
                </a:solidFill>
              </a:rPr>
              <a:t>© </a:t>
            </a:r>
            <a:r>
              <a:rPr lang="en-US" sz="700" smtClean="0">
                <a:solidFill>
                  <a:schemeClr val="bg2"/>
                </a:solidFill>
              </a:rPr>
              <a:t>2015 </a:t>
            </a:r>
            <a:r>
              <a:rPr lang="en-US" sz="700" dirty="0" smtClean="0">
                <a:solidFill>
                  <a:schemeClr val="bg2"/>
                </a:solidFill>
              </a:rPr>
              <a:t>Cisco and/or its affiliates. All rights reserved.</a:t>
            </a:r>
            <a:endParaRPr lang="en-US" sz="700" dirty="0">
              <a:solidFill>
                <a:schemeClr val="bg2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ltGray">
          <a:xfrm>
            <a:off x="11630130" y="6433185"/>
            <a:ext cx="337366" cy="2521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0" tIns="41059" rIns="82120" bIns="41059" anchor="b">
            <a:spAutoFit/>
          </a:bodyPr>
          <a:lstStyle/>
          <a:p>
            <a:pPr algn="r" defTabSz="814353">
              <a:lnSpc>
                <a:spcPct val="100000"/>
              </a:lnSpc>
            </a:pPr>
            <a:fld id="{DFCF27A5-1A5B-48D3-A060-2758FFBB1ADD}" type="slidenum">
              <a:rPr lang="en-US" sz="1100">
                <a:solidFill>
                  <a:srgbClr val="FFFFFF"/>
                </a:solidFill>
              </a:rPr>
              <a:pPr algn="r" defTabSz="814353">
                <a:lnSpc>
                  <a:spcPct val="100000"/>
                </a:lnSpc>
              </a:pPr>
              <a:t>‹#›</a:t>
            </a:fld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6401" y="43548"/>
            <a:ext cx="10563543" cy="653139"/>
          </a:xfrm>
          <a:prstGeom prst="rect">
            <a:avLst/>
          </a:prstGeom>
        </p:spPr>
        <p:txBody>
          <a:bodyPr vert="horz" lIns="82292" tIns="45719" rIns="82292" bIns="45719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379" y="914400"/>
            <a:ext cx="11449723" cy="1016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786" r:id="rId13"/>
    <p:sldLayoutId id="2147483789" r:id="rId14"/>
    <p:sldLayoutId id="2147483790" r:id="rId15"/>
    <p:sldLayoutId id="2147483791" r:id="rId16"/>
    <p:sldLayoutId id="2147483792" r:id="rId17"/>
    <p:sldLayoutId id="2147483793" r:id="rId18"/>
    <p:sldLayoutId id="2147483794" r:id="rId19"/>
    <p:sldLayoutId id="2147483795" r:id="rId20"/>
    <p:sldLayoutId id="2147483796" r:id="rId21"/>
    <p:sldLayoutId id="2147483801" r:id="rId22"/>
    <p:sldLayoutId id="2147483802" r:id="rId23"/>
    <p:sldLayoutId id="2147483809" r:id="rId24"/>
    <p:sldLayoutId id="2147483744" r:id="rId25"/>
    <p:sldLayoutId id="2147483763" r:id="rId26"/>
    <p:sldLayoutId id="2147483699" r:id="rId27"/>
    <p:sldLayoutId id="2147483718" r:id="rId28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361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37734" indent="-237734" algn="l" defTabSz="914361" rtl="0" eaLnBrk="1" latinLnBrk="0" hangingPunct="1">
        <a:lnSpc>
          <a:spcPct val="95000"/>
        </a:lnSpc>
        <a:spcBef>
          <a:spcPts val="1440"/>
        </a:spcBef>
        <a:buClr>
          <a:srgbClr val="FFFFFF"/>
        </a:buClr>
        <a:buFont typeface="Wingdings" pitchFamily="2" charset="2"/>
        <a:buChar char="§"/>
        <a:defRPr sz="2400" kern="1200">
          <a:solidFill>
            <a:srgbClr val="FFFFFF"/>
          </a:solidFill>
          <a:latin typeface="+mn-lt"/>
          <a:ea typeface="+mn-ea"/>
          <a:cs typeface="+mn-cs"/>
        </a:defRPr>
      </a:lvl1pPr>
      <a:lvl2pPr marL="576049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2000" kern="1200">
          <a:solidFill>
            <a:srgbClr val="FFFFFF"/>
          </a:solidFill>
          <a:latin typeface="+mn-lt"/>
          <a:ea typeface="+mn-ea"/>
          <a:cs typeface="+mn-cs"/>
        </a:defRPr>
      </a:lvl2pPr>
      <a:lvl3pPr marL="914361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600" kern="1200">
          <a:solidFill>
            <a:srgbClr val="FFFFFF"/>
          </a:solidFill>
          <a:latin typeface="+mn-lt"/>
          <a:ea typeface="+mn-ea"/>
          <a:cs typeface="+mn-cs"/>
        </a:defRPr>
      </a:lvl3pPr>
      <a:lvl4pPr marL="1252675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200" kern="1200">
          <a:solidFill>
            <a:srgbClr val="FFFFFF"/>
          </a:solidFill>
          <a:latin typeface="+mn-lt"/>
          <a:ea typeface="+mn-ea"/>
          <a:cs typeface="+mn-cs"/>
        </a:defRPr>
      </a:lvl4pPr>
      <a:lvl5pPr marL="1609277" indent="0" algn="l" defTabSz="914361" rtl="0" eaLnBrk="1" latinLnBrk="0" hangingPunct="1">
        <a:lnSpc>
          <a:spcPct val="95000"/>
        </a:lnSpc>
        <a:spcBef>
          <a:spcPts val="840"/>
        </a:spcBef>
        <a:buClr>
          <a:srgbClr val="FFFFFF"/>
        </a:buClr>
        <a:buFont typeface="Arial" pitchFamily="34" charset="0"/>
        <a:buNone/>
        <a:defRPr sz="12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495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6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7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8" indent="-228591" algn="l" defTabSz="9143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1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4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5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7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8" algn="l" defTabSz="9143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hyperlink" Target="http://iotwf15-assets-staging.ciscoevents.net/photography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5557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3740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4937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nergy2_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40" y="-647700"/>
            <a:ext cx="12334122" cy="822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445000"/>
            <a:ext cx="12319000" cy="3149600"/>
          </a:xfrm>
          <a:prstGeom prst="rect">
            <a:avLst/>
          </a:prstGeom>
          <a:gradFill>
            <a:gsLst>
              <a:gs pos="100000">
                <a:schemeClr val="accent1">
                  <a:shade val="93000"/>
                  <a:satMod val="130000"/>
                  <a:alpha val="0"/>
                </a:schemeClr>
              </a:gs>
              <a:gs pos="0">
                <a:schemeClr val="tx2">
                  <a:lumMod val="95000"/>
                  <a:lumOff val="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0" y="5313299"/>
            <a:ext cx="4539885" cy="12730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5000" y="508000"/>
            <a:ext cx="571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</a:rPr>
              <a:t>Changing Photo</a:t>
            </a:r>
          </a:p>
          <a:p>
            <a:endParaRPr lang="en-US" dirty="0" smtClean="0"/>
          </a:p>
          <a:p>
            <a:r>
              <a:rPr lang="en-US" dirty="0" smtClean="0"/>
              <a:t>Download </a:t>
            </a:r>
            <a:r>
              <a:rPr lang="en-US" dirty="0" err="1" smtClean="0"/>
              <a:t>rgb</a:t>
            </a:r>
            <a:r>
              <a:rPr lang="en-US" dirty="0" smtClean="0"/>
              <a:t> image: </a:t>
            </a:r>
            <a:r>
              <a:rPr lang="en-US" dirty="0">
                <a:solidFill>
                  <a:srgbClr val="0000FF"/>
                </a:solidFill>
                <a:hlinkClick r:id="rId4"/>
              </a:rPr>
              <a:t>http://iotwf15-assets-staging.ciscoevents.net/</a:t>
            </a:r>
            <a:r>
              <a:rPr lang="en-US" dirty="0" smtClean="0">
                <a:solidFill>
                  <a:srgbClr val="0000FF"/>
                </a:solidFill>
                <a:hlinkClick r:id="rId4"/>
              </a:rPr>
              <a:t>photography.html</a:t>
            </a:r>
            <a:endParaRPr lang="en-US" dirty="0" smtClean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 smtClean="0"/>
              <a:t>On slide, right click on photo, select Change Picture, browse for the downloaded image and replace.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4350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oT - Teal">
  <a:themeElements>
    <a:clrScheme name="Custom 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183B7"/>
      </a:accent1>
      <a:accent2>
        <a:srgbClr val="EE6804"/>
      </a:accent2>
      <a:accent3>
        <a:srgbClr val="FFE429"/>
      </a:accent3>
      <a:accent4>
        <a:srgbClr val="68B442"/>
      </a:accent4>
      <a:accent5>
        <a:srgbClr val="7F44C6"/>
      </a:accent5>
      <a:accent6>
        <a:srgbClr val="B21A1A"/>
      </a:accent6>
      <a:hlink>
        <a:srgbClr val="47B0D5"/>
      </a:hlink>
      <a:folHlink>
        <a:srgbClr val="C9A303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5105</TotalTime>
  <Words>38</Words>
  <Application>Microsoft Macintosh PowerPoint</Application>
  <PresentationFormat>Custom</PresentationFormat>
  <Paragraphs>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IoT - Teal</vt:lpstr>
      <vt:lpstr>PowerPoint Presentation</vt:lpstr>
      <vt:lpstr>PowerPoint Presentation</vt:lpstr>
      <vt:lpstr>PowerPoint Presentation</vt:lpstr>
      <vt:lpstr>PowerPoint Presentation</vt:lpstr>
    </vt:vector>
  </TitlesOfParts>
  <Company>Duarte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Use This Template, Please Read</dc:title>
  <dc:creator>Robin</dc:creator>
  <dc:description>www.duarte.com</dc:description>
  <cp:lastModifiedBy>Liv B Ling</cp:lastModifiedBy>
  <cp:revision>258</cp:revision>
  <dcterms:created xsi:type="dcterms:W3CDTF">2010-11-02T12:49:04Z</dcterms:created>
  <dcterms:modified xsi:type="dcterms:W3CDTF">2015-07-22T23:07:43Z</dcterms:modified>
</cp:coreProperties>
</file>