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2" r:id="rId1"/>
  </p:sldMasterIdLst>
  <p:notesMasterIdLst>
    <p:notesMasterId r:id="rId6"/>
  </p:notesMasterIdLst>
  <p:handoutMasterIdLst>
    <p:handoutMasterId r:id="rId7"/>
  </p:handoutMasterIdLst>
  <p:sldIdLst>
    <p:sldId id="441" r:id="rId2"/>
    <p:sldId id="450" r:id="rId3"/>
    <p:sldId id="448" r:id="rId4"/>
    <p:sldId id="442" r:id="rId5"/>
  </p:sldIdLst>
  <p:sldSz cx="12188825" cy="6858000"/>
  <p:notesSz cx="6858000" cy="9144000"/>
  <p:defaultTextStyle>
    <a:defPPr>
      <a:defRPr lang="en-US"/>
    </a:defPPr>
    <a:lvl1pPr marL="0" algn="l" defTabSz="914361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7181" algn="l" defTabSz="914361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4361" algn="l" defTabSz="914361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1543" algn="l" defTabSz="914361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8724" algn="l" defTabSz="914361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5905" algn="l" defTabSz="914361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3085" algn="l" defTabSz="914361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200267" algn="l" defTabSz="914361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7448" algn="l" defTabSz="914361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Robin " initials="R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B2943"/>
    <a:srgbClr val="2F1A0E"/>
    <a:srgbClr val="4B1A0E"/>
    <a:srgbClr val="8E3E2B"/>
    <a:srgbClr val="151B32"/>
    <a:srgbClr val="E19635"/>
    <a:srgbClr val="CD3B28"/>
    <a:srgbClr val="1A3C6C"/>
    <a:srgbClr val="1A3C47"/>
    <a:srgbClr val="891C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62" autoAdjust="0"/>
    <p:restoredTop sz="98635" autoAdjust="0"/>
  </p:normalViewPr>
  <p:slideViewPr>
    <p:cSldViewPr snapToGrid="0">
      <p:cViewPr>
        <p:scale>
          <a:sx n="100" d="100"/>
          <a:sy n="100" d="100"/>
        </p:scale>
        <p:origin x="-520" y="-1016"/>
      </p:cViewPr>
      <p:guideLst>
        <p:guide orient="horz" pos="1944"/>
        <p:guide orient="horz" pos="3247"/>
        <p:guide orient="horz" pos="3727"/>
        <p:guide orient="horz" pos="4167"/>
        <p:guide orient="horz" pos="1937"/>
        <p:guide orient="horz" pos="727"/>
        <p:guide orient="horz" pos="1015"/>
        <p:guide pos="3831"/>
        <p:guide pos="2570"/>
        <p:guide pos="1286"/>
        <p:guide pos="752"/>
        <p:guide pos="5123"/>
        <p:guide pos="6401"/>
        <p:guide pos="7469"/>
        <p:guide pos="693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2652" y="186"/>
      </p:cViewPr>
      <p:guideLst>
        <p:guide orient="horz" pos="2880"/>
        <p:guide pos="723"/>
        <p:guide pos="3603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7" Type="http://schemas.openxmlformats.org/officeDocument/2006/relationships/handoutMaster" Target="handoutMasters/handoutMaster1.xml"/><Relationship Id="rId8" Type="http://schemas.openxmlformats.org/officeDocument/2006/relationships/printerSettings" Target="printerSettings/printerSettings1.bin"/><Relationship Id="rId9" Type="http://schemas.openxmlformats.org/officeDocument/2006/relationships/commentAuthors" Target="commentAuthors.xml"/><Relationship Id="rId1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02394" y="8794334"/>
            <a:ext cx="2971800" cy="338554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spAutoFit/>
          </a:bodyPr>
          <a:lstStyle>
            <a:lvl1pPr algn="l">
              <a:defRPr sz="1200"/>
            </a:lvl1pPr>
          </a:lstStyle>
          <a:p>
            <a:r>
              <a:rPr lang="en-US" sz="800" dirty="0" smtClean="0">
                <a:solidFill>
                  <a:srgbClr val="8E8E95"/>
                </a:solidFill>
                <a:latin typeface="Arial" pitchFamily="34" charset="0"/>
                <a:cs typeface="Arial" pitchFamily="34" charset="0"/>
              </a:rPr>
              <a:t>© 2009, Cisco Systems, Inc. All rights reserved.</a:t>
            </a:r>
          </a:p>
          <a:p>
            <a:r>
              <a:rPr lang="en-US" sz="800" dirty="0" smtClean="0">
                <a:solidFill>
                  <a:srgbClr val="8E8E95"/>
                </a:solidFill>
                <a:latin typeface="Arial" pitchFamily="34" charset="0"/>
                <a:cs typeface="Arial" pitchFamily="34" charset="0"/>
              </a:rPr>
              <a:t>Presentation_ID.scr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6338094" y="8786357"/>
            <a:ext cx="417513" cy="217487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spAutoFit/>
          </a:bodyPr>
          <a:lstStyle>
            <a:lvl1pPr algn="r">
              <a:defRPr sz="1200"/>
            </a:lvl1pPr>
          </a:lstStyle>
          <a:p>
            <a:fld id="{67292F94-DC1B-41E9-80E9-FE5E26560E8F}" type="slidenum">
              <a:rPr lang="en-US" sz="800">
                <a:solidFill>
                  <a:srgbClr val="8E8E95"/>
                </a:solidFill>
              </a:rPr>
              <a:pPr/>
              <a:t>‹#›</a:t>
            </a:fld>
            <a:endParaRPr lang="en-US" sz="800">
              <a:solidFill>
                <a:srgbClr val="8E8E95"/>
              </a:solidFill>
            </a:endParaRPr>
          </a:p>
        </p:txBody>
      </p:sp>
      <p:sp>
        <p:nvSpPr>
          <p:cNvPr id="8" name="Line 10"/>
          <p:cNvSpPr>
            <a:spLocks noChangeShapeType="1"/>
          </p:cNvSpPr>
          <p:nvPr/>
        </p:nvSpPr>
        <p:spPr bwMode="auto">
          <a:xfrm>
            <a:off x="102394" y="8799513"/>
            <a:ext cx="6653213" cy="0"/>
          </a:xfrm>
          <a:prstGeom prst="line">
            <a:avLst/>
          </a:prstGeom>
          <a:noFill/>
          <a:ln w="12700">
            <a:solidFill>
              <a:srgbClr val="8E8E95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>
              <a:solidFill>
                <a:srgbClr val="8E8E9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67251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8E8E95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419100" y="4343400"/>
            <a:ext cx="60579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02394" y="8788400"/>
            <a:ext cx="2352675" cy="344488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sp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rgbClr val="8E8E95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© 2009, Cisco Systems, Inc. All rights reserved.</a:t>
            </a:r>
          </a:p>
          <a:p>
            <a:r>
              <a:rPr lang="en-US" dirty="0" smtClean="0"/>
              <a:t>Presentation_ID.scr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6366670" y="8788400"/>
            <a:ext cx="388937" cy="215444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spAutoFit/>
          </a:bodyPr>
          <a:lstStyle>
            <a:lvl1pPr algn="r">
              <a:defRPr sz="800">
                <a:solidFill>
                  <a:srgbClr val="8E8E95"/>
                </a:solidFill>
                <a:latin typeface="+mn-lt"/>
              </a:defRPr>
            </a:lvl1pPr>
          </a:lstStyle>
          <a:p>
            <a:fld id="{567B6F56-350B-4E5B-A84B-F03C933C9AF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Line 10"/>
          <p:cNvSpPr>
            <a:spLocks noChangeShapeType="1"/>
          </p:cNvSpPr>
          <p:nvPr/>
        </p:nvSpPr>
        <p:spPr bwMode="auto">
          <a:xfrm>
            <a:off x="102394" y="8799513"/>
            <a:ext cx="6653213" cy="0"/>
          </a:xfrm>
          <a:prstGeom prst="line">
            <a:avLst/>
          </a:prstGeom>
          <a:noFill/>
          <a:ln w="12700">
            <a:solidFill>
              <a:srgbClr val="8E8E95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>
              <a:solidFill>
                <a:srgbClr val="8E8E9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61404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237734" indent="-237734" algn="l" defTabSz="914361" rtl="0" eaLnBrk="1" latinLnBrk="0" hangingPunct="1">
      <a:lnSpc>
        <a:spcPct val="95000"/>
      </a:lnSpc>
      <a:spcBef>
        <a:spcPts val="1440"/>
      </a:spcBef>
      <a:buFont typeface="Wingdings" pitchFamily="2" charset="2"/>
      <a:buChar char="§"/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576049" algn="l" defTabSz="914361" rtl="0" eaLnBrk="1" latinLnBrk="0" hangingPunct="1">
      <a:lnSpc>
        <a:spcPct val="95000"/>
      </a:lnSpc>
      <a:spcBef>
        <a:spcPts val="840"/>
      </a:spcBef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61" algn="l" defTabSz="914361" rtl="0" eaLnBrk="1" latinLnBrk="0" hangingPunct="1">
      <a:lnSpc>
        <a:spcPct val="95000"/>
      </a:lnSpc>
      <a:spcBef>
        <a:spcPts val="840"/>
      </a:spcBef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43" algn="l" defTabSz="914361" rtl="0" eaLnBrk="1" latinLnBrk="0" hangingPunct="1">
      <a:lnSpc>
        <a:spcPct val="95000"/>
      </a:lnSpc>
      <a:spcBef>
        <a:spcPts val="840"/>
      </a:spcBef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24" algn="l" defTabSz="914361" rtl="0" eaLnBrk="1" latinLnBrk="0" hangingPunct="1">
      <a:lnSpc>
        <a:spcPct val="95000"/>
      </a:lnSpc>
      <a:spcBef>
        <a:spcPts val="840"/>
      </a:spcBef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905" algn="l" defTabSz="91436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85" algn="l" defTabSz="91436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67" algn="l" defTabSz="91436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48" algn="l" defTabSz="91436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4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jp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2.jp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jp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jp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jp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jp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 Horizontal 1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698" y="1689100"/>
            <a:ext cx="12231599" cy="3631255"/>
          </a:xfrm>
          <a:prstGeom prst="rect">
            <a:avLst/>
          </a:prstGeom>
        </p:spPr>
      </p:pic>
      <p:sp>
        <p:nvSpPr>
          <p:cNvPr id="11" name="Rectangle 10"/>
          <p:cNvSpPr/>
          <p:nvPr userDrawn="1"/>
        </p:nvSpPr>
        <p:spPr>
          <a:xfrm>
            <a:off x="1" y="5221817"/>
            <a:ext cx="12198984" cy="47752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 userDrawn="1"/>
        </p:nvSpPr>
        <p:spPr>
          <a:xfrm>
            <a:off x="609568" y="5303097"/>
            <a:ext cx="63395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</a:rPr>
              <a:t>December 6-8, 2015</a:t>
            </a:r>
            <a:r>
              <a:rPr lang="en-US" sz="1400" baseline="0" dirty="0" smtClean="0">
                <a:solidFill>
                  <a:schemeClr val="bg1"/>
                </a:solidFill>
              </a:rPr>
              <a:t> • Dubai, United Arab Emirates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4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35698" y="4168222"/>
            <a:ext cx="5927459" cy="400981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2"/>
                </a:solidFill>
              </a:defRPr>
            </a:lvl1pPr>
            <a:lvl2pPr marL="4571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Presenter Name and Title Go Here</a:t>
            </a:r>
            <a:endParaRPr lang="en-US" dirty="0"/>
          </a:p>
        </p:txBody>
      </p:sp>
      <p:sp>
        <p:nvSpPr>
          <p:cNvPr id="49" name="Title 1"/>
          <p:cNvSpPr>
            <a:spLocks noGrp="1"/>
          </p:cNvSpPr>
          <p:nvPr>
            <p:ph type="ctrTitle" hasCustomPrompt="1"/>
          </p:nvPr>
        </p:nvSpPr>
        <p:spPr>
          <a:xfrm>
            <a:off x="625538" y="2865120"/>
            <a:ext cx="5937481" cy="1076960"/>
          </a:xfrm>
        </p:spPr>
        <p:txBody>
          <a:bodyPr/>
          <a:lstStyle>
            <a:lvl1pPr>
              <a:defRPr sz="2800" b="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Presentation Title Goes Here</a:t>
            </a:r>
            <a:endParaRPr lang="en-US" dirty="0"/>
          </a:p>
        </p:txBody>
      </p:sp>
      <p:pic>
        <p:nvPicPr>
          <p:cNvPr id="51" name="Picture 50" descr="iotwf13_hostedby_pantone423.ai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4368" y="5831880"/>
            <a:ext cx="1981098" cy="79243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741" y="447190"/>
            <a:ext cx="3910879" cy="822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427201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ecurity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14509" cy="6873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471514"/>
      </p:ext>
    </p:extLst>
  </p:cSld>
  <p:clrMapOvr>
    <a:masterClrMapping/>
  </p:clrMapOvr>
  <p:transition xmlns:p14="http://schemas.microsoft.com/office/powerpoint/2010/main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martcity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14509" cy="6873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378635"/>
      </p:ext>
    </p:extLst>
  </p:cSld>
  <p:clrMapOvr>
    <a:masterClrMapping/>
  </p:clrMapOvr>
  <p:transition xmlns:p14="http://schemas.microsoft.com/office/powerpoint/2010/main"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ransportation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14509" cy="6873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6914508"/>
      </p:ext>
    </p:extLst>
  </p:cSld>
  <p:clrMapOvr>
    <a:masterClrMapping/>
  </p:clrMapOvr>
  <p:transition xmlns:p14="http://schemas.microsoft.com/office/powerpoint/2010/main"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083461" y="1600202"/>
            <a:ext cx="9911883" cy="4205513"/>
          </a:xfrm>
        </p:spPr>
        <p:txBody>
          <a:bodyPr/>
          <a:lstStyle/>
          <a:p>
            <a:pPr lvl="0"/>
            <a:r>
              <a:rPr lang="en-US" dirty="0" smtClean="0"/>
              <a:t>Body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1083461" y="1186543"/>
            <a:ext cx="9911883" cy="381000"/>
          </a:xfrm>
        </p:spPr>
        <p:txBody>
          <a:bodyPr anchor="ctr" anchorCtr="0">
            <a:noAutofit/>
          </a:bodyPr>
          <a:lstStyle>
            <a:lvl1pPr>
              <a:buFontTx/>
              <a:buNone/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Subtitle Goes Here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1083459" y="5849921"/>
            <a:ext cx="9945743" cy="323163"/>
          </a:xfrm>
        </p:spPr>
        <p:txBody>
          <a:bodyPr wrap="square" anchor="b" anchorCtr="0">
            <a:spAutoFit/>
          </a:bodyPr>
          <a:lstStyle>
            <a:lvl1pPr algn="l" defTabSz="804830">
              <a:lnSpc>
                <a:spcPct val="100000"/>
              </a:lnSpc>
              <a:spcBef>
                <a:spcPct val="50000"/>
              </a:spcBef>
              <a:buNone/>
              <a:defRPr sz="1500"/>
            </a:lvl1pPr>
            <a:lvl2pPr>
              <a:buFont typeface="Arial" pitchFamily="34" charset="0"/>
              <a:buNone/>
              <a:defRPr sz="1500"/>
            </a:lvl2pPr>
            <a:lvl3pPr>
              <a:buFont typeface="Arial" pitchFamily="34" charset="0"/>
              <a:buNone/>
              <a:defRPr sz="1500"/>
            </a:lvl3pPr>
            <a:lvl4pPr>
              <a:buFont typeface="Arial" pitchFamily="34" charset="0"/>
              <a:buNone/>
              <a:defRPr sz="1500"/>
            </a:lvl4pPr>
            <a:lvl5pPr>
              <a:buFont typeface="Arial" pitchFamily="34" charset="0"/>
              <a:buNone/>
              <a:defRPr sz="1500"/>
            </a:lvl5pPr>
          </a:lstStyle>
          <a:p>
            <a:pPr lvl="0"/>
            <a:r>
              <a:rPr lang="en-US" dirty="0" smtClean="0"/>
              <a:t>Source: Placeholder for Notes Is 14 Points</a:t>
            </a:r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06401" y="43548"/>
            <a:ext cx="10563543" cy="653139"/>
          </a:xfrm>
          <a:prstGeom prst="rect">
            <a:avLst/>
          </a:prstGeom>
        </p:spPr>
        <p:txBody>
          <a:bodyPr vert="horz" lIns="82292" tIns="45719" rIns="82292" bIns="45719" rtlCol="0" anchor="b" anchorCtr="0">
            <a:noAutofit/>
          </a:bodyPr>
          <a:lstStyle/>
          <a:p>
            <a:r>
              <a:rPr lang="en-US" dirty="0" smtClean="0"/>
              <a:t>Slide Title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8420873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1083460" y="1600203"/>
            <a:ext cx="4731633" cy="417648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200"/>
            </a:lvl4pPr>
            <a:lvl5pPr>
              <a:defRPr sz="12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n-US" dirty="0" smtClean="0"/>
              <a:t>Body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238312" y="1600203"/>
            <a:ext cx="4731633" cy="4161969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200"/>
            </a:lvl4pPr>
            <a:lvl5pPr>
              <a:defRPr sz="12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n-US" dirty="0" smtClean="0"/>
              <a:t>Body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083461" y="1186543"/>
            <a:ext cx="9911883" cy="381000"/>
          </a:xfrm>
        </p:spPr>
        <p:txBody>
          <a:bodyPr anchor="ctr" anchorCtr="0">
            <a:noAutofit/>
          </a:bodyPr>
          <a:lstStyle>
            <a:lvl1pPr>
              <a:buFontTx/>
              <a:buNone/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Subtitle Goes Here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1083459" y="5864436"/>
            <a:ext cx="9945743" cy="323163"/>
          </a:xfrm>
        </p:spPr>
        <p:txBody>
          <a:bodyPr wrap="square" anchor="b" anchorCtr="0">
            <a:spAutoFit/>
          </a:bodyPr>
          <a:lstStyle>
            <a:lvl1pPr algn="l" defTabSz="804830">
              <a:lnSpc>
                <a:spcPct val="100000"/>
              </a:lnSpc>
              <a:spcBef>
                <a:spcPct val="50000"/>
              </a:spcBef>
              <a:buNone/>
              <a:defRPr sz="1500"/>
            </a:lvl1pPr>
            <a:lvl2pPr>
              <a:buFont typeface="Arial" pitchFamily="34" charset="0"/>
              <a:buNone/>
              <a:defRPr sz="1500"/>
            </a:lvl2pPr>
            <a:lvl3pPr>
              <a:buFont typeface="Arial" pitchFamily="34" charset="0"/>
              <a:buNone/>
              <a:defRPr sz="1500"/>
            </a:lvl3pPr>
            <a:lvl4pPr>
              <a:buFont typeface="Arial" pitchFamily="34" charset="0"/>
              <a:buNone/>
              <a:defRPr sz="1500"/>
            </a:lvl4pPr>
            <a:lvl5pPr>
              <a:buFont typeface="Arial" pitchFamily="34" charset="0"/>
              <a:buNone/>
              <a:defRPr sz="1500"/>
            </a:lvl5pPr>
          </a:lstStyle>
          <a:p>
            <a:pPr lvl="0"/>
            <a:r>
              <a:rPr lang="en-US" dirty="0" smtClean="0"/>
              <a:t>Source: Placeholder for Notes Is 14 Points</a:t>
            </a:r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406401" y="43548"/>
            <a:ext cx="10563543" cy="653139"/>
          </a:xfrm>
          <a:prstGeom prst="rect">
            <a:avLst/>
          </a:prstGeom>
        </p:spPr>
        <p:txBody>
          <a:bodyPr vert="horz" lIns="82292" tIns="45719" rIns="82292" bIns="45719" rtlCol="0" anchor="b" anchorCtr="0">
            <a:noAutofit/>
          </a:bodyPr>
          <a:lstStyle/>
          <a:p>
            <a:r>
              <a:rPr lang="en-US" dirty="0" smtClean="0"/>
              <a:t>Slide Title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846029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/>
          <p:cNvSpPr>
            <a:spLocks noGrp="1"/>
          </p:cNvSpPr>
          <p:nvPr>
            <p:ph type="title"/>
          </p:nvPr>
        </p:nvSpPr>
        <p:spPr>
          <a:xfrm>
            <a:off x="406401" y="43548"/>
            <a:ext cx="10563543" cy="653139"/>
          </a:xfrm>
          <a:prstGeom prst="rect">
            <a:avLst/>
          </a:prstGeom>
        </p:spPr>
        <p:txBody>
          <a:bodyPr vert="horz" lIns="82292" tIns="45719" rIns="82292" bIns="45719" rtlCol="0" anchor="b" anchorCtr="0">
            <a:noAutofit/>
          </a:bodyPr>
          <a:lstStyle/>
          <a:p>
            <a:r>
              <a:rPr lang="en-US" dirty="0" smtClean="0"/>
              <a:t>Slide Title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3602775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712692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55507" y="1143001"/>
            <a:ext cx="11494739" cy="4953001"/>
          </a:xfrm>
          <a:ln>
            <a:noFill/>
          </a:ln>
        </p:spPr>
        <p:txBody>
          <a:bodyPr anchor="ctr" anchorCtr="0"/>
          <a:lstStyle>
            <a:lvl1pPr marL="0" indent="0" algn="ctr">
              <a:buNone/>
              <a:defRPr sz="3200" baseline="0"/>
            </a:lvl1pPr>
            <a:lvl2pPr marL="457181" indent="0">
              <a:buNone/>
              <a:defRPr sz="2800"/>
            </a:lvl2pPr>
            <a:lvl3pPr marL="914361" indent="0">
              <a:buNone/>
              <a:defRPr sz="2400"/>
            </a:lvl3pPr>
            <a:lvl4pPr marL="1371543" indent="0">
              <a:buNone/>
              <a:defRPr sz="2000"/>
            </a:lvl4pPr>
            <a:lvl5pPr marL="1828724" indent="0">
              <a:buNone/>
              <a:defRPr sz="2000"/>
            </a:lvl5pPr>
            <a:lvl6pPr marL="2285905" indent="0">
              <a:buNone/>
              <a:defRPr sz="2000"/>
            </a:lvl6pPr>
            <a:lvl7pPr marL="2743085" indent="0">
              <a:buNone/>
              <a:defRPr sz="2000"/>
            </a:lvl7pPr>
            <a:lvl8pPr marL="3200267" indent="0">
              <a:buNone/>
              <a:defRPr sz="2000"/>
            </a:lvl8pPr>
            <a:lvl9pPr marL="3657448" indent="0">
              <a:buNone/>
              <a:defRPr sz="2000"/>
            </a:lvl9pPr>
          </a:lstStyle>
          <a:p>
            <a:r>
              <a:rPr lang="en-US" dirty="0" smtClean="0"/>
              <a:t>Photo Goes Here</a:t>
            </a:r>
            <a:endParaRPr lang="en-US" dirty="0"/>
          </a:p>
        </p:txBody>
      </p:sp>
      <p:sp>
        <p:nvSpPr>
          <p:cNvPr id="4" name="Title Placeholder 1"/>
          <p:cNvSpPr>
            <a:spLocks noGrp="1"/>
          </p:cNvSpPr>
          <p:nvPr>
            <p:ph type="title"/>
          </p:nvPr>
        </p:nvSpPr>
        <p:spPr>
          <a:xfrm>
            <a:off x="406401" y="43548"/>
            <a:ext cx="10563543" cy="653139"/>
          </a:xfrm>
          <a:prstGeom prst="rect">
            <a:avLst/>
          </a:prstGeom>
        </p:spPr>
        <p:txBody>
          <a:bodyPr vert="horz" lIns="82292" tIns="45719" rIns="82292" bIns="45719" rtlCol="0" anchor="b" anchorCtr="0">
            <a:noAutofit/>
          </a:bodyPr>
          <a:lstStyle/>
          <a:p>
            <a:r>
              <a:rPr lang="en-US" dirty="0" smtClean="0"/>
              <a:t>Slide Title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812347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Third Photo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078677" y="1600201"/>
            <a:ext cx="5891265" cy="4481287"/>
          </a:xfrm>
        </p:spPr>
        <p:txBody>
          <a:bodyPr/>
          <a:lstStyle/>
          <a:p>
            <a:pPr lvl="0"/>
            <a:r>
              <a:rPr lang="en-US" dirty="0" smtClean="0"/>
              <a:t>Body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4" name="Picture Placeholder 43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1143001"/>
            <a:ext cx="4062942" cy="4909457"/>
          </a:xfrm>
        </p:spPr>
        <p:txBody>
          <a:bodyPr anchor="ctr" anchorCtr="1"/>
          <a:lstStyle>
            <a:lvl1pPr>
              <a:buNone/>
              <a:defRPr baseline="0"/>
            </a:lvl1pPr>
          </a:lstStyle>
          <a:p>
            <a:r>
              <a:rPr lang="en-US" dirty="0" smtClean="0"/>
              <a:t>Photo Goes Here</a:t>
            </a:r>
            <a:endParaRPr lang="en-US" dirty="0"/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06401" y="43548"/>
            <a:ext cx="10563543" cy="653139"/>
          </a:xfrm>
          <a:prstGeom prst="rect">
            <a:avLst/>
          </a:prstGeom>
        </p:spPr>
        <p:txBody>
          <a:bodyPr vert="horz" lIns="82292" tIns="45719" rIns="82292" bIns="45719" rtlCol="0" anchor="b" anchorCtr="0">
            <a:noAutofit/>
          </a:bodyPr>
          <a:lstStyle/>
          <a:p>
            <a:r>
              <a:rPr lang="en-US" dirty="0" smtClean="0"/>
              <a:t>Slide Title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5308251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ddle Thir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062942" y="1143001"/>
            <a:ext cx="4062942" cy="4923971"/>
          </a:xfrm>
          <a:ln>
            <a:noFill/>
          </a:ln>
        </p:spPr>
        <p:txBody>
          <a:bodyPr anchor="ctr" anchorCtr="0"/>
          <a:lstStyle>
            <a:lvl1pPr marL="0" indent="0" algn="ctr">
              <a:buNone/>
              <a:defRPr sz="3200" baseline="0"/>
            </a:lvl1pPr>
            <a:lvl2pPr marL="457181" indent="0">
              <a:buNone/>
              <a:defRPr sz="2800"/>
            </a:lvl2pPr>
            <a:lvl3pPr marL="914361" indent="0">
              <a:buNone/>
              <a:defRPr sz="2400"/>
            </a:lvl3pPr>
            <a:lvl4pPr marL="1371543" indent="0">
              <a:buNone/>
              <a:defRPr sz="2000"/>
            </a:lvl4pPr>
            <a:lvl5pPr marL="1828724" indent="0">
              <a:buNone/>
              <a:defRPr sz="2000"/>
            </a:lvl5pPr>
            <a:lvl6pPr marL="2285905" indent="0">
              <a:buNone/>
              <a:defRPr sz="2000"/>
            </a:lvl6pPr>
            <a:lvl7pPr marL="2743085" indent="0">
              <a:buNone/>
              <a:defRPr sz="2000"/>
            </a:lvl7pPr>
            <a:lvl8pPr marL="3200267" indent="0">
              <a:buNone/>
              <a:defRPr sz="2000"/>
            </a:lvl8pPr>
            <a:lvl9pPr marL="3657448" indent="0">
              <a:buNone/>
              <a:defRPr sz="2000"/>
            </a:lvl9pPr>
          </a:lstStyle>
          <a:p>
            <a:r>
              <a:rPr lang="en-US" dirty="0" smtClean="0"/>
              <a:t>Photo Goes Here</a:t>
            </a:r>
            <a:endParaRPr lang="en-US" dirty="0"/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06401" y="43548"/>
            <a:ext cx="10563543" cy="653139"/>
          </a:xfrm>
          <a:prstGeom prst="rect">
            <a:avLst/>
          </a:prstGeom>
        </p:spPr>
        <p:txBody>
          <a:bodyPr vert="horz" lIns="82292" tIns="45719" rIns="82292" bIns="45719" rtlCol="0" anchor="b" anchorCtr="0">
            <a:noAutofit/>
          </a:bodyPr>
          <a:lstStyle/>
          <a:p>
            <a:r>
              <a:rPr lang="en-US" dirty="0" smtClean="0"/>
              <a:t>Slide Title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586255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 1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-80818"/>
            <a:ext cx="12295618" cy="706581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4220746"/>
      </p:ext>
    </p:extLst>
  </p:cSld>
  <p:clrMapOvr>
    <a:masterClrMapping/>
  </p:clrMapOvr>
  <p:transition xmlns:p14="http://schemas.microsoft.com/office/powerpoint/2010/main">
    <p:wipe dir="r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Third Photo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083461" y="1600201"/>
            <a:ext cx="6052089" cy="4525963"/>
          </a:xfrm>
        </p:spPr>
        <p:txBody>
          <a:bodyPr/>
          <a:lstStyle/>
          <a:p>
            <a:pPr lvl="0"/>
            <a:r>
              <a:rPr lang="en-US" dirty="0" smtClean="0"/>
              <a:t>Body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1083461" y="1186543"/>
            <a:ext cx="6052089" cy="381000"/>
          </a:xfrm>
        </p:spPr>
        <p:txBody>
          <a:bodyPr anchor="ctr" anchorCtr="0">
            <a:noAutofit/>
          </a:bodyPr>
          <a:lstStyle>
            <a:lvl1pPr>
              <a:buFontTx/>
              <a:buNone/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Subtitle Goes Here</a:t>
            </a:r>
            <a:endParaRPr lang="en-US" dirty="0"/>
          </a:p>
        </p:txBody>
      </p:sp>
      <p:sp>
        <p:nvSpPr>
          <p:cNvPr id="44" name="Picture Placeholder 43"/>
          <p:cNvSpPr>
            <a:spLocks noGrp="1"/>
          </p:cNvSpPr>
          <p:nvPr>
            <p:ph type="pic" sz="quarter" idx="11" hasCustomPrompt="1"/>
          </p:nvPr>
        </p:nvSpPr>
        <p:spPr>
          <a:xfrm>
            <a:off x="7574351" y="1143002"/>
            <a:ext cx="4062942" cy="4996543"/>
          </a:xfrm>
        </p:spPr>
        <p:txBody>
          <a:bodyPr anchor="ctr" anchorCtr="1"/>
          <a:lstStyle>
            <a:lvl1pPr>
              <a:buNone/>
              <a:defRPr/>
            </a:lvl1pPr>
          </a:lstStyle>
          <a:p>
            <a:r>
              <a:rPr lang="en-US" dirty="0" smtClean="0"/>
              <a:t>Photo Goes Here</a:t>
            </a:r>
            <a:endParaRPr lang="en-US" dirty="0"/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406401" y="43548"/>
            <a:ext cx="10563543" cy="653139"/>
          </a:xfrm>
          <a:prstGeom prst="rect">
            <a:avLst/>
          </a:prstGeom>
        </p:spPr>
        <p:txBody>
          <a:bodyPr vert="horz" lIns="82292" tIns="45719" rIns="82292" bIns="45719" rtlCol="0" anchor="b" anchorCtr="0">
            <a:noAutofit/>
          </a:bodyPr>
          <a:lstStyle/>
          <a:p>
            <a:r>
              <a:rPr lang="en-US" dirty="0" smtClean="0"/>
              <a:t>Slide Title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7566154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Third Photo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070760" y="3338289"/>
            <a:ext cx="9950579" cy="2735943"/>
          </a:xfrm>
        </p:spPr>
        <p:txBody>
          <a:bodyPr/>
          <a:lstStyle/>
          <a:p>
            <a:pPr lvl="0"/>
            <a:r>
              <a:rPr lang="en-US" dirty="0" smtClean="0"/>
              <a:t>Body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4" name="Picture Placeholder 43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1143000"/>
            <a:ext cx="12188825" cy="1905000"/>
          </a:xfrm>
        </p:spPr>
        <p:txBody>
          <a:bodyPr anchor="ctr" anchorCtr="1"/>
          <a:lstStyle>
            <a:lvl1pPr>
              <a:buNone/>
              <a:defRPr baseline="0"/>
            </a:lvl1pPr>
          </a:lstStyle>
          <a:p>
            <a:r>
              <a:rPr lang="en-US" dirty="0" smtClean="0"/>
              <a:t>Photo Goes Here</a:t>
            </a:r>
            <a:endParaRPr lang="en-US" dirty="0"/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06401" y="43548"/>
            <a:ext cx="10563543" cy="653139"/>
          </a:xfrm>
          <a:prstGeom prst="rect">
            <a:avLst/>
          </a:prstGeom>
        </p:spPr>
        <p:txBody>
          <a:bodyPr vert="horz" lIns="82292" tIns="45719" rIns="82292" bIns="45719" rtlCol="0" anchor="b" anchorCtr="0">
            <a:noAutofit/>
          </a:bodyPr>
          <a:lstStyle/>
          <a:p>
            <a:r>
              <a:rPr lang="en-US" dirty="0" smtClean="0"/>
              <a:t>Slide Title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377073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Chart Placeholder 35"/>
          <p:cNvSpPr>
            <a:spLocks noGrp="1"/>
          </p:cNvSpPr>
          <p:nvPr>
            <p:ph type="chart" sz="quarter" idx="10"/>
          </p:nvPr>
        </p:nvSpPr>
        <p:spPr>
          <a:xfrm>
            <a:off x="625243" y="1625147"/>
            <a:ext cx="10399712" cy="3803196"/>
          </a:xfrm>
        </p:spPr>
        <p:txBody>
          <a:bodyPr anchor="ctr" anchorCtr="1"/>
          <a:lstStyle>
            <a:lvl1pPr>
              <a:buNone/>
              <a:defRPr/>
            </a:lvl1pPr>
          </a:lstStyle>
          <a:p>
            <a:r>
              <a:rPr lang="en-US" smtClean="0"/>
              <a:t>Click icon to add chart</a:t>
            </a:r>
            <a:endParaRPr lang="en-US"/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1083459" y="6372425"/>
            <a:ext cx="9945743" cy="323163"/>
          </a:xfrm>
        </p:spPr>
        <p:txBody>
          <a:bodyPr wrap="square" anchor="b" anchorCtr="0">
            <a:spAutoFit/>
          </a:bodyPr>
          <a:lstStyle>
            <a:lvl1pPr algn="l" defTabSz="804830">
              <a:lnSpc>
                <a:spcPct val="100000"/>
              </a:lnSpc>
              <a:spcBef>
                <a:spcPct val="50000"/>
              </a:spcBef>
              <a:buNone/>
              <a:defRPr sz="1500"/>
            </a:lvl1pPr>
            <a:lvl2pPr>
              <a:buFont typeface="Arial" pitchFamily="34" charset="0"/>
              <a:buNone/>
              <a:defRPr sz="1500"/>
            </a:lvl2pPr>
            <a:lvl3pPr>
              <a:buFont typeface="Arial" pitchFamily="34" charset="0"/>
              <a:buNone/>
              <a:defRPr sz="1500"/>
            </a:lvl3pPr>
            <a:lvl4pPr>
              <a:buFont typeface="Arial" pitchFamily="34" charset="0"/>
              <a:buNone/>
              <a:defRPr sz="1500"/>
            </a:lvl4pPr>
            <a:lvl5pPr>
              <a:buFont typeface="Arial" pitchFamily="34" charset="0"/>
              <a:buNone/>
              <a:defRPr sz="1500"/>
            </a:lvl5pPr>
          </a:lstStyle>
          <a:p>
            <a:pPr lvl="0"/>
            <a:r>
              <a:rPr lang="en-US" dirty="0" smtClean="0"/>
              <a:t>Source: Placeholder for Notes Is 14 Points</a:t>
            </a: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06401" y="43548"/>
            <a:ext cx="10563543" cy="653139"/>
          </a:xfrm>
          <a:prstGeom prst="rect">
            <a:avLst/>
          </a:prstGeom>
        </p:spPr>
        <p:txBody>
          <a:bodyPr vert="horz" lIns="82292" tIns="45719" rIns="82292" bIns="45719" rtlCol="0" anchor="b" anchorCtr="0">
            <a:noAutofit/>
          </a:bodyPr>
          <a:lstStyle/>
          <a:p>
            <a:r>
              <a:rPr lang="en-US" dirty="0" smtClean="0"/>
              <a:t>Slide Title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6321620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5"/>
          <p:cNvSpPr>
            <a:spLocks noGrp="1"/>
          </p:cNvSpPr>
          <p:nvPr>
            <p:ph type="tbl" sz="quarter" idx="11"/>
          </p:nvPr>
        </p:nvSpPr>
        <p:spPr>
          <a:xfrm>
            <a:off x="1083460" y="1625375"/>
            <a:ext cx="9906593" cy="4281941"/>
          </a:xfrm>
        </p:spPr>
        <p:txBody>
          <a:bodyPr anchor="ctr" anchorCtr="1"/>
          <a:lstStyle>
            <a:lvl1pPr>
              <a:buNone/>
              <a:defRPr/>
            </a:lvl1pPr>
          </a:lstStyle>
          <a:p>
            <a:r>
              <a:rPr lang="en-US" smtClean="0"/>
              <a:t>Click icon to add table</a:t>
            </a:r>
            <a:endParaRPr lang="en-US"/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2" hasCustomPrompt="1"/>
          </p:nvPr>
        </p:nvSpPr>
        <p:spPr>
          <a:xfrm>
            <a:off x="1083459" y="6372425"/>
            <a:ext cx="9945743" cy="323163"/>
          </a:xfrm>
        </p:spPr>
        <p:txBody>
          <a:bodyPr wrap="square" anchor="b" anchorCtr="0">
            <a:spAutoFit/>
          </a:bodyPr>
          <a:lstStyle>
            <a:lvl1pPr algn="l" defTabSz="804830">
              <a:lnSpc>
                <a:spcPct val="100000"/>
              </a:lnSpc>
              <a:spcBef>
                <a:spcPct val="50000"/>
              </a:spcBef>
              <a:buNone/>
              <a:defRPr sz="1500"/>
            </a:lvl1pPr>
            <a:lvl2pPr>
              <a:buFont typeface="Arial" pitchFamily="34" charset="0"/>
              <a:buNone/>
              <a:defRPr sz="1500"/>
            </a:lvl2pPr>
            <a:lvl3pPr>
              <a:buFont typeface="Arial" pitchFamily="34" charset="0"/>
              <a:buNone/>
              <a:defRPr sz="1500"/>
            </a:lvl3pPr>
            <a:lvl4pPr>
              <a:buFont typeface="Arial" pitchFamily="34" charset="0"/>
              <a:buNone/>
              <a:defRPr sz="1500"/>
            </a:lvl4pPr>
            <a:lvl5pPr>
              <a:buFont typeface="Arial" pitchFamily="34" charset="0"/>
              <a:buNone/>
              <a:defRPr sz="1500"/>
            </a:lvl5pPr>
          </a:lstStyle>
          <a:p>
            <a:pPr lvl="0"/>
            <a:r>
              <a:rPr lang="en-US" dirty="0" smtClean="0"/>
              <a:t>Source: Placeholder for Notes Is 14 Points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406401" y="43548"/>
            <a:ext cx="10563543" cy="653139"/>
          </a:xfrm>
          <a:prstGeom prst="rect">
            <a:avLst/>
          </a:prstGeom>
        </p:spPr>
        <p:txBody>
          <a:bodyPr vert="horz" lIns="82292" tIns="45719" rIns="82292" bIns="45719" rtlCol="0" anchor="b" anchorCtr="0">
            <a:noAutofit/>
          </a:bodyPr>
          <a:lstStyle/>
          <a:p>
            <a:r>
              <a:rPr lang="en-US" dirty="0" smtClean="0"/>
              <a:t>Slide Title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5113571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6401" y="43548"/>
            <a:ext cx="11471274" cy="632727"/>
          </a:xfrm>
        </p:spPr>
        <p:txBody>
          <a:bodyPr/>
          <a:lstStyle>
            <a:lvl1pPr>
              <a:defRPr sz="24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1994723"/>
      </p:ext>
    </p:extLst>
  </p:cSld>
  <p:clrMapOvr>
    <a:masterClrMapping/>
  </p:clrMapOvr>
  <p:transition xmlns:p14="http://schemas.microsoft.com/office/powerpoint/2010/main">
    <p:wipe dir="r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083461" y="1600201"/>
            <a:ext cx="9911883" cy="4525963"/>
          </a:xfrm>
        </p:spPr>
        <p:txBody>
          <a:bodyPr/>
          <a:lstStyle/>
          <a:p>
            <a:pPr lvl="0"/>
            <a:r>
              <a:rPr lang="en-US" dirty="0" smtClean="0"/>
              <a:t>Body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1083461" y="1186543"/>
            <a:ext cx="9911883" cy="381000"/>
          </a:xfrm>
        </p:spPr>
        <p:txBody>
          <a:bodyPr anchor="ctr" anchorCtr="0">
            <a:noAutofit/>
          </a:bodyPr>
          <a:lstStyle>
            <a:lvl1pPr>
              <a:buFontTx/>
              <a:buNone/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Subtitle Goes Here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1083459" y="6372425"/>
            <a:ext cx="9945743" cy="323163"/>
          </a:xfrm>
        </p:spPr>
        <p:txBody>
          <a:bodyPr wrap="square" anchor="b" anchorCtr="0">
            <a:spAutoFit/>
          </a:bodyPr>
          <a:lstStyle>
            <a:lvl1pPr algn="l" defTabSz="804830">
              <a:lnSpc>
                <a:spcPct val="100000"/>
              </a:lnSpc>
              <a:spcBef>
                <a:spcPct val="50000"/>
              </a:spcBef>
              <a:buNone/>
              <a:defRPr sz="1500"/>
            </a:lvl1pPr>
            <a:lvl2pPr>
              <a:buFont typeface="Arial" pitchFamily="34" charset="0"/>
              <a:buNone/>
              <a:defRPr sz="1500"/>
            </a:lvl2pPr>
            <a:lvl3pPr>
              <a:buFont typeface="Arial" pitchFamily="34" charset="0"/>
              <a:buNone/>
              <a:defRPr sz="1500"/>
            </a:lvl3pPr>
            <a:lvl4pPr>
              <a:buFont typeface="Arial" pitchFamily="34" charset="0"/>
              <a:buNone/>
              <a:defRPr sz="1500"/>
            </a:lvl4pPr>
            <a:lvl5pPr>
              <a:buFont typeface="Arial" pitchFamily="34" charset="0"/>
              <a:buNone/>
              <a:defRPr sz="1500"/>
            </a:lvl5pPr>
          </a:lstStyle>
          <a:p>
            <a:pPr lvl="0"/>
            <a:r>
              <a:rPr lang="en-US" dirty="0" smtClean="0"/>
              <a:t>Source: Placeholder for Notes Is 14 Points</a:t>
            </a:r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06401" y="43548"/>
            <a:ext cx="10563543" cy="653139"/>
          </a:xfrm>
          <a:prstGeom prst="rect">
            <a:avLst/>
          </a:prstGeom>
        </p:spPr>
        <p:txBody>
          <a:bodyPr vert="horz" lIns="82292" tIns="45719" rIns="82292" bIns="45719" rtlCol="0" anchor="b" anchorCtr="0">
            <a:noAutofit/>
          </a:bodyPr>
          <a:lstStyle/>
          <a:p>
            <a:r>
              <a:rPr lang="en-US" dirty="0" smtClean="0"/>
              <a:t>Slide Title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5623813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Chart Placeholder 35"/>
          <p:cNvSpPr>
            <a:spLocks noGrp="1"/>
          </p:cNvSpPr>
          <p:nvPr>
            <p:ph type="chart" sz="quarter" idx="10"/>
          </p:nvPr>
        </p:nvSpPr>
        <p:spPr>
          <a:xfrm>
            <a:off x="625243" y="1625147"/>
            <a:ext cx="10399712" cy="3803196"/>
          </a:xfrm>
        </p:spPr>
        <p:txBody>
          <a:bodyPr anchor="ctr" anchorCtr="1"/>
          <a:lstStyle>
            <a:lvl1pPr>
              <a:buNone/>
              <a:defRPr/>
            </a:lvl1pPr>
          </a:lstStyle>
          <a:p>
            <a:r>
              <a:rPr lang="en-US" smtClean="0"/>
              <a:t>Click icon to add chart</a:t>
            </a:r>
            <a:endParaRPr lang="en-US"/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1083459" y="6372425"/>
            <a:ext cx="9945743" cy="323163"/>
          </a:xfrm>
        </p:spPr>
        <p:txBody>
          <a:bodyPr wrap="square" anchor="b" anchorCtr="0">
            <a:spAutoFit/>
          </a:bodyPr>
          <a:lstStyle>
            <a:lvl1pPr algn="l" defTabSz="804830">
              <a:lnSpc>
                <a:spcPct val="100000"/>
              </a:lnSpc>
              <a:spcBef>
                <a:spcPct val="50000"/>
              </a:spcBef>
              <a:buNone/>
              <a:defRPr sz="1500"/>
            </a:lvl1pPr>
            <a:lvl2pPr>
              <a:buFont typeface="Arial" pitchFamily="34" charset="0"/>
              <a:buNone/>
              <a:defRPr sz="1500"/>
            </a:lvl2pPr>
            <a:lvl3pPr>
              <a:buFont typeface="Arial" pitchFamily="34" charset="0"/>
              <a:buNone/>
              <a:defRPr sz="1500"/>
            </a:lvl3pPr>
            <a:lvl4pPr>
              <a:buFont typeface="Arial" pitchFamily="34" charset="0"/>
              <a:buNone/>
              <a:defRPr sz="1500"/>
            </a:lvl4pPr>
            <a:lvl5pPr>
              <a:buFont typeface="Arial" pitchFamily="34" charset="0"/>
              <a:buNone/>
              <a:defRPr sz="1500"/>
            </a:lvl5pPr>
          </a:lstStyle>
          <a:p>
            <a:pPr lvl="0"/>
            <a:r>
              <a:rPr lang="en-US" dirty="0" smtClean="0"/>
              <a:t>Source: Placeholder for Notes Is 14 Points</a:t>
            </a:r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406401" y="43548"/>
            <a:ext cx="10563543" cy="653139"/>
          </a:xfrm>
          <a:prstGeom prst="rect">
            <a:avLst/>
          </a:prstGeom>
        </p:spPr>
        <p:txBody>
          <a:bodyPr vert="horz" lIns="82292" tIns="45719" rIns="82292" bIns="45719" rtlCol="0" anchor="b" anchorCtr="0">
            <a:noAutofit/>
          </a:bodyPr>
          <a:lstStyle/>
          <a:p>
            <a:r>
              <a:rPr lang="en-US" dirty="0" smtClean="0"/>
              <a:t>Slide Title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232038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083461" y="1600201"/>
            <a:ext cx="9911883" cy="4525963"/>
          </a:xfrm>
        </p:spPr>
        <p:txBody>
          <a:bodyPr/>
          <a:lstStyle/>
          <a:p>
            <a:pPr lvl="0"/>
            <a:r>
              <a:rPr lang="en-US" dirty="0" smtClean="0"/>
              <a:t>Body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1083461" y="1186543"/>
            <a:ext cx="9911883" cy="381000"/>
          </a:xfrm>
        </p:spPr>
        <p:txBody>
          <a:bodyPr anchor="ctr" anchorCtr="0">
            <a:noAutofit/>
          </a:bodyPr>
          <a:lstStyle>
            <a:lvl1pPr>
              <a:buFontTx/>
              <a:buNone/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Subtitle Goes Here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1083459" y="6372425"/>
            <a:ext cx="9945743" cy="323163"/>
          </a:xfrm>
        </p:spPr>
        <p:txBody>
          <a:bodyPr wrap="square" anchor="b" anchorCtr="0">
            <a:spAutoFit/>
          </a:bodyPr>
          <a:lstStyle>
            <a:lvl1pPr algn="l" defTabSz="804830">
              <a:lnSpc>
                <a:spcPct val="100000"/>
              </a:lnSpc>
              <a:spcBef>
                <a:spcPct val="50000"/>
              </a:spcBef>
              <a:buNone/>
              <a:defRPr sz="1500"/>
            </a:lvl1pPr>
            <a:lvl2pPr>
              <a:buFont typeface="Arial" pitchFamily="34" charset="0"/>
              <a:buNone/>
              <a:defRPr sz="1500"/>
            </a:lvl2pPr>
            <a:lvl3pPr>
              <a:buFont typeface="Arial" pitchFamily="34" charset="0"/>
              <a:buNone/>
              <a:defRPr sz="1500"/>
            </a:lvl3pPr>
            <a:lvl4pPr>
              <a:buFont typeface="Arial" pitchFamily="34" charset="0"/>
              <a:buNone/>
              <a:defRPr sz="1500"/>
            </a:lvl4pPr>
            <a:lvl5pPr>
              <a:buFont typeface="Arial" pitchFamily="34" charset="0"/>
              <a:buNone/>
              <a:defRPr sz="1500"/>
            </a:lvl5pPr>
          </a:lstStyle>
          <a:p>
            <a:pPr lvl="0"/>
            <a:r>
              <a:rPr lang="en-US" dirty="0" smtClean="0"/>
              <a:t>Source: Placeholder for Notes Is 14 Points</a:t>
            </a:r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06401" y="43548"/>
            <a:ext cx="10563543" cy="653139"/>
          </a:xfrm>
          <a:prstGeom prst="rect">
            <a:avLst/>
          </a:prstGeom>
        </p:spPr>
        <p:txBody>
          <a:bodyPr vert="horz" lIns="82292" tIns="45719" rIns="82292" bIns="45719" rtlCol="0" anchor="b" anchorCtr="0">
            <a:noAutofit/>
          </a:bodyPr>
          <a:lstStyle/>
          <a:p>
            <a:r>
              <a:rPr lang="en-US" dirty="0" smtClean="0"/>
              <a:t>Slide Title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2481587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Chart Placeholder 35"/>
          <p:cNvSpPr>
            <a:spLocks noGrp="1"/>
          </p:cNvSpPr>
          <p:nvPr>
            <p:ph type="chart" sz="quarter" idx="10"/>
          </p:nvPr>
        </p:nvSpPr>
        <p:spPr>
          <a:xfrm>
            <a:off x="625243" y="1625147"/>
            <a:ext cx="10399712" cy="3803196"/>
          </a:xfrm>
        </p:spPr>
        <p:txBody>
          <a:bodyPr anchor="ctr" anchorCtr="1"/>
          <a:lstStyle>
            <a:lvl1pPr>
              <a:buNone/>
              <a:defRPr/>
            </a:lvl1pPr>
          </a:lstStyle>
          <a:p>
            <a:r>
              <a:rPr lang="en-US" smtClean="0"/>
              <a:t>Click icon to add chart</a:t>
            </a:r>
            <a:endParaRPr lang="en-US"/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1083459" y="6372425"/>
            <a:ext cx="9945743" cy="323163"/>
          </a:xfrm>
        </p:spPr>
        <p:txBody>
          <a:bodyPr wrap="square" anchor="b" anchorCtr="0">
            <a:spAutoFit/>
          </a:bodyPr>
          <a:lstStyle>
            <a:lvl1pPr algn="l" defTabSz="804830">
              <a:lnSpc>
                <a:spcPct val="100000"/>
              </a:lnSpc>
              <a:spcBef>
                <a:spcPct val="50000"/>
              </a:spcBef>
              <a:buNone/>
              <a:defRPr sz="1500"/>
            </a:lvl1pPr>
            <a:lvl2pPr>
              <a:buFont typeface="Arial" pitchFamily="34" charset="0"/>
              <a:buNone/>
              <a:defRPr sz="1500"/>
            </a:lvl2pPr>
            <a:lvl3pPr>
              <a:buFont typeface="Arial" pitchFamily="34" charset="0"/>
              <a:buNone/>
              <a:defRPr sz="1500"/>
            </a:lvl3pPr>
            <a:lvl4pPr>
              <a:buFont typeface="Arial" pitchFamily="34" charset="0"/>
              <a:buNone/>
              <a:defRPr sz="1500"/>
            </a:lvl4pPr>
            <a:lvl5pPr>
              <a:buFont typeface="Arial" pitchFamily="34" charset="0"/>
              <a:buNone/>
              <a:defRPr sz="1500"/>
            </a:lvl5pPr>
          </a:lstStyle>
          <a:p>
            <a:pPr lvl="0"/>
            <a:r>
              <a:rPr lang="en-US" dirty="0" smtClean="0"/>
              <a:t>Source: Placeholder for Notes Is 14 Points</a:t>
            </a:r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406401" y="43548"/>
            <a:ext cx="10563543" cy="653139"/>
          </a:xfrm>
          <a:prstGeom prst="rect">
            <a:avLst/>
          </a:prstGeom>
        </p:spPr>
        <p:txBody>
          <a:bodyPr vert="horz" lIns="82292" tIns="45719" rIns="82292" bIns="45719" rtlCol="0" anchor="b" anchorCtr="0">
            <a:noAutofit/>
          </a:bodyPr>
          <a:lstStyle/>
          <a:p>
            <a:r>
              <a:rPr lang="en-US" dirty="0" smtClean="0"/>
              <a:t>Slide Title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074260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ducation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14509" cy="6873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591413"/>
      </p:ext>
    </p:extLst>
  </p:cSld>
  <p:clrMapOvr>
    <a:masterClrMapping/>
  </p:clrMapOvr>
  <p:transition xmlns:p14="http://schemas.microsoft.com/office/powerpoint/2010/main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nergy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14509" cy="6873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9098844"/>
      </p:ext>
    </p:extLst>
  </p:cSld>
  <p:clrMapOvr>
    <a:masterClrMapping/>
  </p:clrMapOvr>
  <p:transition xmlns:p14="http://schemas.microsoft.com/office/powerpoint/2010/main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ealthcare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216257" cy="6874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5561936"/>
      </p:ext>
    </p:extLst>
  </p:cSld>
  <p:clrMapOvr>
    <a:masterClrMapping/>
  </p:clrMapOvr>
  <p:transition xmlns:p14="http://schemas.microsoft.com/office/powerpoint/2010/main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manufacturin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216257" cy="6874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326372"/>
      </p:ext>
    </p:extLst>
  </p:cSld>
  <p:clrMapOvr>
    <a:masterClrMapping/>
  </p:clrMapOvr>
  <p:transition xmlns:p14="http://schemas.microsoft.com/office/powerpoint/2010/main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minin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14509" cy="6873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3094968"/>
      </p:ext>
    </p:extLst>
  </p:cSld>
  <p:clrMapOvr>
    <a:masterClrMapping/>
  </p:clrMapOvr>
  <p:transition xmlns:p14="http://schemas.microsoft.com/office/powerpoint/2010/main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oil-gas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14509" cy="6873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9484"/>
      </p:ext>
    </p:extLst>
  </p:cSld>
  <p:clrMapOvr>
    <a:masterClrMapping/>
  </p:clrMapOvr>
  <p:transition xmlns:p14="http://schemas.microsoft.com/office/powerpoint/2010/main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retail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14509" cy="6873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301362"/>
      </p:ext>
    </p:extLst>
  </p:cSld>
  <p:clrMapOvr>
    <a:masterClrMapping/>
  </p:clrMapOvr>
  <p:transition xmlns:p14="http://schemas.microsoft.com/office/powerpoint/2010/main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slideLayout" Target="../slideLayouts/slideLayout20.xml"/><Relationship Id="rId21" Type="http://schemas.openxmlformats.org/officeDocument/2006/relationships/slideLayout" Target="../slideLayouts/slideLayout21.xml"/><Relationship Id="rId22" Type="http://schemas.openxmlformats.org/officeDocument/2006/relationships/slideLayout" Target="../slideLayouts/slideLayout22.xml"/><Relationship Id="rId23" Type="http://schemas.openxmlformats.org/officeDocument/2006/relationships/slideLayout" Target="../slideLayouts/slideLayout23.xml"/><Relationship Id="rId24" Type="http://schemas.openxmlformats.org/officeDocument/2006/relationships/slideLayout" Target="../slideLayouts/slideLayout24.xml"/><Relationship Id="rId25" Type="http://schemas.openxmlformats.org/officeDocument/2006/relationships/slideLayout" Target="../slideLayouts/slideLayout25.xml"/><Relationship Id="rId26" Type="http://schemas.openxmlformats.org/officeDocument/2006/relationships/slideLayout" Target="../slideLayouts/slideLayout26.xml"/><Relationship Id="rId27" Type="http://schemas.openxmlformats.org/officeDocument/2006/relationships/slideLayout" Target="../slideLayouts/slideLayout27.xml"/><Relationship Id="rId28" Type="http://schemas.openxmlformats.org/officeDocument/2006/relationships/slideLayout" Target="../slideLayouts/slideLayout28.xml"/><Relationship Id="rId29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8061" y="1600201"/>
            <a:ext cx="9911883" cy="4525963"/>
          </a:xfrm>
          <a:prstGeom prst="rect">
            <a:avLst/>
          </a:prstGeom>
        </p:spPr>
        <p:txBody>
          <a:bodyPr vert="horz" lIns="91436" tIns="45719" rIns="91436" bIns="45719" rtlCol="0">
            <a:normAutofit/>
          </a:bodyPr>
          <a:lstStyle/>
          <a:p>
            <a:pPr lvl="0"/>
            <a:r>
              <a:rPr lang="en-US" dirty="0" smtClean="0"/>
              <a:t>Body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ltGray">
          <a:xfrm>
            <a:off x="9199392" y="6474318"/>
            <a:ext cx="2249748" cy="190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0" tIns="41059" rIns="82120" bIns="41059" anchor="b" anchorCtr="1">
            <a:spAutoFit/>
          </a:bodyPr>
          <a:lstStyle/>
          <a:p>
            <a:pPr algn="l" defTabSz="814353">
              <a:lnSpc>
                <a:spcPct val="100000"/>
              </a:lnSpc>
            </a:pPr>
            <a:r>
              <a:rPr lang="en-US" sz="700" dirty="0" smtClean="0">
                <a:solidFill>
                  <a:srgbClr val="595959"/>
                </a:solidFill>
              </a:rPr>
              <a:t>© </a:t>
            </a:r>
            <a:r>
              <a:rPr lang="en-US" sz="700" dirty="0" smtClean="0">
                <a:solidFill>
                  <a:srgbClr val="595959"/>
                </a:solidFill>
              </a:rPr>
              <a:t>2015 </a:t>
            </a:r>
            <a:r>
              <a:rPr lang="en-US" sz="700" dirty="0" smtClean="0">
                <a:solidFill>
                  <a:srgbClr val="595959"/>
                </a:solidFill>
              </a:rPr>
              <a:t>Cisco and/or its affiliates. All rights reserved.</a:t>
            </a:r>
            <a:endParaRPr lang="en-US" sz="700" dirty="0">
              <a:solidFill>
                <a:srgbClr val="595959"/>
              </a:solidFill>
            </a:endParaRPr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ltGray">
          <a:xfrm>
            <a:off x="11630130" y="6433185"/>
            <a:ext cx="337366" cy="2521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0" tIns="41059" rIns="82120" bIns="41059" anchor="b">
            <a:spAutoFit/>
          </a:bodyPr>
          <a:lstStyle/>
          <a:p>
            <a:pPr algn="r" defTabSz="814353">
              <a:lnSpc>
                <a:spcPct val="100000"/>
              </a:lnSpc>
            </a:pPr>
            <a:fld id="{DFCF27A5-1A5B-48D3-A060-2758FFBB1ADD}" type="slidenum">
              <a:rPr lang="en-US" sz="1100">
                <a:solidFill>
                  <a:schemeClr val="tx2">
                    <a:lumMod val="50000"/>
                    <a:lumOff val="50000"/>
                  </a:schemeClr>
                </a:solidFill>
              </a:rPr>
              <a:pPr algn="r" defTabSz="814353">
                <a:lnSpc>
                  <a:spcPct val="100000"/>
                </a:lnSpc>
              </a:pPr>
              <a:t>‹#›</a:t>
            </a:fld>
            <a:endParaRPr lang="en-US" sz="1100" dirty="0">
              <a:solidFill>
                <a:schemeClr val="tx2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06401" y="43548"/>
            <a:ext cx="10563543" cy="653139"/>
          </a:xfrm>
          <a:prstGeom prst="rect">
            <a:avLst/>
          </a:prstGeom>
        </p:spPr>
        <p:txBody>
          <a:bodyPr vert="horz" lIns="82292" tIns="45719" rIns="82292" bIns="45719" rtlCol="0" anchor="b" anchorCtr="0">
            <a:noAutofit/>
          </a:bodyPr>
          <a:lstStyle/>
          <a:p>
            <a:r>
              <a:rPr lang="en-US" dirty="0" smtClean="0"/>
              <a:t>Slide Title Goes Here</a:t>
            </a:r>
            <a:endParaRPr lang="en-US" dirty="0"/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406379" y="914400"/>
            <a:ext cx="11449723" cy="10160"/>
          </a:xfrm>
          <a:prstGeom prst="line">
            <a:avLst/>
          </a:prstGeom>
          <a:ln>
            <a:solidFill>
              <a:srgbClr val="CD3B28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87538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8" r:id="rId1"/>
    <p:sldLayoutId id="2147483921" r:id="rId2"/>
    <p:sldLayoutId id="2147483922" r:id="rId3"/>
    <p:sldLayoutId id="2147483923" r:id="rId4"/>
    <p:sldLayoutId id="2147483924" r:id="rId5"/>
    <p:sldLayoutId id="2147483925" r:id="rId6"/>
    <p:sldLayoutId id="2147483926" r:id="rId7"/>
    <p:sldLayoutId id="2147483927" r:id="rId8"/>
    <p:sldLayoutId id="2147483928" r:id="rId9"/>
    <p:sldLayoutId id="2147483929" r:id="rId10"/>
    <p:sldLayoutId id="2147483930" r:id="rId11"/>
    <p:sldLayoutId id="2147483931" r:id="rId12"/>
    <p:sldLayoutId id="2147483877" r:id="rId13"/>
    <p:sldLayoutId id="2147483878" r:id="rId14"/>
    <p:sldLayoutId id="2147483879" r:id="rId15"/>
    <p:sldLayoutId id="2147483880" r:id="rId16"/>
    <p:sldLayoutId id="2147483881" r:id="rId17"/>
    <p:sldLayoutId id="2147483882" r:id="rId18"/>
    <p:sldLayoutId id="2147483883" r:id="rId19"/>
    <p:sldLayoutId id="2147483884" r:id="rId20"/>
    <p:sldLayoutId id="2147483885" r:id="rId21"/>
    <p:sldLayoutId id="2147483886" r:id="rId22"/>
    <p:sldLayoutId id="2147483887" r:id="rId23"/>
    <p:sldLayoutId id="2147483890" r:id="rId24"/>
    <p:sldLayoutId id="2147483891" r:id="rId25"/>
    <p:sldLayoutId id="2147483892" r:id="rId26"/>
    <p:sldLayoutId id="2147483893" r:id="rId27"/>
    <p:sldLayoutId id="2147483894" r:id="rId28"/>
  </p:sldLayoutIdLst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l" defTabSz="914361" rtl="0" eaLnBrk="1" latinLnBrk="0" hangingPunct="1">
        <a:lnSpc>
          <a:spcPct val="90000"/>
        </a:lnSpc>
        <a:spcBef>
          <a:spcPct val="0"/>
        </a:spcBef>
        <a:buNone/>
        <a:defRPr sz="2400" b="1" kern="1200">
          <a:gradFill flip="none" rotWithShape="1">
            <a:gsLst>
              <a:gs pos="0">
                <a:srgbClr val="CD3B28"/>
              </a:gs>
              <a:gs pos="100000">
                <a:srgbClr val="E19635"/>
              </a:gs>
            </a:gsLst>
            <a:lin ang="0" scaled="1"/>
            <a:tileRect/>
          </a:gradFill>
          <a:latin typeface="+mj-lt"/>
          <a:ea typeface="+mj-ea"/>
          <a:cs typeface="+mj-cs"/>
        </a:defRPr>
      </a:lvl1pPr>
    </p:titleStyle>
    <p:bodyStyle>
      <a:lvl1pPr marL="237734" indent="-237734" algn="l" defTabSz="914361" rtl="0" eaLnBrk="1" latinLnBrk="0" hangingPunct="1">
        <a:lnSpc>
          <a:spcPct val="95000"/>
        </a:lnSpc>
        <a:spcBef>
          <a:spcPts val="1440"/>
        </a:spcBef>
        <a:buClr>
          <a:srgbClr val="FFFFFF"/>
        </a:buClr>
        <a:buFont typeface="Wingdings" pitchFamily="2" charset="2"/>
        <a:buChar char="§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576049" indent="0" algn="l" defTabSz="914361" rtl="0" eaLnBrk="1" latinLnBrk="0" hangingPunct="1">
        <a:lnSpc>
          <a:spcPct val="95000"/>
        </a:lnSpc>
        <a:spcBef>
          <a:spcPts val="840"/>
        </a:spcBef>
        <a:buClr>
          <a:srgbClr val="FFFFFF"/>
        </a:buClr>
        <a:buFont typeface="Arial" pitchFamily="34" charset="0"/>
        <a:buNone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914361" indent="0" algn="l" defTabSz="914361" rtl="0" eaLnBrk="1" latinLnBrk="0" hangingPunct="1">
        <a:lnSpc>
          <a:spcPct val="95000"/>
        </a:lnSpc>
        <a:spcBef>
          <a:spcPts val="840"/>
        </a:spcBef>
        <a:buClr>
          <a:srgbClr val="FFFFFF"/>
        </a:buClr>
        <a:buFont typeface="Arial" pitchFamily="34" charset="0"/>
        <a:buNone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252675" indent="0" algn="l" defTabSz="914361" rtl="0" eaLnBrk="1" latinLnBrk="0" hangingPunct="1">
        <a:lnSpc>
          <a:spcPct val="95000"/>
        </a:lnSpc>
        <a:spcBef>
          <a:spcPts val="840"/>
        </a:spcBef>
        <a:buClr>
          <a:srgbClr val="FFFFFF"/>
        </a:buClr>
        <a:buFont typeface="Arial" pitchFamily="34" charset="0"/>
        <a:buNone/>
        <a:defRPr sz="12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609277" indent="0" algn="l" defTabSz="914361" rtl="0" eaLnBrk="1" latinLnBrk="0" hangingPunct="1">
        <a:lnSpc>
          <a:spcPct val="95000"/>
        </a:lnSpc>
        <a:spcBef>
          <a:spcPts val="840"/>
        </a:spcBef>
        <a:buClr>
          <a:srgbClr val="FFFFFF"/>
        </a:buClr>
        <a:buFont typeface="Arial" pitchFamily="34" charset="0"/>
        <a:buNone/>
        <a:defRPr sz="12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495" indent="-228591" algn="l" defTabSz="91436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76" indent="-228591" algn="l" defTabSz="91436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57" indent="-228591" algn="l" defTabSz="91436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38" indent="-228591" algn="l" defTabSz="91436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1" algn="l" defTabSz="91436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1" algn="l" defTabSz="91436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3" algn="l" defTabSz="91436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4" algn="l" defTabSz="91436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5" algn="l" defTabSz="91436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85" algn="l" defTabSz="91436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67" algn="l" defTabSz="91436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48" algn="l" defTabSz="91436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hyperlink" Target="http://iotwf15-assets-staging.ciscoevents.net/photography.html" TargetMode="Externa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807382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4903254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7637404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energy2_rgb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240" y="-647700"/>
            <a:ext cx="12334122" cy="82296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4445000"/>
            <a:ext cx="12319000" cy="3149600"/>
          </a:xfrm>
          <a:prstGeom prst="rect">
            <a:avLst/>
          </a:prstGeom>
          <a:gradFill>
            <a:gsLst>
              <a:gs pos="100000">
                <a:schemeClr val="accent1">
                  <a:shade val="93000"/>
                  <a:satMod val="130000"/>
                  <a:alpha val="0"/>
                </a:schemeClr>
              </a:gs>
              <a:gs pos="0">
                <a:schemeClr val="tx2">
                  <a:lumMod val="95000"/>
                  <a:lumOff val="5000"/>
                </a:schemeClr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130" y="5313299"/>
            <a:ext cx="4539885" cy="127300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35000" y="508000"/>
            <a:ext cx="5715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smtClean="0">
                <a:solidFill>
                  <a:schemeClr val="bg1"/>
                </a:solidFill>
              </a:rPr>
              <a:t>Changing Photo</a:t>
            </a:r>
          </a:p>
          <a:p>
            <a:endParaRPr lang="en-US" dirty="0" smtClean="0"/>
          </a:p>
          <a:p>
            <a:r>
              <a:rPr lang="en-US" dirty="0" smtClean="0"/>
              <a:t>Download </a:t>
            </a:r>
            <a:r>
              <a:rPr lang="en-US" dirty="0" err="1" smtClean="0"/>
              <a:t>rgb</a:t>
            </a:r>
            <a:r>
              <a:rPr lang="en-US" dirty="0" smtClean="0"/>
              <a:t> image: </a:t>
            </a:r>
            <a:r>
              <a:rPr lang="en-US" dirty="0">
                <a:solidFill>
                  <a:srgbClr val="0000FF"/>
                </a:solidFill>
                <a:hlinkClick r:id="rId4"/>
              </a:rPr>
              <a:t>http://iotwf15-assets-staging.ciscoevents.net/</a:t>
            </a:r>
            <a:r>
              <a:rPr lang="en-US" dirty="0" smtClean="0">
                <a:solidFill>
                  <a:srgbClr val="0000FF"/>
                </a:solidFill>
                <a:hlinkClick r:id="rId4"/>
              </a:rPr>
              <a:t>photography.html</a:t>
            </a:r>
            <a:endParaRPr lang="en-US" dirty="0" smtClean="0">
              <a:solidFill>
                <a:srgbClr val="0000FF"/>
              </a:solidFill>
            </a:endParaRPr>
          </a:p>
          <a:p>
            <a:endParaRPr lang="en-US" dirty="0"/>
          </a:p>
          <a:p>
            <a:r>
              <a:rPr lang="en-US" dirty="0" smtClean="0"/>
              <a:t>On slide, right click on photo, select Change Picture, browse for the downloaded image and replace.</a:t>
            </a:r>
          </a:p>
          <a:p>
            <a:r>
              <a:rPr lang="en-US" dirty="0" smtClean="0"/>
              <a:t>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5543503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IoT - White">
  <a:themeElements>
    <a:clrScheme name="Custom 1">
      <a:dk1>
        <a:sysClr val="windowText" lastClr="000000"/>
      </a:dk1>
      <a:lt1>
        <a:srgbClr val="FFFFFF"/>
      </a:lt1>
      <a:dk2>
        <a:srgbClr val="000000"/>
      </a:dk2>
      <a:lt2>
        <a:srgbClr val="FFFFFF"/>
      </a:lt2>
      <a:accent1>
        <a:srgbClr val="0183B7"/>
      </a:accent1>
      <a:accent2>
        <a:srgbClr val="EE6804"/>
      </a:accent2>
      <a:accent3>
        <a:srgbClr val="FFE429"/>
      </a:accent3>
      <a:accent4>
        <a:srgbClr val="68B442"/>
      </a:accent4>
      <a:accent5>
        <a:srgbClr val="7F44C6"/>
      </a:accent5>
      <a:accent6>
        <a:srgbClr val="B21A1A"/>
      </a:accent6>
      <a:hlink>
        <a:srgbClr val="47B0D5"/>
      </a:hlink>
      <a:folHlink>
        <a:srgbClr val="C9A303"/>
      </a:folHlink>
    </a:clrScheme>
    <a:fontScheme name="Cisco 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isco 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5113</TotalTime>
  <Words>38</Words>
  <Application>Microsoft Macintosh PowerPoint</Application>
  <PresentationFormat>Custom</PresentationFormat>
  <Paragraphs>6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IoT - White</vt:lpstr>
      <vt:lpstr>PowerPoint Presentation</vt:lpstr>
      <vt:lpstr>PowerPoint Presentation</vt:lpstr>
      <vt:lpstr>PowerPoint Presentation</vt:lpstr>
      <vt:lpstr>PowerPoint Presentation</vt:lpstr>
    </vt:vector>
  </TitlesOfParts>
  <Company>Duarte Design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Before You Use This Template, Please Read</dc:title>
  <dc:creator>Robin</dc:creator>
  <dc:description>www.duarte.com</dc:description>
  <cp:lastModifiedBy>Liv B Ling</cp:lastModifiedBy>
  <cp:revision>262</cp:revision>
  <dcterms:created xsi:type="dcterms:W3CDTF">2010-11-02T12:49:04Z</dcterms:created>
  <dcterms:modified xsi:type="dcterms:W3CDTF">2015-07-22T23:07:08Z</dcterms:modified>
</cp:coreProperties>
</file>