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  <p:sldMasterId id="2147483899" r:id="rId2"/>
    <p:sldMasterId id="2147483872" r:id="rId3"/>
  </p:sldMasterIdLst>
  <p:notesMasterIdLst>
    <p:notesMasterId r:id="rId14"/>
  </p:notesMasterIdLst>
  <p:handoutMasterIdLst>
    <p:handoutMasterId r:id="rId15"/>
  </p:handoutMasterIdLst>
  <p:sldIdLst>
    <p:sldId id="439" r:id="rId4"/>
    <p:sldId id="446" r:id="rId5"/>
    <p:sldId id="440" r:id="rId6"/>
    <p:sldId id="447" r:id="rId7"/>
    <p:sldId id="441" r:id="rId8"/>
    <p:sldId id="448" r:id="rId9"/>
    <p:sldId id="442" r:id="rId10"/>
    <p:sldId id="443" r:id="rId11"/>
    <p:sldId id="444" r:id="rId12"/>
    <p:sldId id="445" r:id="rId13"/>
  </p:sldIdLst>
  <p:sldSz cx="12188825" cy="6858000"/>
  <p:notesSz cx="6858000" cy="9144000"/>
  <p:defaultTextStyle>
    <a:defPPr>
      <a:defRPr lang="en-US"/>
    </a:defPPr>
    <a:lvl1pPr marL="0" algn="l" defTabSz="91436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81" algn="l" defTabSz="91436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61" algn="l" defTabSz="91436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43" algn="l" defTabSz="91436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24" algn="l" defTabSz="91436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05" algn="l" defTabSz="91436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085" algn="l" defTabSz="91436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267" algn="l" defTabSz="91436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448" algn="l" defTabSz="91436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in " initials="R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1C55"/>
    <a:srgbClr val="1E355D"/>
    <a:srgbClr val="4D868E"/>
    <a:srgbClr val="37B9AB"/>
    <a:srgbClr val="C9D93F"/>
    <a:srgbClr val="8FC54A"/>
    <a:srgbClr val="232894"/>
    <a:srgbClr val="234794"/>
    <a:srgbClr val="33A8D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2" autoAdjust="0"/>
    <p:restoredTop sz="84737" autoAdjust="0"/>
  </p:normalViewPr>
  <p:slideViewPr>
    <p:cSldViewPr snapToGrid="0">
      <p:cViewPr>
        <p:scale>
          <a:sx n="100" d="100"/>
          <a:sy n="100" d="100"/>
        </p:scale>
        <p:origin x="-568" y="-728"/>
      </p:cViewPr>
      <p:guideLst>
        <p:guide orient="horz" pos="1944"/>
        <p:guide orient="horz" pos="3247"/>
        <p:guide orient="horz" pos="3727"/>
        <p:guide orient="horz" pos="4167"/>
        <p:guide orient="horz" pos="1937"/>
        <p:guide orient="horz" pos="727"/>
        <p:guide orient="horz" pos="1015"/>
        <p:guide pos="3831"/>
        <p:guide pos="2570"/>
        <p:guide pos="1286"/>
        <p:guide pos="752"/>
        <p:guide pos="5123"/>
        <p:guide pos="6401"/>
        <p:guide pos="7469"/>
        <p:guide pos="69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2652" y="186"/>
      </p:cViewPr>
      <p:guideLst>
        <p:guide orient="horz" pos="2880"/>
        <p:guide pos="723"/>
        <p:guide pos="36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02394" y="8794334"/>
            <a:ext cx="2971800" cy="338554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l">
              <a:defRPr sz="1200"/>
            </a:lvl1pPr>
          </a:lstStyle>
          <a:p>
            <a:r>
              <a:rPr lang="en-US" sz="800" dirty="0" smtClean="0">
                <a:solidFill>
                  <a:srgbClr val="8E8E95"/>
                </a:solidFill>
                <a:latin typeface="Arial" pitchFamily="34" charset="0"/>
                <a:cs typeface="Arial" pitchFamily="34" charset="0"/>
              </a:rPr>
              <a:t>© 2009, Cisco Systems, Inc. All rights reserved.</a:t>
            </a:r>
          </a:p>
          <a:p>
            <a:r>
              <a:rPr lang="en-US" sz="800" dirty="0" smtClean="0">
                <a:solidFill>
                  <a:srgbClr val="8E8E95"/>
                </a:solidFill>
                <a:latin typeface="Arial" pitchFamily="34" charset="0"/>
                <a:cs typeface="Arial" pitchFamily="34" charset="0"/>
              </a:rPr>
              <a:t>Presentation_ID.scr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38094" y="8786357"/>
            <a:ext cx="417513" cy="217487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r">
              <a:defRPr sz="1200"/>
            </a:lvl1pPr>
          </a:lstStyle>
          <a:p>
            <a:fld id="{67292F94-DC1B-41E9-80E9-FE5E26560E8F}" type="slidenum">
              <a:rPr lang="en-US" sz="800">
                <a:solidFill>
                  <a:srgbClr val="8E8E95"/>
                </a:solidFill>
              </a:rPr>
              <a:pPr/>
              <a:t>‹#›</a:t>
            </a:fld>
            <a:endParaRPr lang="en-US" sz="800">
              <a:solidFill>
                <a:srgbClr val="8E8E95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02394" y="8799513"/>
            <a:ext cx="6653213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rgbClr val="8E8E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7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8E8E95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19100" y="4343400"/>
            <a:ext cx="60579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2394" y="8788400"/>
            <a:ext cx="2352675" cy="344488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8E8E9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© 2009, Cisco Systems, Inc. All rights reserved.</a:t>
            </a:r>
          </a:p>
          <a:p>
            <a:r>
              <a:rPr lang="en-US" dirty="0" smtClean="0"/>
              <a:t>Presentation_ID.scr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366670" y="8788400"/>
            <a:ext cx="388937" cy="215444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r">
              <a:defRPr sz="800">
                <a:solidFill>
                  <a:srgbClr val="8E8E95"/>
                </a:solidFill>
                <a:latin typeface="+mn-lt"/>
              </a:defRPr>
            </a:lvl1pPr>
          </a:lstStyle>
          <a:p>
            <a:fld id="{567B6F56-350B-4E5B-A84B-F03C933C9A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102394" y="8799513"/>
            <a:ext cx="6653213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rgbClr val="8E8E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140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37734" indent="-237734" algn="l" defTabSz="914361" rtl="0" eaLnBrk="1" latinLnBrk="0" hangingPunct="1">
      <a:lnSpc>
        <a:spcPct val="95000"/>
      </a:lnSpc>
      <a:spcBef>
        <a:spcPts val="144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576049" algn="l" defTabSz="914361" rtl="0" eaLnBrk="1" latinLnBrk="0" hangingPunct="1">
      <a:lnSpc>
        <a:spcPct val="95000"/>
      </a:lnSpc>
      <a:spcBef>
        <a:spcPts val="84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61" algn="l" defTabSz="914361" rtl="0" eaLnBrk="1" latinLnBrk="0" hangingPunct="1">
      <a:lnSpc>
        <a:spcPct val="95000"/>
      </a:lnSpc>
      <a:spcBef>
        <a:spcPts val="84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43" algn="l" defTabSz="914361" rtl="0" eaLnBrk="1" latinLnBrk="0" hangingPunct="1">
      <a:lnSpc>
        <a:spcPct val="95000"/>
      </a:lnSpc>
      <a:spcBef>
        <a:spcPts val="84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24" algn="l" defTabSz="914361" rtl="0" eaLnBrk="1" latinLnBrk="0" hangingPunct="1">
      <a:lnSpc>
        <a:spcPct val="95000"/>
      </a:lnSpc>
      <a:spcBef>
        <a:spcPts val="84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05" algn="l" defTabSz="9143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85" algn="l" defTabSz="9143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67" algn="l" defTabSz="9143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48" algn="l" defTabSz="9143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Relationship Id="rId3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Relationship Id="rId3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Relationship Id="rId3" Type="http://schemas.openxmlformats.org/officeDocument/2006/relationships/image" Target="../media/image5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eg"/><Relationship Id="rId3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Relationship Id="rId3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>
          <a:xfrm>
            <a:off x="-2" y="1778000"/>
            <a:ext cx="12276135" cy="3454400"/>
          </a:xfrm>
          <a:prstGeom prst="rect">
            <a:avLst/>
          </a:prstGeom>
          <a:gradFill>
            <a:gsLst>
              <a:gs pos="0">
                <a:srgbClr val="4D868E"/>
              </a:gs>
              <a:gs pos="100000">
                <a:srgbClr val="1E355D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698" y="4168222"/>
            <a:ext cx="5927459" cy="400981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ctrTitle" hasCustomPrompt="1"/>
          </p:nvPr>
        </p:nvSpPr>
        <p:spPr>
          <a:xfrm>
            <a:off x="625538" y="2865120"/>
            <a:ext cx="5937481" cy="1076960"/>
          </a:xfrm>
        </p:spPr>
        <p:txBody>
          <a:bodyPr/>
          <a:lstStyle>
            <a:lvl1pPr>
              <a:defRPr sz="2800"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pic>
        <p:nvPicPr>
          <p:cNvPr id="51" name="Picture 50" descr="iotwf13_hostedby_pantone423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68" y="5831880"/>
            <a:ext cx="1981098" cy="792439"/>
          </a:xfrm>
          <a:prstGeom prst="rect">
            <a:avLst/>
          </a:prstGeom>
        </p:spPr>
      </p:pic>
      <p:pic>
        <p:nvPicPr>
          <p:cNvPr id="2" name="Picture 1" descr="IoT_logo_1lin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41" y="446617"/>
            <a:ext cx="4931600" cy="1038524"/>
          </a:xfrm>
          <a:prstGeom prst="rect">
            <a:avLst/>
          </a:prstGeom>
        </p:spPr>
      </p:pic>
      <p:pic>
        <p:nvPicPr>
          <p:cNvPr id="3" name="Picture 2" descr="pattern_white.png"/>
          <p:cNvPicPr>
            <a:picLocks noChangeAspect="1"/>
          </p:cNvPicPr>
          <p:nvPr userDrawn="1"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886" y="863598"/>
            <a:ext cx="12188825" cy="5497445"/>
          </a:xfrm>
          <a:prstGeom prst="rect">
            <a:avLst/>
          </a:prstGeom>
        </p:spPr>
      </p:pic>
      <p:sp>
        <p:nvSpPr>
          <p:cNvPr id="50" name="Rectangle 49"/>
          <p:cNvSpPr/>
          <p:nvPr userDrawn="1"/>
        </p:nvSpPr>
        <p:spPr>
          <a:xfrm>
            <a:off x="1" y="5221817"/>
            <a:ext cx="12198984" cy="4775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609568" y="5303097"/>
            <a:ext cx="6339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October 14-16, 2014</a:t>
            </a:r>
            <a:r>
              <a:rPr lang="en-US" sz="1400" baseline="0" dirty="0" smtClean="0">
                <a:solidFill>
                  <a:schemeClr val="bg1"/>
                </a:solidFill>
              </a:rPr>
              <a:t> • Chicago, Illinois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5507" y="1143001"/>
            <a:ext cx="11494739" cy="4953001"/>
          </a:xfrm>
          <a:ln>
            <a:noFill/>
          </a:ln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181" indent="0">
              <a:buNone/>
              <a:defRPr sz="2800"/>
            </a:lvl2pPr>
            <a:lvl3pPr marL="914361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7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78677" y="1600201"/>
            <a:ext cx="5891265" cy="4481287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1"/>
            <a:ext cx="4062942" cy="4909457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 Thir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062942" y="1143001"/>
            <a:ext cx="4062942" cy="4923971"/>
          </a:xfrm>
          <a:ln>
            <a:noFill/>
          </a:ln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181" indent="0">
              <a:buNone/>
              <a:defRPr sz="2800"/>
            </a:lvl2pPr>
            <a:lvl3pPr marL="914361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7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1"/>
            <a:ext cx="605208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605208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7574351" y="1143002"/>
            <a:ext cx="4062942" cy="4996543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70760" y="3338289"/>
            <a:ext cx="9950579" cy="273594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12188825" cy="190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25243" y="1625147"/>
            <a:ext cx="1039971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1083460" y="1625375"/>
            <a:ext cx="9906593" cy="4281941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1471274" cy="63272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1"/>
            <a:ext cx="9911883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25243" y="1625147"/>
            <a:ext cx="1039971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51916"/>
            <a:ext cx="12360797" cy="8239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30" y="286216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080574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1"/>
            <a:ext cx="9911883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25243" y="1625147"/>
            <a:ext cx="1039971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>
          <a:xfrm>
            <a:off x="-2" y="1778000"/>
            <a:ext cx="12276135" cy="3454400"/>
          </a:xfrm>
          <a:prstGeom prst="rect">
            <a:avLst/>
          </a:prstGeom>
          <a:gradFill>
            <a:gsLst>
              <a:gs pos="0">
                <a:srgbClr val="1E355D"/>
              </a:gs>
              <a:gs pos="100000">
                <a:srgbClr val="881C5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698" y="4168222"/>
            <a:ext cx="5927459" cy="400981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ctrTitle" hasCustomPrompt="1"/>
          </p:nvPr>
        </p:nvSpPr>
        <p:spPr>
          <a:xfrm>
            <a:off x="625538" y="2865120"/>
            <a:ext cx="5937481" cy="1076960"/>
          </a:xfrm>
        </p:spPr>
        <p:txBody>
          <a:bodyPr/>
          <a:lstStyle>
            <a:lvl1pPr>
              <a:defRPr sz="2800"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pic>
        <p:nvPicPr>
          <p:cNvPr id="51" name="Picture 50" descr="iotwf13_hostedby_pantone423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68" y="5831880"/>
            <a:ext cx="1981098" cy="792439"/>
          </a:xfrm>
          <a:prstGeom prst="rect">
            <a:avLst/>
          </a:prstGeom>
        </p:spPr>
      </p:pic>
      <p:pic>
        <p:nvPicPr>
          <p:cNvPr id="2" name="Picture 1" descr="IoT_logo_1lin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41" y="446617"/>
            <a:ext cx="4931600" cy="1038524"/>
          </a:xfrm>
          <a:prstGeom prst="rect">
            <a:avLst/>
          </a:prstGeom>
        </p:spPr>
      </p:pic>
      <p:pic>
        <p:nvPicPr>
          <p:cNvPr id="3" name="Picture 2" descr="pattern_white.png"/>
          <p:cNvPicPr>
            <a:picLocks noChangeAspect="1"/>
          </p:cNvPicPr>
          <p:nvPr userDrawn="1"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886" y="863598"/>
            <a:ext cx="12188825" cy="5497445"/>
          </a:xfrm>
          <a:prstGeom prst="rect">
            <a:avLst/>
          </a:prstGeom>
        </p:spPr>
      </p:pic>
      <p:sp>
        <p:nvSpPr>
          <p:cNvPr id="50" name="Rectangle 49"/>
          <p:cNvSpPr/>
          <p:nvPr userDrawn="1"/>
        </p:nvSpPr>
        <p:spPr>
          <a:xfrm>
            <a:off x="1" y="5221817"/>
            <a:ext cx="12198984" cy="4775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609568" y="5303097"/>
            <a:ext cx="6339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October 14-16, 2014</a:t>
            </a:r>
            <a:r>
              <a:rPr lang="en-US" sz="1400" baseline="0" dirty="0" smtClean="0">
                <a:solidFill>
                  <a:schemeClr val="bg1"/>
                </a:solidFill>
              </a:rPr>
              <a:t> • Chicago, Illinois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69173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51916"/>
            <a:ext cx="12360797" cy="8239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30" y="286216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8503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159" y="-518584"/>
            <a:ext cx="12540704" cy="8775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30" y="5313299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49351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" y="-151916"/>
            <a:ext cx="12359641" cy="82397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435" y="286216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85188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" y="-151916"/>
            <a:ext cx="12359641" cy="82397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30" y="286216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919780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2"/>
            <a:ext cx="9911883" cy="420551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5849921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8640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083460" y="1600203"/>
            <a:ext cx="4731633" cy="417648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38312" y="1600203"/>
            <a:ext cx="4731633" cy="416196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5864436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94180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9337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159" y="-518584"/>
            <a:ext cx="12540704" cy="8775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30" y="5313299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897371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067695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5507" y="1143001"/>
            <a:ext cx="11494739" cy="4953001"/>
          </a:xfrm>
          <a:ln>
            <a:noFill/>
          </a:ln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181" indent="0">
              <a:buNone/>
              <a:defRPr sz="2800"/>
            </a:lvl2pPr>
            <a:lvl3pPr marL="914361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7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87524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78677" y="1600201"/>
            <a:ext cx="5891265" cy="4481287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1"/>
            <a:ext cx="4062942" cy="4909457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8070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 Thir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062942" y="1143001"/>
            <a:ext cx="4062942" cy="4923971"/>
          </a:xfrm>
          <a:ln>
            <a:noFill/>
          </a:ln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181" indent="0">
              <a:buNone/>
              <a:defRPr sz="2800"/>
            </a:lvl2pPr>
            <a:lvl3pPr marL="914361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7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29792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1"/>
            <a:ext cx="605208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605208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7574351" y="1143002"/>
            <a:ext cx="4062942" cy="4996543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0341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70760" y="3338289"/>
            <a:ext cx="9950579" cy="273594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12188825" cy="190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86682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25243" y="1625147"/>
            <a:ext cx="1039971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20260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1083460" y="1625375"/>
            <a:ext cx="9906593" cy="4281941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68665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1471274" cy="63272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79458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1"/>
            <a:ext cx="9911883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05499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" y="-151916"/>
            <a:ext cx="12359641" cy="82397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435" y="286216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56817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25243" y="1625147"/>
            <a:ext cx="1039971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8738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1"/>
            <a:ext cx="9911883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7424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25243" y="1625147"/>
            <a:ext cx="1039971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78654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Horizontal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>
          <a:xfrm>
            <a:off x="-2" y="1778000"/>
            <a:ext cx="12276135" cy="3454400"/>
          </a:xfrm>
          <a:prstGeom prst="rect">
            <a:avLst/>
          </a:prstGeom>
          <a:gradFill>
            <a:gsLst>
              <a:gs pos="0">
                <a:srgbClr val="4D868E"/>
              </a:gs>
              <a:gs pos="100000">
                <a:srgbClr val="1E355D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698" y="4168222"/>
            <a:ext cx="5927459" cy="400981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ctrTitle" hasCustomPrompt="1"/>
          </p:nvPr>
        </p:nvSpPr>
        <p:spPr>
          <a:xfrm>
            <a:off x="625538" y="2865120"/>
            <a:ext cx="5937481" cy="1076960"/>
          </a:xfrm>
        </p:spPr>
        <p:txBody>
          <a:bodyPr/>
          <a:lstStyle>
            <a:lvl1pPr>
              <a:defRPr sz="2800"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pic>
        <p:nvPicPr>
          <p:cNvPr id="51" name="Picture 50" descr="iotwf13_hostedby_pantone423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68" y="5831880"/>
            <a:ext cx="1981098" cy="792439"/>
          </a:xfrm>
          <a:prstGeom prst="rect">
            <a:avLst/>
          </a:prstGeom>
        </p:spPr>
      </p:pic>
      <p:pic>
        <p:nvPicPr>
          <p:cNvPr id="2" name="Picture 1" descr="IoT_logo_1lin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41" y="446617"/>
            <a:ext cx="4931600" cy="1038524"/>
          </a:xfrm>
          <a:prstGeom prst="rect">
            <a:avLst/>
          </a:prstGeom>
        </p:spPr>
      </p:pic>
      <p:pic>
        <p:nvPicPr>
          <p:cNvPr id="3" name="Picture 2" descr="pattern_white.png"/>
          <p:cNvPicPr>
            <a:picLocks noChangeAspect="1"/>
          </p:cNvPicPr>
          <p:nvPr userDrawn="1"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886" y="863598"/>
            <a:ext cx="12188825" cy="5497445"/>
          </a:xfrm>
          <a:prstGeom prst="rect">
            <a:avLst/>
          </a:prstGeom>
        </p:spPr>
      </p:pic>
      <p:sp>
        <p:nvSpPr>
          <p:cNvPr id="50" name="Rectangle 49"/>
          <p:cNvSpPr/>
          <p:nvPr userDrawn="1"/>
        </p:nvSpPr>
        <p:spPr>
          <a:xfrm>
            <a:off x="1" y="5221817"/>
            <a:ext cx="12198984" cy="4775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609568" y="5303097"/>
            <a:ext cx="6339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October 14-16, 2014</a:t>
            </a:r>
            <a:r>
              <a:rPr lang="en-US" sz="1400" baseline="0" dirty="0" smtClean="0">
                <a:solidFill>
                  <a:schemeClr val="bg1"/>
                </a:solidFill>
              </a:rPr>
              <a:t> • Chicago, Illinois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42720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51916"/>
            <a:ext cx="12360797" cy="8239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30" y="286216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220746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159" y="-518584"/>
            <a:ext cx="12540704" cy="8775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30" y="5313299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4375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" y="-151916"/>
            <a:ext cx="12359641" cy="82397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435" y="286216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47809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" y="-151916"/>
            <a:ext cx="12359641" cy="82397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30" y="286216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52494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2"/>
            <a:ext cx="9911883" cy="420551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5849921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42087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083460" y="1600203"/>
            <a:ext cx="4731633" cy="417648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38312" y="1600203"/>
            <a:ext cx="4731633" cy="416196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5864436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46029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80818"/>
            <a:ext cx="12295618" cy="706581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" y="-151916"/>
            <a:ext cx="12359641" cy="82397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30" y="286216"/>
            <a:ext cx="4539885" cy="127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1390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60277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712692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5507" y="1143001"/>
            <a:ext cx="11494739" cy="4953001"/>
          </a:xfrm>
          <a:ln>
            <a:noFill/>
          </a:ln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181" indent="0">
              <a:buNone/>
              <a:defRPr sz="2800"/>
            </a:lvl2pPr>
            <a:lvl3pPr marL="914361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7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12347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78677" y="1600201"/>
            <a:ext cx="5891265" cy="4481287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1"/>
            <a:ext cx="4062942" cy="4909457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30825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 Thir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062942" y="1143001"/>
            <a:ext cx="4062942" cy="4923971"/>
          </a:xfrm>
          <a:ln>
            <a:noFill/>
          </a:ln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181" indent="0">
              <a:buNone/>
              <a:defRPr sz="2800"/>
            </a:lvl2pPr>
            <a:lvl3pPr marL="914361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7" indent="0">
              <a:buNone/>
              <a:defRPr sz="2000"/>
            </a:lvl8pPr>
            <a:lvl9pPr marL="3657448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8625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1"/>
            <a:ext cx="605208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605208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7574351" y="1143002"/>
            <a:ext cx="4062942" cy="4996543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6615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70760" y="3338289"/>
            <a:ext cx="9950579" cy="273594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12188825" cy="190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77073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25243" y="1625147"/>
            <a:ext cx="1039971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32162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1083460" y="1625375"/>
            <a:ext cx="9906593" cy="4281941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11357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1471274" cy="63272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99472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2"/>
            <a:ext cx="9911883" cy="420551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5849921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1"/>
            <a:ext cx="9911883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62381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25243" y="1625147"/>
            <a:ext cx="1039971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32038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83461" y="1600201"/>
            <a:ext cx="9911883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4815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25243" y="1625147"/>
            <a:ext cx="1039971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6372425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74260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083460" y="1600203"/>
            <a:ext cx="4731633" cy="417648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38312" y="1600203"/>
            <a:ext cx="4731633" cy="416196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083461" y="1186543"/>
            <a:ext cx="9911883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83459" y="5864436"/>
            <a:ext cx="9945743" cy="323163"/>
          </a:xfrm>
        </p:spPr>
        <p:txBody>
          <a:bodyPr wrap="square" anchor="b" anchorCtr="0">
            <a:spAutoFit/>
          </a:bodyPr>
          <a:lstStyle>
            <a:lvl1pPr algn="l" defTabSz="804830">
              <a:lnSpc>
                <a:spcPct val="100000"/>
              </a:lnSpc>
              <a:spcBef>
                <a:spcPct val="50000"/>
              </a:spcBef>
              <a:buNone/>
              <a:defRPr sz="1500"/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42.xml"/><Relationship Id="rId22" Type="http://schemas.openxmlformats.org/officeDocument/2006/relationships/theme" Target="../theme/theme2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63.xml"/><Relationship Id="rId22" Type="http://schemas.openxmlformats.org/officeDocument/2006/relationships/theme" Target="../theme/theme3.xml"/><Relationship Id="rId10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4D868E"/>
            </a:gs>
            <a:gs pos="100000">
              <a:srgbClr val="1E355D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61" y="1600201"/>
            <a:ext cx="9911883" cy="4525963"/>
          </a:xfrm>
          <a:prstGeom prst="rect">
            <a:avLst/>
          </a:prstGeom>
        </p:spPr>
        <p:txBody>
          <a:bodyPr vert="horz" lIns="91436" tIns="45719" rIns="91436" bIns="45719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ltGray">
          <a:xfrm>
            <a:off x="9199392" y="6474318"/>
            <a:ext cx="2249748" cy="19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0" tIns="41059" rIns="82120" bIns="41059" anchor="b" anchorCtr="1">
            <a:spAutoFit/>
          </a:bodyPr>
          <a:lstStyle/>
          <a:p>
            <a:pPr algn="l" defTabSz="814353">
              <a:lnSpc>
                <a:spcPct val="100000"/>
              </a:lnSpc>
            </a:pPr>
            <a:r>
              <a:rPr lang="en-US" sz="700" dirty="0" smtClean="0">
                <a:solidFill>
                  <a:schemeClr val="bg2"/>
                </a:solidFill>
              </a:rPr>
              <a:t>© 2013 Cisco and/or its affiliates. All rights reserved.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ltGray">
          <a:xfrm>
            <a:off x="11630130" y="6433185"/>
            <a:ext cx="337366" cy="2521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0" tIns="41059" rIns="82120" bIns="41059" anchor="b">
            <a:spAutoFit/>
          </a:bodyPr>
          <a:lstStyle/>
          <a:p>
            <a:pPr algn="r" defTabSz="814353">
              <a:lnSpc>
                <a:spcPct val="100000"/>
              </a:lnSpc>
            </a:pPr>
            <a:fld id="{DFCF27A5-1A5B-48D3-A060-2758FFBB1ADD}" type="slidenum">
              <a:rPr lang="en-US" sz="1100">
                <a:solidFill>
                  <a:srgbClr val="FFFFFF"/>
                </a:solidFill>
              </a:rPr>
              <a:pPr algn="r" defTabSz="814353">
                <a:lnSpc>
                  <a:spcPct val="100000"/>
                </a:lnSpc>
              </a:pPr>
              <a:t>‹#›</a:t>
            </a:fld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379" y="914400"/>
            <a:ext cx="11449723" cy="1016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13" r:id="rId2"/>
    <p:sldLayoutId id="2147483897" r:id="rId3"/>
    <p:sldLayoutId id="2147483896" r:id="rId4"/>
    <p:sldLayoutId id="2147483895" r:id="rId5"/>
    <p:sldLayoutId id="2147483786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801" r:id="rId15"/>
    <p:sldLayoutId id="2147483802" r:id="rId16"/>
    <p:sldLayoutId id="2147483809" r:id="rId17"/>
    <p:sldLayoutId id="2147483744" r:id="rId18"/>
    <p:sldLayoutId id="2147483763" r:id="rId19"/>
    <p:sldLayoutId id="2147483699" r:id="rId20"/>
    <p:sldLayoutId id="2147483718" r:id="rId21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361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37734" indent="-237734" algn="l" defTabSz="914361" rtl="0" eaLnBrk="1" latinLnBrk="0" hangingPunct="1">
        <a:lnSpc>
          <a:spcPct val="95000"/>
        </a:lnSpc>
        <a:spcBef>
          <a:spcPts val="1440"/>
        </a:spcBef>
        <a:buClr>
          <a:srgbClr val="FFFFFF"/>
        </a:buClr>
        <a:buFont typeface="Wingdings" pitchFamily="2" charset="2"/>
        <a:buChar char="§"/>
        <a:defRPr sz="2400" kern="1200">
          <a:solidFill>
            <a:srgbClr val="FFFFFF"/>
          </a:solidFill>
          <a:latin typeface="+mn-lt"/>
          <a:ea typeface="+mn-ea"/>
          <a:cs typeface="+mn-cs"/>
        </a:defRPr>
      </a:lvl1pPr>
      <a:lvl2pPr marL="576049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2000" kern="1200">
          <a:solidFill>
            <a:srgbClr val="FFFFFF"/>
          </a:solidFill>
          <a:latin typeface="+mn-lt"/>
          <a:ea typeface="+mn-ea"/>
          <a:cs typeface="+mn-cs"/>
        </a:defRPr>
      </a:lvl2pPr>
      <a:lvl3pPr marL="914361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252675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1200" kern="1200">
          <a:solidFill>
            <a:srgbClr val="FFFFFF"/>
          </a:solidFill>
          <a:latin typeface="+mn-lt"/>
          <a:ea typeface="+mn-ea"/>
          <a:cs typeface="+mn-cs"/>
        </a:defRPr>
      </a:lvl4pPr>
      <a:lvl5pPr marL="1609277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12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495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1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7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1E355D"/>
            </a:gs>
            <a:gs pos="100000">
              <a:srgbClr val="881C55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61" y="1600201"/>
            <a:ext cx="9911883" cy="4525963"/>
          </a:xfrm>
          <a:prstGeom prst="rect">
            <a:avLst/>
          </a:prstGeom>
        </p:spPr>
        <p:txBody>
          <a:bodyPr vert="horz" lIns="91436" tIns="45719" rIns="91436" bIns="45719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ltGray">
          <a:xfrm>
            <a:off x="9199392" y="6474318"/>
            <a:ext cx="2249748" cy="19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0" tIns="41059" rIns="82120" bIns="41059" anchor="b" anchorCtr="1">
            <a:spAutoFit/>
          </a:bodyPr>
          <a:lstStyle/>
          <a:p>
            <a:pPr algn="l" defTabSz="814353">
              <a:lnSpc>
                <a:spcPct val="100000"/>
              </a:lnSpc>
            </a:pPr>
            <a:r>
              <a:rPr lang="en-US" sz="700" dirty="0" smtClean="0">
                <a:solidFill>
                  <a:schemeClr val="bg2"/>
                </a:solidFill>
              </a:rPr>
              <a:t>© 2013 Cisco and/or its affiliates. All rights reserved.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ltGray">
          <a:xfrm>
            <a:off x="11630130" y="6433185"/>
            <a:ext cx="337366" cy="2521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0" tIns="41059" rIns="82120" bIns="41059" anchor="b">
            <a:spAutoFit/>
          </a:bodyPr>
          <a:lstStyle/>
          <a:p>
            <a:pPr algn="r" defTabSz="814353">
              <a:lnSpc>
                <a:spcPct val="100000"/>
              </a:lnSpc>
            </a:pPr>
            <a:fld id="{DFCF27A5-1A5B-48D3-A060-2758FFBB1ADD}" type="slidenum">
              <a:rPr lang="en-US" sz="1100">
                <a:solidFill>
                  <a:srgbClr val="FFFFFF"/>
                </a:solidFill>
              </a:rPr>
              <a:pPr algn="r" defTabSz="814353">
                <a:lnSpc>
                  <a:spcPct val="100000"/>
                </a:lnSpc>
              </a:pPr>
              <a:t>‹#›</a:t>
            </a:fld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379" y="914400"/>
            <a:ext cx="11449723" cy="1016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196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1" r:id="rId12"/>
    <p:sldLayoutId id="2147483912" r:id="rId13"/>
    <p:sldLayoutId id="2147483913" r:id="rId14"/>
    <p:sldLayoutId id="2147483914" r:id="rId15"/>
    <p:sldLayoutId id="2147483915" r:id="rId16"/>
    <p:sldLayoutId id="2147483916" r:id="rId17"/>
    <p:sldLayoutId id="2147483917" r:id="rId18"/>
    <p:sldLayoutId id="2147483918" r:id="rId19"/>
    <p:sldLayoutId id="2147483919" r:id="rId20"/>
    <p:sldLayoutId id="2147483920" r:id="rId21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361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37734" indent="-237734" algn="l" defTabSz="914361" rtl="0" eaLnBrk="1" latinLnBrk="0" hangingPunct="1">
        <a:lnSpc>
          <a:spcPct val="95000"/>
        </a:lnSpc>
        <a:spcBef>
          <a:spcPts val="1440"/>
        </a:spcBef>
        <a:buClr>
          <a:srgbClr val="FFFFFF"/>
        </a:buClr>
        <a:buFont typeface="Wingdings" pitchFamily="2" charset="2"/>
        <a:buChar char="§"/>
        <a:defRPr sz="2400" kern="1200">
          <a:solidFill>
            <a:srgbClr val="FFFFFF"/>
          </a:solidFill>
          <a:latin typeface="+mn-lt"/>
          <a:ea typeface="+mn-ea"/>
          <a:cs typeface="+mn-cs"/>
        </a:defRPr>
      </a:lvl1pPr>
      <a:lvl2pPr marL="576049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2000" kern="1200">
          <a:solidFill>
            <a:srgbClr val="FFFFFF"/>
          </a:solidFill>
          <a:latin typeface="+mn-lt"/>
          <a:ea typeface="+mn-ea"/>
          <a:cs typeface="+mn-cs"/>
        </a:defRPr>
      </a:lvl2pPr>
      <a:lvl3pPr marL="914361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252675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1200" kern="1200">
          <a:solidFill>
            <a:srgbClr val="FFFFFF"/>
          </a:solidFill>
          <a:latin typeface="+mn-lt"/>
          <a:ea typeface="+mn-ea"/>
          <a:cs typeface="+mn-cs"/>
        </a:defRPr>
      </a:lvl4pPr>
      <a:lvl5pPr marL="1609277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12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495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1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7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61" y="1600201"/>
            <a:ext cx="9911883" cy="4525963"/>
          </a:xfrm>
          <a:prstGeom prst="rect">
            <a:avLst/>
          </a:prstGeom>
        </p:spPr>
        <p:txBody>
          <a:bodyPr vert="horz" lIns="91436" tIns="45719" rIns="91436" bIns="45719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ltGray">
          <a:xfrm>
            <a:off x="9199392" y="6474318"/>
            <a:ext cx="2249748" cy="19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0" tIns="41059" rIns="82120" bIns="41059" anchor="b" anchorCtr="1">
            <a:spAutoFit/>
          </a:bodyPr>
          <a:lstStyle/>
          <a:p>
            <a:pPr algn="l" defTabSz="814353">
              <a:lnSpc>
                <a:spcPct val="100000"/>
              </a:lnSpc>
            </a:pPr>
            <a:r>
              <a:rPr lang="en-US" sz="700" dirty="0" smtClean="0">
                <a:solidFill>
                  <a:srgbClr val="595959"/>
                </a:solidFill>
              </a:rPr>
              <a:t>© 2013 Cisco and/or its affiliates. All rights reserved.</a:t>
            </a:r>
            <a:endParaRPr lang="en-US" sz="700" dirty="0">
              <a:solidFill>
                <a:srgbClr val="595959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ltGray">
          <a:xfrm>
            <a:off x="11630130" y="6433185"/>
            <a:ext cx="337366" cy="2521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0" tIns="41059" rIns="82120" bIns="41059" anchor="b">
            <a:spAutoFit/>
          </a:bodyPr>
          <a:lstStyle/>
          <a:p>
            <a:pPr algn="r" defTabSz="814353">
              <a:lnSpc>
                <a:spcPct val="100000"/>
              </a:lnSpc>
            </a:pPr>
            <a:fld id="{DFCF27A5-1A5B-48D3-A060-2758FFBB1ADD}" type="slidenum">
              <a:rPr lang="en-US" sz="1100">
                <a:solidFill>
                  <a:srgbClr val="33A8DA"/>
                </a:solidFill>
              </a:rPr>
              <a:pPr algn="r" defTabSz="814353">
                <a:lnSpc>
                  <a:spcPct val="100000"/>
                </a:lnSpc>
              </a:pPr>
              <a:t>‹#›</a:t>
            </a:fld>
            <a:endParaRPr lang="en-US" sz="1100" dirty="0">
              <a:solidFill>
                <a:srgbClr val="33A8DA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401" y="43548"/>
            <a:ext cx="10563543" cy="653139"/>
          </a:xfrm>
          <a:prstGeom prst="rect">
            <a:avLst/>
          </a:prstGeom>
        </p:spPr>
        <p:txBody>
          <a:bodyPr vert="horz" lIns="82292" tIns="45719" rIns="82292" bIns="45719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379" y="914400"/>
            <a:ext cx="11449723" cy="10160"/>
          </a:xfrm>
          <a:prstGeom prst="line">
            <a:avLst/>
          </a:prstGeom>
          <a:ln>
            <a:solidFill>
              <a:srgbClr val="4D868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53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21" r:id="rId2"/>
    <p:sldLayoutId id="2147483922" r:id="rId3"/>
    <p:sldLayoutId id="2147483923" r:id="rId4"/>
    <p:sldLayoutId id="2147483924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  <p:sldLayoutId id="2147483890" r:id="rId17"/>
    <p:sldLayoutId id="2147483891" r:id="rId18"/>
    <p:sldLayoutId id="2147483892" r:id="rId19"/>
    <p:sldLayoutId id="2147483893" r:id="rId20"/>
    <p:sldLayoutId id="2147483894" r:id="rId21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361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4D868E"/>
          </a:solidFill>
          <a:latin typeface="+mj-lt"/>
          <a:ea typeface="+mj-ea"/>
          <a:cs typeface="+mj-cs"/>
        </a:defRPr>
      </a:lvl1pPr>
    </p:titleStyle>
    <p:bodyStyle>
      <a:lvl1pPr marL="237734" indent="-237734" algn="l" defTabSz="914361" rtl="0" eaLnBrk="1" latinLnBrk="0" hangingPunct="1">
        <a:lnSpc>
          <a:spcPct val="95000"/>
        </a:lnSpc>
        <a:spcBef>
          <a:spcPts val="1440"/>
        </a:spcBef>
        <a:buClr>
          <a:srgbClr val="FFFFFF"/>
        </a:buClr>
        <a:buFont typeface="Wingdings" pitchFamily="2" charset="2"/>
        <a:buChar char="§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76049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14361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52675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609277" indent="0" algn="l" defTabSz="914361" rtl="0" eaLnBrk="1" latinLnBrk="0" hangingPunct="1">
        <a:lnSpc>
          <a:spcPct val="95000"/>
        </a:lnSpc>
        <a:spcBef>
          <a:spcPts val="840"/>
        </a:spcBef>
        <a:buClr>
          <a:srgbClr val="FFFFFF"/>
        </a:buClr>
        <a:buFont typeface="Arial" pitchFamily="34" charset="0"/>
        <a:buNone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495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8" indent="-228591" algn="l" defTabSz="9143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1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7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8" algn="l" defTabSz="91436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5573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38333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4937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250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6707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07382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3740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54350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196415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478112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oT - Teal">
  <a:themeElements>
    <a:clrScheme name="Custom 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183B7"/>
      </a:accent1>
      <a:accent2>
        <a:srgbClr val="EE6804"/>
      </a:accent2>
      <a:accent3>
        <a:srgbClr val="FFE429"/>
      </a:accent3>
      <a:accent4>
        <a:srgbClr val="68B442"/>
      </a:accent4>
      <a:accent5>
        <a:srgbClr val="7F44C6"/>
      </a:accent5>
      <a:accent6>
        <a:srgbClr val="B21A1A"/>
      </a:accent6>
      <a:hlink>
        <a:srgbClr val="47B0D5"/>
      </a:hlink>
      <a:folHlink>
        <a:srgbClr val="C9A303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oT - Razz">
  <a:themeElements>
    <a:clrScheme name="Custom 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183B7"/>
      </a:accent1>
      <a:accent2>
        <a:srgbClr val="EE6804"/>
      </a:accent2>
      <a:accent3>
        <a:srgbClr val="FFE429"/>
      </a:accent3>
      <a:accent4>
        <a:srgbClr val="68B442"/>
      </a:accent4>
      <a:accent5>
        <a:srgbClr val="7F44C6"/>
      </a:accent5>
      <a:accent6>
        <a:srgbClr val="B21A1A"/>
      </a:accent6>
      <a:hlink>
        <a:srgbClr val="47B0D5"/>
      </a:hlink>
      <a:folHlink>
        <a:srgbClr val="C9A303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oT - White">
  <a:themeElements>
    <a:clrScheme name="Custom 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183B7"/>
      </a:accent1>
      <a:accent2>
        <a:srgbClr val="EE6804"/>
      </a:accent2>
      <a:accent3>
        <a:srgbClr val="FFE429"/>
      </a:accent3>
      <a:accent4>
        <a:srgbClr val="68B442"/>
      </a:accent4>
      <a:accent5>
        <a:srgbClr val="7F44C6"/>
      </a:accent5>
      <a:accent6>
        <a:srgbClr val="B21A1A"/>
      </a:accent6>
      <a:hlink>
        <a:srgbClr val="47B0D5"/>
      </a:hlink>
      <a:folHlink>
        <a:srgbClr val="C9A303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5019</TotalTime>
  <Words>0</Words>
  <Application>Microsoft Macintosh PowerPoint</Application>
  <PresentationFormat>Custom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IoT - Teal</vt:lpstr>
      <vt:lpstr>IoT - Razz</vt:lpstr>
      <vt:lpstr>IoT - 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Duarte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Before You Use This Template, Please Read</dc:title>
  <dc:creator>Robin</dc:creator>
  <dc:description>www.duarte.com</dc:description>
  <cp:lastModifiedBy>Liv Ling</cp:lastModifiedBy>
  <cp:revision>241</cp:revision>
  <dcterms:created xsi:type="dcterms:W3CDTF">2010-11-02T12:49:04Z</dcterms:created>
  <dcterms:modified xsi:type="dcterms:W3CDTF">2014-08-20T14:55:45Z</dcterms:modified>
</cp:coreProperties>
</file>