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1" r:id="rId6"/>
    <p:sldId id="259" r:id="rId7"/>
    <p:sldId id="260" r:id="rId8"/>
    <p:sldId id="263" r:id="rId9"/>
    <p:sldId id="273" r:id="rId10"/>
    <p:sldId id="264" r:id="rId11"/>
    <p:sldId id="265" r:id="rId12"/>
    <p:sldId id="269" r:id="rId13"/>
    <p:sldId id="266" r:id="rId14"/>
    <p:sldId id="267" r:id="rId15"/>
    <p:sldId id="268" r:id="rId16"/>
    <p:sldId id="272" r:id="rId17"/>
    <p:sldId id="27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50D333-67B4-410B-9143-56049B70ED87}" v="9" dt="2025-10-17T12:26:03.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5" d="100"/>
          <a:sy n="55" d="100"/>
        </p:scale>
        <p:origin x="109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Christensen" userId="25420757-c451-4d83-bc19-b7095b7cb7d0" providerId="ADAL" clId="{02A1E1FD-09EF-4A9F-B1B2-9B7AC3367560}"/>
    <pc:docChg chg="undo custSel addSld modSld sldOrd">
      <pc:chgData name="Mark Christensen" userId="25420757-c451-4d83-bc19-b7095b7cb7d0" providerId="ADAL" clId="{02A1E1FD-09EF-4A9F-B1B2-9B7AC3367560}" dt="2025-10-17T21:49:48.413" v="5734" actId="207"/>
      <pc:docMkLst>
        <pc:docMk/>
      </pc:docMkLst>
      <pc:sldChg chg="modSp mod">
        <pc:chgData name="Mark Christensen" userId="25420757-c451-4d83-bc19-b7095b7cb7d0" providerId="ADAL" clId="{02A1E1FD-09EF-4A9F-B1B2-9B7AC3367560}" dt="2025-10-15T21:00:10.006" v="1945" actId="20577"/>
        <pc:sldMkLst>
          <pc:docMk/>
          <pc:sldMk cId="1786378322" sldId="257"/>
        </pc:sldMkLst>
        <pc:graphicFrameChg chg="modGraphic">
          <ac:chgData name="Mark Christensen" userId="25420757-c451-4d83-bc19-b7095b7cb7d0" providerId="ADAL" clId="{02A1E1FD-09EF-4A9F-B1B2-9B7AC3367560}" dt="2025-10-15T21:00:10.006" v="1945" actId="20577"/>
          <ac:graphicFrameMkLst>
            <pc:docMk/>
            <pc:sldMk cId="1786378322" sldId="257"/>
            <ac:graphicFrameMk id="5" creationId="{FD4BCBAE-2955-9CBA-DBBF-5FCFC070B04C}"/>
          </ac:graphicFrameMkLst>
        </pc:graphicFrameChg>
      </pc:sldChg>
      <pc:sldChg chg="addSp modSp mod">
        <pc:chgData name="Mark Christensen" userId="25420757-c451-4d83-bc19-b7095b7cb7d0" providerId="ADAL" clId="{02A1E1FD-09EF-4A9F-B1B2-9B7AC3367560}" dt="2025-10-16T12:24:36.040" v="1988" actId="1076"/>
        <pc:sldMkLst>
          <pc:docMk/>
          <pc:sldMk cId="3817634391" sldId="259"/>
        </pc:sldMkLst>
        <pc:spChg chg="add mod">
          <ac:chgData name="Mark Christensen" userId="25420757-c451-4d83-bc19-b7095b7cb7d0" providerId="ADAL" clId="{02A1E1FD-09EF-4A9F-B1B2-9B7AC3367560}" dt="2025-10-16T12:24:36.040" v="1988" actId="1076"/>
          <ac:spMkLst>
            <pc:docMk/>
            <pc:sldMk cId="3817634391" sldId="259"/>
            <ac:spMk id="4" creationId="{1CD66EF8-217E-0153-7DDF-B4584109C028}"/>
          </ac:spMkLst>
        </pc:spChg>
      </pc:sldChg>
      <pc:sldChg chg="addSp delSp modSp mod setBg">
        <pc:chgData name="Mark Christensen" userId="25420757-c451-4d83-bc19-b7095b7cb7d0" providerId="ADAL" clId="{02A1E1FD-09EF-4A9F-B1B2-9B7AC3367560}" dt="2025-10-16T21:44:03.013" v="3814" actId="20577"/>
        <pc:sldMkLst>
          <pc:docMk/>
          <pc:sldMk cId="702510393" sldId="260"/>
        </pc:sldMkLst>
        <pc:spChg chg="mod">
          <ac:chgData name="Mark Christensen" userId="25420757-c451-4d83-bc19-b7095b7cb7d0" providerId="ADAL" clId="{02A1E1FD-09EF-4A9F-B1B2-9B7AC3367560}" dt="2025-10-15T14:38:15.268" v="8" actId="26606"/>
          <ac:spMkLst>
            <pc:docMk/>
            <pc:sldMk cId="702510393" sldId="260"/>
            <ac:spMk id="2" creationId="{F82D8BA3-C28A-5EAE-5F45-A2705BCBB955}"/>
          </ac:spMkLst>
        </pc:spChg>
        <pc:spChg chg="mod ord">
          <ac:chgData name="Mark Christensen" userId="25420757-c451-4d83-bc19-b7095b7cb7d0" providerId="ADAL" clId="{02A1E1FD-09EF-4A9F-B1B2-9B7AC3367560}" dt="2025-10-16T21:44:03.013" v="3814" actId="20577"/>
          <ac:spMkLst>
            <pc:docMk/>
            <pc:sldMk cId="702510393" sldId="260"/>
            <ac:spMk id="3" creationId="{7FD42CF8-AB78-CBBA-CC16-2F2001C1BFF5}"/>
          </ac:spMkLst>
        </pc:spChg>
        <pc:spChg chg="add mod">
          <ac:chgData name="Mark Christensen" userId="25420757-c451-4d83-bc19-b7095b7cb7d0" providerId="ADAL" clId="{02A1E1FD-09EF-4A9F-B1B2-9B7AC3367560}" dt="2025-10-15T22:04:58.342" v="1981"/>
          <ac:spMkLst>
            <pc:docMk/>
            <pc:sldMk cId="702510393" sldId="260"/>
            <ac:spMk id="4" creationId="{4649793D-D3CD-E227-A13C-309C7775FEA3}"/>
          </ac:spMkLst>
        </pc:spChg>
        <pc:spChg chg="add">
          <ac:chgData name="Mark Christensen" userId="25420757-c451-4d83-bc19-b7095b7cb7d0" providerId="ADAL" clId="{02A1E1FD-09EF-4A9F-B1B2-9B7AC3367560}" dt="2025-10-15T14:38:15.268" v="8" actId="26606"/>
          <ac:spMkLst>
            <pc:docMk/>
            <pc:sldMk cId="702510393" sldId="260"/>
            <ac:spMk id="30" creationId="{CBEC666E-043C-4EA7-B3A5-55D2F52D57E5}"/>
          </ac:spMkLst>
        </pc:spChg>
        <pc:spChg chg="add">
          <ac:chgData name="Mark Christensen" userId="25420757-c451-4d83-bc19-b7095b7cb7d0" providerId="ADAL" clId="{02A1E1FD-09EF-4A9F-B1B2-9B7AC3367560}" dt="2025-10-15T14:38:15.268" v="8" actId="26606"/>
          <ac:spMkLst>
            <pc:docMk/>
            <pc:sldMk cId="702510393" sldId="260"/>
            <ac:spMk id="31" creationId="{D05C369B-0FDD-402D-9EE1-858137FB5D04}"/>
          </ac:spMkLst>
        </pc:spChg>
        <pc:grpChg chg="add">
          <ac:chgData name="Mark Christensen" userId="25420757-c451-4d83-bc19-b7095b7cb7d0" providerId="ADAL" clId="{02A1E1FD-09EF-4A9F-B1B2-9B7AC3367560}" dt="2025-10-15T14:38:15.268" v="8" actId="26606"/>
          <ac:grpSpMkLst>
            <pc:docMk/>
            <pc:sldMk cId="702510393" sldId="260"/>
            <ac:grpSpMk id="32" creationId="{ADDE2C3E-3205-470A-BD3C-E856A8E21FC0}"/>
          </ac:grpSpMkLst>
        </pc:grpChg>
        <pc:picChg chg="mod ord">
          <ac:chgData name="Mark Christensen" userId="25420757-c451-4d83-bc19-b7095b7cb7d0" providerId="ADAL" clId="{02A1E1FD-09EF-4A9F-B1B2-9B7AC3367560}" dt="2025-10-15T14:38:15.268" v="8" actId="26606"/>
          <ac:picMkLst>
            <pc:docMk/>
            <pc:sldMk cId="702510393" sldId="260"/>
            <ac:picMk id="8" creationId="{F33BA02B-8726-0D6F-4E77-E67E7FB50892}"/>
          </ac:picMkLst>
        </pc:picChg>
        <pc:picChg chg="add mod">
          <ac:chgData name="Mark Christensen" userId="25420757-c451-4d83-bc19-b7095b7cb7d0" providerId="ADAL" clId="{02A1E1FD-09EF-4A9F-B1B2-9B7AC3367560}" dt="2025-10-15T14:38:15.268" v="8" actId="26606"/>
          <ac:picMkLst>
            <pc:docMk/>
            <pc:sldMk cId="702510393" sldId="260"/>
            <ac:picMk id="10" creationId="{ECE4237B-4B00-47D8-9689-803F901DC4A7}"/>
          </ac:picMkLst>
        </pc:picChg>
      </pc:sldChg>
      <pc:sldChg chg="modSp mod">
        <pc:chgData name="Mark Christensen" userId="25420757-c451-4d83-bc19-b7095b7cb7d0" providerId="ADAL" clId="{02A1E1FD-09EF-4A9F-B1B2-9B7AC3367560}" dt="2025-10-17T12:36:39.101" v="4593" actId="14100"/>
        <pc:sldMkLst>
          <pc:docMk/>
          <pc:sldMk cId="952450706" sldId="261"/>
        </pc:sldMkLst>
        <pc:spChg chg="mod">
          <ac:chgData name="Mark Christensen" userId="25420757-c451-4d83-bc19-b7095b7cb7d0" providerId="ADAL" clId="{02A1E1FD-09EF-4A9F-B1B2-9B7AC3367560}" dt="2025-10-17T12:36:39.101" v="4593" actId="14100"/>
          <ac:spMkLst>
            <pc:docMk/>
            <pc:sldMk cId="952450706" sldId="261"/>
            <ac:spMk id="11" creationId="{B0C876A1-AC02-F0A5-0FDF-920EEF9B1341}"/>
          </ac:spMkLst>
        </pc:spChg>
      </pc:sldChg>
      <pc:sldChg chg="modSp mod">
        <pc:chgData name="Mark Christensen" userId="25420757-c451-4d83-bc19-b7095b7cb7d0" providerId="ADAL" clId="{02A1E1FD-09EF-4A9F-B1B2-9B7AC3367560}" dt="2025-10-16T21:42:32.339" v="3811" actId="20577"/>
        <pc:sldMkLst>
          <pc:docMk/>
          <pc:sldMk cId="1604048333" sldId="262"/>
        </pc:sldMkLst>
        <pc:spChg chg="mod">
          <ac:chgData name="Mark Christensen" userId="25420757-c451-4d83-bc19-b7095b7cb7d0" providerId="ADAL" clId="{02A1E1FD-09EF-4A9F-B1B2-9B7AC3367560}" dt="2025-10-16T21:42:32.339" v="3811" actId="20577"/>
          <ac:spMkLst>
            <pc:docMk/>
            <pc:sldMk cId="1604048333" sldId="262"/>
            <ac:spMk id="3" creationId="{6EFBB2E6-BD03-FF8A-6499-AA878D1232DB}"/>
          </ac:spMkLst>
        </pc:spChg>
      </pc:sldChg>
      <pc:sldChg chg="addSp modSp new mod">
        <pc:chgData name="Mark Christensen" userId="25420757-c451-4d83-bc19-b7095b7cb7d0" providerId="ADAL" clId="{02A1E1FD-09EF-4A9F-B1B2-9B7AC3367560}" dt="2025-10-15T14:46:45.843" v="545" actId="1076"/>
        <pc:sldMkLst>
          <pc:docMk/>
          <pc:sldMk cId="1253082390" sldId="263"/>
        </pc:sldMkLst>
        <pc:spChg chg="mod">
          <ac:chgData name="Mark Christensen" userId="25420757-c451-4d83-bc19-b7095b7cb7d0" providerId="ADAL" clId="{02A1E1FD-09EF-4A9F-B1B2-9B7AC3367560}" dt="2025-10-15T14:39:31.382" v="41" actId="20577"/>
          <ac:spMkLst>
            <pc:docMk/>
            <pc:sldMk cId="1253082390" sldId="263"/>
            <ac:spMk id="2" creationId="{7674E33F-4076-2A3A-0114-54C2C3006E60}"/>
          </ac:spMkLst>
        </pc:spChg>
        <pc:spChg chg="mod">
          <ac:chgData name="Mark Christensen" userId="25420757-c451-4d83-bc19-b7095b7cb7d0" providerId="ADAL" clId="{02A1E1FD-09EF-4A9F-B1B2-9B7AC3367560}" dt="2025-10-15T14:42:28.007" v="535" actId="14100"/>
          <ac:spMkLst>
            <pc:docMk/>
            <pc:sldMk cId="1253082390" sldId="263"/>
            <ac:spMk id="3" creationId="{796AA10A-70F9-4BB9-7765-E8EA7878DF0C}"/>
          </ac:spMkLst>
        </pc:spChg>
        <pc:picChg chg="add mod">
          <ac:chgData name="Mark Christensen" userId="25420757-c451-4d83-bc19-b7095b7cb7d0" providerId="ADAL" clId="{02A1E1FD-09EF-4A9F-B1B2-9B7AC3367560}" dt="2025-10-15T14:42:41.816" v="537" actId="1076"/>
          <ac:picMkLst>
            <pc:docMk/>
            <pc:sldMk cId="1253082390" sldId="263"/>
            <ac:picMk id="5" creationId="{AB199336-A6C0-47BD-B6DA-DBBCFB8481BE}"/>
          </ac:picMkLst>
        </pc:picChg>
        <pc:picChg chg="add mod">
          <ac:chgData name="Mark Christensen" userId="25420757-c451-4d83-bc19-b7095b7cb7d0" providerId="ADAL" clId="{02A1E1FD-09EF-4A9F-B1B2-9B7AC3367560}" dt="2025-10-15T14:45:57.133" v="541" actId="14100"/>
          <ac:picMkLst>
            <pc:docMk/>
            <pc:sldMk cId="1253082390" sldId="263"/>
            <ac:picMk id="7" creationId="{256EF8E7-4F1F-79A8-B7C1-D0D97E154244}"/>
          </ac:picMkLst>
        </pc:picChg>
        <pc:picChg chg="add mod">
          <ac:chgData name="Mark Christensen" userId="25420757-c451-4d83-bc19-b7095b7cb7d0" providerId="ADAL" clId="{02A1E1FD-09EF-4A9F-B1B2-9B7AC3367560}" dt="2025-10-15T14:46:45.843" v="545" actId="1076"/>
          <ac:picMkLst>
            <pc:docMk/>
            <pc:sldMk cId="1253082390" sldId="263"/>
            <ac:picMk id="9" creationId="{6CB1A51F-35DF-781A-B61F-F644AA55D21D}"/>
          </ac:picMkLst>
        </pc:picChg>
      </pc:sldChg>
      <pc:sldChg chg="addSp modSp new mod setBg">
        <pc:chgData name="Mark Christensen" userId="25420757-c451-4d83-bc19-b7095b7cb7d0" providerId="ADAL" clId="{02A1E1FD-09EF-4A9F-B1B2-9B7AC3367560}" dt="2025-10-16T21:45:15.440" v="3816" actId="20577"/>
        <pc:sldMkLst>
          <pc:docMk/>
          <pc:sldMk cId="2139875268" sldId="264"/>
        </pc:sldMkLst>
        <pc:spChg chg="mod">
          <ac:chgData name="Mark Christensen" userId="25420757-c451-4d83-bc19-b7095b7cb7d0" providerId="ADAL" clId="{02A1E1FD-09EF-4A9F-B1B2-9B7AC3367560}" dt="2025-10-15T14:58:27.070" v="1072" actId="26606"/>
          <ac:spMkLst>
            <pc:docMk/>
            <pc:sldMk cId="2139875268" sldId="264"/>
            <ac:spMk id="2" creationId="{4DC463D6-DD63-7D74-842D-7EF713EB2B4F}"/>
          </ac:spMkLst>
        </pc:spChg>
        <pc:spChg chg="mod ord">
          <ac:chgData name="Mark Christensen" userId="25420757-c451-4d83-bc19-b7095b7cb7d0" providerId="ADAL" clId="{02A1E1FD-09EF-4A9F-B1B2-9B7AC3367560}" dt="2025-10-16T21:45:15.440" v="3816" actId="20577"/>
          <ac:spMkLst>
            <pc:docMk/>
            <pc:sldMk cId="2139875268" sldId="264"/>
            <ac:spMk id="3" creationId="{D6C1C7AE-338F-7C36-0325-2E3C48DB288F}"/>
          </ac:spMkLst>
        </pc:spChg>
        <pc:spChg chg="add">
          <ac:chgData name="Mark Christensen" userId="25420757-c451-4d83-bc19-b7095b7cb7d0" providerId="ADAL" clId="{02A1E1FD-09EF-4A9F-B1B2-9B7AC3367560}" dt="2025-10-15T14:58:27.070" v="1072" actId="26606"/>
          <ac:spMkLst>
            <pc:docMk/>
            <pc:sldMk cId="2139875268" sldId="264"/>
            <ac:spMk id="14" creationId="{C4FDB767-6E1E-486B-8E38-71455A73489F}"/>
          </ac:spMkLst>
        </pc:spChg>
        <pc:spChg chg="add">
          <ac:chgData name="Mark Christensen" userId="25420757-c451-4d83-bc19-b7095b7cb7d0" providerId="ADAL" clId="{02A1E1FD-09EF-4A9F-B1B2-9B7AC3367560}" dt="2025-10-15T14:58:27.070" v="1072" actId="26606"/>
          <ac:spMkLst>
            <pc:docMk/>
            <pc:sldMk cId="2139875268" sldId="264"/>
            <ac:spMk id="16" creationId="{998054BD-F673-433D-AAB5-3407222A124B}"/>
          </ac:spMkLst>
        </pc:spChg>
        <pc:spChg chg="add">
          <ac:chgData name="Mark Christensen" userId="25420757-c451-4d83-bc19-b7095b7cb7d0" providerId="ADAL" clId="{02A1E1FD-09EF-4A9F-B1B2-9B7AC3367560}" dt="2025-10-15T14:58:27.070" v="1072" actId="26606"/>
          <ac:spMkLst>
            <pc:docMk/>
            <pc:sldMk cId="2139875268" sldId="264"/>
            <ac:spMk id="18" creationId="{87123199-10C0-4FC8-AEE0-8EEC97A26F8D}"/>
          </ac:spMkLst>
        </pc:spChg>
        <pc:spChg chg="add">
          <ac:chgData name="Mark Christensen" userId="25420757-c451-4d83-bc19-b7095b7cb7d0" providerId="ADAL" clId="{02A1E1FD-09EF-4A9F-B1B2-9B7AC3367560}" dt="2025-10-15T14:58:27.070" v="1072" actId="26606"/>
          <ac:spMkLst>
            <pc:docMk/>
            <pc:sldMk cId="2139875268" sldId="264"/>
            <ac:spMk id="20" creationId="{4C453CCF-DF16-4E2B-9E51-CEC7C0A2BB6C}"/>
          </ac:spMkLst>
        </pc:spChg>
        <pc:grpChg chg="add">
          <ac:chgData name="Mark Christensen" userId="25420757-c451-4d83-bc19-b7095b7cb7d0" providerId="ADAL" clId="{02A1E1FD-09EF-4A9F-B1B2-9B7AC3367560}" dt="2025-10-15T14:58:27.070" v="1072" actId="26606"/>
          <ac:grpSpMkLst>
            <pc:docMk/>
            <pc:sldMk cId="2139875268" sldId="264"/>
            <ac:grpSpMk id="22" creationId="{73EF4D34-FDBA-40BC-B666-A5CDF8B000D0}"/>
          </ac:grpSpMkLst>
        </pc:grpChg>
        <pc:picChg chg="add mod">
          <ac:chgData name="Mark Christensen" userId="25420757-c451-4d83-bc19-b7095b7cb7d0" providerId="ADAL" clId="{02A1E1FD-09EF-4A9F-B1B2-9B7AC3367560}" dt="2025-10-15T14:58:27.070" v="1072" actId="26606"/>
          <ac:picMkLst>
            <pc:docMk/>
            <pc:sldMk cId="2139875268" sldId="264"/>
            <ac:picMk id="5" creationId="{BB5F3B40-8C80-2C7D-1BB9-3E3C244AAB2D}"/>
          </ac:picMkLst>
        </pc:picChg>
        <pc:picChg chg="add mod">
          <ac:chgData name="Mark Christensen" userId="25420757-c451-4d83-bc19-b7095b7cb7d0" providerId="ADAL" clId="{02A1E1FD-09EF-4A9F-B1B2-9B7AC3367560}" dt="2025-10-15T14:58:27.070" v="1072" actId="26606"/>
          <ac:picMkLst>
            <pc:docMk/>
            <pc:sldMk cId="2139875268" sldId="264"/>
            <ac:picMk id="7" creationId="{4114118D-9485-2F41-180C-7B039735BAA8}"/>
          </ac:picMkLst>
        </pc:picChg>
        <pc:picChg chg="add mod">
          <ac:chgData name="Mark Christensen" userId="25420757-c451-4d83-bc19-b7095b7cb7d0" providerId="ADAL" clId="{02A1E1FD-09EF-4A9F-B1B2-9B7AC3367560}" dt="2025-10-15T14:58:43.658" v="1074" actId="1076"/>
          <ac:picMkLst>
            <pc:docMk/>
            <pc:sldMk cId="2139875268" sldId="264"/>
            <ac:picMk id="9" creationId="{78145AE5-1430-08C3-E43F-46777FA12EA2}"/>
          </ac:picMkLst>
        </pc:picChg>
        <pc:picChg chg="add mod">
          <ac:chgData name="Mark Christensen" userId="25420757-c451-4d83-bc19-b7095b7cb7d0" providerId="ADAL" clId="{02A1E1FD-09EF-4A9F-B1B2-9B7AC3367560}" dt="2025-10-15T14:59:51.066" v="1079" actId="14100"/>
          <ac:picMkLst>
            <pc:docMk/>
            <pc:sldMk cId="2139875268" sldId="264"/>
            <ac:picMk id="11" creationId="{6584A96A-B8F0-46D9-C461-5CB880CF4363}"/>
          </ac:picMkLst>
        </pc:picChg>
      </pc:sldChg>
      <pc:sldChg chg="addSp delSp modSp new mod">
        <pc:chgData name="Mark Christensen" userId="25420757-c451-4d83-bc19-b7095b7cb7d0" providerId="ADAL" clId="{02A1E1FD-09EF-4A9F-B1B2-9B7AC3367560}" dt="2025-10-17T12:16:30.774" v="3899" actId="113"/>
        <pc:sldMkLst>
          <pc:docMk/>
          <pc:sldMk cId="2161156961" sldId="265"/>
        </pc:sldMkLst>
        <pc:spChg chg="add mod">
          <ac:chgData name="Mark Christensen" userId="25420757-c451-4d83-bc19-b7095b7cb7d0" providerId="ADAL" clId="{02A1E1FD-09EF-4A9F-B1B2-9B7AC3367560}" dt="2025-10-17T12:16:30.774" v="3899" actId="113"/>
          <ac:spMkLst>
            <pc:docMk/>
            <pc:sldMk cId="2161156961" sldId="265"/>
            <ac:spMk id="2" creationId="{07782982-D95D-8A22-B071-E13A71618C0F}"/>
          </ac:spMkLst>
        </pc:spChg>
        <pc:spChg chg="add mod">
          <ac:chgData name="Mark Christensen" userId="25420757-c451-4d83-bc19-b7095b7cb7d0" providerId="ADAL" clId="{02A1E1FD-09EF-4A9F-B1B2-9B7AC3367560}" dt="2025-10-17T12:15:51.619" v="3881" actId="1076"/>
          <ac:spMkLst>
            <pc:docMk/>
            <pc:sldMk cId="2161156961" sldId="265"/>
            <ac:spMk id="4" creationId="{E7EDD346-E131-97D4-8F5E-C56B6341DA56}"/>
          </ac:spMkLst>
        </pc:spChg>
        <pc:spChg chg="add mod">
          <ac:chgData name="Mark Christensen" userId="25420757-c451-4d83-bc19-b7095b7cb7d0" providerId="ADAL" clId="{02A1E1FD-09EF-4A9F-B1B2-9B7AC3367560}" dt="2025-10-17T12:15:57.300" v="3882" actId="1076"/>
          <ac:spMkLst>
            <pc:docMk/>
            <pc:sldMk cId="2161156961" sldId="265"/>
            <ac:spMk id="5" creationId="{13FA928B-DADB-BA21-7EF1-192474D2203B}"/>
          </ac:spMkLst>
        </pc:spChg>
        <pc:picChg chg="add mod">
          <ac:chgData name="Mark Christensen" userId="25420757-c451-4d83-bc19-b7095b7cb7d0" providerId="ADAL" clId="{02A1E1FD-09EF-4A9F-B1B2-9B7AC3367560}" dt="2025-10-15T21:59:35.477" v="1979" actId="1076"/>
          <ac:picMkLst>
            <pc:docMk/>
            <pc:sldMk cId="2161156961" sldId="265"/>
            <ac:picMk id="3" creationId="{5E7E33D1-D32B-7570-208A-4B962427DC0C}"/>
          </ac:picMkLst>
        </pc:picChg>
      </pc:sldChg>
      <pc:sldChg chg="addSp delSp modSp new mod">
        <pc:chgData name="Mark Christensen" userId="25420757-c451-4d83-bc19-b7095b7cb7d0" providerId="ADAL" clId="{02A1E1FD-09EF-4A9F-B1B2-9B7AC3367560}" dt="2025-10-16T21:46:40.139" v="3821" actId="20577"/>
        <pc:sldMkLst>
          <pc:docMk/>
          <pc:sldMk cId="872239924" sldId="266"/>
        </pc:sldMkLst>
        <pc:spChg chg="mod">
          <ac:chgData name="Mark Christensen" userId="25420757-c451-4d83-bc19-b7095b7cb7d0" providerId="ADAL" clId="{02A1E1FD-09EF-4A9F-B1B2-9B7AC3367560}" dt="2025-10-15T16:27:09.458" v="1424" actId="20577"/>
          <ac:spMkLst>
            <pc:docMk/>
            <pc:sldMk cId="872239924" sldId="266"/>
            <ac:spMk id="2" creationId="{51EA55C7-3DD9-D379-7425-033170AB5BBB}"/>
          </ac:spMkLst>
        </pc:spChg>
        <pc:spChg chg="add del mod">
          <ac:chgData name="Mark Christensen" userId="25420757-c451-4d83-bc19-b7095b7cb7d0" providerId="ADAL" clId="{02A1E1FD-09EF-4A9F-B1B2-9B7AC3367560}" dt="2025-10-16T21:46:40.139" v="3821" actId="20577"/>
          <ac:spMkLst>
            <pc:docMk/>
            <pc:sldMk cId="872239924" sldId="266"/>
            <ac:spMk id="3" creationId="{41A3B9F3-572E-FF89-6426-FCBCB552F045}"/>
          </ac:spMkLst>
        </pc:spChg>
        <pc:graphicFrameChg chg="add del">
          <ac:chgData name="Mark Christensen" userId="25420757-c451-4d83-bc19-b7095b7cb7d0" providerId="ADAL" clId="{02A1E1FD-09EF-4A9F-B1B2-9B7AC3367560}" dt="2025-10-16T12:57:38.622" v="3319" actId="26606"/>
          <ac:graphicFrameMkLst>
            <pc:docMk/>
            <pc:sldMk cId="872239924" sldId="266"/>
            <ac:graphicFrameMk id="11" creationId="{744A1B52-4885-4C29-8A2D-CEDCC5411ED1}"/>
          </ac:graphicFrameMkLst>
        </pc:graphicFrameChg>
        <pc:picChg chg="add mod">
          <ac:chgData name="Mark Christensen" userId="25420757-c451-4d83-bc19-b7095b7cb7d0" providerId="ADAL" clId="{02A1E1FD-09EF-4A9F-B1B2-9B7AC3367560}" dt="2025-10-16T12:54:34.212" v="3274" actId="1076"/>
          <ac:picMkLst>
            <pc:docMk/>
            <pc:sldMk cId="872239924" sldId="266"/>
            <ac:picMk id="5" creationId="{1C448C5A-D474-BA7C-7920-2311CD00E17A}"/>
          </ac:picMkLst>
        </pc:picChg>
        <pc:picChg chg="add mod">
          <ac:chgData name="Mark Christensen" userId="25420757-c451-4d83-bc19-b7095b7cb7d0" providerId="ADAL" clId="{02A1E1FD-09EF-4A9F-B1B2-9B7AC3367560}" dt="2025-10-16T12:54:29.731" v="3273" actId="14100"/>
          <ac:picMkLst>
            <pc:docMk/>
            <pc:sldMk cId="872239924" sldId="266"/>
            <ac:picMk id="7" creationId="{89631C7B-E418-F4D6-E1F0-AEFDAC41787C}"/>
          </ac:picMkLst>
        </pc:picChg>
        <pc:picChg chg="add mod">
          <ac:chgData name="Mark Christensen" userId="25420757-c451-4d83-bc19-b7095b7cb7d0" providerId="ADAL" clId="{02A1E1FD-09EF-4A9F-B1B2-9B7AC3367560}" dt="2025-10-16T12:54:21.793" v="3270" actId="1076"/>
          <ac:picMkLst>
            <pc:docMk/>
            <pc:sldMk cId="872239924" sldId="266"/>
            <ac:picMk id="9" creationId="{FC2E7A2E-7193-B9EE-EEA3-62C6781835AC}"/>
          </ac:picMkLst>
        </pc:picChg>
      </pc:sldChg>
      <pc:sldChg chg="addSp modSp new mod">
        <pc:chgData name="Mark Christensen" userId="25420757-c451-4d83-bc19-b7095b7cb7d0" providerId="ADAL" clId="{02A1E1FD-09EF-4A9F-B1B2-9B7AC3367560}" dt="2025-10-16T21:47:14.356" v="3825" actId="20577"/>
        <pc:sldMkLst>
          <pc:docMk/>
          <pc:sldMk cId="1175030638" sldId="267"/>
        </pc:sldMkLst>
        <pc:spChg chg="mod">
          <ac:chgData name="Mark Christensen" userId="25420757-c451-4d83-bc19-b7095b7cb7d0" providerId="ADAL" clId="{02A1E1FD-09EF-4A9F-B1B2-9B7AC3367560}" dt="2025-10-16T12:32:50.983" v="2016" actId="20577"/>
          <ac:spMkLst>
            <pc:docMk/>
            <pc:sldMk cId="1175030638" sldId="267"/>
            <ac:spMk id="2" creationId="{0571ECB5-7AE3-85F1-6B4F-AE46285B1952}"/>
          </ac:spMkLst>
        </pc:spChg>
        <pc:spChg chg="mod">
          <ac:chgData name="Mark Christensen" userId="25420757-c451-4d83-bc19-b7095b7cb7d0" providerId="ADAL" clId="{02A1E1FD-09EF-4A9F-B1B2-9B7AC3367560}" dt="2025-10-16T21:47:14.356" v="3825" actId="20577"/>
          <ac:spMkLst>
            <pc:docMk/>
            <pc:sldMk cId="1175030638" sldId="267"/>
            <ac:spMk id="3" creationId="{81680D8B-205A-F359-9DB3-FE9E0EBB5D2C}"/>
          </ac:spMkLst>
        </pc:spChg>
        <pc:picChg chg="add mod">
          <ac:chgData name="Mark Christensen" userId="25420757-c451-4d83-bc19-b7095b7cb7d0" providerId="ADAL" clId="{02A1E1FD-09EF-4A9F-B1B2-9B7AC3367560}" dt="2025-10-16T13:07:59.728" v="3803" actId="1076"/>
          <ac:picMkLst>
            <pc:docMk/>
            <pc:sldMk cId="1175030638" sldId="267"/>
            <ac:picMk id="5" creationId="{6DBCA8AF-9C90-86DB-9517-36A884A21B02}"/>
          </ac:picMkLst>
        </pc:picChg>
        <pc:picChg chg="add mod">
          <ac:chgData name="Mark Christensen" userId="25420757-c451-4d83-bc19-b7095b7cb7d0" providerId="ADAL" clId="{02A1E1FD-09EF-4A9F-B1B2-9B7AC3367560}" dt="2025-10-16T13:08:42.614" v="3806" actId="1076"/>
          <ac:picMkLst>
            <pc:docMk/>
            <pc:sldMk cId="1175030638" sldId="267"/>
            <ac:picMk id="7" creationId="{EFFB82E4-6905-C27D-A3B0-88E87756AEA9}"/>
          </ac:picMkLst>
        </pc:picChg>
      </pc:sldChg>
      <pc:sldChg chg="addSp delSp modSp new mod setBg">
        <pc:chgData name="Mark Christensen" userId="25420757-c451-4d83-bc19-b7095b7cb7d0" providerId="ADAL" clId="{02A1E1FD-09EF-4A9F-B1B2-9B7AC3367560}" dt="2025-10-17T11:14:15.499" v="3880" actId="20577"/>
        <pc:sldMkLst>
          <pc:docMk/>
          <pc:sldMk cId="2519108998" sldId="268"/>
        </pc:sldMkLst>
        <pc:spChg chg="mod">
          <ac:chgData name="Mark Christensen" userId="25420757-c451-4d83-bc19-b7095b7cb7d0" providerId="ADAL" clId="{02A1E1FD-09EF-4A9F-B1B2-9B7AC3367560}" dt="2025-10-17T11:14:15.499" v="3880" actId="20577"/>
          <ac:spMkLst>
            <pc:docMk/>
            <pc:sldMk cId="2519108998" sldId="268"/>
            <ac:spMk id="2" creationId="{E1D97AA7-81A7-58D2-0D56-942DEB9DDD62}"/>
          </ac:spMkLst>
        </pc:spChg>
        <pc:spChg chg="mod ord">
          <ac:chgData name="Mark Christensen" userId="25420757-c451-4d83-bc19-b7095b7cb7d0" providerId="ADAL" clId="{02A1E1FD-09EF-4A9F-B1B2-9B7AC3367560}" dt="2025-10-16T12:50:47.235" v="3241" actId="26606"/>
          <ac:spMkLst>
            <pc:docMk/>
            <pc:sldMk cId="2519108998" sldId="268"/>
            <ac:spMk id="3" creationId="{A18B3DCD-B741-7426-370F-E784F2E78E2E}"/>
          </ac:spMkLst>
        </pc:spChg>
        <pc:spChg chg="add del">
          <ac:chgData name="Mark Christensen" userId="25420757-c451-4d83-bc19-b7095b7cb7d0" providerId="ADAL" clId="{02A1E1FD-09EF-4A9F-B1B2-9B7AC3367560}" dt="2025-10-16T12:50:47.235" v="3241" actId="26606"/>
          <ac:spMkLst>
            <pc:docMk/>
            <pc:sldMk cId="2519108998" sldId="268"/>
            <ac:spMk id="12" creationId="{67F84261-A3CA-4582-9140-52B55E003E89}"/>
          </ac:spMkLst>
        </pc:spChg>
        <pc:spChg chg="add del">
          <ac:chgData name="Mark Christensen" userId="25420757-c451-4d83-bc19-b7095b7cb7d0" providerId="ADAL" clId="{02A1E1FD-09EF-4A9F-B1B2-9B7AC3367560}" dt="2025-10-16T12:50:47.235" v="3241" actId="26606"/>
          <ac:spMkLst>
            <pc:docMk/>
            <pc:sldMk cId="2519108998" sldId="268"/>
            <ac:spMk id="14" creationId="{A9A3A371-2626-4D0B-A413-72DAB9F7FC72}"/>
          </ac:spMkLst>
        </pc:spChg>
        <pc:spChg chg="add del">
          <ac:chgData name="Mark Christensen" userId="25420757-c451-4d83-bc19-b7095b7cb7d0" providerId="ADAL" clId="{02A1E1FD-09EF-4A9F-B1B2-9B7AC3367560}" dt="2025-10-16T12:50:47.235" v="3241" actId="26606"/>
          <ac:spMkLst>
            <pc:docMk/>
            <pc:sldMk cId="2519108998" sldId="268"/>
            <ac:spMk id="16" creationId="{E58E9486-B347-4A84-86F6-6379D402517D}"/>
          </ac:spMkLst>
        </pc:spChg>
        <pc:spChg chg="add del">
          <ac:chgData name="Mark Christensen" userId="25420757-c451-4d83-bc19-b7095b7cb7d0" providerId="ADAL" clId="{02A1E1FD-09EF-4A9F-B1B2-9B7AC3367560}" dt="2025-10-16T12:50:47.235" v="3241" actId="26606"/>
          <ac:spMkLst>
            <pc:docMk/>
            <pc:sldMk cId="2519108998" sldId="268"/>
            <ac:spMk id="18" creationId="{43378D1D-D309-4FED-9368-73373F59FB68}"/>
          </ac:spMkLst>
        </pc:spChg>
        <pc:grpChg chg="add del">
          <ac:chgData name="Mark Christensen" userId="25420757-c451-4d83-bc19-b7095b7cb7d0" providerId="ADAL" clId="{02A1E1FD-09EF-4A9F-B1B2-9B7AC3367560}" dt="2025-10-16T12:50:47.235" v="3241" actId="26606"/>
          <ac:grpSpMkLst>
            <pc:docMk/>
            <pc:sldMk cId="2519108998" sldId="268"/>
            <ac:grpSpMk id="20" creationId="{11441CF3-0798-4235-8169-D9DE3F44532C}"/>
          </ac:grpSpMkLst>
        </pc:grpChg>
        <pc:picChg chg="add mod">
          <ac:chgData name="Mark Christensen" userId="25420757-c451-4d83-bc19-b7095b7cb7d0" providerId="ADAL" clId="{02A1E1FD-09EF-4A9F-B1B2-9B7AC3367560}" dt="2025-10-16T12:50:47.235" v="3241" actId="26606"/>
          <ac:picMkLst>
            <pc:docMk/>
            <pc:sldMk cId="2519108998" sldId="268"/>
            <ac:picMk id="5" creationId="{6D4F4CED-ECC6-DE06-61AD-FE7ACAB1125D}"/>
          </ac:picMkLst>
        </pc:picChg>
        <pc:picChg chg="add mod">
          <ac:chgData name="Mark Christensen" userId="25420757-c451-4d83-bc19-b7095b7cb7d0" providerId="ADAL" clId="{02A1E1FD-09EF-4A9F-B1B2-9B7AC3367560}" dt="2025-10-16T12:50:47.235" v="3241" actId="26606"/>
          <ac:picMkLst>
            <pc:docMk/>
            <pc:sldMk cId="2519108998" sldId="268"/>
            <ac:picMk id="7" creationId="{26442BA5-43D4-2581-9E27-5B85CEFEA8BD}"/>
          </ac:picMkLst>
        </pc:picChg>
        <pc:picChg chg="add mod">
          <ac:chgData name="Mark Christensen" userId="25420757-c451-4d83-bc19-b7095b7cb7d0" providerId="ADAL" clId="{02A1E1FD-09EF-4A9F-B1B2-9B7AC3367560}" dt="2025-10-16T12:51:31.139" v="3261" actId="1076"/>
          <ac:picMkLst>
            <pc:docMk/>
            <pc:sldMk cId="2519108998" sldId="268"/>
            <ac:picMk id="9" creationId="{4753AB2B-24AC-A365-F2B4-364389956AF0}"/>
          </ac:picMkLst>
        </pc:picChg>
      </pc:sldChg>
      <pc:sldChg chg="addSp delSp modSp new mod ord setBg">
        <pc:chgData name="Mark Christensen" userId="25420757-c451-4d83-bc19-b7095b7cb7d0" providerId="ADAL" clId="{02A1E1FD-09EF-4A9F-B1B2-9B7AC3367560}" dt="2025-10-17T12:16:47.622" v="3901"/>
        <pc:sldMkLst>
          <pc:docMk/>
          <pc:sldMk cId="53128341" sldId="269"/>
        </pc:sldMkLst>
        <pc:spChg chg="mod">
          <ac:chgData name="Mark Christensen" userId="25420757-c451-4d83-bc19-b7095b7cb7d0" providerId="ADAL" clId="{02A1E1FD-09EF-4A9F-B1B2-9B7AC3367560}" dt="2025-10-16T13:03:58.591" v="3783" actId="26606"/>
          <ac:spMkLst>
            <pc:docMk/>
            <pc:sldMk cId="53128341" sldId="269"/>
            <ac:spMk id="2" creationId="{E8910D61-8773-F230-CA8C-5E414B1D76B3}"/>
          </ac:spMkLst>
        </pc:spChg>
        <pc:spChg chg="mod ord">
          <ac:chgData name="Mark Christensen" userId="25420757-c451-4d83-bc19-b7095b7cb7d0" providerId="ADAL" clId="{02A1E1FD-09EF-4A9F-B1B2-9B7AC3367560}" dt="2025-10-16T13:03:58.591" v="3783" actId="26606"/>
          <ac:spMkLst>
            <pc:docMk/>
            <pc:sldMk cId="53128341" sldId="269"/>
            <ac:spMk id="3" creationId="{04BC2DBB-F67F-513A-FAB2-9305F347D173}"/>
          </ac:spMkLst>
        </pc:spChg>
        <pc:spChg chg="add del">
          <ac:chgData name="Mark Christensen" userId="25420757-c451-4d83-bc19-b7095b7cb7d0" providerId="ADAL" clId="{02A1E1FD-09EF-4A9F-B1B2-9B7AC3367560}" dt="2025-10-16T13:03:58.591" v="3783" actId="26606"/>
          <ac:spMkLst>
            <pc:docMk/>
            <pc:sldMk cId="53128341" sldId="269"/>
            <ac:spMk id="12" creationId="{EFC3BF2D-25C6-4594-8B55-8F1185219B59}"/>
          </ac:spMkLst>
        </pc:spChg>
        <pc:spChg chg="add del">
          <ac:chgData name="Mark Christensen" userId="25420757-c451-4d83-bc19-b7095b7cb7d0" providerId="ADAL" clId="{02A1E1FD-09EF-4A9F-B1B2-9B7AC3367560}" dt="2025-10-16T13:03:58.591" v="3783" actId="26606"/>
          <ac:spMkLst>
            <pc:docMk/>
            <pc:sldMk cId="53128341" sldId="269"/>
            <ac:spMk id="14" creationId="{F7A12C12-F8D4-4AC9-84E1-E4F85BFABB1B}"/>
          </ac:spMkLst>
        </pc:spChg>
        <pc:grpChg chg="add del">
          <ac:chgData name="Mark Christensen" userId="25420757-c451-4d83-bc19-b7095b7cb7d0" providerId="ADAL" clId="{02A1E1FD-09EF-4A9F-B1B2-9B7AC3367560}" dt="2025-10-16T13:03:58.591" v="3783" actId="26606"/>
          <ac:grpSpMkLst>
            <pc:docMk/>
            <pc:sldMk cId="53128341" sldId="269"/>
            <ac:grpSpMk id="16" creationId="{8FD8AD14-0613-481A-BA78-CCA8DD1F3B5D}"/>
          </ac:grpSpMkLst>
        </pc:grpChg>
        <pc:picChg chg="add mod ord">
          <ac:chgData name="Mark Christensen" userId="25420757-c451-4d83-bc19-b7095b7cb7d0" providerId="ADAL" clId="{02A1E1FD-09EF-4A9F-B1B2-9B7AC3367560}" dt="2025-10-16T13:06:04.516" v="3800" actId="1076"/>
          <ac:picMkLst>
            <pc:docMk/>
            <pc:sldMk cId="53128341" sldId="269"/>
            <ac:picMk id="5" creationId="{3AD1164E-1738-D941-9B69-07FBD329622B}"/>
          </ac:picMkLst>
        </pc:picChg>
        <pc:picChg chg="add mod">
          <ac:chgData name="Mark Christensen" userId="25420757-c451-4d83-bc19-b7095b7cb7d0" providerId="ADAL" clId="{02A1E1FD-09EF-4A9F-B1B2-9B7AC3367560}" dt="2025-10-16T13:04:37.256" v="3797" actId="1076"/>
          <ac:picMkLst>
            <pc:docMk/>
            <pc:sldMk cId="53128341" sldId="269"/>
            <ac:picMk id="7" creationId="{C0AF4EA2-6018-B637-F2BA-FAE622F310E6}"/>
          </ac:picMkLst>
        </pc:picChg>
        <pc:picChg chg="add mod">
          <ac:chgData name="Mark Christensen" userId="25420757-c451-4d83-bc19-b7095b7cb7d0" providerId="ADAL" clId="{02A1E1FD-09EF-4A9F-B1B2-9B7AC3367560}" dt="2025-10-16T13:05:19.648" v="3799" actId="1076"/>
          <ac:picMkLst>
            <pc:docMk/>
            <pc:sldMk cId="53128341" sldId="269"/>
            <ac:picMk id="9" creationId="{8A3B5548-81C3-0479-68DF-CED147A9770E}"/>
          </ac:picMkLst>
        </pc:picChg>
      </pc:sldChg>
      <pc:sldChg chg="modSp new mod">
        <pc:chgData name="Mark Christensen" userId="25420757-c451-4d83-bc19-b7095b7cb7d0" providerId="ADAL" clId="{02A1E1FD-09EF-4A9F-B1B2-9B7AC3367560}" dt="2025-10-17T12:25:45.149" v="4263" actId="27636"/>
        <pc:sldMkLst>
          <pc:docMk/>
          <pc:sldMk cId="3046580093" sldId="270"/>
        </pc:sldMkLst>
        <pc:spChg chg="mod">
          <ac:chgData name="Mark Christensen" userId="25420757-c451-4d83-bc19-b7095b7cb7d0" providerId="ADAL" clId="{02A1E1FD-09EF-4A9F-B1B2-9B7AC3367560}" dt="2025-10-17T12:17:17.976" v="3912" actId="20577"/>
          <ac:spMkLst>
            <pc:docMk/>
            <pc:sldMk cId="3046580093" sldId="270"/>
            <ac:spMk id="2" creationId="{2F2AFCCB-F3C4-3028-F5BA-A758DA9F4B39}"/>
          </ac:spMkLst>
        </pc:spChg>
        <pc:spChg chg="mod">
          <ac:chgData name="Mark Christensen" userId="25420757-c451-4d83-bc19-b7095b7cb7d0" providerId="ADAL" clId="{02A1E1FD-09EF-4A9F-B1B2-9B7AC3367560}" dt="2025-10-17T12:25:45.149" v="4263" actId="27636"/>
          <ac:spMkLst>
            <pc:docMk/>
            <pc:sldMk cId="3046580093" sldId="270"/>
            <ac:spMk id="3" creationId="{03DFE4BA-292E-5974-0889-8D9B990EAA5C}"/>
          </ac:spMkLst>
        </pc:spChg>
      </pc:sldChg>
      <pc:sldChg chg="addSp modSp add mod">
        <pc:chgData name="Mark Christensen" userId="25420757-c451-4d83-bc19-b7095b7cb7d0" providerId="ADAL" clId="{02A1E1FD-09EF-4A9F-B1B2-9B7AC3367560}" dt="2025-10-17T21:49:48.413" v="5734" actId="207"/>
        <pc:sldMkLst>
          <pc:docMk/>
          <pc:sldMk cId="4222013488" sldId="271"/>
        </pc:sldMkLst>
        <pc:spChg chg="add mod">
          <ac:chgData name="Mark Christensen" userId="25420757-c451-4d83-bc19-b7095b7cb7d0" providerId="ADAL" clId="{02A1E1FD-09EF-4A9F-B1B2-9B7AC3367560}" dt="2025-10-17T21:49:48.413" v="5734" actId="207"/>
          <ac:spMkLst>
            <pc:docMk/>
            <pc:sldMk cId="4222013488" sldId="271"/>
            <ac:spMk id="4" creationId="{239C8401-1DD2-CA51-AA6B-EACA03E6E416}"/>
          </ac:spMkLst>
        </pc:spChg>
      </pc:sldChg>
      <pc:sldChg chg="addSp modSp new mod">
        <pc:chgData name="Mark Christensen" userId="25420757-c451-4d83-bc19-b7095b7cb7d0" providerId="ADAL" clId="{02A1E1FD-09EF-4A9F-B1B2-9B7AC3367560}" dt="2025-10-17T12:51:24.031" v="5330" actId="20577"/>
        <pc:sldMkLst>
          <pc:docMk/>
          <pc:sldMk cId="2806734661" sldId="272"/>
        </pc:sldMkLst>
        <pc:spChg chg="mod">
          <ac:chgData name="Mark Christensen" userId="25420757-c451-4d83-bc19-b7095b7cb7d0" providerId="ADAL" clId="{02A1E1FD-09EF-4A9F-B1B2-9B7AC3367560}" dt="2025-10-17T12:44:53.102" v="4611" actId="20577"/>
          <ac:spMkLst>
            <pc:docMk/>
            <pc:sldMk cId="2806734661" sldId="272"/>
            <ac:spMk id="2" creationId="{25805613-427B-FA60-CC64-5ED85275C394}"/>
          </ac:spMkLst>
        </pc:spChg>
        <pc:spChg chg="mod">
          <ac:chgData name="Mark Christensen" userId="25420757-c451-4d83-bc19-b7095b7cb7d0" providerId="ADAL" clId="{02A1E1FD-09EF-4A9F-B1B2-9B7AC3367560}" dt="2025-10-17T12:51:24.031" v="5330" actId="20577"/>
          <ac:spMkLst>
            <pc:docMk/>
            <pc:sldMk cId="2806734661" sldId="272"/>
            <ac:spMk id="3" creationId="{16BCEBF6-FDAE-C3CE-5F7F-4804FD472CC6}"/>
          </ac:spMkLst>
        </pc:spChg>
        <pc:picChg chg="add mod">
          <ac:chgData name="Mark Christensen" userId="25420757-c451-4d83-bc19-b7095b7cb7d0" providerId="ADAL" clId="{02A1E1FD-09EF-4A9F-B1B2-9B7AC3367560}" dt="2025-10-17T12:49:52.709" v="5309" actId="1076"/>
          <ac:picMkLst>
            <pc:docMk/>
            <pc:sldMk cId="2806734661" sldId="272"/>
            <ac:picMk id="5" creationId="{E16ABD1E-98AB-E194-74B4-76D582F00912}"/>
          </ac:picMkLst>
        </pc:picChg>
        <pc:picChg chg="add mod">
          <ac:chgData name="Mark Christensen" userId="25420757-c451-4d83-bc19-b7095b7cb7d0" providerId="ADAL" clId="{02A1E1FD-09EF-4A9F-B1B2-9B7AC3367560}" dt="2025-10-17T12:50:42.200" v="5313" actId="14100"/>
          <ac:picMkLst>
            <pc:docMk/>
            <pc:sldMk cId="2806734661" sldId="272"/>
            <ac:picMk id="7" creationId="{335EAC0F-AC5A-E6CE-7407-F4275C9D10D4}"/>
          </ac:picMkLst>
        </pc:picChg>
      </pc:sldChg>
      <pc:sldChg chg="addSp delSp modSp new mod setBg">
        <pc:chgData name="Mark Christensen" userId="25420757-c451-4d83-bc19-b7095b7cb7d0" providerId="ADAL" clId="{02A1E1FD-09EF-4A9F-B1B2-9B7AC3367560}" dt="2025-10-17T12:54:02.319" v="5732" actId="26606"/>
        <pc:sldMkLst>
          <pc:docMk/>
          <pc:sldMk cId="2316843022" sldId="273"/>
        </pc:sldMkLst>
        <pc:spChg chg="mod">
          <ac:chgData name="Mark Christensen" userId="25420757-c451-4d83-bc19-b7095b7cb7d0" providerId="ADAL" clId="{02A1E1FD-09EF-4A9F-B1B2-9B7AC3367560}" dt="2025-10-17T12:54:02.319" v="5732" actId="26606"/>
          <ac:spMkLst>
            <pc:docMk/>
            <pc:sldMk cId="2316843022" sldId="273"/>
            <ac:spMk id="2" creationId="{D8894407-E209-7C90-D19F-02FFCB21C603}"/>
          </ac:spMkLst>
        </pc:spChg>
        <pc:spChg chg="mod ord">
          <ac:chgData name="Mark Christensen" userId="25420757-c451-4d83-bc19-b7095b7cb7d0" providerId="ADAL" clId="{02A1E1FD-09EF-4A9F-B1B2-9B7AC3367560}" dt="2025-10-17T12:54:02.319" v="5732" actId="26606"/>
          <ac:spMkLst>
            <pc:docMk/>
            <pc:sldMk cId="2316843022" sldId="273"/>
            <ac:spMk id="3" creationId="{A9B78E91-00E6-E48F-78DA-6EC820BEC7DB}"/>
          </ac:spMkLst>
        </pc:spChg>
        <pc:spChg chg="add del">
          <ac:chgData name="Mark Christensen" userId="25420757-c451-4d83-bc19-b7095b7cb7d0" providerId="ADAL" clId="{02A1E1FD-09EF-4A9F-B1B2-9B7AC3367560}" dt="2025-10-17T12:54:02.316" v="5731" actId="26606"/>
          <ac:spMkLst>
            <pc:docMk/>
            <pc:sldMk cId="2316843022" sldId="273"/>
            <ac:spMk id="10" creationId="{8F4E830A-06F9-4EAA-9E65-110CF2421798}"/>
          </ac:spMkLst>
        </pc:spChg>
        <pc:grpChg chg="add del">
          <ac:chgData name="Mark Christensen" userId="25420757-c451-4d83-bc19-b7095b7cb7d0" providerId="ADAL" clId="{02A1E1FD-09EF-4A9F-B1B2-9B7AC3367560}" dt="2025-10-17T12:54:02.316" v="5731" actId="26606"/>
          <ac:grpSpMkLst>
            <pc:docMk/>
            <pc:sldMk cId="2316843022" sldId="273"/>
            <ac:grpSpMk id="12" creationId="{24B32265-D526-44B2-B82E-8977DFEFB457}"/>
          </ac:grpSpMkLst>
        </pc:grpChg>
        <pc:picChg chg="add mod ord">
          <ac:chgData name="Mark Christensen" userId="25420757-c451-4d83-bc19-b7095b7cb7d0" providerId="ADAL" clId="{02A1E1FD-09EF-4A9F-B1B2-9B7AC3367560}" dt="2025-10-17T12:54:02.319" v="5732" actId="26606"/>
          <ac:picMkLst>
            <pc:docMk/>
            <pc:sldMk cId="2316843022" sldId="273"/>
            <ac:picMk id="5" creationId="{2DD6D1C6-158F-BB5E-0F64-48F1F2C3CD1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59769-89EC-4900-9B90-92E7F8CBF848}"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A4EEFFD9-D74E-4E8F-88E5-B3899CBB1535}">
      <dgm:prSet/>
      <dgm:spPr/>
      <dgm:t>
        <a:bodyPr/>
        <a:lstStyle/>
        <a:p>
          <a:r>
            <a:rPr lang="en-US"/>
            <a:t>Types of engines</a:t>
          </a:r>
        </a:p>
      </dgm:t>
    </dgm:pt>
    <dgm:pt modelId="{4270D398-1562-4323-A73D-70200D909D81}" type="parTrans" cxnId="{25878C12-574A-40DA-8BBA-8B05B71BBB1C}">
      <dgm:prSet/>
      <dgm:spPr/>
      <dgm:t>
        <a:bodyPr/>
        <a:lstStyle/>
        <a:p>
          <a:endParaRPr lang="en-US"/>
        </a:p>
      </dgm:t>
    </dgm:pt>
    <dgm:pt modelId="{8C1F7F14-9350-4035-B686-F49BEF627B91}" type="sibTrans" cxnId="{25878C12-574A-40DA-8BBA-8B05B71BBB1C}">
      <dgm:prSet/>
      <dgm:spPr/>
      <dgm:t>
        <a:bodyPr/>
        <a:lstStyle/>
        <a:p>
          <a:endParaRPr lang="en-US"/>
        </a:p>
      </dgm:t>
    </dgm:pt>
    <dgm:pt modelId="{5DD6A951-068B-45AB-A55B-891A75227655}">
      <dgm:prSet/>
      <dgm:spPr/>
      <dgm:t>
        <a:bodyPr/>
        <a:lstStyle/>
        <a:p>
          <a:r>
            <a:rPr lang="en-US"/>
            <a:t>Carburetion</a:t>
          </a:r>
        </a:p>
      </dgm:t>
    </dgm:pt>
    <dgm:pt modelId="{CE9F490D-9176-4D8D-B223-58DBA19DA347}" type="parTrans" cxnId="{244E1FD0-D80B-485F-B839-2AE0FCA03BA7}">
      <dgm:prSet/>
      <dgm:spPr/>
      <dgm:t>
        <a:bodyPr/>
        <a:lstStyle/>
        <a:p>
          <a:endParaRPr lang="en-US"/>
        </a:p>
      </dgm:t>
    </dgm:pt>
    <dgm:pt modelId="{51F97942-7DAD-488D-895A-49AD08A4AFF7}" type="sibTrans" cxnId="{244E1FD0-D80B-485F-B839-2AE0FCA03BA7}">
      <dgm:prSet/>
      <dgm:spPr/>
      <dgm:t>
        <a:bodyPr/>
        <a:lstStyle/>
        <a:p>
          <a:endParaRPr lang="en-US"/>
        </a:p>
      </dgm:t>
    </dgm:pt>
    <dgm:pt modelId="{FDA72201-94F4-4081-851D-8B1F03766BA8}">
      <dgm:prSet/>
      <dgm:spPr/>
      <dgm:t>
        <a:bodyPr/>
        <a:lstStyle/>
        <a:p>
          <a:r>
            <a:rPr lang="en-US" dirty="0"/>
            <a:t>Ignition systems</a:t>
          </a:r>
        </a:p>
      </dgm:t>
    </dgm:pt>
    <dgm:pt modelId="{11800914-8F2A-400C-84A0-71965CBAE2A7}" type="parTrans" cxnId="{582CF9AE-3252-4388-9A69-39D5D9DA548A}">
      <dgm:prSet/>
      <dgm:spPr/>
      <dgm:t>
        <a:bodyPr/>
        <a:lstStyle/>
        <a:p>
          <a:endParaRPr lang="en-US"/>
        </a:p>
      </dgm:t>
    </dgm:pt>
    <dgm:pt modelId="{AF5B4735-DCAF-40BE-B6F2-B1A5D8053142}" type="sibTrans" cxnId="{582CF9AE-3252-4388-9A69-39D5D9DA548A}">
      <dgm:prSet/>
      <dgm:spPr/>
      <dgm:t>
        <a:bodyPr/>
        <a:lstStyle/>
        <a:p>
          <a:endParaRPr lang="en-US"/>
        </a:p>
      </dgm:t>
    </dgm:pt>
    <dgm:pt modelId="{E3EF9150-081D-4D31-9645-3DE5C544DC65}" type="pres">
      <dgm:prSet presAssocID="{58359769-89EC-4900-9B90-92E7F8CBF848}" presName="hierChild1" presStyleCnt="0">
        <dgm:presLayoutVars>
          <dgm:chPref val="1"/>
          <dgm:dir/>
          <dgm:animOne val="branch"/>
          <dgm:animLvl val="lvl"/>
          <dgm:resizeHandles/>
        </dgm:presLayoutVars>
      </dgm:prSet>
      <dgm:spPr/>
    </dgm:pt>
    <dgm:pt modelId="{1E9770D6-38DD-4480-B571-A0CB08CCF021}" type="pres">
      <dgm:prSet presAssocID="{A4EEFFD9-D74E-4E8F-88E5-B3899CBB1535}" presName="hierRoot1" presStyleCnt="0"/>
      <dgm:spPr/>
    </dgm:pt>
    <dgm:pt modelId="{2080A767-9695-4A74-B33F-6B0F6388FCFD}" type="pres">
      <dgm:prSet presAssocID="{A4EEFFD9-D74E-4E8F-88E5-B3899CBB1535}" presName="composite" presStyleCnt="0"/>
      <dgm:spPr/>
    </dgm:pt>
    <dgm:pt modelId="{8E59EF07-F9CE-43C2-902E-0380545748C2}" type="pres">
      <dgm:prSet presAssocID="{A4EEFFD9-D74E-4E8F-88E5-B3899CBB1535}" presName="background" presStyleLbl="node0" presStyleIdx="0" presStyleCnt="3"/>
      <dgm:spPr/>
    </dgm:pt>
    <dgm:pt modelId="{B52E7EDE-5F65-4B4F-9EE6-7C03539FD81C}" type="pres">
      <dgm:prSet presAssocID="{A4EEFFD9-D74E-4E8F-88E5-B3899CBB1535}" presName="text" presStyleLbl="fgAcc0" presStyleIdx="0" presStyleCnt="3">
        <dgm:presLayoutVars>
          <dgm:chPref val="3"/>
        </dgm:presLayoutVars>
      </dgm:prSet>
      <dgm:spPr/>
    </dgm:pt>
    <dgm:pt modelId="{A3719CE2-DCBA-4A49-AD91-DF77E63DD0E1}" type="pres">
      <dgm:prSet presAssocID="{A4EEFFD9-D74E-4E8F-88E5-B3899CBB1535}" presName="hierChild2" presStyleCnt="0"/>
      <dgm:spPr/>
    </dgm:pt>
    <dgm:pt modelId="{FC7295CD-9477-4396-8BB0-796255606C6C}" type="pres">
      <dgm:prSet presAssocID="{5DD6A951-068B-45AB-A55B-891A75227655}" presName="hierRoot1" presStyleCnt="0"/>
      <dgm:spPr/>
    </dgm:pt>
    <dgm:pt modelId="{F8257494-D52C-4565-8A20-2337FBB3C7F5}" type="pres">
      <dgm:prSet presAssocID="{5DD6A951-068B-45AB-A55B-891A75227655}" presName="composite" presStyleCnt="0"/>
      <dgm:spPr/>
    </dgm:pt>
    <dgm:pt modelId="{F87B18A0-9E0B-43D6-98E6-7CF35071BA2A}" type="pres">
      <dgm:prSet presAssocID="{5DD6A951-068B-45AB-A55B-891A75227655}" presName="background" presStyleLbl="node0" presStyleIdx="1" presStyleCnt="3"/>
      <dgm:spPr/>
    </dgm:pt>
    <dgm:pt modelId="{0F4CCD6F-D9D4-425D-B02F-79734E2E97FE}" type="pres">
      <dgm:prSet presAssocID="{5DD6A951-068B-45AB-A55B-891A75227655}" presName="text" presStyleLbl="fgAcc0" presStyleIdx="1" presStyleCnt="3">
        <dgm:presLayoutVars>
          <dgm:chPref val="3"/>
        </dgm:presLayoutVars>
      </dgm:prSet>
      <dgm:spPr/>
    </dgm:pt>
    <dgm:pt modelId="{04819A20-3D10-4F4C-A105-FC2316EB0EF4}" type="pres">
      <dgm:prSet presAssocID="{5DD6A951-068B-45AB-A55B-891A75227655}" presName="hierChild2" presStyleCnt="0"/>
      <dgm:spPr/>
    </dgm:pt>
    <dgm:pt modelId="{F2039323-D118-4221-ABAF-B41AB37FE6A7}" type="pres">
      <dgm:prSet presAssocID="{FDA72201-94F4-4081-851D-8B1F03766BA8}" presName="hierRoot1" presStyleCnt="0"/>
      <dgm:spPr/>
    </dgm:pt>
    <dgm:pt modelId="{A9E7EA07-08DA-4586-9CE4-715AFD69B94F}" type="pres">
      <dgm:prSet presAssocID="{FDA72201-94F4-4081-851D-8B1F03766BA8}" presName="composite" presStyleCnt="0"/>
      <dgm:spPr/>
    </dgm:pt>
    <dgm:pt modelId="{0E2AA1EF-D890-417E-B825-A0B3464BE3B6}" type="pres">
      <dgm:prSet presAssocID="{FDA72201-94F4-4081-851D-8B1F03766BA8}" presName="background" presStyleLbl="node0" presStyleIdx="2" presStyleCnt="3"/>
      <dgm:spPr/>
    </dgm:pt>
    <dgm:pt modelId="{126550BE-B56A-4501-8DEF-D539E243ED1D}" type="pres">
      <dgm:prSet presAssocID="{FDA72201-94F4-4081-851D-8B1F03766BA8}" presName="text" presStyleLbl="fgAcc0" presStyleIdx="2" presStyleCnt="3">
        <dgm:presLayoutVars>
          <dgm:chPref val="3"/>
        </dgm:presLayoutVars>
      </dgm:prSet>
      <dgm:spPr/>
    </dgm:pt>
    <dgm:pt modelId="{3CAD41A7-E75F-44D7-A768-32DC9F527892}" type="pres">
      <dgm:prSet presAssocID="{FDA72201-94F4-4081-851D-8B1F03766BA8}" presName="hierChild2" presStyleCnt="0"/>
      <dgm:spPr/>
    </dgm:pt>
  </dgm:ptLst>
  <dgm:cxnLst>
    <dgm:cxn modelId="{25878C12-574A-40DA-8BBA-8B05B71BBB1C}" srcId="{58359769-89EC-4900-9B90-92E7F8CBF848}" destId="{A4EEFFD9-D74E-4E8F-88E5-B3899CBB1535}" srcOrd="0" destOrd="0" parTransId="{4270D398-1562-4323-A73D-70200D909D81}" sibTransId="{8C1F7F14-9350-4035-B686-F49BEF627B91}"/>
    <dgm:cxn modelId="{EB3ACA1D-B0A0-4662-96D9-BD60F9A5F7DA}" type="presOf" srcId="{58359769-89EC-4900-9B90-92E7F8CBF848}" destId="{E3EF9150-081D-4D31-9645-3DE5C544DC65}" srcOrd="0" destOrd="0" presId="urn:microsoft.com/office/officeart/2005/8/layout/hierarchy1"/>
    <dgm:cxn modelId="{582CF9AE-3252-4388-9A69-39D5D9DA548A}" srcId="{58359769-89EC-4900-9B90-92E7F8CBF848}" destId="{FDA72201-94F4-4081-851D-8B1F03766BA8}" srcOrd="2" destOrd="0" parTransId="{11800914-8F2A-400C-84A0-71965CBAE2A7}" sibTransId="{AF5B4735-DCAF-40BE-B6F2-B1A5D8053142}"/>
    <dgm:cxn modelId="{861014CE-599E-4665-BC9F-FB2D1341EB23}" type="presOf" srcId="{A4EEFFD9-D74E-4E8F-88E5-B3899CBB1535}" destId="{B52E7EDE-5F65-4B4F-9EE6-7C03539FD81C}" srcOrd="0" destOrd="0" presId="urn:microsoft.com/office/officeart/2005/8/layout/hierarchy1"/>
    <dgm:cxn modelId="{244E1FD0-D80B-485F-B839-2AE0FCA03BA7}" srcId="{58359769-89EC-4900-9B90-92E7F8CBF848}" destId="{5DD6A951-068B-45AB-A55B-891A75227655}" srcOrd="1" destOrd="0" parTransId="{CE9F490D-9176-4D8D-B223-58DBA19DA347}" sibTransId="{51F97942-7DAD-488D-895A-49AD08A4AFF7}"/>
    <dgm:cxn modelId="{AFEB95F8-841E-4DD2-B72D-24C31136430F}" type="presOf" srcId="{5DD6A951-068B-45AB-A55B-891A75227655}" destId="{0F4CCD6F-D9D4-425D-B02F-79734E2E97FE}" srcOrd="0" destOrd="0" presId="urn:microsoft.com/office/officeart/2005/8/layout/hierarchy1"/>
    <dgm:cxn modelId="{97D39CFB-E977-4054-8E73-4BAAD2075A9E}" type="presOf" srcId="{FDA72201-94F4-4081-851D-8B1F03766BA8}" destId="{126550BE-B56A-4501-8DEF-D539E243ED1D}" srcOrd="0" destOrd="0" presId="urn:microsoft.com/office/officeart/2005/8/layout/hierarchy1"/>
    <dgm:cxn modelId="{8004258F-D199-4236-B5DF-5EA5F7F97B0B}" type="presParOf" srcId="{E3EF9150-081D-4D31-9645-3DE5C544DC65}" destId="{1E9770D6-38DD-4480-B571-A0CB08CCF021}" srcOrd="0" destOrd="0" presId="urn:microsoft.com/office/officeart/2005/8/layout/hierarchy1"/>
    <dgm:cxn modelId="{8ED5303A-E414-43F6-AA91-92C0889F1346}" type="presParOf" srcId="{1E9770D6-38DD-4480-B571-A0CB08CCF021}" destId="{2080A767-9695-4A74-B33F-6B0F6388FCFD}" srcOrd="0" destOrd="0" presId="urn:microsoft.com/office/officeart/2005/8/layout/hierarchy1"/>
    <dgm:cxn modelId="{B3070940-62AD-4ED4-8D4B-9DC6205341DF}" type="presParOf" srcId="{2080A767-9695-4A74-B33F-6B0F6388FCFD}" destId="{8E59EF07-F9CE-43C2-902E-0380545748C2}" srcOrd="0" destOrd="0" presId="urn:microsoft.com/office/officeart/2005/8/layout/hierarchy1"/>
    <dgm:cxn modelId="{8DC3B0F1-7F04-4271-BBB1-BF89B34356D0}" type="presParOf" srcId="{2080A767-9695-4A74-B33F-6B0F6388FCFD}" destId="{B52E7EDE-5F65-4B4F-9EE6-7C03539FD81C}" srcOrd="1" destOrd="0" presId="urn:microsoft.com/office/officeart/2005/8/layout/hierarchy1"/>
    <dgm:cxn modelId="{554BBDB1-8545-4417-A8B0-7B1D3E54A35A}" type="presParOf" srcId="{1E9770D6-38DD-4480-B571-A0CB08CCF021}" destId="{A3719CE2-DCBA-4A49-AD91-DF77E63DD0E1}" srcOrd="1" destOrd="0" presId="urn:microsoft.com/office/officeart/2005/8/layout/hierarchy1"/>
    <dgm:cxn modelId="{EE800C0F-7A60-42DA-BD8F-8675E3B6092F}" type="presParOf" srcId="{E3EF9150-081D-4D31-9645-3DE5C544DC65}" destId="{FC7295CD-9477-4396-8BB0-796255606C6C}" srcOrd="1" destOrd="0" presId="urn:microsoft.com/office/officeart/2005/8/layout/hierarchy1"/>
    <dgm:cxn modelId="{98835382-6592-4ED9-B492-FFD94644C69E}" type="presParOf" srcId="{FC7295CD-9477-4396-8BB0-796255606C6C}" destId="{F8257494-D52C-4565-8A20-2337FBB3C7F5}" srcOrd="0" destOrd="0" presId="urn:microsoft.com/office/officeart/2005/8/layout/hierarchy1"/>
    <dgm:cxn modelId="{395AA0DB-881D-4A94-8F4C-F57A83042E1B}" type="presParOf" srcId="{F8257494-D52C-4565-8A20-2337FBB3C7F5}" destId="{F87B18A0-9E0B-43D6-98E6-7CF35071BA2A}" srcOrd="0" destOrd="0" presId="urn:microsoft.com/office/officeart/2005/8/layout/hierarchy1"/>
    <dgm:cxn modelId="{3056DAC2-2041-4EE0-B3A7-08DCB29EA0C8}" type="presParOf" srcId="{F8257494-D52C-4565-8A20-2337FBB3C7F5}" destId="{0F4CCD6F-D9D4-425D-B02F-79734E2E97FE}" srcOrd="1" destOrd="0" presId="urn:microsoft.com/office/officeart/2005/8/layout/hierarchy1"/>
    <dgm:cxn modelId="{2255AD76-5F5A-4697-9BCF-437FDA275213}" type="presParOf" srcId="{FC7295CD-9477-4396-8BB0-796255606C6C}" destId="{04819A20-3D10-4F4C-A105-FC2316EB0EF4}" srcOrd="1" destOrd="0" presId="urn:microsoft.com/office/officeart/2005/8/layout/hierarchy1"/>
    <dgm:cxn modelId="{5CDEC928-F7B1-46F7-A306-85F4C1E27726}" type="presParOf" srcId="{E3EF9150-081D-4D31-9645-3DE5C544DC65}" destId="{F2039323-D118-4221-ABAF-B41AB37FE6A7}" srcOrd="2" destOrd="0" presId="urn:microsoft.com/office/officeart/2005/8/layout/hierarchy1"/>
    <dgm:cxn modelId="{D456DD2E-0AE6-4619-A488-213B14B609ED}" type="presParOf" srcId="{F2039323-D118-4221-ABAF-B41AB37FE6A7}" destId="{A9E7EA07-08DA-4586-9CE4-715AFD69B94F}" srcOrd="0" destOrd="0" presId="urn:microsoft.com/office/officeart/2005/8/layout/hierarchy1"/>
    <dgm:cxn modelId="{691B83B2-A59D-4004-B137-DC05D7C364B0}" type="presParOf" srcId="{A9E7EA07-08DA-4586-9CE4-715AFD69B94F}" destId="{0E2AA1EF-D890-417E-B825-A0B3464BE3B6}" srcOrd="0" destOrd="0" presId="urn:microsoft.com/office/officeart/2005/8/layout/hierarchy1"/>
    <dgm:cxn modelId="{5636C1B9-D67A-4D21-BDB0-7C17CA79208A}" type="presParOf" srcId="{A9E7EA07-08DA-4586-9CE4-715AFD69B94F}" destId="{126550BE-B56A-4501-8DEF-D539E243ED1D}" srcOrd="1" destOrd="0" presId="urn:microsoft.com/office/officeart/2005/8/layout/hierarchy1"/>
    <dgm:cxn modelId="{8E193A17-6E7D-437A-88CA-F5924D595101}" type="presParOf" srcId="{F2039323-D118-4221-ABAF-B41AB37FE6A7}" destId="{3CAD41A7-E75F-44D7-A768-32DC9F52789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9EF07-F9CE-43C2-902E-0380545748C2}">
      <dsp:nvSpPr>
        <dsp:cNvPr id="0" name=""/>
        <dsp:cNvSpPr/>
      </dsp:nvSpPr>
      <dsp:spPr>
        <a:xfrm>
          <a:off x="0" y="680525"/>
          <a:ext cx="3043237" cy="193245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52E7EDE-5F65-4B4F-9EE6-7C03539FD81C}">
      <dsp:nvSpPr>
        <dsp:cNvPr id="0" name=""/>
        <dsp:cNvSpPr/>
      </dsp:nvSpPr>
      <dsp:spPr>
        <a:xfrm>
          <a:off x="338137" y="1001756"/>
          <a:ext cx="3043237" cy="19324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Types of engines</a:t>
          </a:r>
        </a:p>
      </dsp:txBody>
      <dsp:txXfrm>
        <a:off x="394737" y="1058356"/>
        <a:ext cx="2930037" cy="1819255"/>
      </dsp:txXfrm>
    </dsp:sp>
    <dsp:sp modelId="{F87B18A0-9E0B-43D6-98E6-7CF35071BA2A}">
      <dsp:nvSpPr>
        <dsp:cNvPr id="0" name=""/>
        <dsp:cNvSpPr/>
      </dsp:nvSpPr>
      <dsp:spPr>
        <a:xfrm>
          <a:off x="3719512" y="680525"/>
          <a:ext cx="3043237" cy="193245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F4CCD6F-D9D4-425D-B02F-79734E2E97FE}">
      <dsp:nvSpPr>
        <dsp:cNvPr id="0" name=""/>
        <dsp:cNvSpPr/>
      </dsp:nvSpPr>
      <dsp:spPr>
        <a:xfrm>
          <a:off x="4057649" y="1001756"/>
          <a:ext cx="3043237" cy="19324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Carburetion</a:t>
          </a:r>
        </a:p>
      </dsp:txBody>
      <dsp:txXfrm>
        <a:off x="4114249" y="1058356"/>
        <a:ext cx="2930037" cy="1819255"/>
      </dsp:txXfrm>
    </dsp:sp>
    <dsp:sp modelId="{0E2AA1EF-D890-417E-B825-A0B3464BE3B6}">
      <dsp:nvSpPr>
        <dsp:cNvPr id="0" name=""/>
        <dsp:cNvSpPr/>
      </dsp:nvSpPr>
      <dsp:spPr>
        <a:xfrm>
          <a:off x="7439024" y="680525"/>
          <a:ext cx="3043237" cy="193245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26550BE-B56A-4501-8DEF-D539E243ED1D}">
      <dsp:nvSpPr>
        <dsp:cNvPr id="0" name=""/>
        <dsp:cNvSpPr/>
      </dsp:nvSpPr>
      <dsp:spPr>
        <a:xfrm>
          <a:off x="7777161" y="1001756"/>
          <a:ext cx="3043237" cy="19324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Ignition systems</a:t>
          </a:r>
        </a:p>
      </dsp:txBody>
      <dsp:txXfrm>
        <a:off x="7833761" y="1058356"/>
        <a:ext cx="2930037" cy="18192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10/17/2025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youtube.com/watch?v=lAJZve1U8Lw"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BE1027C-ABCB-4C82-91A2-F67B9A5A6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FD89A3-376B-0FB4-EC42-3D2D3693A083}"/>
              </a:ext>
            </a:extLst>
          </p:cNvPr>
          <p:cNvSpPr>
            <a:spLocks noGrp="1"/>
          </p:cNvSpPr>
          <p:nvPr>
            <p:ph type="ctrTitle"/>
          </p:nvPr>
        </p:nvSpPr>
        <p:spPr>
          <a:xfrm>
            <a:off x="665641" y="4473679"/>
            <a:ext cx="9552558" cy="1233251"/>
          </a:xfrm>
        </p:spPr>
        <p:txBody>
          <a:bodyPr>
            <a:normAutofit/>
          </a:bodyPr>
          <a:lstStyle/>
          <a:p>
            <a:r>
              <a:rPr lang="en-US" dirty="0"/>
              <a:t>Oil and cooling</a:t>
            </a:r>
          </a:p>
        </p:txBody>
      </p:sp>
      <p:sp>
        <p:nvSpPr>
          <p:cNvPr id="3" name="Subtitle 2">
            <a:extLst>
              <a:ext uri="{FF2B5EF4-FFF2-40B4-BE49-F238E27FC236}">
                <a16:creationId xmlns:a16="http://schemas.microsoft.com/office/drawing/2014/main" id="{A6A14E17-32CA-ED81-C72E-357718AE3333}"/>
              </a:ext>
            </a:extLst>
          </p:cNvPr>
          <p:cNvSpPr>
            <a:spLocks noGrp="1"/>
          </p:cNvSpPr>
          <p:nvPr>
            <p:ph type="subTitle" idx="1"/>
          </p:nvPr>
        </p:nvSpPr>
        <p:spPr>
          <a:xfrm>
            <a:off x="3783490" y="7338142"/>
            <a:ext cx="9623477" cy="462967"/>
          </a:xfrm>
        </p:spPr>
        <p:txBody>
          <a:bodyPr>
            <a:normAutofit fontScale="47500" lnSpcReduction="20000"/>
          </a:bodyPr>
          <a:lstStyle/>
          <a:p>
            <a:pPr>
              <a:lnSpc>
                <a:spcPct val="90000"/>
              </a:lnSpc>
            </a:pPr>
            <a:endParaRPr lang="en-US" sz="500"/>
          </a:p>
          <a:p>
            <a:pPr>
              <a:lnSpc>
                <a:spcPct val="90000"/>
              </a:lnSpc>
            </a:pPr>
            <a:endParaRPr lang="en-US" sz="500"/>
          </a:p>
          <a:p>
            <a:pPr>
              <a:lnSpc>
                <a:spcPct val="90000"/>
              </a:lnSpc>
            </a:pPr>
            <a:endParaRPr lang="en-US" sz="500"/>
          </a:p>
          <a:p>
            <a:pPr>
              <a:lnSpc>
                <a:spcPct val="90000"/>
              </a:lnSpc>
            </a:pPr>
            <a:r>
              <a:rPr lang="en-US" sz="500"/>
              <a:t>Lesson Four</a:t>
            </a:r>
          </a:p>
        </p:txBody>
      </p:sp>
      <p:grpSp>
        <p:nvGrpSpPr>
          <p:cNvPr id="14" name="Group 13">
            <a:extLst>
              <a:ext uri="{FF2B5EF4-FFF2-40B4-BE49-F238E27FC236}">
                <a16:creationId xmlns:a16="http://schemas.microsoft.com/office/drawing/2014/main" id="{0CC57C46-4659-4AF2-9180-2DEED214CD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CFB52317-0F00-40C0-B1F2-33ED6D30D9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468ACF9-4EF2-4251-9FAD-3F225BF7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E4A3ECD-6924-4912-B117-3C617B584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1DFE1F5-FA7A-403F-B9D9-0434E2BE2F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2CF27E4-09D0-444E-B18D-F904871038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 name="Snip Diagonal Corner Rectangle 12">
            <a:extLst>
              <a:ext uri="{FF2B5EF4-FFF2-40B4-BE49-F238E27FC236}">
                <a16:creationId xmlns:a16="http://schemas.microsoft.com/office/drawing/2014/main" id="{FDAF26D5-7469-49F5-902D-571FA58A7E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FF242F7-89E5-4153-8E47-D094626C7222}"/>
              </a:ext>
            </a:extLst>
          </p:cNvPr>
          <p:cNvPicPr>
            <a:picLocks noChangeAspect="1"/>
          </p:cNvPicPr>
          <p:nvPr/>
        </p:nvPicPr>
        <p:blipFill>
          <a:blip r:embed="rId2"/>
          <a:stretch>
            <a:fillRect/>
          </a:stretch>
        </p:blipFill>
        <p:spPr>
          <a:xfrm>
            <a:off x="1237910" y="2702101"/>
            <a:ext cx="2436756" cy="1291971"/>
          </a:xfrm>
          <a:prstGeom prst="rect">
            <a:avLst/>
          </a:prstGeom>
        </p:spPr>
      </p:pic>
      <p:pic>
        <p:nvPicPr>
          <p:cNvPr id="7" name="Picture 6">
            <a:extLst>
              <a:ext uri="{FF2B5EF4-FFF2-40B4-BE49-F238E27FC236}">
                <a16:creationId xmlns:a16="http://schemas.microsoft.com/office/drawing/2014/main" id="{B9BB0B85-ACE5-16E0-F5B0-F5B08E19149C}"/>
              </a:ext>
            </a:extLst>
          </p:cNvPr>
          <p:cNvPicPr>
            <a:picLocks noChangeAspect="1"/>
          </p:cNvPicPr>
          <p:nvPr/>
        </p:nvPicPr>
        <p:blipFill>
          <a:blip r:embed="rId3"/>
          <a:stretch>
            <a:fillRect/>
          </a:stretch>
        </p:blipFill>
        <p:spPr>
          <a:xfrm>
            <a:off x="1459709" y="882475"/>
            <a:ext cx="2160684" cy="1809687"/>
          </a:xfrm>
          <a:prstGeom prst="rect">
            <a:avLst/>
          </a:prstGeom>
        </p:spPr>
      </p:pic>
      <p:pic>
        <p:nvPicPr>
          <p:cNvPr id="1026" name="Picture 2" descr="Premium Photo | Closeup shot of golden oil or car engine oil flowing or ...">
            <a:extLst>
              <a:ext uri="{FF2B5EF4-FFF2-40B4-BE49-F238E27FC236}">
                <a16:creationId xmlns:a16="http://schemas.microsoft.com/office/drawing/2014/main" id="{A61B19EC-1CEB-0420-B709-2DA105A78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851" y="882475"/>
            <a:ext cx="5785842" cy="324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5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FDB767-6E1E-486B-8E38-71455A73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463D6-DD63-7D74-842D-7EF713EB2B4F}"/>
              </a:ext>
            </a:extLst>
          </p:cNvPr>
          <p:cNvSpPr>
            <a:spLocks noGrp="1"/>
          </p:cNvSpPr>
          <p:nvPr>
            <p:ph type="title"/>
          </p:nvPr>
        </p:nvSpPr>
        <p:spPr>
          <a:xfrm>
            <a:off x="6450012" y="4487332"/>
            <a:ext cx="3839105" cy="1507067"/>
          </a:xfrm>
        </p:spPr>
        <p:txBody>
          <a:bodyPr>
            <a:normAutofit/>
          </a:bodyPr>
          <a:lstStyle/>
          <a:p>
            <a:r>
              <a:rPr lang="en-US" sz="3200"/>
              <a:t>Liquid cooled engines.  </a:t>
            </a:r>
          </a:p>
        </p:txBody>
      </p:sp>
      <p:sp>
        <p:nvSpPr>
          <p:cNvPr id="16" name="Rectangle 15">
            <a:extLst>
              <a:ext uri="{FF2B5EF4-FFF2-40B4-BE49-F238E27FC236}">
                <a16:creationId xmlns:a16="http://schemas.microsoft.com/office/drawing/2014/main" id="{998054BD-F673-433D-AAB5-3407222A1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6096002" cy="6858000"/>
          </a:xfrm>
          <a:prstGeom prst="rect">
            <a:avLst/>
          </a:prstGeom>
          <a:solidFill>
            <a:srgbClr val="FFFFFF"/>
          </a:solidFill>
          <a:ln>
            <a:noFill/>
          </a:ln>
          <a:effectLst>
            <a:innerShdw blurRad="63500" dist="3175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B5F3B40-8C80-2C7D-1BB9-3E3C244AAB2D}"/>
              </a:ext>
            </a:extLst>
          </p:cNvPr>
          <p:cNvPicPr>
            <a:picLocks noChangeAspect="1"/>
          </p:cNvPicPr>
          <p:nvPr/>
        </p:nvPicPr>
        <p:blipFill>
          <a:blip r:embed="rId2"/>
          <a:stretch>
            <a:fillRect/>
          </a:stretch>
        </p:blipFill>
        <p:spPr>
          <a:xfrm>
            <a:off x="370816" y="321734"/>
            <a:ext cx="2266151" cy="2739814"/>
          </a:xfrm>
          <a:prstGeom prst="rect">
            <a:avLst/>
          </a:prstGeom>
        </p:spPr>
      </p:pic>
      <p:sp useBgFill="1">
        <p:nvSpPr>
          <p:cNvPr id="18" name="Rectangle 17">
            <a:extLst>
              <a:ext uri="{FF2B5EF4-FFF2-40B4-BE49-F238E27FC236}">
                <a16:creationId xmlns:a16="http://schemas.microsoft.com/office/drawing/2014/main" id="{87123199-10C0-4FC8-AEE0-8EEC97A26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3383280"/>
            <a:ext cx="6096002"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4C453CCF-DF16-4E2B-9E51-CEC7C0A2B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99105" y="0"/>
            <a:ext cx="91440" cy="3474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114118D-9485-2F41-180C-7B039735BAA8}"/>
              </a:ext>
            </a:extLst>
          </p:cNvPr>
          <p:cNvPicPr>
            <a:picLocks noChangeAspect="1"/>
          </p:cNvPicPr>
          <p:nvPr/>
        </p:nvPicPr>
        <p:blipFill>
          <a:blip r:embed="rId3"/>
          <a:stretch>
            <a:fillRect/>
          </a:stretch>
        </p:blipFill>
        <p:spPr>
          <a:xfrm>
            <a:off x="3403600" y="463424"/>
            <a:ext cx="2364317" cy="2456433"/>
          </a:xfrm>
          <a:prstGeom prst="rect">
            <a:avLst/>
          </a:prstGeom>
        </p:spPr>
      </p:pic>
      <p:pic>
        <p:nvPicPr>
          <p:cNvPr id="9" name="Picture 8">
            <a:extLst>
              <a:ext uri="{FF2B5EF4-FFF2-40B4-BE49-F238E27FC236}">
                <a16:creationId xmlns:a16="http://schemas.microsoft.com/office/drawing/2014/main" id="{78145AE5-1430-08C3-E43F-46777FA12EA2}"/>
              </a:ext>
            </a:extLst>
          </p:cNvPr>
          <p:cNvPicPr>
            <a:picLocks noChangeAspect="1"/>
          </p:cNvPicPr>
          <p:nvPr/>
        </p:nvPicPr>
        <p:blipFill>
          <a:blip r:embed="rId4"/>
          <a:stretch>
            <a:fillRect/>
          </a:stretch>
        </p:blipFill>
        <p:spPr>
          <a:xfrm>
            <a:off x="94989" y="3474720"/>
            <a:ext cx="2633915" cy="1866865"/>
          </a:xfrm>
          <a:prstGeom prst="rect">
            <a:avLst/>
          </a:prstGeom>
        </p:spPr>
      </p:pic>
      <p:sp>
        <p:nvSpPr>
          <p:cNvPr id="3" name="Content Placeholder 2">
            <a:extLst>
              <a:ext uri="{FF2B5EF4-FFF2-40B4-BE49-F238E27FC236}">
                <a16:creationId xmlns:a16="http://schemas.microsoft.com/office/drawing/2014/main" id="{D6C1C7AE-338F-7C36-0325-2E3C48DB288F}"/>
              </a:ext>
            </a:extLst>
          </p:cNvPr>
          <p:cNvSpPr>
            <a:spLocks noGrp="1"/>
          </p:cNvSpPr>
          <p:nvPr>
            <p:ph idx="1"/>
          </p:nvPr>
        </p:nvSpPr>
        <p:spPr>
          <a:xfrm>
            <a:off x="6450012" y="685800"/>
            <a:ext cx="4465639" cy="3615267"/>
          </a:xfrm>
        </p:spPr>
        <p:txBody>
          <a:bodyPr>
            <a:normAutofit/>
          </a:bodyPr>
          <a:lstStyle/>
          <a:p>
            <a:r>
              <a:rPr lang="en-US" sz="1800" dirty="0"/>
              <a:t>Utilizing Jacketing around the heat generating parts cylinder and cylinder head.  Fluid is trapped internally and circulated to a radiator to cool. </a:t>
            </a:r>
          </a:p>
          <a:p>
            <a:r>
              <a:rPr lang="en-US" sz="1800" dirty="0"/>
              <a:t>System is made up of the cooling ports,  water pump, thermostat, hoses and radiator.  As the heat is generated in an engine and is circulated the radiator will reduce the temperature from air being forced across the radiator.  </a:t>
            </a:r>
          </a:p>
        </p:txBody>
      </p:sp>
      <p:grpSp>
        <p:nvGrpSpPr>
          <p:cNvPr id="22" name="Group 21">
            <a:extLst>
              <a:ext uri="{FF2B5EF4-FFF2-40B4-BE49-F238E27FC236}">
                <a16:creationId xmlns:a16="http://schemas.microsoft.com/office/drawing/2014/main" id="{73EF4D34-FDBA-40BC-B666-A5CDF8B000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2292" y="2963333"/>
            <a:ext cx="1896535" cy="2218267"/>
            <a:chOff x="10292292" y="2963333"/>
            <a:chExt cx="1896535" cy="2218267"/>
          </a:xfrm>
        </p:grpSpPr>
        <p:cxnSp>
          <p:nvCxnSpPr>
            <p:cNvPr id="23" name="Straight Connector 22">
              <a:extLst>
                <a:ext uri="{FF2B5EF4-FFF2-40B4-BE49-F238E27FC236}">
                  <a16:creationId xmlns:a16="http://schemas.microsoft.com/office/drawing/2014/main" id="{F480576D-7D90-4190-A9B4-0AF8F034CA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400E164-5E40-4749-BD83-180844C084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699485" y="3190344"/>
              <a:ext cx="1489342" cy="148934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AA2F8AC-5516-4094-B54C-F6D968DB14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11DE429-F182-4584-A22E-3A93AF2491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E0091AD-70B8-41E1-821E-F0BA34C3E5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1" name="Picture 10">
            <a:extLst>
              <a:ext uri="{FF2B5EF4-FFF2-40B4-BE49-F238E27FC236}">
                <a16:creationId xmlns:a16="http://schemas.microsoft.com/office/drawing/2014/main" id="{6584A96A-B8F0-46D9-C461-5CB880CF4363}"/>
              </a:ext>
            </a:extLst>
          </p:cNvPr>
          <p:cNvPicPr>
            <a:picLocks noChangeAspect="1"/>
          </p:cNvPicPr>
          <p:nvPr/>
        </p:nvPicPr>
        <p:blipFill>
          <a:blip r:embed="rId5"/>
          <a:stretch>
            <a:fillRect/>
          </a:stretch>
        </p:blipFill>
        <p:spPr>
          <a:xfrm>
            <a:off x="3093720" y="3417364"/>
            <a:ext cx="2499303" cy="3318747"/>
          </a:xfrm>
          <a:prstGeom prst="rect">
            <a:avLst/>
          </a:prstGeom>
        </p:spPr>
      </p:pic>
    </p:spTree>
    <p:extLst>
      <p:ext uri="{BB962C8B-B14F-4D97-AF65-F5344CB8AC3E}">
        <p14:creationId xmlns:p14="http://schemas.microsoft.com/office/powerpoint/2010/main" val="213987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EDD346-E131-97D4-8F5E-C56B6341DA56}"/>
              </a:ext>
            </a:extLst>
          </p:cNvPr>
          <p:cNvSpPr txBox="1"/>
          <p:nvPr/>
        </p:nvSpPr>
        <p:spPr>
          <a:xfrm>
            <a:off x="424206" y="1725105"/>
            <a:ext cx="4100660" cy="2862322"/>
          </a:xfrm>
          <a:prstGeom prst="rect">
            <a:avLst/>
          </a:prstGeom>
          <a:noFill/>
        </p:spPr>
        <p:txBody>
          <a:bodyPr wrap="square" rtlCol="0">
            <a:spAutoFit/>
          </a:bodyPr>
          <a:lstStyle/>
          <a:p>
            <a:r>
              <a:rPr lang="en-US" b="1" dirty="0"/>
              <a:t>Benefits of Air cooled:</a:t>
            </a:r>
            <a:br>
              <a:rPr lang="en-US" dirty="0"/>
            </a:br>
            <a:br>
              <a:rPr lang="en-US" dirty="0"/>
            </a:br>
            <a:r>
              <a:rPr lang="en-US" dirty="0"/>
              <a:t>Lighter</a:t>
            </a:r>
          </a:p>
          <a:p>
            <a:r>
              <a:rPr lang="en-US" dirty="0"/>
              <a:t>Simpler</a:t>
            </a:r>
          </a:p>
          <a:p>
            <a:r>
              <a:rPr lang="en-US" dirty="0"/>
              <a:t>Cheaper</a:t>
            </a:r>
          </a:p>
          <a:p>
            <a:r>
              <a:rPr lang="en-US" dirty="0"/>
              <a:t>Less maintenance</a:t>
            </a:r>
          </a:p>
          <a:p>
            <a:r>
              <a:rPr lang="en-US" dirty="0"/>
              <a:t>Smaller</a:t>
            </a:r>
          </a:p>
          <a:p>
            <a:r>
              <a:rPr lang="en-US" dirty="0"/>
              <a:t>Larger oil capacity,(also aids in cooling)</a:t>
            </a:r>
          </a:p>
          <a:p>
            <a:endParaRPr lang="en-US" dirty="0"/>
          </a:p>
        </p:txBody>
      </p:sp>
      <p:sp>
        <p:nvSpPr>
          <p:cNvPr id="5" name="TextBox 4">
            <a:extLst>
              <a:ext uri="{FF2B5EF4-FFF2-40B4-BE49-F238E27FC236}">
                <a16:creationId xmlns:a16="http://schemas.microsoft.com/office/drawing/2014/main" id="{13FA928B-DADB-BA21-7EF1-192474D2203B}"/>
              </a:ext>
            </a:extLst>
          </p:cNvPr>
          <p:cNvSpPr txBox="1"/>
          <p:nvPr/>
        </p:nvSpPr>
        <p:spPr>
          <a:xfrm>
            <a:off x="6682692" y="1832890"/>
            <a:ext cx="5316717" cy="2308324"/>
          </a:xfrm>
          <a:prstGeom prst="rect">
            <a:avLst/>
          </a:prstGeom>
          <a:noFill/>
        </p:spPr>
        <p:txBody>
          <a:bodyPr wrap="square" rtlCol="0">
            <a:spAutoFit/>
          </a:bodyPr>
          <a:lstStyle/>
          <a:p>
            <a:r>
              <a:rPr lang="en-US" b="1" dirty="0"/>
              <a:t>Benefits of Liquid Cooled:</a:t>
            </a:r>
          </a:p>
          <a:p>
            <a:br>
              <a:rPr lang="en-US" dirty="0"/>
            </a:br>
            <a:r>
              <a:rPr lang="en-US" dirty="0"/>
              <a:t>Quieter operation</a:t>
            </a:r>
          </a:p>
          <a:p>
            <a:r>
              <a:rPr lang="en-US" dirty="0"/>
              <a:t>Better at high temperatures</a:t>
            </a:r>
          </a:p>
          <a:p>
            <a:r>
              <a:rPr lang="en-US" dirty="0"/>
              <a:t>Maintain a more uniform engine temperature</a:t>
            </a:r>
          </a:p>
          <a:p>
            <a:r>
              <a:rPr lang="en-US" dirty="0"/>
              <a:t>Longevity </a:t>
            </a:r>
          </a:p>
          <a:p>
            <a:r>
              <a:rPr lang="en-US" dirty="0"/>
              <a:t>More efficiently running</a:t>
            </a:r>
          </a:p>
          <a:p>
            <a:endParaRPr lang="en-US" dirty="0"/>
          </a:p>
        </p:txBody>
      </p:sp>
      <p:pic>
        <p:nvPicPr>
          <p:cNvPr id="3" name="Picture 2">
            <a:extLst>
              <a:ext uri="{FF2B5EF4-FFF2-40B4-BE49-F238E27FC236}">
                <a16:creationId xmlns:a16="http://schemas.microsoft.com/office/drawing/2014/main" id="{5E7E33D1-D32B-7570-208A-4B962427DC0C}"/>
              </a:ext>
            </a:extLst>
          </p:cNvPr>
          <p:cNvPicPr>
            <a:picLocks noChangeAspect="1"/>
          </p:cNvPicPr>
          <p:nvPr/>
        </p:nvPicPr>
        <p:blipFill>
          <a:blip r:embed="rId2"/>
          <a:stretch>
            <a:fillRect/>
          </a:stretch>
        </p:blipFill>
        <p:spPr>
          <a:xfrm>
            <a:off x="4817097" y="3870948"/>
            <a:ext cx="1865595" cy="1820231"/>
          </a:xfrm>
          <a:prstGeom prst="rect">
            <a:avLst/>
          </a:prstGeom>
        </p:spPr>
      </p:pic>
      <p:sp>
        <p:nvSpPr>
          <p:cNvPr id="2" name="TextBox 1">
            <a:extLst>
              <a:ext uri="{FF2B5EF4-FFF2-40B4-BE49-F238E27FC236}">
                <a16:creationId xmlns:a16="http://schemas.microsoft.com/office/drawing/2014/main" id="{07782982-D95D-8A22-B071-E13A71618C0F}"/>
              </a:ext>
            </a:extLst>
          </p:cNvPr>
          <p:cNvSpPr txBox="1"/>
          <p:nvPr/>
        </p:nvSpPr>
        <p:spPr>
          <a:xfrm>
            <a:off x="2818614" y="292230"/>
            <a:ext cx="6004875" cy="923330"/>
          </a:xfrm>
          <a:prstGeom prst="rect">
            <a:avLst/>
          </a:prstGeom>
          <a:noFill/>
        </p:spPr>
        <p:txBody>
          <a:bodyPr wrap="square" rtlCol="0">
            <a:spAutoFit/>
          </a:bodyPr>
          <a:lstStyle/>
          <a:p>
            <a:pPr algn="ctr"/>
            <a:r>
              <a:rPr lang="en-US" sz="5400" b="1" dirty="0"/>
              <a:t>Pros vs Cons</a:t>
            </a:r>
          </a:p>
        </p:txBody>
      </p:sp>
    </p:spTree>
    <p:extLst>
      <p:ext uri="{BB962C8B-B14F-4D97-AF65-F5344CB8AC3E}">
        <p14:creationId xmlns:p14="http://schemas.microsoft.com/office/powerpoint/2010/main" val="216115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0D61-8773-F230-CA8C-5E414B1D76B3}"/>
              </a:ext>
            </a:extLst>
          </p:cNvPr>
          <p:cNvSpPr>
            <a:spLocks noGrp="1"/>
          </p:cNvSpPr>
          <p:nvPr>
            <p:ph type="title"/>
          </p:nvPr>
        </p:nvSpPr>
        <p:spPr/>
        <p:txBody>
          <a:bodyPr/>
          <a:lstStyle/>
          <a:p>
            <a:r>
              <a:rPr lang="en-US" dirty="0"/>
              <a:t>Coolant/ anti-freeze</a:t>
            </a:r>
          </a:p>
        </p:txBody>
      </p:sp>
      <p:sp>
        <p:nvSpPr>
          <p:cNvPr id="3" name="Content Placeholder 2">
            <a:extLst>
              <a:ext uri="{FF2B5EF4-FFF2-40B4-BE49-F238E27FC236}">
                <a16:creationId xmlns:a16="http://schemas.microsoft.com/office/drawing/2014/main" id="{04BC2DBB-F67F-513A-FAB2-9305F347D173}"/>
              </a:ext>
            </a:extLst>
          </p:cNvPr>
          <p:cNvSpPr>
            <a:spLocks noGrp="1"/>
          </p:cNvSpPr>
          <p:nvPr>
            <p:ph idx="1"/>
          </p:nvPr>
        </p:nvSpPr>
        <p:spPr>
          <a:xfrm>
            <a:off x="684212" y="685800"/>
            <a:ext cx="7316788" cy="3615267"/>
          </a:xfrm>
        </p:spPr>
        <p:txBody>
          <a:bodyPr/>
          <a:lstStyle/>
          <a:p>
            <a:r>
              <a:rPr lang="en-US" dirty="0"/>
              <a:t>This is a concentrated chemical solution, typically made from either ethylene glycol or propylene glycol.  Its primary function is to lower the freezing point of the liquid in your vehicle’s cooling system. Preventing it from freezing when temperatures go below the freezing point,  also raises the boiling point to help regulate the engine temperature effectively. </a:t>
            </a:r>
          </a:p>
        </p:txBody>
      </p:sp>
      <p:pic>
        <p:nvPicPr>
          <p:cNvPr id="5" name="Picture 4">
            <a:extLst>
              <a:ext uri="{FF2B5EF4-FFF2-40B4-BE49-F238E27FC236}">
                <a16:creationId xmlns:a16="http://schemas.microsoft.com/office/drawing/2014/main" id="{3AD1164E-1738-D941-9B69-07FBD329622B}"/>
              </a:ext>
            </a:extLst>
          </p:cNvPr>
          <p:cNvPicPr>
            <a:picLocks noChangeAspect="1"/>
          </p:cNvPicPr>
          <p:nvPr/>
        </p:nvPicPr>
        <p:blipFill>
          <a:blip r:embed="rId2"/>
          <a:stretch>
            <a:fillRect/>
          </a:stretch>
        </p:blipFill>
        <p:spPr>
          <a:xfrm>
            <a:off x="6674347" y="4103118"/>
            <a:ext cx="1467429" cy="1451268"/>
          </a:xfrm>
          <a:prstGeom prst="rect">
            <a:avLst/>
          </a:prstGeom>
        </p:spPr>
      </p:pic>
      <p:pic>
        <p:nvPicPr>
          <p:cNvPr id="7" name="Picture 6">
            <a:extLst>
              <a:ext uri="{FF2B5EF4-FFF2-40B4-BE49-F238E27FC236}">
                <a16:creationId xmlns:a16="http://schemas.microsoft.com/office/drawing/2014/main" id="{C0AF4EA2-6018-B637-F2BA-FAE622F310E6}"/>
              </a:ext>
            </a:extLst>
          </p:cNvPr>
          <p:cNvPicPr>
            <a:picLocks noChangeAspect="1"/>
          </p:cNvPicPr>
          <p:nvPr/>
        </p:nvPicPr>
        <p:blipFill>
          <a:blip r:embed="rId3"/>
          <a:stretch>
            <a:fillRect/>
          </a:stretch>
        </p:blipFill>
        <p:spPr>
          <a:xfrm>
            <a:off x="9611139" y="169370"/>
            <a:ext cx="2438465" cy="2895273"/>
          </a:xfrm>
          <a:prstGeom prst="rect">
            <a:avLst/>
          </a:prstGeom>
        </p:spPr>
      </p:pic>
      <p:pic>
        <p:nvPicPr>
          <p:cNvPr id="9" name="Picture 8">
            <a:extLst>
              <a:ext uri="{FF2B5EF4-FFF2-40B4-BE49-F238E27FC236}">
                <a16:creationId xmlns:a16="http://schemas.microsoft.com/office/drawing/2014/main" id="{8A3B5548-81C3-0479-68DF-CED147A9770E}"/>
              </a:ext>
            </a:extLst>
          </p:cNvPr>
          <p:cNvPicPr>
            <a:picLocks noChangeAspect="1"/>
          </p:cNvPicPr>
          <p:nvPr/>
        </p:nvPicPr>
        <p:blipFill>
          <a:blip r:embed="rId4"/>
          <a:stretch>
            <a:fillRect/>
          </a:stretch>
        </p:blipFill>
        <p:spPr>
          <a:xfrm>
            <a:off x="8141776" y="4103118"/>
            <a:ext cx="4050224" cy="2754882"/>
          </a:xfrm>
          <a:prstGeom prst="rect">
            <a:avLst/>
          </a:prstGeom>
        </p:spPr>
      </p:pic>
    </p:spTree>
    <p:extLst>
      <p:ext uri="{BB962C8B-B14F-4D97-AF65-F5344CB8AC3E}">
        <p14:creationId xmlns:p14="http://schemas.microsoft.com/office/powerpoint/2010/main" val="5312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55C7-3DD9-D379-7425-033170AB5BBB}"/>
              </a:ext>
            </a:extLst>
          </p:cNvPr>
          <p:cNvSpPr>
            <a:spLocks noGrp="1"/>
          </p:cNvSpPr>
          <p:nvPr>
            <p:ph type="title"/>
          </p:nvPr>
        </p:nvSpPr>
        <p:spPr/>
        <p:txBody>
          <a:bodyPr/>
          <a:lstStyle/>
          <a:p>
            <a:r>
              <a:rPr lang="en-US" dirty="0"/>
              <a:t>Coolant maintenance</a:t>
            </a:r>
          </a:p>
        </p:txBody>
      </p:sp>
      <p:sp>
        <p:nvSpPr>
          <p:cNvPr id="3" name="Content Placeholder 2">
            <a:extLst>
              <a:ext uri="{FF2B5EF4-FFF2-40B4-BE49-F238E27FC236}">
                <a16:creationId xmlns:a16="http://schemas.microsoft.com/office/drawing/2014/main" id="{41A3B9F3-572E-FF89-6426-FCBCB552F045}"/>
              </a:ext>
            </a:extLst>
          </p:cNvPr>
          <p:cNvSpPr>
            <a:spLocks noGrp="1"/>
          </p:cNvSpPr>
          <p:nvPr>
            <p:ph idx="1"/>
          </p:nvPr>
        </p:nvSpPr>
        <p:spPr>
          <a:xfrm>
            <a:off x="684212" y="685800"/>
            <a:ext cx="6561414" cy="3615267"/>
          </a:xfrm>
        </p:spPr>
        <p:txBody>
          <a:bodyPr>
            <a:normAutofit fontScale="92500" lnSpcReduction="20000"/>
          </a:bodyPr>
          <a:lstStyle/>
          <a:p>
            <a:r>
              <a:rPr lang="en-US" dirty="0"/>
              <a:t>Freeze point.  Taking measurements of the point at which anti-freeze will freeze.  </a:t>
            </a:r>
          </a:p>
          <a:p>
            <a:r>
              <a:rPr lang="en-US" dirty="0"/>
              <a:t>Additives. Can be added to prevent deposits of minerals and cavitation.</a:t>
            </a:r>
          </a:p>
          <a:p>
            <a:r>
              <a:rPr lang="en-US" dirty="0"/>
              <a:t>Leaks. Leaks can be both external and internal.</a:t>
            </a:r>
          </a:p>
          <a:p>
            <a:r>
              <a:rPr lang="en-US" dirty="0"/>
              <a:t>Thermostat. Failure to open can lead to overheating.  Failure to regulate can lead to engines running too cool</a:t>
            </a:r>
          </a:p>
          <a:p>
            <a:r>
              <a:rPr lang="en-US" dirty="0"/>
              <a:t>Flushing system.  Service intervals to remove the deposits.</a:t>
            </a:r>
          </a:p>
          <a:p>
            <a:r>
              <a:rPr lang="en-US" dirty="0"/>
              <a:t>Proper concentration for optimal cooling.</a:t>
            </a:r>
          </a:p>
        </p:txBody>
      </p:sp>
      <p:pic>
        <p:nvPicPr>
          <p:cNvPr id="5" name="Picture 4">
            <a:extLst>
              <a:ext uri="{FF2B5EF4-FFF2-40B4-BE49-F238E27FC236}">
                <a16:creationId xmlns:a16="http://schemas.microsoft.com/office/drawing/2014/main" id="{1C448C5A-D474-BA7C-7920-2311CD00E17A}"/>
              </a:ext>
            </a:extLst>
          </p:cNvPr>
          <p:cNvPicPr>
            <a:picLocks noChangeAspect="1"/>
          </p:cNvPicPr>
          <p:nvPr/>
        </p:nvPicPr>
        <p:blipFill>
          <a:blip r:embed="rId2"/>
          <a:stretch>
            <a:fillRect/>
          </a:stretch>
        </p:blipFill>
        <p:spPr>
          <a:xfrm>
            <a:off x="9237257" y="55510"/>
            <a:ext cx="2954743" cy="3187223"/>
          </a:xfrm>
          <a:prstGeom prst="rect">
            <a:avLst/>
          </a:prstGeom>
        </p:spPr>
      </p:pic>
      <p:pic>
        <p:nvPicPr>
          <p:cNvPr id="7" name="Picture 6">
            <a:extLst>
              <a:ext uri="{FF2B5EF4-FFF2-40B4-BE49-F238E27FC236}">
                <a16:creationId xmlns:a16="http://schemas.microsoft.com/office/drawing/2014/main" id="{89631C7B-E418-F4D6-E1F0-AEFDAC41787C}"/>
              </a:ext>
            </a:extLst>
          </p:cNvPr>
          <p:cNvPicPr>
            <a:picLocks noChangeAspect="1"/>
          </p:cNvPicPr>
          <p:nvPr/>
        </p:nvPicPr>
        <p:blipFill>
          <a:blip r:embed="rId3"/>
          <a:stretch>
            <a:fillRect/>
          </a:stretch>
        </p:blipFill>
        <p:spPr>
          <a:xfrm>
            <a:off x="10029226" y="3187223"/>
            <a:ext cx="2162774" cy="3639962"/>
          </a:xfrm>
          <a:prstGeom prst="rect">
            <a:avLst/>
          </a:prstGeom>
        </p:spPr>
      </p:pic>
      <p:pic>
        <p:nvPicPr>
          <p:cNvPr id="9" name="Picture 8">
            <a:extLst>
              <a:ext uri="{FF2B5EF4-FFF2-40B4-BE49-F238E27FC236}">
                <a16:creationId xmlns:a16="http://schemas.microsoft.com/office/drawing/2014/main" id="{FC2E7A2E-7193-B9EE-EEA3-62C6781835AC}"/>
              </a:ext>
            </a:extLst>
          </p:cNvPr>
          <p:cNvPicPr>
            <a:picLocks noChangeAspect="1"/>
          </p:cNvPicPr>
          <p:nvPr/>
        </p:nvPicPr>
        <p:blipFill>
          <a:blip r:embed="rId4"/>
          <a:stretch>
            <a:fillRect/>
          </a:stretch>
        </p:blipFill>
        <p:spPr>
          <a:xfrm>
            <a:off x="7473120" y="3242733"/>
            <a:ext cx="2556106" cy="3615267"/>
          </a:xfrm>
          <a:prstGeom prst="rect">
            <a:avLst/>
          </a:prstGeom>
        </p:spPr>
      </p:pic>
    </p:spTree>
    <p:extLst>
      <p:ext uri="{BB962C8B-B14F-4D97-AF65-F5344CB8AC3E}">
        <p14:creationId xmlns:p14="http://schemas.microsoft.com/office/powerpoint/2010/main" val="87223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ECB5-7AE3-85F1-6B4F-AE46285B1952}"/>
              </a:ext>
            </a:extLst>
          </p:cNvPr>
          <p:cNvSpPr>
            <a:spLocks noGrp="1"/>
          </p:cNvSpPr>
          <p:nvPr>
            <p:ph type="title"/>
          </p:nvPr>
        </p:nvSpPr>
        <p:spPr/>
        <p:txBody>
          <a:bodyPr/>
          <a:lstStyle/>
          <a:p>
            <a:r>
              <a:rPr lang="en-US" dirty="0"/>
              <a:t>Diagnosing malfunctions</a:t>
            </a:r>
          </a:p>
        </p:txBody>
      </p:sp>
      <p:sp>
        <p:nvSpPr>
          <p:cNvPr id="3" name="Content Placeholder 2">
            <a:extLst>
              <a:ext uri="{FF2B5EF4-FFF2-40B4-BE49-F238E27FC236}">
                <a16:creationId xmlns:a16="http://schemas.microsoft.com/office/drawing/2014/main" id="{81680D8B-205A-F359-9DB3-FE9E0EBB5D2C}"/>
              </a:ext>
            </a:extLst>
          </p:cNvPr>
          <p:cNvSpPr>
            <a:spLocks noGrp="1"/>
          </p:cNvSpPr>
          <p:nvPr>
            <p:ph idx="1"/>
          </p:nvPr>
        </p:nvSpPr>
        <p:spPr>
          <a:xfrm>
            <a:off x="684212" y="685800"/>
            <a:ext cx="7507681" cy="3615267"/>
          </a:xfrm>
        </p:spPr>
        <p:txBody>
          <a:bodyPr/>
          <a:lstStyle/>
          <a:p>
            <a:r>
              <a:rPr lang="en-US" dirty="0"/>
              <a:t>Both cooling and oil play a major role in the longevity of an engine.  If there is a lack of either, this will lead to premature failure of components.  </a:t>
            </a:r>
          </a:p>
          <a:p>
            <a:r>
              <a:rPr lang="en-US" dirty="0"/>
              <a:t>Lack of lubrication will lead to that reduction of the protective film of oil that is needed to reduce friction.  Combating friction is the single most important role of oil.</a:t>
            </a:r>
          </a:p>
          <a:p>
            <a:r>
              <a:rPr lang="en-US" dirty="0"/>
              <a:t>Cooling, as the internal parts become close to their melting points that is where the components will start to “weld” themselves together.  </a:t>
            </a:r>
          </a:p>
        </p:txBody>
      </p:sp>
      <p:pic>
        <p:nvPicPr>
          <p:cNvPr id="5" name="Picture 4">
            <a:extLst>
              <a:ext uri="{FF2B5EF4-FFF2-40B4-BE49-F238E27FC236}">
                <a16:creationId xmlns:a16="http://schemas.microsoft.com/office/drawing/2014/main" id="{6DBCA8AF-9C90-86DB-9517-36A884A21B02}"/>
              </a:ext>
            </a:extLst>
          </p:cNvPr>
          <p:cNvPicPr>
            <a:picLocks noChangeAspect="1"/>
          </p:cNvPicPr>
          <p:nvPr/>
        </p:nvPicPr>
        <p:blipFill>
          <a:blip r:embed="rId2"/>
          <a:stretch>
            <a:fillRect/>
          </a:stretch>
        </p:blipFill>
        <p:spPr>
          <a:xfrm>
            <a:off x="7759231" y="4425716"/>
            <a:ext cx="4432769" cy="2432284"/>
          </a:xfrm>
          <a:prstGeom prst="rect">
            <a:avLst/>
          </a:prstGeom>
        </p:spPr>
      </p:pic>
      <p:pic>
        <p:nvPicPr>
          <p:cNvPr id="7" name="Picture 6">
            <a:extLst>
              <a:ext uri="{FF2B5EF4-FFF2-40B4-BE49-F238E27FC236}">
                <a16:creationId xmlns:a16="http://schemas.microsoft.com/office/drawing/2014/main" id="{EFFB82E4-6905-C27D-A3B0-88E87756AEA9}"/>
              </a:ext>
            </a:extLst>
          </p:cNvPr>
          <p:cNvPicPr>
            <a:picLocks noChangeAspect="1"/>
          </p:cNvPicPr>
          <p:nvPr/>
        </p:nvPicPr>
        <p:blipFill>
          <a:blip r:embed="rId3"/>
          <a:stretch>
            <a:fillRect/>
          </a:stretch>
        </p:blipFill>
        <p:spPr>
          <a:xfrm>
            <a:off x="8250372" y="79513"/>
            <a:ext cx="3941628" cy="3052235"/>
          </a:xfrm>
          <a:prstGeom prst="rect">
            <a:avLst/>
          </a:prstGeom>
        </p:spPr>
      </p:pic>
    </p:spTree>
    <p:extLst>
      <p:ext uri="{BB962C8B-B14F-4D97-AF65-F5344CB8AC3E}">
        <p14:creationId xmlns:p14="http://schemas.microsoft.com/office/powerpoint/2010/main" val="117503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7AA7-81A7-58D2-0D56-942DEB9DDD62}"/>
              </a:ext>
            </a:extLst>
          </p:cNvPr>
          <p:cNvSpPr>
            <a:spLocks noGrp="1"/>
          </p:cNvSpPr>
          <p:nvPr>
            <p:ph type="title"/>
          </p:nvPr>
        </p:nvSpPr>
        <p:spPr/>
        <p:txBody>
          <a:bodyPr/>
          <a:lstStyle/>
          <a:p>
            <a:r>
              <a:rPr lang="en-US" dirty="0"/>
              <a:t>Oil breakdown</a:t>
            </a:r>
            <a:br>
              <a:rPr lang="en-US" dirty="0"/>
            </a:br>
            <a:r>
              <a:rPr lang="en-US" b="1" dirty="0">
                <a:solidFill>
                  <a:srgbClr val="FFC000"/>
                </a:solidFill>
              </a:rPr>
              <a:t> </a:t>
            </a:r>
            <a:r>
              <a:rPr lang="en-US" sz="1800" b="1" dirty="0">
                <a:solidFill>
                  <a:srgbClr val="FFC000"/>
                </a:solidFill>
              </a:rPr>
              <a:t>**This shows the importance of oil changes**</a:t>
            </a:r>
          </a:p>
        </p:txBody>
      </p:sp>
      <p:sp>
        <p:nvSpPr>
          <p:cNvPr id="3" name="Content Placeholder 2">
            <a:extLst>
              <a:ext uri="{FF2B5EF4-FFF2-40B4-BE49-F238E27FC236}">
                <a16:creationId xmlns:a16="http://schemas.microsoft.com/office/drawing/2014/main" id="{A18B3DCD-B741-7426-370F-E784F2E78E2E}"/>
              </a:ext>
            </a:extLst>
          </p:cNvPr>
          <p:cNvSpPr>
            <a:spLocks noGrp="1"/>
          </p:cNvSpPr>
          <p:nvPr>
            <p:ph idx="1"/>
          </p:nvPr>
        </p:nvSpPr>
        <p:spPr>
          <a:xfrm>
            <a:off x="580666" y="1364530"/>
            <a:ext cx="8534400" cy="3615267"/>
          </a:xfrm>
        </p:spPr>
        <p:txBody>
          <a:bodyPr/>
          <a:lstStyle/>
          <a:p>
            <a:r>
              <a:rPr lang="en-US" dirty="0"/>
              <a:t>The lack of regular oil changes can lead to a sludge buildup from carbon and even fuel vapors in the oil.  These will break down that viscosity and make the oil thicker.  If the oil looses that ability to coat the wear parts of the engine with a fluid film, that is when we have the direct connection of metal against metal.  The picture shows how the oil can suspend those parts.</a:t>
            </a:r>
          </a:p>
        </p:txBody>
      </p:sp>
      <p:pic>
        <p:nvPicPr>
          <p:cNvPr id="5" name="Picture 4">
            <a:extLst>
              <a:ext uri="{FF2B5EF4-FFF2-40B4-BE49-F238E27FC236}">
                <a16:creationId xmlns:a16="http://schemas.microsoft.com/office/drawing/2014/main" id="{6D4F4CED-ECC6-DE06-61AD-FE7ACAB1125D}"/>
              </a:ext>
            </a:extLst>
          </p:cNvPr>
          <p:cNvPicPr>
            <a:picLocks noChangeAspect="1"/>
          </p:cNvPicPr>
          <p:nvPr/>
        </p:nvPicPr>
        <p:blipFill>
          <a:blip r:embed="rId2"/>
          <a:stretch>
            <a:fillRect/>
          </a:stretch>
        </p:blipFill>
        <p:spPr>
          <a:xfrm>
            <a:off x="7344135" y="106258"/>
            <a:ext cx="4686954" cy="1514686"/>
          </a:xfrm>
          <a:prstGeom prst="rect">
            <a:avLst/>
          </a:prstGeom>
        </p:spPr>
      </p:pic>
      <p:pic>
        <p:nvPicPr>
          <p:cNvPr id="7" name="Picture 6">
            <a:extLst>
              <a:ext uri="{FF2B5EF4-FFF2-40B4-BE49-F238E27FC236}">
                <a16:creationId xmlns:a16="http://schemas.microsoft.com/office/drawing/2014/main" id="{26442BA5-43D4-2581-9E27-5B85CEFEA8BD}"/>
              </a:ext>
            </a:extLst>
          </p:cNvPr>
          <p:cNvPicPr>
            <a:picLocks noChangeAspect="1"/>
          </p:cNvPicPr>
          <p:nvPr/>
        </p:nvPicPr>
        <p:blipFill>
          <a:blip r:embed="rId3"/>
          <a:stretch>
            <a:fillRect/>
          </a:stretch>
        </p:blipFill>
        <p:spPr>
          <a:xfrm>
            <a:off x="9015339" y="3264504"/>
            <a:ext cx="3015750" cy="3487238"/>
          </a:xfrm>
          <a:prstGeom prst="rect">
            <a:avLst/>
          </a:prstGeom>
        </p:spPr>
      </p:pic>
      <p:pic>
        <p:nvPicPr>
          <p:cNvPr id="9" name="Picture 8">
            <a:extLst>
              <a:ext uri="{FF2B5EF4-FFF2-40B4-BE49-F238E27FC236}">
                <a16:creationId xmlns:a16="http://schemas.microsoft.com/office/drawing/2014/main" id="{4753AB2B-24AC-A365-F2B4-364389956AF0}"/>
              </a:ext>
            </a:extLst>
          </p:cNvPr>
          <p:cNvPicPr>
            <a:picLocks noChangeAspect="1"/>
          </p:cNvPicPr>
          <p:nvPr/>
        </p:nvPicPr>
        <p:blipFill>
          <a:blip r:embed="rId4"/>
          <a:stretch>
            <a:fillRect/>
          </a:stretch>
        </p:blipFill>
        <p:spPr>
          <a:xfrm>
            <a:off x="477120" y="106258"/>
            <a:ext cx="2724530" cy="1810003"/>
          </a:xfrm>
          <a:prstGeom prst="rect">
            <a:avLst/>
          </a:prstGeom>
        </p:spPr>
      </p:pic>
    </p:spTree>
    <p:extLst>
      <p:ext uri="{BB962C8B-B14F-4D97-AF65-F5344CB8AC3E}">
        <p14:creationId xmlns:p14="http://schemas.microsoft.com/office/powerpoint/2010/main" val="2519108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5613-427B-FA60-CC64-5ED85275C394}"/>
              </a:ext>
            </a:extLst>
          </p:cNvPr>
          <p:cNvSpPr>
            <a:spLocks noGrp="1"/>
          </p:cNvSpPr>
          <p:nvPr>
            <p:ph type="title"/>
          </p:nvPr>
        </p:nvSpPr>
        <p:spPr/>
        <p:txBody>
          <a:bodyPr/>
          <a:lstStyle/>
          <a:p>
            <a:r>
              <a:rPr lang="en-US" dirty="0"/>
              <a:t>Coolant Breakdown</a:t>
            </a:r>
          </a:p>
        </p:txBody>
      </p:sp>
      <p:sp>
        <p:nvSpPr>
          <p:cNvPr id="3" name="Content Placeholder 2">
            <a:extLst>
              <a:ext uri="{FF2B5EF4-FFF2-40B4-BE49-F238E27FC236}">
                <a16:creationId xmlns:a16="http://schemas.microsoft.com/office/drawing/2014/main" id="{16BCEBF6-FDAE-C3CE-5F7F-4804FD472CC6}"/>
              </a:ext>
            </a:extLst>
          </p:cNvPr>
          <p:cNvSpPr>
            <a:spLocks noGrp="1"/>
          </p:cNvSpPr>
          <p:nvPr>
            <p:ph idx="1"/>
          </p:nvPr>
        </p:nvSpPr>
        <p:spPr>
          <a:xfrm>
            <a:off x="684212" y="685800"/>
            <a:ext cx="7196596" cy="3615267"/>
          </a:xfrm>
        </p:spPr>
        <p:txBody>
          <a:bodyPr>
            <a:normAutofit fontScale="92500" lnSpcReduction="10000"/>
          </a:bodyPr>
          <a:lstStyle/>
          <a:p>
            <a:r>
              <a:rPr lang="en-US" dirty="0"/>
              <a:t>Over time through heat cycles there is a potential that coolant can break down the chemical structure,  In turn making it less effective. </a:t>
            </a:r>
          </a:p>
          <a:p>
            <a:r>
              <a:rPr lang="en-US" dirty="0"/>
              <a:t>The water that we use to dilute the mixture is important.  Using Tap water can introduce minerals into the system that will aid in the creating corrosion and buildup. </a:t>
            </a:r>
          </a:p>
          <a:p>
            <a:r>
              <a:rPr lang="en-US" dirty="0"/>
              <a:t>Flushing the coolant system and adding new coolant will bring that freeze point back to correct levels.  While also removing the sludge or contaminants from the system.</a:t>
            </a:r>
          </a:p>
          <a:p>
            <a:r>
              <a:rPr lang="en-US" dirty="0"/>
              <a:t>Sign of breakdown, can be a discoloration or overheating.</a:t>
            </a:r>
          </a:p>
        </p:txBody>
      </p:sp>
      <p:pic>
        <p:nvPicPr>
          <p:cNvPr id="5" name="Picture 4">
            <a:extLst>
              <a:ext uri="{FF2B5EF4-FFF2-40B4-BE49-F238E27FC236}">
                <a16:creationId xmlns:a16="http://schemas.microsoft.com/office/drawing/2014/main" id="{E16ABD1E-98AB-E194-74B4-76D582F00912}"/>
              </a:ext>
            </a:extLst>
          </p:cNvPr>
          <p:cNvPicPr>
            <a:picLocks noChangeAspect="1"/>
          </p:cNvPicPr>
          <p:nvPr/>
        </p:nvPicPr>
        <p:blipFill>
          <a:blip r:embed="rId2"/>
          <a:stretch>
            <a:fillRect/>
          </a:stretch>
        </p:blipFill>
        <p:spPr>
          <a:xfrm>
            <a:off x="7988019" y="94268"/>
            <a:ext cx="4080905" cy="2559515"/>
          </a:xfrm>
          <a:prstGeom prst="rect">
            <a:avLst/>
          </a:prstGeom>
        </p:spPr>
      </p:pic>
      <p:pic>
        <p:nvPicPr>
          <p:cNvPr id="7" name="Picture 6">
            <a:extLst>
              <a:ext uri="{FF2B5EF4-FFF2-40B4-BE49-F238E27FC236}">
                <a16:creationId xmlns:a16="http://schemas.microsoft.com/office/drawing/2014/main" id="{335EAC0F-AC5A-E6CE-7407-F4275C9D10D4}"/>
              </a:ext>
            </a:extLst>
          </p:cNvPr>
          <p:cNvPicPr>
            <a:picLocks noChangeAspect="1"/>
          </p:cNvPicPr>
          <p:nvPr/>
        </p:nvPicPr>
        <p:blipFill>
          <a:blip r:embed="rId3"/>
          <a:stretch>
            <a:fillRect/>
          </a:stretch>
        </p:blipFill>
        <p:spPr>
          <a:xfrm>
            <a:off x="6450496" y="5154692"/>
            <a:ext cx="5741504" cy="1609039"/>
          </a:xfrm>
          <a:prstGeom prst="rect">
            <a:avLst/>
          </a:prstGeom>
        </p:spPr>
      </p:pic>
    </p:spTree>
    <p:extLst>
      <p:ext uri="{BB962C8B-B14F-4D97-AF65-F5344CB8AC3E}">
        <p14:creationId xmlns:p14="http://schemas.microsoft.com/office/powerpoint/2010/main" val="2806734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FCCB-F3C4-3028-F5BA-A758DA9F4B39}"/>
              </a:ext>
            </a:extLst>
          </p:cNvPr>
          <p:cNvSpPr>
            <a:spLocks noGrp="1"/>
          </p:cNvSpPr>
          <p:nvPr>
            <p:ph type="title"/>
          </p:nvPr>
        </p:nvSpPr>
        <p:spPr/>
        <p:txBody>
          <a:bodyPr/>
          <a:lstStyle/>
          <a:p>
            <a:r>
              <a:rPr lang="en-US" dirty="0"/>
              <a:t>Quiz time</a:t>
            </a:r>
          </a:p>
        </p:txBody>
      </p:sp>
      <p:sp>
        <p:nvSpPr>
          <p:cNvPr id="3" name="Content Placeholder 2">
            <a:extLst>
              <a:ext uri="{FF2B5EF4-FFF2-40B4-BE49-F238E27FC236}">
                <a16:creationId xmlns:a16="http://schemas.microsoft.com/office/drawing/2014/main" id="{03DFE4BA-292E-5974-0889-8D9B990EAA5C}"/>
              </a:ext>
            </a:extLst>
          </p:cNvPr>
          <p:cNvSpPr>
            <a:spLocks noGrp="1"/>
          </p:cNvSpPr>
          <p:nvPr>
            <p:ph idx="1"/>
          </p:nvPr>
        </p:nvSpPr>
        <p:spPr>
          <a:xfrm>
            <a:off x="684212" y="685800"/>
            <a:ext cx="4575945" cy="3615267"/>
          </a:xfrm>
        </p:spPr>
        <p:txBody>
          <a:bodyPr>
            <a:normAutofit lnSpcReduction="10000"/>
          </a:bodyPr>
          <a:lstStyle/>
          <a:p>
            <a:r>
              <a:rPr lang="en-US" dirty="0"/>
              <a:t>What is the optimal mixture of coolant</a:t>
            </a:r>
          </a:p>
          <a:p>
            <a:r>
              <a:rPr lang="en-US" dirty="0"/>
              <a:t>Besides lubrication,  what does engine oil do?</a:t>
            </a:r>
          </a:p>
          <a:p>
            <a:r>
              <a:rPr lang="en-US" dirty="0"/>
              <a:t>Can a fan cooled engine be run without shields?</a:t>
            </a:r>
          </a:p>
          <a:p>
            <a:r>
              <a:rPr lang="en-US" dirty="0"/>
              <a:t>____air is an air-cooled engine without a fan</a:t>
            </a:r>
          </a:p>
          <a:p>
            <a:r>
              <a:rPr lang="en-US" dirty="0"/>
              <a:t>What is the name of the protective barrier oil makes?</a:t>
            </a:r>
          </a:p>
          <a:p>
            <a:endParaRPr lang="en-US" dirty="0"/>
          </a:p>
        </p:txBody>
      </p:sp>
    </p:spTree>
    <p:extLst>
      <p:ext uri="{BB962C8B-B14F-4D97-AF65-F5344CB8AC3E}">
        <p14:creationId xmlns:p14="http://schemas.microsoft.com/office/powerpoint/2010/main" val="3046580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FA712-84E8-857A-9BD7-1534795A7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1BAEF-14B4-CB07-F39B-6B18EB05A5F1}"/>
              </a:ext>
            </a:extLst>
          </p:cNvPr>
          <p:cNvSpPr>
            <a:spLocks noGrp="1"/>
          </p:cNvSpPr>
          <p:nvPr>
            <p:ph type="title"/>
          </p:nvPr>
        </p:nvSpPr>
        <p:spPr/>
        <p:txBody>
          <a:bodyPr/>
          <a:lstStyle/>
          <a:p>
            <a:r>
              <a:rPr lang="en-US" dirty="0"/>
              <a:t>Quiz time</a:t>
            </a:r>
          </a:p>
        </p:txBody>
      </p:sp>
      <p:sp>
        <p:nvSpPr>
          <p:cNvPr id="3" name="Content Placeholder 2">
            <a:extLst>
              <a:ext uri="{FF2B5EF4-FFF2-40B4-BE49-F238E27FC236}">
                <a16:creationId xmlns:a16="http://schemas.microsoft.com/office/drawing/2014/main" id="{89C89897-1002-780E-7240-CEF1338E527E}"/>
              </a:ext>
            </a:extLst>
          </p:cNvPr>
          <p:cNvSpPr>
            <a:spLocks noGrp="1"/>
          </p:cNvSpPr>
          <p:nvPr>
            <p:ph idx="1"/>
          </p:nvPr>
        </p:nvSpPr>
        <p:spPr>
          <a:xfrm>
            <a:off x="684212" y="685800"/>
            <a:ext cx="4575945" cy="3615267"/>
          </a:xfrm>
        </p:spPr>
        <p:txBody>
          <a:bodyPr>
            <a:normAutofit lnSpcReduction="10000"/>
          </a:bodyPr>
          <a:lstStyle/>
          <a:p>
            <a:r>
              <a:rPr lang="en-US" dirty="0"/>
              <a:t>What is the optimal mixture of coolant</a:t>
            </a:r>
          </a:p>
          <a:p>
            <a:r>
              <a:rPr lang="en-US" dirty="0"/>
              <a:t>Besides lubrication,  what does engine oil do?</a:t>
            </a:r>
          </a:p>
          <a:p>
            <a:r>
              <a:rPr lang="en-US" dirty="0"/>
              <a:t>Can a fan cooled engine be run without shields?</a:t>
            </a:r>
          </a:p>
          <a:p>
            <a:r>
              <a:rPr lang="en-US" dirty="0"/>
              <a:t>____air is an air-cooled engine without a fan</a:t>
            </a:r>
          </a:p>
          <a:p>
            <a:r>
              <a:rPr lang="en-US" dirty="0"/>
              <a:t>What is the name of the protective barrier oil makes?</a:t>
            </a:r>
          </a:p>
          <a:p>
            <a:endParaRPr lang="en-US" dirty="0"/>
          </a:p>
        </p:txBody>
      </p:sp>
      <p:sp>
        <p:nvSpPr>
          <p:cNvPr id="4" name="TextBox 3">
            <a:extLst>
              <a:ext uri="{FF2B5EF4-FFF2-40B4-BE49-F238E27FC236}">
                <a16:creationId xmlns:a16="http://schemas.microsoft.com/office/drawing/2014/main" id="{239C8401-1DD2-CA51-AA6B-EACA03E6E416}"/>
              </a:ext>
            </a:extLst>
          </p:cNvPr>
          <p:cNvSpPr txBox="1"/>
          <p:nvPr/>
        </p:nvSpPr>
        <p:spPr>
          <a:xfrm>
            <a:off x="6020585" y="477842"/>
            <a:ext cx="4835950" cy="3785652"/>
          </a:xfrm>
          <a:prstGeom prst="rect">
            <a:avLst/>
          </a:prstGeom>
          <a:noFill/>
        </p:spPr>
        <p:txBody>
          <a:bodyPr wrap="square" rtlCol="0">
            <a:spAutoFit/>
          </a:bodyPr>
          <a:lstStyle/>
          <a:p>
            <a:r>
              <a:rPr lang="en-US" sz="2400" dirty="0">
                <a:solidFill>
                  <a:srgbClr val="FFFF00"/>
                </a:solidFill>
              </a:rPr>
              <a:t>50/50</a:t>
            </a:r>
          </a:p>
          <a:p>
            <a:endParaRPr lang="en-US" sz="2400" dirty="0">
              <a:solidFill>
                <a:srgbClr val="FFFF00"/>
              </a:solidFill>
            </a:endParaRPr>
          </a:p>
          <a:p>
            <a:r>
              <a:rPr lang="en-US" sz="2400" dirty="0">
                <a:solidFill>
                  <a:srgbClr val="FFFF00"/>
                </a:solidFill>
              </a:rPr>
              <a:t>Aids in cooling</a:t>
            </a:r>
          </a:p>
          <a:p>
            <a:endParaRPr lang="en-US" sz="2400" dirty="0">
              <a:solidFill>
                <a:srgbClr val="FFFF00"/>
              </a:solidFill>
            </a:endParaRPr>
          </a:p>
          <a:p>
            <a:r>
              <a:rPr lang="en-US" sz="2400" dirty="0">
                <a:solidFill>
                  <a:srgbClr val="FFFF00"/>
                </a:solidFill>
              </a:rPr>
              <a:t>No air will not be forced across the crucial parts</a:t>
            </a:r>
          </a:p>
          <a:p>
            <a:endParaRPr lang="en-US" sz="2400" dirty="0">
              <a:solidFill>
                <a:srgbClr val="FFFF00"/>
              </a:solidFill>
            </a:endParaRPr>
          </a:p>
          <a:p>
            <a:r>
              <a:rPr lang="en-US" sz="2400" dirty="0">
                <a:solidFill>
                  <a:srgbClr val="FFFF00"/>
                </a:solidFill>
              </a:rPr>
              <a:t>Free air</a:t>
            </a:r>
          </a:p>
          <a:p>
            <a:endParaRPr lang="en-US" sz="2400" dirty="0">
              <a:solidFill>
                <a:srgbClr val="FFFF00"/>
              </a:solidFill>
            </a:endParaRPr>
          </a:p>
          <a:p>
            <a:r>
              <a:rPr lang="en-US" sz="2400" dirty="0">
                <a:solidFill>
                  <a:srgbClr val="FFFF00"/>
                </a:solidFill>
              </a:rPr>
              <a:t>Fluid Film</a:t>
            </a:r>
          </a:p>
        </p:txBody>
      </p:sp>
    </p:spTree>
    <p:extLst>
      <p:ext uri="{BB962C8B-B14F-4D97-AF65-F5344CB8AC3E}">
        <p14:creationId xmlns:p14="http://schemas.microsoft.com/office/powerpoint/2010/main" val="422201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7060E-29BB-BD47-0A95-C90995648147}"/>
              </a:ext>
            </a:extLst>
          </p:cNvPr>
          <p:cNvSpPr>
            <a:spLocks noGrp="1"/>
          </p:cNvSpPr>
          <p:nvPr>
            <p:ph type="title"/>
          </p:nvPr>
        </p:nvSpPr>
        <p:spPr>
          <a:xfrm>
            <a:off x="684212" y="4487332"/>
            <a:ext cx="8534400" cy="1507067"/>
          </a:xfrm>
        </p:spPr>
        <p:txBody>
          <a:bodyPr>
            <a:normAutofit/>
          </a:bodyPr>
          <a:lstStyle/>
          <a:p>
            <a:r>
              <a:rPr lang="en-US" dirty="0"/>
              <a:t>Any Questions from previous lessons? </a:t>
            </a:r>
          </a:p>
        </p:txBody>
      </p:sp>
      <p:graphicFrame>
        <p:nvGraphicFramePr>
          <p:cNvPr id="5" name="Content Placeholder 2">
            <a:extLst>
              <a:ext uri="{FF2B5EF4-FFF2-40B4-BE49-F238E27FC236}">
                <a16:creationId xmlns:a16="http://schemas.microsoft.com/office/drawing/2014/main" id="{FD4BCBAE-2955-9CBA-DBBF-5FCFC070B04C}"/>
              </a:ext>
            </a:extLst>
          </p:cNvPr>
          <p:cNvGraphicFramePr>
            <a:graphicFrameLocks noGrp="1"/>
          </p:cNvGraphicFramePr>
          <p:nvPr>
            <p:ph idx="1"/>
            <p:extLst>
              <p:ext uri="{D42A27DB-BD31-4B8C-83A1-F6EECF244321}">
                <p14:modId xmlns:p14="http://schemas.microsoft.com/office/powerpoint/2010/main" val="2024439684"/>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37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rd's eye view of the oil platform at sea">
            <a:extLst>
              <a:ext uri="{FF2B5EF4-FFF2-40B4-BE49-F238E27FC236}">
                <a16:creationId xmlns:a16="http://schemas.microsoft.com/office/drawing/2014/main" id="{D5D256F6-7AA2-0B9C-65CB-792EA4C635FD}"/>
              </a:ext>
            </a:extLst>
          </p:cNvPr>
          <p:cNvPicPr>
            <a:picLocks noChangeAspect="1"/>
          </p:cNvPicPr>
          <p:nvPr/>
        </p:nvPicPr>
        <p:blipFill>
          <a:blip r:embed="rId2">
            <a:alphaModFix amt="40000"/>
          </a:blip>
          <a:srcRect t="12519" b="3211"/>
          <a:stretch>
            <a:fillRect/>
          </a:stretch>
        </p:blipFill>
        <p:spPr>
          <a:xfrm>
            <a:off x="12170" y="13514"/>
            <a:ext cx="12192000" cy="6857990"/>
          </a:xfrm>
          <a:prstGeom prst="rect">
            <a:avLst/>
          </a:prstGeom>
        </p:spPr>
      </p:pic>
      <p:sp>
        <p:nvSpPr>
          <p:cNvPr id="2" name="Title 1">
            <a:extLst>
              <a:ext uri="{FF2B5EF4-FFF2-40B4-BE49-F238E27FC236}">
                <a16:creationId xmlns:a16="http://schemas.microsoft.com/office/drawing/2014/main" id="{28B63816-8026-9A13-BBD1-7EDA8B877517}"/>
              </a:ext>
            </a:extLst>
          </p:cNvPr>
          <p:cNvSpPr>
            <a:spLocks noGrp="1"/>
          </p:cNvSpPr>
          <p:nvPr>
            <p:ph type="title"/>
          </p:nvPr>
        </p:nvSpPr>
        <p:spPr>
          <a:xfrm>
            <a:off x="684212" y="685799"/>
            <a:ext cx="8001000" cy="2971801"/>
          </a:xfrm>
        </p:spPr>
        <p:txBody>
          <a:bodyPr vert="horz" lIns="91440" tIns="45720" rIns="91440" bIns="45720" rtlCol="0" anchor="b">
            <a:normAutofit/>
          </a:bodyPr>
          <a:lstStyle/>
          <a:p>
            <a:r>
              <a:rPr lang="en-US" sz="4800" dirty="0"/>
              <a:t>Oil systems</a:t>
            </a:r>
          </a:p>
        </p:txBody>
      </p:sp>
      <p:sp>
        <p:nvSpPr>
          <p:cNvPr id="4" name="TextBox 3">
            <a:extLst>
              <a:ext uri="{FF2B5EF4-FFF2-40B4-BE49-F238E27FC236}">
                <a16:creationId xmlns:a16="http://schemas.microsoft.com/office/drawing/2014/main" id="{9DB20753-0A75-B256-3B11-CB74D28E48C6}"/>
              </a:ext>
            </a:extLst>
          </p:cNvPr>
          <p:cNvSpPr txBox="1"/>
          <p:nvPr/>
        </p:nvSpPr>
        <p:spPr>
          <a:xfrm>
            <a:off x="5839813" y="842884"/>
            <a:ext cx="6023113" cy="5355312"/>
          </a:xfrm>
          <a:prstGeom prst="rect">
            <a:avLst/>
          </a:prstGeom>
          <a:noFill/>
        </p:spPr>
        <p:txBody>
          <a:bodyPr wrap="square" rtlCol="0">
            <a:spAutoFit/>
          </a:bodyPr>
          <a:lstStyle/>
          <a:p>
            <a:r>
              <a:rPr lang="en-US" dirty="0"/>
              <a:t>All engines must incorporate some kind of lubrication system. Examples are:</a:t>
            </a:r>
          </a:p>
          <a:p>
            <a:endParaRPr lang="en-US" dirty="0"/>
          </a:p>
          <a:p>
            <a:r>
              <a:rPr lang="en-US" b="1" u="sng" dirty="0"/>
              <a:t>2 Cycle </a:t>
            </a:r>
          </a:p>
          <a:p>
            <a:pPr marL="285750" indent="-285750">
              <a:buFont typeface="Arial" panose="020B0604020202020204" pitchFamily="34" charset="0"/>
              <a:buChar char="•"/>
            </a:pPr>
            <a:r>
              <a:rPr lang="en-US" dirty="0"/>
              <a:t>Oil-gas mixture- Proper ratio</a:t>
            </a:r>
          </a:p>
          <a:p>
            <a:pPr marL="285750" indent="-285750">
              <a:buFont typeface="Arial" panose="020B0604020202020204" pitchFamily="34" charset="0"/>
              <a:buChar char="•"/>
            </a:pPr>
            <a:r>
              <a:rPr lang="en-US" dirty="0"/>
              <a:t>Oil injection- Pump driven oil pump that will deliver the oil to internal rotating group.</a:t>
            </a:r>
          </a:p>
          <a:p>
            <a:endParaRPr lang="en-US" dirty="0"/>
          </a:p>
          <a:p>
            <a:r>
              <a:rPr lang="en-US" b="1" u="sng" dirty="0"/>
              <a:t>4 Cycle </a:t>
            </a:r>
          </a:p>
          <a:p>
            <a:pPr marL="285750" indent="-285750">
              <a:buFont typeface="Arial" panose="020B0604020202020204" pitchFamily="34" charset="0"/>
              <a:buChar char="•"/>
            </a:pPr>
            <a:r>
              <a:rPr lang="en-US" dirty="0"/>
              <a:t>Splash lubrication-  The rotating parts internally splash the oil to the areas needing the lubrication.</a:t>
            </a:r>
          </a:p>
          <a:p>
            <a:endParaRPr lang="en-US" dirty="0"/>
          </a:p>
          <a:p>
            <a:pPr marL="285750" indent="-285750">
              <a:buFont typeface="Arial" panose="020B0604020202020204" pitchFamily="34" charset="0"/>
              <a:buChar char="•"/>
            </a:pPr>
            <a:r>
              <a:rPr lang="en-US" dirty="0"/>
              <a:t>Pressurized oil system-  These systems have a pump to deliver the internal components of engines the proper amount of oil.  These systems contain a pump pressure regulator filter and oil pressure galleries.  </a:t>
            </a:r>
          </a:p>
          <a:p>
            <a:endParaRPr lang="en-US" dirty="0"/>
          </a:p>
          <a:p>
            <a:endParaRPr lang="en-US" dirty="0"/>
          </a:p>
        </p:txBody>
      </p:sp>
    </p:spTree>
    <p:extLst>
      <p:ext uri="{BB962C8B-B14F-4D97-AF65-F5344CB8AC3E}">
        <p14:creationId xmlns:p14="http://schemas.microsoft.com/office/powerpoint/2010/main" val="130610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A284F58-D223-4943-8136-110087591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E01557-8CD9-480F-7975-AD2516B8B54F}"/>
              </a:ext>
            </a:extLst>
          </p:cNvPr>
          <p:cNvSpPr>
            <a:spLocks noGrp="1"/>
          </p:cNvSpPr>
          <p:nvPr>
            <p:ph type="title"/>
          </p:nvPr>
        </p:nvSpPr>
        <p:spPr>
          <a:xfrm>
            <a:off x="4661860" y="4487332"/>
            <a:ext cx="5627258" cy="1507067"/>
          </a:xfrm>
        </p:spPr>
        <p:txBody>
          <a:bodyPr>
            <a:normAutofit/>
          </a:bodyPr>
          <a:lstStyle/>
          <a:p>
            <a:r>
              <a:rPr lang="en-US" dirty="0"/>
              <a:t>Engine oil</a:t>
            </a:r>
          </a:p>
        </p:txBody>
      </p:sp>
      <p:sp>
        <p:nvSpPr>
          <p:cNvPr id="39" name="Snip Diagonal Corner Rectangle 16">
            <a:extLst>
              <a:ext uri="{FF2B5EF4-FFF2-40B4-BE49-F238E27FC236}">
                <a16:creationId xmlns:a16="http://schemas.microsoft.com/office/drawing/2014/main" id="{309C20E7-B20F-4A0C-BF70-F99DAF068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3208D18-69B4-5477-9418-E46DFAAC7364}"/>
              </a:ext>
            </a:extLst>
          </p:cNvPr>
          <p:cNvPicPr>
            <a:picLocks noChangeAspect="1"/>
          </p:cNvPicPr>
          <p:nvPr/>
        </p:nvPicPr>
        <p:blipFill>
          <a:blip r:embed="rId2"/>
          <a:stretch>
            <a:fillRect/>
          </a:stretch>
        </p:blipFill>
        <p:spPr>
          <a:xfrm>
            <a:off x="1759225" y="942456"/>
            <a:ext cx="2146621" cy="1073311"/>
          </a:xfrm>
          <a:prstGeom prst="rect">
            <a:avLst/>
          </a:prstGeom>
        </p:spPr>
      </p:pic>
      <p:pic>
        <p:nvPicPr>
          <p:cNvPr id="9" name="Picture 8">
            <a:extLst>
              <a:ext uri="{FF2B5EF4-FFF2-40B4-BE49-F238E27FC236}">
                <a16:creationId xmlns:a16="http://schemas.microsoft.com/office/drawing/2014/main" id="{D3E5B992-4EC3-4118-49DC-1EC931DD2410}"/>
              </a:ext>
            </a:extLst>
          </p:cNvPr>
          <p:cNvPicPr>
            <a:picLocks noChangeAspect="1"/>
          </p:cNvPicPr>
          <p:nvPr/>
        </p:nvPicPr>
        <p:blipFill>
          <a:blip r:embed="rId3"/>
          <a:stretch>
            <a:fillRect/>
          </a:stretch>
        </p:blipFill>
        <p:spPr>
          <a:xfrm>
            <a:off x="722328" y="2254448"/>
            <a:ext cx="3579172" cy="2201191"/>
          </a:xfrm>
          <a:prstGeom prst="rect">
            <a:avLst/>
          </a:prstGeom>
        </p:spPr>
      </p:pic>
      <p:pic>
        <p:nvPicPr>
          <p:cNvPr id="11" name="Picture 10">
            <a:extLst>
              <a:ext uri="{FF2B5EF4-FFF2-40B4-BE49-F238E27FC236}">
                <a16:creationId xmlns:a16="http://schemas.microsoft.com/office/drawing/2014/main" id="{1AD6248B-3924-4CF9-F3A8-5ED5C8FF4AA6}"/>
              </a:ext>
            </a:extLst>
          </p:cNvPr>
          <p:cNvPicPr>
            <a:picLocks noChangeAspect="1"/>
          </p:cNvPicPr>
          <p:nvPr/>
        </p:nvPicPr>
        <p:blipFill>
          <a:blip r:embed="rId4"/>
          <a:stretch>
            <a:fillRect/>
          </a:stretch>
        </p:blipFill>
        <p:spPr>
          <a:xfrm>
            <a:off x="1322466" y="4583696"/>
            <a:ext cx="2116473" cy="1195807"/>
          </a:xfrm>
          <a:prstGeom prst="rect">
            <a:avLst/>
          </a:prstGeom>
        </p:spPr>
      </p:pic>
      <p:sp>
        <p:nvSpPr>
          <p:cNvPr id="3" name="Content Placeholder 2">
            <a:extLst>
              <a:ext uri="{FF2B5EF4-FFF2-40B4-BE49-F238E27FC236}">
                <a16:creationId xmlns:a16="http://schemas.microsoft.com/office/drawing/2014/main" id="{6EFBB2E6-BD03-FF8A-6499-AA878D1232DB}"/>
              </a:ext>
            </a:extLst>
          </p:cNvPr>
          <p:cNvSpPr>
            <a:spLocks noGrp="1"/>
          </p:cNvSpPr>
          <p:nvPr>
            <p:ph idx="1"/>
          </p:nvPr>
        </p:nvSpPr>
        <p:spPr>
          <a:xfrm>
            <a:off x="4661860" y="685800"/>
            <a:ext cx="6253792" cy="3615267"/>
          </a:xfrm>
        </p:spPr>
        <p:txBody>
          <a:bodyPr>
            <a:normAutofit fontScale="85000" lnSpcReduction="10000"/>
          </a:bodyPr>
          <a:lstStyle/>
          <a:p>
            <a:r>
              <a:rPr lang="en-US" dirty="0">
                <a:solidFill>
                  <a:schemeClr val="bg2">
                    <a:lumMod val="50000"/>
                  </a:schemeClr>
                </a:solidFill>
              </a:rPr>
              <a:t>It is important to use the correct oil and viscosity rating based on the air temperature that engines will run in.  Operating outside of these recommended air temperature ranges may cause premature engine failures. </a:t>
            </a:r>
          </a:p>
          <a:p>
            <a:r>
              <a:rPr lang="en-US" dirty="0">
                <a:solidFill>
                  <a:schemeClr val="bg2">
                    <a:lumMod val="50000"/>
                  </a:schemeClr>
                </a:solidFill>
              </a:rPr>
              <a:t>Viscosity is the internal friction within an oil that resists its flow.  It measures the oil’s resistance to flow.</a:t>
            </a:r>
          </a:p>
          <a:p>
            <a:endParaRPr lang="en-US" dirty="0">
              <a:solidFill>
                <a:schemeClr val="bg2">
                  <a:lumMod val="50000"/>
                </a:schemeClr>
              </a:solidFill>
            </a:endParaRPr>
          </a:p>
          <a:p>
            <a:r>
              <a:rPr lang="en-US" dirty="0">
                <a:solidFill>
                  <a:schemeClr val="bg2">
                    <a:lumMod val="50000"/>
                  </a:schemeClr>
                </a:solidFill>
              </a:rPr>
              <a:t>Temperature can affect the oil viscosity-</a:t>
            </a:r>
          </a:p>
          <a:p>
            <a:r>
              <a:rPr lang="en-US" dirty="0">
                <a:solidFill>
                  <a:schemeClr val="bg2">
                    <a:lumMod val="50000"/>
                  </a:schemeClr>
                </a:solidFill>
              </a:rPr>
              <a:t>Always follow the manufacturer recommendations for which oil to use in their products.</a:t>
            </a:r>
          </a:p>
        </p:txBody>
      </p:sp>
      <p:grpSp>
        <p:nvGrpSpPr>
          <p:cNvPr id="41" name="Group 40">
            <a:extLst>
              <a:ext uri="{FF2B5EF4-FFF2-40B4-BE49-F238E27FC236}">
                <a16:creationId xmlns:a16="http://schemas.microsoft.com/office/drawing/2014/main" id="{54DBF661-03ED-45DA-9A14-37800CC93F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2" name="Straight Connector 41">
              <a:extLst>
                <a:ext uri="{FF2B5EF4-FFF2-40B4-BE49-F238E27FC236}">
                  <a16:creationId xmlns:a16="http://schemas.microsoft.com/office/drawing/2014/main" id="{1042268B-23B0-4FA5-9298-C23B6C0A16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73D8B40-3614-4515-9446-8DA93EC4C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AAC687B-8AD1-42A6-AC51-75E943AC32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1F4C38C-1C33-484B-8BFB-44DAF7AEF2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2F3062B-51E5-4FFE-B162-DE95D06E2A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0404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FC3BF2D-25C6-4594-8B55-8F1185219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E8AECB-08B5-6414-983E-1F05139CEB57}"/>
              </a:ext>
            </a:extLst>
          </p:cNvPr>
          <p:cNvSpPr>
            <a:spLocks noGrp="1"/>
          </p:cNvSpPr>
          <p:nvPr>
            <p:ph type="title"/>
          </p:nvPr>
        </p:nvSpPr>
        <p:spPr>
          <a:xfrm>
            <a:off x="4552378" y="4487332"/>
            <a:ext cx="5556822" cy="1507067"/>
          </a:xfrm>
        </p:spPr>
        <p:txBody>
          <a:bodyPr>
            <a:normAutofit/>
          </a:bodyPr>
          <a:lstStyle/>
          <a:p>
            <a:r>
              <a:rPr lang="en-US" dirty="0"/>
              <a:t>2 cycle </a:t>
            </a:r>
          </a:p>
        </p:txBody>
      </p:sp>
      <p:sp>
        <p:nvSpPr>
          <p:cNvPr id="14" name="Rectangle 13">
            <a:extLst>
              <a:ext uri="{FF2B5EF4-FFF2-40B4-BE49-F238E27FC236}">
                <a16:creationId xmlns:a16="http://schemas.microsoft.com/office/drawing/2014/main" id="{F7A12C12-F8D4-4AC9-84E1-E4F85BFAB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070923"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4B552A-3048-C4DD-1535-5E6FD7620FC0}"/>
              </a:ext>
            </a:extLst>
          </p:cNvPr>
          <p:cNvPicPr>
            <a:picLocks noChangeAspect="1"/>
          </p:cNvPicPr>
          <p:nvPr/>
        </p:nvPicPr>
        <p:blipFill>
          <a:blip r:embed="rId2"/>
          <a:stretch>
            <a:fillRect/>
          </a:stretch>
        </p:blipFill>
        <p:spPr>
          <a:xfrm>
            <a:off x="484631" y="882175"/>
            <a:ext cx="3092569" cy="2010170"/>
          </a:xfrm>
          <a:prstGeom prst="rect">
            <a:avLst/>
          </a:prstGeom>
        </p:spPr>
      </p:pic>
      <p:pic>
        <p:nvPicPr>
          <p:cNvPr id="7" name="Picture 6">
            <a:extLst>
              <a:ext uri="{FF2B5EF4-FFF2-40B4-BE49-F238E27FC236}">
                <a16:creationId xmlns:a16="http://schemas.microsoft.com/office/drawing/2014/main" id="{5ECEB16A-975B-B602-E63E-753699CC85EE}"/>
              </a:ext>
            </a:extLst>
          </p:cNvPr>
          <p:cNvPicPr>
            <a:picLocks noChangeAspect="1"/>
          </p:cNvPicPr>
          <p:nvPr/>
        </p:nvPicPr>
        <p:blipFill>
          <a:blip r:embed="rId3"/>
          <a:stretch>
            <a:fillRect/>
          </a:stretch>
        </p:blipFill>
        <p:spPr>
          <a:xfrm>
            <a:off x="484632" y="3991572"/>
            <a:ext cx="3092568" cy="1979243"/>
          </a:xfrm>
          <a:prstGeom prst="rect">
            <a:avLst/>
          </a:prstGeom>
        </p:spPr>
      </p:pic>
      <p:sp>
        <p:nvSpPr>
          <p:cNvPr id="11" name="Content Placeholder 2">
            <a:extLst>
              <a:ext uri="{FF2B5EF4-FFF2-40B4-BE49-F238E27FC236}">
                <a16:creationId xmlns:a16="http://schemas.microsoft.com/office/drawing/2014/main" id="{B0C876A1-AC02-F0A5-0FDF-920EEF9B1341}"/>
              </a:ext>
            </a:extLst>
          </p:cNvPr>
          <p:cNvSpPr>
            <a:spLocks noGrp="1"/>
          </p:cNvSpPr>
          <p:nvPr>
            <p:ph idx="1"/>
          </p:nvPr>
        </p:nvSpPr>
        <p:spPr>
          <a:xfrm>
            <a:off x="4552378" y="685800"/>
            <a:ext cx="6825775" cy="3615267"/>
          </a:xfrm>
        </p:spPr>
        <p:txBody>
          <a:bodyPr>
            <a:normAutofit lnSpcReduction="10000"/>
          </a:bodyPr>
          <a:lstStyle/>
          <a:p>
            <a:r>
              <a:rPr lang="en-US" dirty="0"/>
              <a:t>Use of the oil mixture to incorporate all the internal parts and lubricate them.</a:t>
            </a:r>
          </a:p>
          <a:p>
            <a:r>
              <a:rPr lang="en-US" dirty="0"/>
              <a:t>Oil injection: This has a small driven pump that will draw the oil from the reservoir to then inject it into the intake stream.  These can also be attached to the throttle linkage and vary the amount of oil in relation to throttle position.</a:t>
            </a:r>
          </a:p>
          <a:p>
            <a:endParaRPr lang="en-US" dirty="0"/>
          </a:p>
          <a:p>
            <a:r>
              <a:rPr lang="en-US" dirty="0"/>
              <a:t>Correct Mixture will include the proper amount of oil for the lubrication properties and to keep the engine from fouling spark plugs</a:t>
            </a:r>
          </a:p>
        </p:txBody>
      </p:sp>
      <p:grpSp>
        <p:nvGrpSpPr>
          <p:cNvPr id="16" name="Group 15">
            <a:extLst>
              <a:ext uri="{FF2B5EF4-FFF2-40B4-BE49-F238E27FC236}">
                <a16:creationId xmlns:a16="http://schemas.microsoft.com/office/drawing/2014/main" id="{8FD8AD14-0613-481A-BA78-CCA8DD1F3B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7" name="Straight Connector 16">
              <a:extLst>
                <a:ext uri="{FF2B5EF4-FFF2-40B4-BE49-F238E27FC236}">
                  <a16:creationId xmlns:a16="http://schemas.microsoft.com/office/drawing/2014/main" id="{F36D0C6A-5417-49B9-A556-98633131BE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8727C4A-D172-4E5A-9D28-9C04CC829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3D19D09-0DC1-4FC2-B1AD-011ED90101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9016FDD-D596-484A-87E8-CC1E7BAD84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D7E80C5-88F9-44F8-A8D1-0F2F223A76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5245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8D5EA50E-7991-4DA7-A6E4-1B1CE26B1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D15E1-5010-E02F-ECB2-7DEDAB9ACA2C}"/>
              </a:ext>
            </a:extLst>
          </p:cNvPr>
          <p:cNvSpPr>
            <a:spLocks noGrp="1"/>
          </p:cNvSpPr>
          <p:nvPr>
            <p:ph type="title"/>
          </p:nvPr>
        </p:nvSpPr>
        <p:spPr>
          <a:xfrm>
            <a:off x="6414559" y="4487332"/>
            <a:ext cx="3874558" cy="1507067"/>
          </a:xfrm>
        </p:spPr>
        <p:txBody>
          <a:bodyPr>
            <a:normAutofit/>
          </a:bodyPr>
          <a:lstStyle/>
          <a:p>
            <a:pPr>
              <a:lnSpc>
                <a:spcPct val="90000"/>
              </a:lnSpc>
            </a:pPr>
            <a:r>
              <a:rPr lang="en-US" sz="3200"/>
              <a:t>Splash Lubrication</a:t>
            </a:r>
            <a:br>
              <a:rPr lang="en-US" sz="3200"/>
            </a:br>
            <a:r>
              <a:rPr lang="en-US" sz="3200"/>
              <a:t>4 cycle</a:t>
            </a:r>
          </a:p>
        </p:txBody>
      </p:sp>
      <p:sp>
        <p:nvSpPr>
          <p:cNvPr id="58" name="Rectangle 57">
            <a:extLst>
              <a:ext uri="{FF2B5EF4-FFF2-40B4-BE49-F238E27FC236}">
                <a16:creationId xmlns:a16="http://schemas.microsoft.com/office/drawing/2014/main" id="{4DB7C3E9-95E5-47A4-9871-45B6A7839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6096002" cy="6858000"/>
          </a:xfrm>
          <a:prstGeom prst="rect">
            <a:avLst/>
          </a:prstGeom>
          <a:solidFill>
            <a:srgbClr val="FFFFFF"/>
          </a:solidFill>
          <a:ln>
            <a:noFill/>
          </a:ln>
          <a:effectLst>
            <a:innerShdw blurRad="63500" dist="3175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7536075-A5F9-4F5A-EABA-90BD0C8B7B0C}"/>
              </a:ext>
            </a:extLst>
          </p:cNvPr>
          <p:cNvPicPr>
            <a:picLocks noChangeAspect="1"/>
          </p:cNvPicPr>
          <p:nvPr/>
        </p:nvPicPr>
        <p:blipFill>
          <a:blip r:embed="rId2"/>
          <a:srcRect t="747" r="-2" b="10950"/>
          <a:stretch>
            <a:fillRect/>
          </a:stretch>
        </p:blipFill>
        <p:spPr>
          <a:xfrm>
            <a:off x="570494" y="321734"/>
            <a:ext cx="1866795" cy="2739814"/>
          </a:xfrm>
          <a:prstGeom prst="rect">
            <a:avLst/>
          </a:prstGeom>
        </p:spPr>
      </p:pic>
      <p:sp useBgFill="1">
        <p:nvSpPr>
          <p:cNvPr id="59" name="Rectangle 58">
            <a:extLst>
              <a:ext uri="{FF2B5EF4-FFF2-40B4-BE49-F238E27FC236}">
                <a16:creationId xmlns:a16="http://schemas.microsoft.com/office/drawing/2014/main" id="{C17CA5DB-5419-4B91-B331-FE1FC34A0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3383280"/>
            <a:ext cx="6096002"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Rectangle 59">
            <a:extLst>
              <a:ext uri="{FF2B5EF4-FFF2-40B4-BE49-F238E27FC236}">
                <a16:creationId xmlns:a16="http://schemas.microsoft.com/office/drawing/2014/main" id="{D2997D58-CCDE-41B6-9138-BAD0569D0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99105" y="0"/>
            <a:ext cx="91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87F1155-0098-69C9-9854-550CD2A6DE66}"/>
              </a:ext>
            </a:extLst>
          </p:cNvPr>
          <p:cNvPicPr>
            <a:picLocks noChangeAspect="1"/>
          </p:cNvPicPr>
          <p:nvPr/>
        </p:nvPicPr>
        <p:blipFill>
          <a:blip r:embed="rId3"/>
          <a:srcRect l="16709" r="4039" b="-1"/>
          <a:stretch>
            <a:fillRect/>
          </a:stretch>
        </p:blipFill>
        <p:spPr>
          <a:xfrm>
            <a:off x="3465995" y="86444"/>
            <a:ext cx="2239526" cy="3296836"/>
          </a:xfrm>
          <a:prstGeom prst="rect">
            <a:avLst/>
          </a:prstGeom>
        </p:spPr>
      </p:pic>
      <p:pic>
        <p:nvPicPr>
          <p:cNvPr id="11" name="Picture 10">
            <a:extLst>
              <a:ext uri="{FF2B5EF4-FFF2-40B4-BE49-F238E27FC236}">
                <a16:creationId xmlns:a16="http://schemas.microsoft.com/office/drawing/2014/main" id="{1318135B-D623-BD6F-F587-D943F7CC9362}"/>
              </a:ext>
            </a:extLst>
          </p:cNvPr>
          <p:cNvPicPr>
            <a:picLocks noChangeAspect="1"/>
          </p:cNvPicPr>
          <p:nvPr/>
        </p:nvPicPr>
        <p:blipFill>
          <a:blip r:embed="rId4"/>
          <a:srcRect t="4671" r="2" b="4491"/>
          <a:stretch>
            <a:fillRect/>
          </a:stretch>
        </p:blipFill>
        <p:spPr>
          <a:xfrm>
            <a:off x="321733" y="4083027"/>
            <a:ext cx="2364317" cy="2166664"/>
          </a:xfrm>
          <a:prstGeom prst="rect">
            <a:avLst/>
          </a:prstGeom>
        </p:spPr>
      </p:pic>
      <p:pic>
        <p:nvPicPr>
          <p:cNvPr id="5" name="Picture 4">
            <a:extLst>
              <a:ext uri="{FF2B5EF4-FFF2-40B4-BE49-F238E27FC236}">
                <a16:creationId xmlns:a16="http://schemas.microsoft.com/office/drawing/2014/main" id="{15F0B151-AED2-57B0-F062-55DB2A871E58}"/>
              </a:ext>
            </a:extLst>
          </p:cNvPr>
          <p:cNvPicPr>
            <a:picLocks noChangeAspect="1"/>
          </p:cNvPicPr>
          <p:nvPr/>
        </p:nvPicPr>
        <p:blipFill>
          <a:blip r:embed="rId5"/>
          <a:srcRect l="4935" r="1" b="-2"/>
          <a:stretch>
            <a:fillRect/>
          </a:stretch>
        </p:blipFill>
        <p:spPr>
          <a:xfrm>
            <a:off x="3403600" y="4085118"/>
            <a:ext cx="2364317" cy="2162481"/>
          </a:xfrm>
          <a:prstGeom prst="rect">
            <a:avLst/>
          </a:prstGeom>
        </p:spPr>
      </p:pic>
      <p:sp>
        <p:nvSpPr>
          <p:cNvPr id="3" name="Content Placeholder 2">
            <a:extLst>
              <a:ext uri="{FF2B5EF4-FFF2-40B4-BE49-F238E27FC236}">
                <a16:creationId xmlns:a16="http://schemas.microsoft.com/office/drawing/2014/main" id="{A66B5E13-A7C2-1C9B-2692-06F62D0E9B0E}"/>
              </a:ext>
            </a:extLst>
          </p:cNvPr>
          <p:cNvSpPr>
            <a:spLocks noGrp="1"/>
          </p:cNvSpPr>
          <p:nvPr>
            <p:ph idx="1"/>
          </p:nvPr>
        </p:nvSpPr>
        <p:spPr>
          <a:xfrm>
            <a:off x="6405881" y="685800"/>
            <a:ext cx="4509770" cy="3615267"/>
          </a:xfrm>
        </p:spPr>
        <p:txBody>
          <a:bodyPr>
            <a:normAutofit/>
          </a:bodyPr>
          <a:lstStyle/>
          <a:p>
            <a:r>
              <a:rPr lang="en-US" sz="1800"/>
              <a:t>This style system utilizes the rotating mass of engine parts to create a splash of oil delivered to the crucial components of the engine.  </a:t>
            </a:r>
          </a:p>
          <a:p>
            <a:r>
              <a:rPr lang="en-US" sz="1800"/>
              <a:t>Can be a dipper on a connecting rod</a:t>
            </a:r>
          </a:p>
          <a:p>
            <a:r>
              <a:rPr lang="en-US" sz="1800"/>
              <a:t>Or rotating paddles usually attached to a governor </a:t>
            </a:r>
          </a:p>
        </p:txBody>
      </p:sp>
      <p:grpSp>
        <p:nvGrpSpPr>
          <p:cNvPr id="61" name="Group 60">
            <a:extLst>
              <a:ext uri="{FF2B5EF4-FFF2-40B4-BE49-F238E27FC236}">
                <a16:creationId xmlns:a16="http://schemas.microsoft.com/office/drawing/2014/main" id="{8A879232-964F-454E-9293-E486E17E44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2292" y="2963333"/>
            <a:ext cx="1896535" cy="2218267"/>
            <a:chOff x="10292292" y="2963333"/>
            <a:chExt cx="1896535" cy="2218267"/>
          </a:xfrm>
        </p:grpSpPr>
        <p:cxnSp>
          <p:nvCxnSpPr>
            <p:cNvPr id="47" name="Straight Connector 46">
              <a:extLst>
                <a:ext uri="{FF2B5EF4-FFF2-40B4-BE49-F238E27FC236}">
                  <a16:creationId xmlns:a16="http://schemas.microsoft.com/office/drawing/2014/main" id="{C01FA338-CDF1-450E-A04F-6E406DC3D8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7A84213-A49B-4C55-A6E9-77AA3EC3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699485" y="3190344"/>
              <a:ext cx="1489342" cy="148934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90B4EA0-B3E6-4C88-BC13-608774D701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1E4CC04-BBF8-4416-BB78-6203922B68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7C64305-308E-433B-B58D-8FECC46F07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1CD66EF8-217E-0153-7DDF-B4584109C028}"/>
              </a:ext>
            </a:extLst>
          </p:cNvPr>
          <p:cNvSpPr txBox="1"/>
          <p:nvPr/>
        </p:nvSpPr>
        <p:spPr>
          <a:xfrm>
            <a:off x="4820713" y="6397135"/>
            <a:ext cx="6094938" cy="369332"/>
          </a:xfrm>
          <a:prstGeom prst="rect">
            <a:avLst/>
          </a:prstGeom>
          <a:noFill/>
        </p:spPr>
        <p:txBody>
          <a:bodyPr wrap="none" rtlCol="0">
            <a:spAutoFit/>
          </a:bodyPr>
          <a:lstStyle/>
          <a:p>
            <a:r>
              <a:rPr lang="en-US" dirty="0">
                <a:hlinkClick r:id="rId6"/>
              </a:rPr>
              <a:t>Briggs &amp; Stratton: How a Single Cylinder Engines Work</a:t>
            </a:r>
            <a:endParaRPr lang="en-US" dirty="0"/>
          </a:p>
        </p:txBody>
      </p:sp>
    </p:spTree>
    <p:extLst>
      <p:ext uri="{BB962C8B-B14F-4D97-AF65-F5344CB8AC3E}">
        <p14:creationId xmlns:p14="http://schemas.microsoft.com/office/powerpoint/2010/main" val="381763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BEC666E-043C-4EA7-B3A5-55D2F52D5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D8BA3-C28A-5EAE-5F45-A2705BCBB955}"/>
              </a:ext>
            </a:extLst>
          </p:cNvPr>
          <p:cNvSpPr>
            <a:spLocks noGrp="1"/>
          </p:cNvSpPr>
          <p:nvPr>
            <p:ph type="title"/>
          </p:nvPr>
        </p:nvSpPr>
        <p:spPr>
          <a:xfrm>
            <a:off x="4661860" y="4487332"/>
            <a:ext cx="5627258" cy="1507067"/>
          </a:xfrm>
        </p:spPr>
        <p:txBody>
          <a:bodyPr>
            <a:normAutofit/>
          </a:bodyPr>
          <a:lstStyle/>
          <a:p>
            <a:r>
              <a:rPr lang="en-US" dirty="0"/>
              <a:t>Pressure lubrication.</a:t>
            </a:r>
            <a:br>
              <a:rPr lang="en-US" dirty="0"/>
            </a:br>
            <a:r>
              <a:rPr lang="en-US" dirty="0"/>
              <a:t>4 cycle</a:t>
            </a:r>
          </a:p>
        </p:txBody>
      </p:sp>
      <p:sp>
        <p:nvSpPr>
          <p:cNvPr id="31" name="Snip Diagonal Corner Rectangle 16">
            <a:extLst>
              <a:ext uri="{FF2B5EF4-FFF2-40B4-BE49-F238E27FC236}">
                <a16:creationId xmlns:a16="http://schemas.microsoft.com/office/drawing/2014/main" id="{D05C369B-0FDD-402D-9EE1-858137FB5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CE4237B-4B00-47D8-9689-803F901DC4A7}"/>
              </a:ext>
            </a:extLst>
          </p:cNvPr>
          <p:cNvPicPr>
            <a:picLocks noChangeAspect="1"/>
          </p:cNvPicPr>
          <p:nvPr/>
        </p:nvPicPr>
        <p:blipFill>
          <a:blip r:embed="rId2"/>
          <a:srcRect l="16407" r="11407" b="2"/>
          <a:stretch>
            <a:fillRect/>
          </a:stretch>
        </p:blipFill>
        <p:spPr>
          <a:xfrm>
            <a:off x="800558" y="786118"/>
            <a:ext cx="3337560" cy="2404227"/>
          </a:xfrm>
          <a:custGeom>
            <a:avLst/>
            <a:gdLst/>
            <a:ahLst/>
            <a:cxnLst/>
            <a:rect l="l" t="t" r="r" b="b"/>
            <a:pathLst>
              <a:path w="3337560" h="2404227">
                <a:moveTo>
                  <a:pt x="384420" y="0"/>
                </a:moveTo>
                <a:lnTo>
                  <a:pt x="3337560" y="0"/>
                </a:lnTo>
                <a:lnTo>
                  <a:pt x="3337560" y="2404227"/>
                </a:lnTo>
                <a:lnTo>
                  <a:pt x="0" y="2404227"/>
                </a:lnTo>
                <a:lnTo>
                  <a:pt x="0" y="384420"/>
                </a:lnTo>
                <a:close/>
              </a:path>
            </a:pathLst>
          </a:custGeom>
        </p:spPr>
      </p:pic>
      <p:pic>
        <p:nvPicPr>
          <p:cNvPr id="8" name="Picture 7">
            <a:extLst>
              <a:ext uri="{FF2B5EF4-FFF2-40B4-BE49-F238E27FC236}">
                <a16:creationId xmlns:a16="http://schemas.microsoft.com/office/drawing/2014/main" id="{F33BA02B-8726-0D6F-4E77-E67E7FB50892}"/>
              </a:ext>
            </a:extLst>
          </p:cNvPr>
          <p:cNvPicPr>
            <a:picLocks noChangeAspect="1"/>
          </p:cNvPicPr>
          <p:nvPr/>
        </p:nvPicPr>
        <p:blipFill>
          <a:blip r:embed="rId3"/>
          <a:srcRect t="915" r="1" b="1"/>
          <a:stretch>
            <a:fillRect/>
          </a:stretch>
        </p:blipFill>
        <p:spPr>
          <a:xfrm>
            <a:off x="800558" y="3344575"/>
            <a:ext cx="3337560" cy="2397590"/>
          </a:xfrm>
          <a:custGeom>
            <a:avLst/>
            <a:gdLst/>
            <a:ahLst/>
            <a:cxnLst/>
            <a:rect l="l" t="t" r="r" b="b"/>
            <a:pathLst>
              <a:path w="3337560" h="2397590">
                <a:moveTo>
                  <a:pt x="0" y="0"/>
                </a:moveTo>
                <a:lnTo>
                  <a:pt x="3337560" y="0"/>
                </a:lnTo>
                <a:lnTo>
                  <a:pt x="3337560" y="2013170"/>
                </a:lnTo>
                <a:lnTo>
                  <a:pt x="2953140" y="2397590"/>
                </a:lnTo>
                <a:lnTo>
                  <a:pt x="0" y="2397590"/>
                </a:lnTo>
                <a:close/>
              </a:path>
            </a:pathLst>
          </a:custGeom>
        </p:spPr>
      </p:pic>
      <p:sp>
        <p:nvSpPr>
          <p:cNvPr id="3" name="Content Placeholder 2">
            <a:extLst>
              <a:ext uri="{FF2B5EF4-FFF2-40B4-BE49-F238E27FC236}">
                <a16:creationId xmlns:a16="http://schemas.microsoft.com/office/drawing/2014/main" id="{7FD42CF8-AB78-CBBA-CC16-2F2001C1BFF5}"/>
              </a:ext>
            </a:extLst>
          </p:cNvPr>
          <p:cNvSpPr>
            <a:spLocks noGrp="1"/>
          </p:cNvSpPr>
          <p:nvPr>
            <p:ph idx="1"/>
          </p:nvPr>
        </p:nvSpPr>
        <p:spPr>
          <a:xfrm>
            <a:off x="4661860" y="685800"/>
            <a:ext cx="6253792" cy="3615267"/>
          </a:xfrm>
        </p:spPr>
        <p:txBody>
          <a:bodyPr>
            <a:normAutofit/>
          </a:bodyPr>
          <a:lstStyle/>
          <a:p>
            <a:r>
              <a:rPr lang="en-US" dirty="0"/>
              <a:t>Pressurized oil, starts with the oil pump that is gear driven off the crankshaft.  That oil is drawn up and under pressure fed to a pressure regulator.  From there through the oil filter and feeding the oil passageways of the engine. There are internal drain passageways to return to the oil pan or sump.</a:t>
            </a:r>
          </a:p>
          <a:p>
            <a:r>
              <a:rPr lang="en-US" dirty="0"/>
              <a:t>Oil filters are made up of folded paper like material that fluids need to pass through </a:t>
            </a:r>
          </a:p>
        </p:txBody>
      </p:sp>
      <p:grpSp>
        <p:nvGrpSpPr>
          <p:cNvPr id="32" name="Group 31">
            <a:extLst>
              <a:ext uri="{FF2B5EF4-FFF2-40B4-BE49-F238E27FC236}">
                <a16:creationId xmlns:a16="http://schemas.microsoft.com/office/drawing/2014/main" id="{ADDE2C3E-3205-470A-BD3C-E856A8E21F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0" name="Straight Connector 19">
              <a:extLst>
                <a:ext uri="{FF2B5EF4-FFF2-40B4-BE49-F238E27FC236}">
                  <a16:creationId xmlns:a16="http://schemas.microsoft.com/office/drawing/2014/main" id="{69FA431E-B32D-412B-8EE8-27BFACD9B9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F1AC587-B106-44DD-92F0-2DCA0B700D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FFBA5D3-FE61-4D23-AB2F-EC12CE5A6C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A661ABF-E2D0-44E1-9762-393FF470A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0F6BF17-560A-4388-83EB-CD5FABE5DE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4649793D-D3CD-E227-A13C-309C7775FEA3}"/>
              </a:ext>
            </a:extLst>
          </p:cNvPr>
          <p:cNvSpPr txBox="1"/>
          <p:nvPr/>
        </p:nvSpPr>
        <p:spPr>
          <a:xfrm>
            <a:off x="3657600" y="6249971"/>
            <a:ext cx="5852884" cy="369332"/>
          </a:xfrm>
          <a:prstGeom prst="rect">
            <a:avLst/>
          </a:prstGeom>
          <a:noFill/>
        </p:spPr>
        <p:txBody>
          <a:bodyPr wrap="none" rtlCol="0">
            <a:spAutoFit/>
          </a:bodyPr>
          <a:lstStyle/>
          <a:p>
            <a:r>
              <a:rPr lang="en-US" dirty="0"/>
              <a:t>https://www.youtube.com/watch?v=IGyuWI5Lga8</a:t>
            </a:r>
          </a:p>
        </p:txBody>
      </p:sp>
    </p:spTree>
    <p:extLst>
      <p:ext uri="{BB962C8B-B14F-4D97-AF65-F5344CB8AC3E}">
        <p14:creationId xmlns:p14="http://schemas.microsoft.com/office/powerpoint/2010/main" val="70251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E33F-4076-2A3A-0114-54C2C3006E60}"/>
              </a:ext>
            </a:extLst>
          </p:cNvPr>
          <p:cNvSpPr>
            <a:spLocks noGrp="1"/>
          </p:cNvSpPr>
          <p:nvPr>
            <p:ph type="title"/>
          </p:nvPr>
        </p:nvSpPr>
        <p:spPr/>
        <p:txBody>
          <a:bodyPr/>
          <a:lstStyle/>
          <a:p>
            <a:r>
              <a:rPr lang="en-US" dirty="0"/>
              <a:t>Cooling systems</a:t>
            </a:r>
          </a:p>
        </p:txBody>
      </p:sp>
      <p:sp>
        <p:nvSpPr>
          <p:cNvPr id="3" name="Content Placeholder 2">
            <a:extLst>
              <a:ext uri="{FF2B5EF4-FFF2-40B4-BE49-F238E27FC236}">
                <a16:creationId xmlns:a16="http://schemas.microsoft.com/office/drawing/2014/main" id="{796AA10A-70F9-4BB9-7765-E8EA7878DF0C}"/>
              </a:ext>
            </a:extLst>
          </p:cNvPr>
          <p:cNvSpPr>
            <a:spLocks noGrp="1"/>
          </p:cNvSpPr>
          <p:nvPr>
            <p:ph idx="1"/>
          </p:nvPr>
        </p:nvSpPr>
        <p:spPr>
          <a:xfrm>
            <a:off x="684212" y="685800"/>
            <a:ext cx="6432205" cy="3615267"/>
          </a:xfrm>
        </p:spPr>
        <p:txBody>
          <a:bodyPr/>
          <a:lstStyle/>
          <a:p>
            <a:r>
              <a:rPr lang="en-US" dirty="0"/>
              <a:t>Air cooled:  These air cooled engines use the operation of cooling fins molded to the engine components.  These fins help to disperse the heat out away from the combustion heat created.</a:t>
            </a:r>
          </a:p>
          <a:p>
            <a:r>
              <a:rPr lang="en-US" dirty="0"/>
              <a:t>Can be “Free air”  No external fan source. Typical on motorcycles and powersports equipment</a:t>
            </a:r>
          </a:p>
          <a:p>
            <a:r>
              <a:rPr lang="en-US" dirty="0"/>
              <a:t>Fan cooled:  Uses similar fin designed but have external fan to force air across the cylinders.</a:t>
            </a:r>
          </a:p>
        </p:txBody>
      </p:sp>
      <p:pic>
        <p:nvPicPr>
          <p:cNvPr id="5" name="Picture 4">
            <a:extLst>
              <a:ext uri="{FF2B5EF4-FFF2-40B4-BE49-F238E27FC236}">
                <a16:creationId xmlns:a16="http://schemas.microsoft.com/office/drawing/2014/main" id="{AB199336-A6C0-47BD-B6DA-DBBCFB8481BE}"/>
              </a:ext>
            </a:extLst>
          </p:cNvPr>
          <p:cNvPicPr>
            <a:picLocks noChangeAspect="1"/>
          </p:cNvPicPr>
          <p:nvPr/>
        </p:nvPicPr>
        <p:blipFill>
          <a:blip r:embed="rId2"/>
          <a:stretch>
            <a:fillRect/>
          </a:stretch>
        </p:blipFill>
        <p:spPr>
          <a:xfrm>
            <a:off x="8825948" y="149762"/>
            <a:ext cx="2782015" cy="2714609"/>
          </a:xfrm>
          <a:prstGeom prst="rect">
            <a:avLst/>
          </a:prstGeom>
        </p:spPr>
      </p:pic>
      <p:pic>
        <p:nvPicPr>
          <p:cNvPr id="7" name="Picture 6">
            <a:extLst>
              <a:ext uri="{FF2B5EF4-FFF2-40B4-BE49-F238E27FC236}">
                <a16:creationId xmlns:a16="http://schemas.microsoft.com/office/drawing/2014/main" id="{256EF8E7-4F1F-79A8-B7C1-D0D97E154244}"/>
              </a:ext>
            </a:extLst>
          </p:cNvPr>
          <p:cNvPicPr>
            <a:picLocks noChangeAspect="1"/>
          </p:cNvPicPr>
          <p:nvPr/>
        </p:nvPicPr>
        <p:blipFill>
          <a:blip r:embed="rId3"/>
          <a:stretch>
            <a:fillRect/>
          </a:stretch>
        </p:blipFill>
        <p:spPr>
          <a:xfrm>
            <a:off x="9152556" y="3993630"/>
            <a:ext cx="2846367" cy="2565244"/>
          </a:xfrm>
          <a:prstGeom prst="rect">
            <a:avLst/>
          </a:prstGeom>
        </p:spPr>
      </p:pic>
      <p:pic>
        <p:nvPicPr>
          <p:cNvPr id="9" name="Picture 8">
            <a:extLst>
              <a:ext uri="{FF2B5EF4-FFF2-40B4-BE49-F238E27FC236}">
                <a16:creationId xmlns:a16="http://schemas.microsoft.com/office/drawing/2014/main" id="{6CB1A51F-35DF-781A-B61F-F644AA55D21D}"/>
              </a:ext>
            </a:extLst>
          </p:cNvPr>
          <p:cNvPicPr>
            <a:picLocks noChangeAspect="1"/>
          </p:cNvPicPr>
          <p:nvPr/>
        </p:nvPicPr>
        <p:blipFill>
          <a:blip r:embed="rId4"/>
          <a:stretch>
            <a:fillRect/>
          </a:stretch>
        </p:blipFill>
        <p:spPr>
          <a:xfrm>
            <a:off x="6920380" y="3993630"/>
            <a:ext cx="2107165" cy="2565244"/>
          </a:xfrm>
          <a:prstGeom prst="rect">
            <a:avLst/>
          </a:prstGeom>
        </p:spPr>
      </p:pic>
    </p:spTree>
    <p:extLst>
      <p:ext uri="{BB962C8B-B14F-4D97-AF65-F5344CB8AC3E}">
        <p14:creationId xmlns:p14="http://schemas.microsoft.com/office/powerpoint/2010/main" val="1253082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4407-E209-7C90-D19F-02FFCB21C603}"/>
              </a:ext>
            </a:extLst>
          </p:cNvPr>
          <p:cNvSpPr>
            <a:spLocks noGrp="1"/>
          </p:cNvSpPr>
          <p:nvPr>
            <p:ph type="title"/>
          </p:nvPr>
        </p:nvSpPr>
        <p:spPr>
          <a:xfrm>
            <a:off x="684212" y="4487332"/>
            <a:ext cx="8534400" cy="1507067"/>
          </a:xfrm>
        </p:spPr>
        <p:txBody>
          <a:bodyPr>
            <a:normAutofit/>
          </a:bodyPr>
          <a:lstStyle/>
          <a:p>
            <a:r>
              <a:rPr lang="en-US" dirty="0"/>
              <a:t>Air cooled engine failures</a:t>
            </a:r>
          </a:p>
        </p:txBody>
      </p:sp>
      <p:pic>
        <p:nvPicPr>
          <p:cNvPr id="5" name="Picture 4">
            <a:extLst>
              <a:ext uri="{FF2B5EF4-FFF2-40B4-BE49-F238E27FC236}">
                <a16:creationId xmlns:a16="http://schemas.microsoft.com/office/drawing/2014/main" id="{2DD6D1C6-158F-BB5E-0F64-48F1F2C3CD1F}"/>
              </a:ext>
            </a:extLst>
          </p:cNvPr>
          <p:cNvPicPr>
            <a:picLocks noChangeAspect="1"/>
          </p:cNvPicPr>
          <p:nvPr/>
        </p:nvPicPr>
        <p:blipFill>
          <a:blip r:embed="rId2"/>
          <a:stretch>
            <a:fillRect/>
          </a:stretch>
        </p:blipFill>
        <p:spPr>
          <a:xfrm>
            <a:off x="791239" y="784281"/>
            <a:ext cx="5304759" cy="3474616"/>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A9B78E91-00E6-E48F-78DA-6EC820BEC7DB}"/>
              </a:ext>
            </a:extLst>
          </p:cNvPr>
          <p:cNvSpPr>
            <a:spLocks noGrp="1"/>
          </p:cNvSpPr>
          <p:nvPr>
            <p:ph idx="1"/>
          </p:nvPr>
        </p:nvSpPr>
        <p:spPr>
          <a:xfrm>
            <a:off x="6499654" y="733647"/>
            <a:ext cx="4419171" cy="3575884"/>
          </a:xfrm>
        </p:spPr>
        <p:txBody>
          <a:bodyPr>
            <a:normAutofit/>
          </a:bodyPr>
          <a:lstStyle/>
          <a:p>
            <a:pPr>
              <a:lnSpc>
                <a:spcPct val="90000"/>
              </a:lnSpc>
            </a:pPr>
            <a:r>
              <a:rPr lang="en-US"/>
              <a:t>This picture is a great example of the biggest down fall to air cooled small engines.</a:t>
            </a:r>
          </a:p>
          <a:p>
            <a:pPr>
              <a:lnSpc>
                <a:spcPct val="90000"/>
              </a:lnSpc>
            </a:pPr>
            <a:r>
              <a:rPr lang="en-US"/>
              <a:t>The grass buildup is very common from mice building nests in the engine. That nest blocks the airflow across the cylinder and to the cylinder head.  This heat buildup will lead to premature engine failure. </a:t>
            </a:r>
          </a:p>
        </p:txBody>
      </p:sp>
    </p:spTree>
    <p:extLst>
      <p:ext uri="{BB962C8B-B14F-4D97-AF65-F5344CB8AC3E}">
        <p14:creationId xmlns:p14="http://schemas.microsoft.com/office/powerpoint/2010/main" val="231684302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2078</TotalTime>
  <Words>1201</Words>
  <Application>Microsoft Office PowerPoint</Application>
  <PresentationFormat>Widescreen</PresentationFormat>
  <Paragraphs>104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Slice</vt:lpstr>
      <vt:lpstr>Oil and cooling</vt:lpstr>
      <vt:lpstr>Any Questions from previous lessons? </vt:lpstr>
      <vt:lpstr>Oil systems</vt:lpstr>
      <vt:lpstr>Engine oil</vt:lpstr>
      <vt:lpstr>2 cycle </vt:lpstr>
      <vt:lpstr>Splash Lubrication 4 cycle</vt:lpstr>
      <vt:lpstr>Pressure lubrication. 4 cycle</vt:lpstr>
      <vt:lpstr>Cooling systems</vt:lpstr>
      <vt:lpstr>Air cooled engine failures</vt:lpstr>
      <vt:lpstr>Liquid cooled engines.  </vt:lpstr>
      <vt:lpstr>PowerPoint Presentation</vt:lpstr>
      <vt:lpstr>Coolant/ anti-freeze</vt:lpstr>
      <vt:lpstr>Coolant maintenance</vt:lpstr>
      <vt:lpstr>Diagnosing malfunctions</vt:lpstr>
      <vt:lpstr>Oil breakdown  **This shows the importance of oil changes**</vt:lpstr>
      <vt:lpstr>Coolant Breakdown</vt:lpstr>
      <vt:lpstr>Quiz time</vt:lpstr>
      <vt:lpstr>Quiz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Christensen</dc:creator>
  <cp:lastModifiedBy>Mark Christensen</cp:lastModifiedBy>
  <cp:revision>1</cp:revision>
  <dcterms:created xsi:type="dcterms:W3CDTF">2025-10-15T12:56:17Z</dcterms:created>
  <dcterms:modified xsi:type="dcterms:W3CDTF">2025-10-17T21:49:55Z</dcterms:modified>
</cp:coreProperties>
</file>