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9" r:id="rId3"/>
    <p:sldId id="257" r:id="rId4"/>
    <p:sldId id="258" r:id="rId5"/>
    <p:sldId id="261" r:id="rId6"/>
    <p:sldId id="266" r:id="rId7"/>
    <p:sldId id="259" r:id="rId8"/>
    <p:sldId id="260" r:id="rId9"/>
    <p:sldId id="262" r:id="rId10"/>
    <p:sldId id="263" r:id="rId11"/>
    <p:sldId id="264" r:id="rId12"/>
    <p:sldId id="265" r:id="rId13"/>
    <p:sldId id="267" r:id="rId14"/>
    <p:sldId id="272" r:id="rId15"/>
    <p:sldId id="268"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6E56A-8D15-4654-9B96-3A6DA5FC0F3D}" v="12" dt="2025-10-14T12:02:12.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hristensen" userId="25420757-c451-4d83-bc19-b7095b7cb7d0" providerId="ADAL" clId="{02A1E1FD-09EF-4A9F-B1B2-9B7AC3367560}"/>
    <pc:docChg chg="undo custSel addSld modSld sldOrd">
      <pc:chgData name="Mark Christensen" userId="25420757-c451-4d83-bc19-b7095b7cb7d0" providerId="ADAL" clId="{02A1E1FD-09EF-4A9F-B1B2-9B7AC3367560}" dt="2025-10-14T12:02:12.159" v="5298"/>
      <pc:docMkLst>
        <pc:docMk/>
      </pc:docMkLst>
      <pc:sldChg chg="addSp modSp mod setBg">
        <pc:chgData name="Mark Christensen" userId="25420757-c451-4d83-bc19-b7095b7cb7d0" providerId="ADAL" clId="{02A1E1FD-09EF-4A9F-B1B2-9B7AC3367560}" dt="2025-10-13T15:06:49.830" v="1939" actId="1076"/>
        <pc:sldMkLst>
          <pc:docMk/>
          <pc:sldMk cId="2487995014" sldId="256"/>
        </pc:sldMkLst>
        <pc:spChg chg="mod ord">
          <ac:chgData name="Mark Christensen" userId="25420757-c451-4d83-bc19-b7095b7cb7d0" providerId="ADAL" clId="{02A1E1FD-09EF-4A9F-B1B2-9B7AC3367560}" dt="2025-10-13T15:06:41.691" v="1938" actId="26606"/>
          <ac:spMkLst>
            <pc:docMk/>
            <pc:sldMk cId="2487995014" sldId="256"/>
            <ac:spMk id="2" creationId="{81AE4ED1-5088-4B3B-344B-686275FF8B2B}"/>
          </ac:spMkLst>
        </pc:spChg>
        <pc:spChg chg="mod ord">
          <ac:chgData name="Mark Christensen" userId="25420757-c451-4d83-bc19-b7095b7cb7d0" providerId="ADAL" clId="{02A1E1FD-09EF-4A9F-B1B2-9B7AC3367560}" dt="2025-10-13T15:06:41.691" v="1938" actId="26606"/>
          <ac:spMkLst>
            <pc:docMk/>
            <pc:sldMk cId="2487995014" sldId="256"/>
            <ac:spMk id="3" creationId="{CCE55DF8-BB6C-00D7-4144-E3BDEDB48DB8}"/>
          </ac:spMkLst>
        </pc:spChg>
        <pc:grpChg chg="add">
          <ac:chgData name="Mark Christensen" userId="25420757-c451-4d83-bc19-b7095b7cb7d0" providerId="ADAL" clId="{02A1E1FD-09EF-4A9F-B1B2-9B7AC3367560}" dt="2025-10-13T15:06:41.691" v="1938" actId="26606"/>
          <ac:grpSpMkLst>
            <pc:docMk/>
            <pc:sldMk cId="2487995014" sldId="256"/>
            <ac:grpSpMk id="11" creationId="{D2199FFF-A703-4A9F-9242-8EE332626937}"/>
          </ac:grpSpMkLst>
        </pc:grpChg>
        <pc:grpChg chg="add">
          <ac:chgData name="Mark Christensen" userId="25420757-c451-4d83-bc19-b7095b7cb7d0" providerId="ADAL" clId="{02A1E1FD-09EF-4A9F-B1B2-9B7AC3367560}" dt="2025-10-13T15:06:41.691" v="1938" actId="26606"/>
          <ac:grpSpMkLst>
            <pc:docMk/>
            <pc:sldMk cId="2487995014" sldId="256"/>
            <ac:grpSpMk id="15" creationId="{52412A76-A45D-4D5F-ACED-A25DF9A0868F}"/>
          </ac:grpSpMkLst>
        </pc:grpChg>
        <pc:picChg chg="mod">
          <ac:chgData name="Mark Christensen" userId="25420757-c451-4d83-bc19-b7095b7cb7d0" providerId="ADAL" clId="{02A1E1FD-09EF-4A9F-B1B2-9B7AC3367560}" dt="2025-10-13T15:06:41.691" v="1938" actId="26606"/>
          <ac:picMkLst>
            <pc:docMk/>
            <pc:sldMk cId="2487995014" sldId="256"/>
            <ac:picMk id="5" creationId="{5BCC61D3-8BC5-6994-106C-182043140761}"/>
          </ac:picMkLst>
        </pc:picChg>
        <pc:picChg chg="add mod">
          <ac:chgData name="Mark Christensen" userId="25420757-c451-4d83-bc19-b7095b7cb7d0" providerId="ADAL" clId="{02A1E1FD-09EF-4A9F-B1B2-9B7AC3367560}" dt="2025-10-13T15:06:49.830" v="1939" actId="1076"/>
          <ac:picMkLst>
            <pc:docMk/>
            <pc:sldMk cId="2487995014" sldId="256"/>
            <ac:picMk id="6" creationId="{F7338D3D-18D2-C5C8-8F1D-2AC78AF862F8}"/>
          </ac:picMkLst>
        </pc:picChg>
        <pc:cxnChg chg="add">
          <ac:chgData name="Mark Christensen" userId="25420757-c451-4d83-bc19-b7095b7cb7d0" providerId="ADAL" clId="{02A1E1FD-09EF-4A9F-B1B2-9B7AC3367560}" dt="2025-10-13T15:06:41.691" v="1938" actId="26606"/>
          <ac:cxnSpMkLst>
            <pc:docMk/>
            <pc:sldMk cId="2487995014" sldId="256"/>
            <ac:cxnSpMk id="39" creationId="{33127648-4623-4FE7-BAF4-9C24ECF9038B}"/>
          </ac:cxnSpMkLst>
        </pc:cxnChg>
        <pc:cxnChg chg="add">
          <ac:chgData name="Mark Christensen" userId="25420757-c451-4d83-bc19-b7095b7cb7d0" providerId="ADAL" clId="{02A1E1FD-09EF-4A9F-B1B2-9B7AC3367560}" dt="2025-10-13T15:06:41.691" v="1938" actId="26606"/>
          <ac:cxnSpMkLst>
            <pc:docMk/>
            <pc:sldMk cId="2487995014" sldId="256"/>
            <ac:cxnSpMk id="41" creationId="{A93890F2-405C-447E-83FF-EE1CEEA3193D}"/>
          </ac:cxnSpMkLst>
        </pc:cxnChg>
      </pc:sldChg>
      <pc:sldChg chg="addSp delSp modSp mod setBg setClrOvrMap">
        <pc:chgData name="Mark Christensen" userId="25420757-c451-4d83-bc19-b7095b7cb7d0" providerId="ADAL" clId="{02A1E1FD-09EF-4A9F-B1B2-9B7AC3367560}" dt="2025-10-13T15:22:52.413" v="2741" actId="26606"/>
        <pc:sldMkLst>
          <pc:docMk/>
          <pc:sldMk cId="2758913805" sldId="257"/>
        </pc:sldMkLst>
        <pc:spChg chg="mod">
          <ac:chgData name="Mark Christensen" userId="25420757-c451-4d83-bc19-b7095b7cb7d0" providerId="ADAL" clId="{02A1E1FD-09EF-4A9F-B1B2-9B7AC3367560}" dt="2025-10-13T15:22:52.392" v="2740" actId="26606"/>
          <ac:spMkLst>
            <pc:docMk/>
            <pc:sldMk cId="2758913805" sldId="257"/>
            <ac:spMk id="2" creationId="{E23D3E86-2EB0-4759-86F3-82D3A331EFDF}"/>
          </ac:spMkLst>
        </pc:spChg>
        <pc:spChg chg="add del mod">
          <ac:chgData name="Mark Christensen" userId="25420757-c451-4d83-bc19-b7095b7cb7d0" providerId="ADAL" clId="{02A1E1FD-09EF-4A9F-B1B2-9B7AC3367560}" dt="2025-10-13T15:22:17.007" v="2736" actId="26606"/>
          <ac:spMkLst>
            <pc:docMk/>
            <pc:sldMk cId="2758913805" sldId="257"/>
            <ac:spMk id="3" creationId="{7DBA1FF7-5970-BE60-8862-DF728A39CA8D}"/>
          </ac:spMkLst>
        </pc:spChg>
        <pc:spChg chg="add del">
          <ac:chgData name="Mark Christensen" userId="25420757-c451-4d83-bc19-b7095b7cb7d0" providerId="ADAL" clId="{02A1E1FD-09EF-4A9F-B1B2-9B7AC3367560}" dt="2025-10-13T15:22:52.413" v="2741" actId="26606"/>
          <ac:spMkLst>
            <pc:docMk/>
            <pc:sldMk cId="2758913805" sldId="257"/>
            <ac:spMk id="11" creationId="{01F67CC9-D773-4B4B-8A55-D5DAEC3414BD}"/>
          </ac:spMkLst>
        </pc:spChg>
        <pc:spChg chg="add del">
          <ac:chgData name="Mark Christensen" userId="25420757-c451-4d83-bc19-b7095b7cb7d0" providerId="ADAL" clId="{02A1E1FD-09EF-4A9F-B1B2-9B7AC3367560}" dt="2025-10-13T15:22:52.392" v="2740" actId="26606"/>
          <ac:spMkLst>
            <pc:docMk/>
            <pc:sldMk cId="2758913805" sldId="257"/>
            <ac:spMk id="16" creationId="{4E5D51F4-4B2C-4E92-AD42-C0F8079BD222}"/>
          </ac:spMkLst>
        </pc:spChg>
        <pc:spChg chg="add del">
          <ac:chgData name="Mark Christensen" userId="25420757-c451-4d83-bc19-b7095b7cb7d0" providerId="ADAL" clId="{02A1E1FD-09EF-4A9F-B1B2-9B7AC3367560}" dt="2025-10-13T15:22:52.392" v="2740" actId="26606"/>
          <ac:spMkLst>
            <pc:docMk/>
            <pc:sldMk cId="2758913805" sldId="257"/>
            <ac:spMk id="49" creationId="{4C3D77CC-6916-4BF8-8CDF-71E4BF2E662F}"/>
          </ac:spMkLst>
        </pc:spChg>
        <pc:spChg chg="add">
          <ac:chgData name="Mark Christensen" userId="25420757-c451-4d83-bc19-b7095b7cb7d0" providerId="ADAL" clId="{02A1E1FD-09EF-4A9F-B1B2-9B7AC3367560}" dt="2025-10-13T15:22:52.413" v="2741" actId="26606"/>
          <ac:spMkLst>
            <pc:docMk/>
            <pc:sldMk cId="2758913805" sldId="257"/>
            <ac:spMk id="82" creationId="{01F67CC9-D773-4B4B-8A55-D5DAEC3414BD}"/>
          </ac:spMkLst>
        </pc:spChg>
        <pc:grpChg chg="add del">
          <ac:chgData name="Mark Christensen" userId="25420757-c451-4d83-bc19-b7095b7cb7d0" providerId="ADAL" clId="{02A1E1FD-09EF-4A9F-B1B2-9B7AC3367560}" dt="2025-10-13T15:22:52.392" v="2740" actId="26606"/>
          <ac:grpSpMkLst>
            <pc:docMk/>
            <pc:sldMk cId="2758913805" sldId="257"/>
            <ac:grpSpMk id="18" creationId="{B90ADF90-29DF-49C2-92C5-E75C306EDEB6}"/>
          </ac:grpSpMkLst>
        </pc:grpChg>
        <pc:grpChg chg="add del">
          <ac:chgData name="Mark Christensen" userId="25420757-c451-4d83-bc19-b7095b7cb7d0" providerId="ADAL" clId="{02A1E1FD-09EF-4A9F-B1B2-9B7AC3367560}" dt="2025-10-13T15:22:52.392" v="2740" actId="26606"/>
          <ac:grpSpMkLst>
            <pc:docMk/>
            <pc:sldMk cId="2758913805" sldId="257"/>
            <ac:grpSpMk id="51" creationId="{96E8897B-113F-4BE0-A8B0-6467E5A2E03E}"/>
          </ac:grpSpMkLst>
        </pc:grpChg>
        <pc:graphicFrameChg chg="add del">
          <ac:chgData name="Mark Christensen" userId="25420757-c451-4d83-bc19-b7095b7cb7d0" providerId="ADAL" clId="{02A1E1FD-09EF-4A9F-B1B2-9B7AC3367560}" dt="2025-10-13T15:22:16.981" v="2735" actId="26606"/>
          <ac:graphicFrameMkLst>
            <pc:docMk/>
            <pc:sldMk cId="2758913805" sldId="257"/>
            <ac:graphicFrameMk id="7" creationId="{EF9FC889-8A97-E5C6-9AC1-1F454B26E98B}"/>
          </ac:graphicFrameMkLst>
        </pc:graphicFrameChg>
        <pc:graphicFrameChg chg="add mod modGraphic">
          <ac:chgData name="Mark Christensen" userId="25420757-c451-4d83-bc19-b7095b7cb7d0" providerId="ADAL" clId="{02A1E1FD-09EF-4A9F-B1B2-9B7AC3367560}" dt="2025-10-13T15:22:52.413" v="2741" actId="26606"/>
          <ac:graphicFrameMkLst>
            <pc:docMk/>
            <pc:sldMk cId="2758913805" sldId="257"/>
            <ac:graphicFrameMk id="9" creationId="{57BDF862-FA15-1A93-151A-375EEC618317}"/>
          </ac:graphicFrameMkLst>
        </pc:graphicFrameChg>
        <pc:picChg chg="add mod">
          <ac:chgData name="Mark Christensen" userId="25420757-c451-4d83-bc19-b7095b7cb7d0" providerId="ADAL" clId="{02A1E1FD-09EF-4A9F-B1B2-9B7AC3367560}" dt="2025-10-13T15:22:12.151" v="2733" actId="14100"/>
          <ac:picMkLst>
            <pc:docMk/>
            <pc:sldMk cId="2758913805" sldId="257"/>
            <ac:picMk id="5" creationId="{651A34BA-5408-9F7F-9653-B7ED7DDF8063}"/>
          </ac:picMkLst>
        </pc:picChg>
        <pc:picChg chg="add del">
          <ac:chgData name="Mark Christensen" userId="25420757-c451-4d83-bc19-b7095b7cb7d0" providerId="ADAL" clId="{02A1E1FD-09EF-4A9F-B1B2-9B7AC3367560}" dt="2025-10-13T15:22:52.392" v="2740" actId="26606"/>
          <ac:picMkLst>
            <pc:docMk/>
            <pc:sldMk cId="2758913805" sldId="257"/>
            <ac:picMk id="47" creationId="{E642A42B-C95B-433E-9A81-2174F72875CE}"/>
          </ac:picMkLst>
        </pc:picChg>
        <pc:picChg chg="add del">
          <ac:chgData name="Mark Christensen" userId="25420757-c451-4d83-bc19-b7095b7cb7d0" providerId="ADAL" clId="{02A1E1FD-09EF-4A9F-B1B2-9B7AC3367560}" dt="2025-10-13T15:22:52.392" v="2740" actId="26606"/>
          <ac:picMkLst>
            <pc:docMk/>
            <pc:sldMk cId="2758913805" sldId="257"/>
            <ac:picMk id="80" creationId="{B9535DE4-FAFA-446C-A46C-F06D18D30564}"/>
          </ac:picMkLst>
        </pc:picChg>
      </pc:sldChg>
      <pc:sldChg chg="modSp mod">
        <pc:chgData name="Mark Christensen" userId="25420757-c451-4d83-bc19-b7095b7cb7d0" providerId="ADAL" clId="{02A1E1FD-09EF-4A9F-B1B2-9B7AC3367560}" dt="2025-10-13T21:51:15.282" v="3995" actId="20577"/>
        <pc:sldMkLst>
          <pc:docMk/>
          <pc:sldMk cId="2182801597" sldId="258"/>
        </pc:sldMkLst>
        <pc:spChg chg="mod">
          <ac:chgData name="Mark Christensen" userId="25420757-c451-4d83-bc19-b7095b7cb7d0" providerId="ADAL" clId="{02A1E1FD-09EF-4A9F-B1B2-9B7AC3367560}" dt="2025-10-13T21:51:15.282" v="3995" actId="20577"/>
          <ac:spMkLst>
            <pc:docMk/>
            <pc:sldMk cId="2182801597" sldId="258"/>
            <ac:spMk id="2" creationId="{E99FA8B5-612E-B1E5-1691-EA6E800195AA}"/>
          </ac:spMkLst>
        </pc:spChg>
      </pc:sldChg>
      <pc:sldChg chg="addSp delSp modSp mod">
        <pc:chgData name="Mark Christensen" userId="25420757-c451-4d83-bc19-b7095b7cb7d0" providerId="ADAL" clId="{02A1E1FD-09EF-4A9F-B1B2-9B7AC3367560}" dt="2025-10-13T15:20:25.888" v="2686" actId="1076"/>
        <pc:sldMkLst>
          <pc:docMk/>
          <pc:sldMk cId="2180063731" sldId="259"/>
        </pc:sldMkLst>
        <pc:spChg chg="add del">
          <ac:chgData name="Mark Christensen" userId="25420757-c451-4d83-bc19-b7095b7cb7d0" providerId="ADAL" clId="{02A1E1FD-09EF-4A9F-B1B2-9B7AC3367560}" dt="2025-10-13T13:34:26.263" v="1929" actId="26606"/>
          <ac:spMkLst>
            <pc:docMk/>
            <pc:sldMk cId="2180063731" sldId="259"/>
            <ac:spMk id="3" creationId="{A5A46CBD-7466-24FE-A306-4467E66F6F75}"/>
          </ac:spMkLst>
        </pc:spChg>
        <pc:graphicFrameChg chg="add del">
          <ac:chgData name="Mark Christensen" userId="25420757-c451-4d83-bc19-b7095b7cb7d0" providerId="ADAL" clId="{02A1E1FD-09EF-4A9F-B1B2-9B7AC3367560}" dt="2025-10-13T13:34:16.549" v="1925" actId="26606"/>
          <ac:graphicFrameMkLst>
            <pc:docMk/>
            <pc:sldMk cId="2180063731" sldId="259"/>
            <ac:graphicFrameMk id="6" creationId="{293D2ED9-DD37-3972-AB93-278E8EA8C3FA}"/>
          </ac:graphicFrameMkLst>
        </pc:graphicFrameChg>
        <pc:graphicFrameChg chg="add del">
          <ac:chgData name="Mark Christensen" userId="25420757-c451-4d83-bc19-b7095b7cb7d0" providerId="ADAL" clId="{02A1E1FD-09EF-4A9F-B1B2-9B7AC3367560}" dt="2025-10-13T13:34:17.806" v="1927" actId="26606"/>
          <ac:graphicFrameMkLst>
            <pc:docMk/>
            <pc:sldMk cId="2180063731" sldId="259"/>
            <ac:graphicFrameMk id="8" creationId="{422D2EE0-5445-D048-34DE-278ED117F9C9}"/>
          </ac:graphicFrameMkLst>
        </pc:graphicFrameChg>
        <pc:graphicFrameChg chg="add del">
          <ac:chgData name="Mark Christensen" userId="25420757-c451-4d83-bc19-b7095b7cb7d0" providerId="ADAL" clId="{02A1E1FD-09EF-4A9F-B1B2-9B7AC3367560}" dt="2025-10-13T13:34:26.263" v="1929" actId="26606"/>
          <ac:graphicFrameMkLst>
            <pc:docMk/>
            <pc:sldMk cId="2180063731" sldId="259"/>
            <ac:graphicFrameMk id="10" creationId="{F61A1325-A95C-BC86-54EA-02A2F7042E32}"/>
          </ac:graphicFrameMkLst>
        </pc:graphicFrameChg>
        <pc:picChg chg="add mod">
          <ac:chgData name="Mark Christensen" userId="25420757-c451-4d83-bc19-b7095b7cb7d0" providerId="ADAL" clId="{02A1E1FD-09EF-4A9F-B1B2-9B7AC3367560}" dt="2025-10-13T15:20:25.888" v="2686" actId="1076"/>
          <ac:picMkLst>
            <pc:docMk/>
            <pc:sldMk cId="2180063731" sldId="259"/>
            <ac:picMk id="7" creationId="{58183204-BD0C-12C3-963A-D50B9B5CBCA9}"/>
          </ac:picMkLst>
        </pc:picChg>
      </pc:sldChg>
      <pc:sldChg chg="addSp delSp modSp mod setBg">
        <pc:chgData name="Mark Christensen" userId="25420757-c451-4d83-bc19-b7095b7cb7d0" providerId="ADAL" clId="{02A1E1FD-09EF-4A9F-B1B2-9B7AC3367560}" dt="2025-10-13T15:17:01.801" v="2447" actId="26606"/>
        <pc:sldMkLst>
          <pc:docMk/>
          <pc:sldMk cId="4053121257" sldId="260"/>
        </pc:sldMkLst>
        <pc:spChg chg="mod">
          <ac:chgData name="Mark Christensen" userId="25420757-c451-4d83-bc19-b7095b7cb7d0" providerId="ADAL" clId="{02A1E1FD-09EF-4A9F-B1B2-9B7AC3367560}" dt="2025-10-13T15:17:01.801" v="2447" actId="26606"/>
          <ac:spMkLst>
            <pc:docMk/>
            <pc:sldMk cId="4053121257" sldId="260"/>
            <ac:spMk id="2" creationId="{F5158B84-0514-FFC3-30EE-566074886E70}"/>
          </ac:spMkLst>
        </pc:spChg>
        <pc:spChg chg="mod ord">
          <ac:chgData name="Mark Christensen" userId="25420757-c451-4d83-bc19-b7095b7cb7d0" providerId="ADAL" clId="{02A1E1FD-09EF-4A9F-B1B2-9B7AC3367560}" dt="2025-10-13T15:17:01.801" v="2447" actId="26606"/>
          <ac:spMkLst>
            <pc:docMk/>
            <pc:sldMk cId="4053121257" sldId="260"/>
            <ac:spMk id="3" creationId="{1F8DFD03-784B-19A5-67E7-14D9CD595E8E}"/>
          </ac:spMkLst>
        </pc:spChg>
        <pc:spChg chg="add del">
          <ac:chgData name="Mark Christensen" userId="25420757-c451-4d83-bc19-b7095b7cb7d0" providerId="ADAL" clId="{02A1E1FD-09EF-4A9F-B1B2-9B7AC3367560}" dt="2025-10-13T15:17:01.801" v="2447" actId="26606"/>
          <ac:spMkLst>
            <pc:docMk/>
            <pc:sldMk cId="4053121257" sldId="260"/>
            <ac:spMk id="12" creationId="{8B9E3A5D-C977-4BD8-ADF3-3F8115033772}"/>
          </ac:spMkLst>
        </pc:spChg>
        <pc:spChg chg="add">
          <ac:chgData name="Mark Christensen" userId="25420757-c451-4d83-bc19-b7095b7cb7d0" providerId="ADAL" clId="{02A1E1FD-09EF-4A9F-B1B2-9B7AC3367560}" dt="2025-10-13T15:17:01.801" v="2447" actId="26606"/>
          <ac:spMkLst>
            <pc:docMk/>
            <pc:sldMk cId="4053121257" sldId="260"/>
            <ac:spMk id="81" creationId="{C16B00BF-AF6E-430A-80B1-9D3C7894168C}"/>
          </ac:spMkLst>
        </pc:spChg>
        <pc:grpChg chg="add del">
          <ac:chgData name="Mark Christensen" userId="25420757-c451-4d83-bc19-b7095b7cb7d0" providerId="ADAL" clId="{02A1E1FD-09EF-4A9F-B1B2-9B7AC3367560}" dt="2025-10-13T15:17:01.797" v="2446" actId="26606"/>
          <ac:grpSpMkLst>
            <pc:docMk/>
            <pc:sldMk cId="4053121257" sldId="260"/>
            <ac:grpSpMk id="17" creationId="{A7D6E840-9DD4-473E-ABC8-0FC9062FD76C}"/>
          </ac:grpSpMkLst>
        </pc:grpChg>
        <pc:grpChg chg="add del">
          <ac:chgData name="Mark Christensen" userId="25420757-c451-4d83-bc19-b7095b7cb7d0" providerId="ADAL" clId="{02A1E1FD-09EF-4A9F-B1B2-9B7AC3367560}" dt="2025-10-13T15:17:01.797" v="2446" actId="26606"/>
          <ac:grpSpMkLst>
            <pc:docMk/>
            <pc:sldMk cId="4053121257" sldId="260"/>
            <ac:grpSpMk id="21" creationId="{1F9514F9-0FC6-47CE-9741-227EF8E360CB}"/>
          </ac:grpSpMkLst>
        </pc:grpChg>
        <pc:picChg chg="mod ord">
          <ac:chgData name="Mark Christensen" userId="25420757-c451-4d83-bc19-b7095b7cb7d0" providerId="ADAL" clId="{02A1E1FD-09EF-4A9F-B1B2-9B7AC3367560}" dt="2025-10-13T15:17:01.801" v="2447" actId="26606"/>
          <ac:picMkLst>
            <pc:docMk/>
            <pc:sldMk cId="4053121257" sldId="260"/>
            <ac:picMk id="5" creationId="{A162A52F-4E30-1593-92A4-E5904302FA07}"/>
          </ac:picMkLst>
        </pc:picChg>
        <pc:picChg chg="mod ord">
          <ac:chgData name="Mark Christensen" userId="25420757-c451-4d83-bc19-b7095b7cb7d0" providerId="ADAL" clId="{02A1E1FD-09EF-4A9F-B1B2-9B7AC3367560}" dt="2025-10-13T15:17:01.801" v="2447" actId="26606"/>
          <ac:picMkLst>
            <pc:docMk/>
            <pc:sldMk cId="4053121257" sldId="260"/>
            <ac:picMk id="7" creationId="{EEE80DF3-A125-870E-6488-8B96B8B41A54}"/>
          </ac:picMkLst>
        </pc:picChg>
        <pc:cxnChg chg="add del">
          <ac:chgData name="Mark Christensen" userId="25420757-c451-4d83-bc19-b7095b7cb7d0" providerId="ADAL" clId="{02A1E1FD-09EF-4A9F-B1B2-9B7AC3367560}" dt="2025-10-13T15:17:01.797" v="2446" actId="26606"/>
          <ac:cxnSpMkLst>
            <pc:docMk/>
            <pc:sldMk cId="4053121257" sldId="260"/>
            <ac:cxnSpMk id="77" creationId="{96B69E10-B78A-42BA-903C-86D9965C4316}"/>
          </ac:cxnSpMkLst>
        </pc:cxnChg>
        <pc:cxnChg chg="add del">
          <ac:chgData name="Mark Christensen" userId="25420757-c451-4d83-bc19-b7095b7cb7d0" providerId="ADAL" clId="{02A1E1FD-09EF-4A9F-B1B2-9B7AC3367560}" dt="2025-10-13T15:17:01.797" v="2446" actId="26606"/>
          <ac:cxnSpMkLst>
            <pc:docMk/>
            <pc:sldMk cId="4053121257" sldId="260"/>
            <ac:cxnSpMk id="79" creationId="{6EC9FA34-3CEC-42B1-8AEA-F261C70C0F8C}"/>
          </ac:cxnSpMkLst>
        </pc:cxnChg>
      </pc:sldChg>
      <pc:sldChg chg="addSp delSp modSp new mod">
        <pc:chgData name="Mark Christensen" userId="25420757-c451-4d83-bc19-b7095b7cb7d0" providerId="ADAL" clId="{02A1E1FD-09EF-4A9F-B1B2-9B7AC3367560}" dt="2025-10-14T12:02:12.159" v="5298"/>
        <pc:sldMkLst>
          <pc:docMk/>
          <pc:sldMk cId="2243164750" sldId="262"/>
        </pc:sldMkLst>
        <pc:spChg chg="mod">
          <ac:chgData name="Mark Christensen" userId="25420757-c451-4d83-bc19-b7095b7cb7d0" providerId="ADAL" clId="{02A1E1FD-09EF-4A9F-B1B2-9B7AC3367560}" dt="2025-10-13T12:06:25.321" v="235" actId="20577"/>
          <ac:spMkLst>
            <pc:docMk/>
            <pc:sldMk cId="2243164750" sldId="262"/>
            <ac:spMk id="2" creationId="{C26C1877-830F-52A9-248E-37708781A1BD}"/>
          </ac:spMkLst>
        </pc:spChg>
        <pc:spChg chg="mod">
          <ac:chgData name="Mark Christensen" userId="25420757-c451-4d83-bc19-b7095b7cb7d0" providerId="ADAL" clId="{02A1E1FD-09EF-4A9F-B1B2-9B7AC3367560}" dt="2025-10-13T22:01:05.097" v="4512" actId="20577"/>
          <ac:spMkLst>
            <pc:docMk/>
            <pc:sldMk cId="2243164750" sldId="262"/>
            <ac:spMk id="3" creationId="{2E134446-DC19-A007-8EEF-9FD2F2E3B65C}"/>
          </ac:spMkLst>
        </pc:spChg>
        <pc:spChg chg="add del mod">
          <ac:chgData name="Mark Christensen" userId="25420757-c451-4d83-bc19-b7095b7cb7d0" providerId="ADAL" clId="{02A1E1FD-09EF-4A9F-B1B2-9B7AC3367560}" dt="2025-10-14T12:01:54.849" v="5296" actId="478"/>
          <ac:spMkLst>
            <pc:docMk/>
            <pc:sldMk cId="2243164750" sldId="262"/>
            <ac:spMk id="4" creationId="{75B5E1E4-22E7-D95E-1B8E-B3F47BF39466}"/>
          </ac:spMkLst>
        </pc:spChg>
        <pc:spChg chg="add mod">
          <ac:chgData name="Mark Christensen" userId="25420757-c451-4d83-bc19-b7095b7cb7d0" providerId="ADAL" clId="{02A1E1FD-09EF-4A9F-B1B2-9B7AC3367560}" dt="2025-10-14T12:02:12.159" v="5298"/>
          <ac:spMkLst>
            <pc:docMk/>
            <pc:sldMk cId="2243164750" sldId="262"/>
            <ac:spMk id="6" creationId="{D5E7E540-78B9-3581-63D3-B56F8A49E7C9}"/>
          </ac:spMkLst>
        </pc:spChg>
        <pc:picChg chg="add mod">
          <ac:chgData name="Mark Christensen" userId="25420757-c451-4d83-bc19-b7095b7cb7d0" providerId="ADAL" clId="{02A1E1FD-09EF-4A9F-B1B2-9B7AC3367560}" dt="2025-10-13T12:10:30.401" v="672" actId="1076"/>
          <ac:picMkLst>
            <pc:docMk/>
            <pc:sldMk cId="2243164750" sldId="262"/>
            <ac:picMk id="5" creationId="{09DE177E-222F-4B9C-E5A1-72D17FBE3F8A}"/>
          </ac:picMkLst>
        </pc:picChg>
        <pc:picChg chg="add mod">
          <ac:chgData name="Mark Christensen" userId="25420757-c451-4d83-bc19-b7095b7cb7d0" providerId="ADAL" clId="{02A1E1FD-09EF-4A9F-B1B2-9B7AC3367560}" dt="2025-10-13T12:11:09.548" v="675" actId="1076"/>
          <ac:picMkLst>
            <pc:docMk/>
            <pc:sldMk cId="2243164750" sldId="262"/>
            <ac:picMk id="7" creationId="{13FDCD9F-0F17-08E7-947A-7901B36E7962}"/>
          </ac:picMkLst>
        </pc:picChg>
      </pc:sldChg>
      <pc:sldChg chg="addSp modSp new mod">
        <pc:chgData name="Mark Christensen" userId="25420757-c451-4d83-bc19-b7095b7cb7d0" providerId="ADAL" clId="{02A1E1FD-09EF-4A9F-B1B2-9B7AC3367560}" dt="2025-10-13T12:45:39.282" v="1411" actId="20577"/>
        <pc:sldMkLst>
          <pc:docMk/>
          <pc:sldMk cId="3698193166" sldId="263"/>
        </pc:sldMkLst>
        <pc:spChg chg="mod">
          <ac:chgData name="Mark Christensen" userId="25420757-c451-4d83-bc19-b7095b7cb7d0" providerId="ADAL" clId="{02A1E1FD-09EF-4A9F-B1B2-9B7AC3367560}" dt="2025-10-13T12:11:25.896" v="718" actId="20577"/>
          <ac:spMkLst>
            <pc:docMk/>
            <pc:sldMk cId="3698193166" sldId="263"/>
            <ac:spMk id="2" creationId="{1D6F9D29-7017-D232-62B1-4EF410D5B047}"/>
          </ac:spMkLst>
        </pc:spChg>
        <pc:spChg chg="mod">
          <ac:chgData name="Mark Christensen" userId="25420757-c451-4d83-bc19-b7095b7cb7d0" providerId="ADAL" clId="{02A1E1FD-09EF-4A9F-B1B2-9B7AC3367560}" dt="2025-10-13T12:45:39.282" v="1411" actId="20577"/>
          <ac:spMkLst>
            <pc:docMk/>
            <pc:sldMk cId="3698193166" sldId="263"/>
            <ac:spMk id="3" creationId="{0F4545D6-24BE-5C5E-1213-9B51D0066EAC}"/>
          </ac:spMkLst>
        </pc:spChg>
        <pc:picChg chg="add mod">
          <ac:chgData name="Mark Christensen" userId="25420757-c451-4d83-bc19-b7095b7cb7d0" providerId="ADAL" clId="{02A1E1FD-09EF-4A9F-B1B2-9B7AC3367560}" dt="2025-10-13T12:12:35.762" v="903" actId="1076"/>
          <ac:picMkLst>
            <pc:docMk/>
            <pc:sldMk cId="3698193166" sldId="263"/>
            <ac:picMk id="5" creationId="{E153BC83-D510-1037-C7C5-52E7B893A428}"/>
          </ac:picMkLst>
        </pc:picChg>
      </pc:sldChg>
      <pc:sldChg chg="addSp modSp new mod">
        <pc:chgData name="Mark Christensen" userId="25420757-c451-4d83-bc19-b7095b7cb7d0" providerId="ADAL" clId="{02A1E1FD-09EF-4A9F-B1B2-9B7AC3367560}" dt="2025-10-13T22:10:02.321" v="5138" actId="20577"/>
        <pc:sldMkLst>
          <pc:docMk/>
          <pc:sldMk cId="159864539" sldId="264"/>
        </pc:sldMkLst>
        <pc:spChg chg="mod">
          <ac:chgData name="Mark Christensen" userId="25420757-c451-4d83-bc19-b7095b7cb7d0" providerId="ADAL" clId="{02A1E1FD-09EF-4A9F-B1B2-9B7AC3367560}" dt="2025-10-13T22:09:25.650" v="5048" actId="20577"/>
          <ac:spMkLst>
            <pc:docMk/>
            <pc:sldMk cId="159864539" sldId="264"/>
            <ac:spMk id="2" creationId="{9D37F9B9-798B-B8EA-1DDC-6BF89D4997E9}"/>
          </ac:spMkLst>
        </pc:spChg>
        <pc:spChg chg="mod">
          <ac:chgData name="Mark Christensen" userId="25420757-c451-4d83-bc19-b7095b7cb7d0" providerId="ADAL" clId="{02A1E1FD-09EF-4A9F-B1B2-9B7AC3367560}" dt="2025-10-13T22:10:02.321" v="5138" actId="20577"/>
          <ac:spMkLst>
            <pc:docMk/>
            <pc:sldMk cId="159864539" sldId="264"/>
            <ac:spMk id="3" creationId="{9E15ECAD-ADDB-E42D-F51E-7E564D577AEB}"/>
          </ac:spMkLst>
        </pc:spChg>
        <pc:picChg chg="add mod">
          <ac:chgData name="Mark Christensen" userId="25420757-c451-4d83-bc19-b7095b7cb7d0" providerId="ADAL" clId="{02A1E1FD-09EF-4A9F-B1B2-9B7AC3367560}" dt="2025-10-13T13:01:24.928" v="1923" actId="1076"/>
          <ac:picMkLst>
            <pc:docMk/>
            <pc:sldMk cId="159864539" sldId="264"/>
            <ac:picMk id="5" creationId="{D15A0C98-09DA-57CE-AB32-5F75AACF8905}"/>
          </ac:picMkLst>
        </pc:picChg>
        <pc:picChg chg="add mod">
          <ac:chgData name="Mark Christensen" userId="25420757-c451-4d83-bc19-b7095b7cb7d0" providerId="ADAL" clId="{02A1E1FD-09EF-4A9F-B1B2-9B7AC3367560}" dt="2025-10-13T15:11:53.043" v="1976" actId="1076"/>
          <ac:picMkLst>
            <pc:docMk/>
            <pc:sldMk cId="159864539" sldId="264"/>
            <ac:picMk id="7" creationId="{8032AC7E-937D-E208-97E6-FF7ED615302B}"/>
          </ac:picMkLst>
        </pc:picChg>
      </pc:sldChg>
      <pc:sldChg chg="addSp modSp new mod">
        <pc:chgData name="Mark Christensen" userId="25420757-c451-4d83-bc19-b7095b7cb7d0" providerId="ADAL" clId="{02A1E1FD-09EF-4A9F-B1B2-9B7AC3367560}" dt="2025-10-13T15:28:27.720" v="3273" actId="20577"/>
        <pc:sldMkLst>
          <pc:docMk/>
          <pc:sldMk cId="3047114753" sldId="265"/>
        </pc:sldMkLst>
        <pc:spChg chg="mod">
          <ac:chgData name="Mark Christensen" userId="25420757-c451-4d83-bc19-b7095b7cb7d0" providerId="ADAL" clId="{02A1E1FD-09EF-4A9F-B1B2-9B7AC3367560}" dt="2025-10-13T15:23:22.750" v="2758" actId="20577"/>
          <ac:spMkLst>
            <pc:docMk/>
            <pc:sldMk cId="3047114753" sldId="265"/>
            <ac:spMk id="2" creationId="{0946C974-2E2E-99B0-5990-6518B6F16F21}"/>
          </ac:spMkLst>
        </pc:spChg>
        <pc:spChg chg="mod">
          <ac:chgData name="Mark Christensen" userId="25420757-c451-4d83-bc19-b7095b7cb7d0" providerId="ADAL" clId="{02A1E1FD-09EF-4A9F-B1B2-9B7AC3367560}" dt="2025-10-13T15:25:54.520" v="3021" actId="27636"/>
          <ac:spMkLst>
            <pc:docMk/>
            <pc:sldMk cId="3047114753" sldId="265"/>
            <ac:spMk id="3" creationId="{67C25512-0A26-97F2-2577-7AEF9288135D}"/>
          </ac:spMkLst>
        </pc:spChg>
        <pc:spChg chg="add mod">
          <ac:chgData name="Mark Christensen" userId="25420757-c451-4d83-bc19-b7095b7cb7d0" providerId="ADAL" clId="{02A1E1FD-09EF-4A9F-B1B2-9B7AC3367560}" dt="2025-10-13T15:28:27.720" v="3273" actId="20577"/>
          <ac:spMkLst>
            <pc:docMk/>
            <pc:sldMk cId="3047114753" sldId="265"/>
            <ac:spMk id="4" creationId="{80B1D9CC-8AAA-19AE-0C96-188CE6B0989F}"/>
          </ac:spMkLst>
        </pc:spChg>
        <pc:picChg chg="add mod">
          <ac:chgData name="Mark Christensen" userId="25420757-c451-4d83-bc19-b7095b7cb7d0" providerId="ADAL" clId="{02A1E1FD-09EF-4A9F-B1B2-9B7AC3367560}" dt="2025-10-13T15:24:47.057" v="2830" actId="1076"/>
          <ac:picMkLst>
            <pc:docMk/>
            <pc:sldMk cId="3047114753" sldId="265"/>
            <ac:picMk id="6" creationId="{FFEBC162-2AEF-77BD-86FC-A753C035A31D}"/>
          </ac:picMkLst>
        </pc:picChg>
        <pc:picChg chg="add mod">
          <ac:chgData name="Mark Christensen" userId="25420757-c451-4d83-bc19-b7095b7cb7d0" providerId="ADAL" clId="{02A1E1FD-09EF-4A9F-B1B2-9B7AC3367560}" dt="2025-10-13T15:28:18.613" v="3248" actId="1076"/>
          <ac:picMkLst>
            <pc:docMk/>
            <pc:sldMk cId="3047114753" sldId="265"/>
            <ac:picMk id="8" creationId="{B1CEC99F-7677-B58A-357F-D2851B900A77}"/>
          </ac:picMkLst>
        </pc:picChg>
      </pc:sldChg>
      <pc:sldChg chg="addSp modSp new mod setBg">
        <pc:chgData name="Mark Christensen" userId="25420757-c451-4d83-bc19-b7095b7cb7d0" providerId="ADAL" clId="{02A1E1FD-09EF-4A9F-B1B2-9B7AC3367560}" dt="2025-10-13T15:18:47.841" v="2683" actId="1076"/>
        <pc:sldMkLst>
          <pc:docMk/>
          <pc:sldMk cId="3682128806" sldId="266"/>
        </pc:sldMkLst>
        <pc:spChg chg="mod">
          <ac:chgData name="Mark Christensen" userId="25420757-c451-4d83-bc19-b7095b7cb7d0" providerId="ADAL" clId="{02A1E1FD-09EF-4A9F-B1B2-9B7AC3367560}" dt="2025-10-13T15:16:10.514" v="2439" actId="26606"/>
          <ac:spMkLst>
            <pc:docMk/>
            <pc:sldMk cId="3682128806" sldId="266"/>
            <ac:spMk id="2" creationId="{F6970E2C-10C7-F189-FD98-C06124F0ADD1}"/>
          </ac:spMkLst>
        </pc:spChg>
        <pc:spChg chg="mod ord">
          <ac:chgData name="Mark Christensen" userId="25420757-c451-4d83-bc19-b7095b7cb7d0" providerId="ADAL" clId="{02A1E1FD-09EF-4A9F-B1B2-9B7AC3367560}" dt="2025-10-13T15:18:47.841" v="2683" actId="1076"/>
          <ac:spMkLst>
            <pc:docMk/>
            <pc:sldMk cId="3682128806" sldId="266"/>
            <ac:spMk id="3" creationId="{D1F54D9B-0D87-2311-7A70-69BCC79B0A99}"/>
          </ac:spMkLst>
        </pc:spChg>
        <pc:grpChg chg="add">
          <ac:chgData name="Mark Christensen" userId="25420757-c451-4d83-bc19-b7095b7cb7d0" providerId="ADAL" clId="{02A1E1FD-09EF-4A9F-B1B2-9B7AC3367560}" dt="2025-10-13T15:16:10.514" v="2439" actId="26606"/>
          <ac:grpSpMkLst>
            <pc:docMk/>
            <pc:sldMk cId="3682128806" sldId="266"/>
            <ac:grpSpMk id="10" creationId="{851F9572-54D5-457A-BA34-C395A478A4FA}"/>
          </ac:grpSpMkLst>
        </pc:grpChg>
        <pc:grpChg chg="add">
          <ac:chgData name="Mark Christensen" userId="25420757-c451-4d83-bc19-b7095b7cb7d0" providerId="ADAL" clId="{02A1E1FD-09EF-4A9F-B1B2-9B7AC3367560}" dt="2025-10-13T15:16:10.514" v="2439" actId="26606"/>
          <ac:grpSpMkLst>
            <pc:docMk/>
            <pc:sldMk cId="3682128806" sldId="266"/>
            <ac:grpSpMk id="14" creationId="{06A80B50-DCB4-4775-9C8E-7AF0F56803E9}"/>
          </ac:grpSpMkLst>
        </pc:grpChg>
        <pc:picChg chg="add mod">
          <ac:chgData name="Mark Christensen" userId="25420757-c451-4d83-bc19-b7095b7cb7d0" providerId="ADAL" clId="{02A1E1FD-09EF-4A9F-B1B2-9B7AC3367560}" dt="2025-10-13T15:16:10.514" v="2439" actId="26606"/>
          <ac:picMkLst>
            <pc:docMk/>
            <pc:sldMk cId="3682128806" sldId="266"/>
            <ac:picMk id="5" creationId="{7054E5B2-2B1C-C983-035F-41AE62182755}"/>
          </ac:picMkLst>
        </pc:picChg>
      </pc:sldChg>
      <pc:sldChg chg="addSp modSp new mod setBg">
        <pc:chgData name="Mark Christensen" userId="25420757-c451-4d83-bc19-b7095b7cb7d0" providerId="ADAL" clId="{02A1E1FD-09EF-4A9F-B1B2-9B7AC3367560}" dt="2025-10-13T21:50:57.884" v="3988" actId="27614"/>
        <pc:sldMkLst>
          <pc:docMk/>
          <pc:sldMk cId="2117323211" sldId="267"/>
        </pc:sldMkLst>
        <pc:spChg chg="mod">
          <ac:chgData name="Mark Christensen" userId="25420757-c451-4d83-bc19-b7095b7cb7d0" providerId="ADAL" clId="{02A1E1FD-09EF-4A9F-B1B2-9B7AC3367560}" dt="2025-10-13T21:50:46.099" v="3984" actId="26606"/>
          <ac:spMkLst>
            <pc:docMk/>
            <pc:sldMk cId="2117323211" sldId="267"/>
            <ac:spMk id="2" creationId="{5AC33EDE-A435-8DAB-D54B-33D995183B79}"/>
          </ac:spMkLst>
        </pc:spChg>
        <pc:spChg chg="mod ord">
          <ac:chgData name="Mark Christensen" userId="25420757-c451-4d83-bc19-b7095b7cb7d0" providerId="ADAL" clId="{02A1E1FD-09EF-4A9F-B1B2-9B7AC3367560}" dt="2025-10-13T21:50:46.099" v="3984" actId="26606"/>
          <ac:spMkLst>
            <pc:docMk/>
            <pc:sldMk cId="2117323211" sldId="267"/>
            <ac:spMk id="3" creationId="{006ED2BD-FB4D-A32C-8C19-61B1D73E038B}"/>
          </ac:spMkLst>
        </pc:spChg>
        <pc:spChg chg="add">
          <ac:chgData name="Mark Christensen" userId="25420757-c451-4d83-bc19-b7095b7cb7d0" providerId="ADAL" clId="{02A1E1FD-09EF-4A9F-B1B2-9B7AC3367560}" dt="2025-10-13T21:50:46.099" v="3984" actId="26606"/>
          <ac:spMkLst>
            <pc:docMk/>
            <pc:sldMk cId="2117323211" sldId="267"/>
            <ac:spMk id="16" creationId="{5404C2E9-A8E4-49F9-8ACD-45F38F77C174}"/>
          </ac:spMkLst>
        </pc:spChg>
        <pc:picChg chg="add mod">
          <ac:chgData name="Mark Christensen" userId="25420757-c451-4d83-bc19-b7095b7cb7d0" providerId="ADAL" clId="{02A1E1FD-09EF-4A9F-B1B2-9B7AC3367560}" dt="2025-10-13T21:50:57.418" v="3986" actId="27614"/>
          <ac:picMkLst>
            <pc:docMk/>
            <pc:sldMk cId="2117323211" sldId="267"/>
            <ac:picMk id="5" creationId="{84A6EA93-9B90-65FD-2C34-393D93991571}"/>
          </ac:picMkLst>
        </pc:picChg>
        <pc:picChg chg="add mod">
          <ac:chgData name="Mark Christensen" userId="25420757-c451-4d83-bc19-b7095b7cb7d0" providerId="ADAL" clId="{02A1E1FD-09EF-4A9F-B1B2-9B7AC3367560}" dt="2025-10-13T21:50:57.542" v="3987" actId="27614"/>
          <ac:picMkLst>
            <pc:docMk/>
            <pc:sldMk cId="2117323211" sldId="267"/>
            <ac:picMk id="7" creationId="{B4353E61-AE50-8112-820E-5401CBAFD782}"/>
          </ac:picMkLst>
        </pc:picChg>
        <pc:picChg chg="add mod">
          <ac:chgData name="Mark Christensen" userId="25420757-c451-4d83-bc19-b7095b7cb7d0" providerId="ADAL" clId="{02A1E1FD-09EF-4A9F-B1B2-9B7AC3367560}" dt="2025-10-13T21:50:57.884" v="3988" actId="27614"/>
          <ac:picMkLst>
            <pc:docMk/>
            <pc:sldMk cId="2117323211" sldId="267"/>
            <ac:picMk id="9" creationId="{F0E6D1BD-3181-B4DE-1D5A-8BC2C04BA6D7}"/>
          </ac:picMkLst>
        </pc:picChg>
        <pc:picChg chg="add mod">
          <ac:chgData name="Mark Christensen" userId="25420757-c451-4d83-bc19-b7095b7cb7d0" providerId="ADAL" clId="{02A1E1FD-09EF-4A9F-B1B2-9B7AC3367560}" dt="2025-10-13T21:50:57.416" v="3985" actId="27614"/>
          <ac:picMkLst>
            <pc:docMk/>
            <pc:sldMk cId="2117323211" sldId="267"/>
            <ac:picMk id="11" creationId="{CD87FE37-1673-DF64-F201-18032D576182}"/>
          </ac:picMkLst>
        </pc:picChg>
      </pc:sldChg>
      <pc:sldChg chg="addSp delSp modSp new mod setBg">
        <pc:chgData name="Mark Christensen" userId="25420757-c451-4d83-bc19-b7095b7cb7d0" providerId="ADAL" clId="{02A1E1FD-09EF-4A9F-B1B2-9B7AC3367560}" dt="2025-10-13T16:04:28.994" v="3837" actId="27614"/>
        <pc:sldMkLst>
          <pc:docMk/>
          <pc:sldMk cId="3228326445" sldId="268"/>
        </pc:sldMkLst>
        <pc:spChg chg="mod">
          <ac:chgData name="Mark Christensen" userId="25420757-c451-4d83-bc19-b7095b7cb7d0" providerId="ADAL" clId="{02A1E1FD-09EF-4A9F-B1B2-9B7AC3367560}" dt="2025-10-13T16:04:21.411" v="3834" actId="26606"/>
          <ac:spMkLst>
            <pc:docMk/>
            <pc:sldMk cId="3228326445" sldId="268"/>
            <ac:spMk id="2" creationId="{D47C885B-C42C-F71C-0DFA-9B67DBF33DB1}"/>
          </ac:spMkLst>
        </pc:spChg>
        <pc:spChg chg="mod ord">
          <ac:chgData name="Mark Christensen" userId="25420757-c451-4d83-bc19-b7095b7cb7d0" providerId="ADAL" clId="{02A1E1FD-09EF-4A9F-B1B2-9B7AC3367560}" dt="2025-10-13T16:04:21.411" v="3834" actId="26606"/>
          <ac:spMkLst>
            <pc:docMk/>
            <pc:sldMk cId="3228326445" sldId="268"/>
            <ac:spMk id="3" creationId="{D9E54738-51AC-01BB-1874-AFE506E9B4C4}"/>
          </ac:spMkLst>
        </pc:spChg>
        <pc:spChg chg="add del">
          <ac:chgData name="Mark Christensen" userId="25420757-c451-4d83-bc19-b7095b7cb7d0" providerId="ADAL" clId="{02A1E1FD-09EF-4A9F-B1B2-9B7AC3367560}" dt="2025-10-13T16:04:21.394" v="3833" actId="26606"/>
          <ac:spMkLst>
            <pc:docMk/>
            <pc:sldMk cId="3228326445" sldId="268"/>
            <ac:spMk id="14" creationId="{94849269-B648-4278-B460-437F721566FD}"/>
          </ac:spMkLst>
        </pc:spChg>
        <pc:spChg chg="add">
          <ac:chgData name="Mark Christensen" userId="25420757-c451-4d83-bc19-b7095b7cb7d0" providerId="ADAL" clId="{02A1E1FD-09EF-4A9F-B1B2-9B7AC3367560}" dt="2025-10-13T16:04:21.411" v="3834" actId="26606"/>
          <ac:spMkLst>
            <pc:docMk/>
            <pc:sldMk cId="3228326445" sldId="268"/>
            <ac:spMk id="16" creationId="{B771D315-9BAE-4AE3-A485-621C657CCCB5}"/>
          </ac:spMkLst>
        </pc:spChg>
        <pc:spChg chg="add">
          <ac:chgData name="Mark Christensen" userId="25420757-c451-4d83-bc19-b7095b7cb7d0" providerId="ADAL" clId="{02A1E1FD-09EF-4A9F-B1B2-9B7AC3367560}" dt="2025-10-13T16:04:21.411" v="3834" actId="26606"/>
          <ac:spMkLst>
            <pc:docMk/>
            <pc:sldMk cId="3228326445" sldId="268"/>
            <ac:spMk id="17" creationId="{A735DC16-D6FB-4D67-8E25-6251808DAEC1}"/>
          </ac:spMkLst>
        </pc:spChg>
        <pc:spChg chg="add">
          <ac:chgData name="Mark Christensen" userId="25420757-c451-4d83-bc19-b7095b7cb7d0" providerId="ADAL" clId="{02A1E1FD-09EF-4A9F-B1B2-9B7AC3367560}" dt="2025-10-13T16:04:21.411" v="3834" actId="26606"/>
          <ac:spMkLst>
            <pc:docMk/>
            <pc:sldMk cId="3228326445" sldId="268"/>
            <ac:spMk id="18" creationId="{FF3DE91F-11CD-40BC-A65F-E2A57C803790}"/>
          </ac:spMkLst>
        </pc:spChg>
        <pc:picChg chg="add mod ord">
          <ac:chgData name="Mark Christensen" userId="25420757-c451-4d83-bc19-b7095b7cb7d0" providerId="ADAL" clId="{02A1E1FD-09EF-4A9F-B1B2-9B7AC3367560}" dt="2025-10-13T16:04:28.809" v="3835" actId="27614"/>
          <ac:picMkLst>
            <pc:docMk/>
            <pc:sldMk cId="3228326445" sldId="268"/>
            <ac:picMk id="5" creationId="{378B366D-75AE-868E-8677-1F7D311D98A7}"/>
          </ac:picMkLst>
        </pc:picChg>
        <pc:picChg chg="add mod ord">
          <ac:chgData name="Mark Christensen" userId="25420757-c451-4d83-bc19-b7095b7cb7d0" providerId="ADAL" clId="{02A1E1FD-09EF-4A9F-B1B2-9B7AC3367560}" dt="2025-10-13T16:04:28.994" v="3837" actId="27614"/>
          <ac:picMkLst>
            <pc:docMk/>
            <pc:sldMk cId="3228326445" sldId="268"/>
            <ac:picMk id="7" creationId="{568C61E6-1BA1-3923-8E9A-BC55FA29F3A5}"/>
          </ac:picMkLst>
        </pc:picChg>
        <pc:picChg chg="add mod">
          <ac:chgData name="Mark Christensen" userId="25420757-c451-4d83-bc19-b7095b7cb7d0" providerId="ADAL" clId="{02A1E1FD-09EF-4A9F-B1B2-9B7AC3367560}" dt="2025-10-13T16:04:28.900" v="3836" actId="27614"/>
          <ac:picMkLst>
            <pc:docMk/>
            <pc:sldMk cId="3228326445" sldId="268"/>
            <ac:picMk id="9" creationId="{D25C4AD0-A10F-8707-E1B5-34CA4E8A1F8A}"/>
          </ac:picMkLst>
        </pc:picChg>
      </pc:sldChg>
      <pc:sldChg chg="modSp new mod ord">
        <pc:chgData name="Mark Christensen" userId="25420757-c451-4d83-bc19-b7095b7cb7d0" providerId="ADAL" clId="{02A1E1FD-09EF-4A9F-B1B2-9B7AC3367560}" dt="2025-10-13T21:51:32.286" v="3997"/>
        <pc:sldMkLst>
          <pc:docMk/>
          <pc:sldMk cId="1405953498" sldId="269"/>
        </pc:sldMkLst>
        <pc:spChg chg="mod">
          <ac:chgData name="Mark Christensen" userId="25420757-c451-4d83-bc19-b7095b7cb7d0" providerId="ADAL" clId="{02A1E1FD-09EF-4A9F-B1B2-9B7AC3367560}" dt="2025-10-13T21:45:47.130" v="3875" actId="20577"/>
          <ac:spMkLst>
            <pc:docMk/>
            <pc:sldMk cId="1405953498" sldId="269"/>
            <ac:spMk id="2" creationId="{9809391A-AD63-83D1-54F1-CF4302973341}"/>
          </ac:spMkLst>
        </pc:spChg>
        <pc:spChg chg="mod">
          <ac:chgData name="Mark Christensen" userId="25420757-c451-4d83-bc19-b7095b7cb7d0" providerId="ADAL" clId="{02A1E1FD-09EF-4A9F-B1B2-9B7AC3367560}" dt="2025-10-13T21:46:08.918" v="3969" actId="20577"/>
          <ac:spMkLst>
            <pc:docMk/>
            <pc:sldMk cId="1405953498" sldId="269"/>
            <ac:spMk id="3" creationId="{FB7F2321-9A0C-D1A0-A003-7820BE9900EF}"/>
          </ac:spMkLst>
        </pc:spChg>
      </pc:sldChg>
      <pc:sldChg chg="modSp new mod">
        <pc:chgData name="Mark Christensen" userId="25420757-c451-4d83-bc19-b7095b7cb7d0" providerId="ADAL" clId="{02A1E1FD-09EF-4A9F-B1B2-9B7AC3367560}" dt="2025-10-13T21:56:55.639" v="4309" actId="20577"/>
        <pc:sldMkLst>
          <pc:docMk/>
          <pc:sldMk cId="1701369831" sldId="270"/>
        </pc:sldMkLst>
        <pc:spChg chg="mod">
          <ac:chgData name="Mark Christensen" userId="25420757-c451-4d83-bc19-b7095b7cb7d0" providerId="ADAL" clId="{02A1E1FD-09EF-4A9F-B1B2-9B7AC3367560}" dt="2025-10-13T21:52:55.206" v="4017" actId="20577"/>
          <ac:spMkLst>
            <pc:docMk/>
            <pc:sldMk cId="1701369831" sldId="270"/>
            <ac:spMk id="2" creationId="{D8E82A3E-0E3A-C778-D767-2B9C58449559}"/>
          </ac:spMkLst>
        </pc:spChg>
        <pc:spChg chg="mod">
          <ac:chgData name="Mark Christensen" userId="25420757-c451-4d83-bc19-b7095b7cb7d0" providerId="ADAL" clId="{02A1E1FD-09EF-4A9F-B1B2-9B7AC3367560}" dt="2025-10-13T21:56:55.639" v="4309" actId="20577"/>
          <ac:spMkLst>
            <pc:docMk/>
            <pc:sldMk cId="1701369831" sldId="270"/>
            <ac:spMk id="3" creationId="{CE431338-5430-C620-819B-6E615DCB9FD1}"/>
          </ac:spMkLst>
        </pc:spChg>
      </pc:sldChg>
      <pc:sldChg chg="addSp modSp add mod">
        <pc:chgData name="Mark Christensen" userId="25420757-c451-4d83-bc19-b7095b7cb7d0" providerId="ADAL" clId="{02A1E1FD-09EF-4A9F-B1B2-9B7AC3367560}" dt="2025-10-13T21:58:54.641" v="4380" actId="20577"/>
        <pc:sldMkLst>
          <pc:docMk/>
          <pc:sldMk cId="1175694454" sldId="271"/>
        </pc:sldMkLst>
        <pc:spChg chg="add mod">
          <ac:chgData name="Mark Christensen" userId="25420757-c451-4d83-bc19-b7095b7cb7d0" providerId="ADAL" clId="{02A1E1FD-09EF-4A9F-B1B2-9B7AC3367560}" dt="2025-10-13T21:58:54.641" v="4380" actId="20577"/>
          <ac:spMkLst>
            <pc:docMk/>
            <pc:sldMk cId="1175694454" sldId="271"/>
            <ac:spMk id="4" creationId="{46965291-1767-61B9-B116-752B5D21A331}"/>
          </ac:spMkLst>
        </pc:spChg>
      </pc:sldChg>
      <pc:sldChg chg="addSp delSp modSp new mod">
        <pc:chgData name="Mark Christensen" userId="25420757-c451-4d83-bc19-b7095b7cb7d0" providerId="ADAL" clId="{02A1E1FD-09EF-4A9F-B1B2-9B7AC3367560}" dt="2025-10-13T22:15:10.765" v="5290" actId="20577"/>
        <pc:sldMkLst>
          <pc:docMk/>
          <pc:sldMk cId="1276278465" sldId="272"/>
        </pc:sldMkLst>
        <pc:spChg chg="mod">
          <ac:chgData name="Mark Christensen" userId="25420757-c451-4d83-bc19-b7095b7cb7d0" providerId="ADAL" clId="{02A1E1FD-09EF-4A9F-B1B2-9B7AC3367560}" dt="2025-10-13T22:08:52.548" v="5034" actId="1076"/>
          <ac:spMkLst>
            <pc:docMk/>
            <pc:sldMk cId="1276278465" sldId="272"/>
            <ac:spMk id="2" creationId="{753FB843-F24C-96F3-6FE9-959419DFBA55}"/>
          </ac:spMkLst>
        </pc:spChg>
        <pc:spChg chg="mod">
          <ac:chgData name="Mark Christensen" userId="25420757-c451-4d83-bc19-b7095b7cb7d0" providerId="ADAL" clId="{02A1E1FD-09EF-4A9F-B1B2-9B7AC3367560}" dt="2025-10-13T22:15:03.904" v="5286" actId="27636"/>
          <ac:spMkLst>
            <pc:docMk/>
            <pc:sldMk cId="1276278465" sldId="272"/>
            <ac:spMk id="3" creationId="{EA0317B8-2BB8-5FA7-6528-83AF18F95BA7}"/>
          </ac:spMkLst>
        </pc:spChg>
        <pc:spChg chg="add del mod">
          <ac:chgData name="Mark Christensen" userId="25420757-c451-4d83-bc19-b7095b7cb7d0" providerId="ADAL" clId="{02A1E1FD-09EF-4A9F-B1B2-9B7AC3367560}" dt="2025-10-13T22:04:18.112" v="4758"/>
          <ac:spMkLst>
            <pc:docMk/>
            <pc:sldMk cId="1276278465" sldId="272"/>
            <ac:spMk id="4" creationId="{3F657071-B853-3BB9-6777-D98F73F2E18D}"/>
          </ac:spMkLst>
        </pc:spChg>
        <pc:spChg chg="add del mod">
          <ac:chgData name="Mark Christensen" userId="25420757-c451-4d83-bc19-b7095b7cb7d0" providerId="ADAL" clId="{02A1E1FD-09EF-4A9F-B1B2-9B7AC3367560}" dt="2025-10-13T22:04:18.113" v="4760"/>
          <ac:spMkLst>
            <pc:docMk/>
            <pc:sldMk cId="1276278465" sldId="272"/>
            <ac:spMk id="5" creationId="{CC74F365-4C80-41DD-072B-874FAD575DCB}"/>
          </ac:spMkLst>
        </pc:spChg>
        <pc:spChg chg="add mod">
          <ac:chgData name="Mark Christensen" userId="25420757-c451-4d83-bc19-b7095b7cb7d0" providerId="ADAL" clId="{02A1E1FD-09EF-4A9F-B1B2-9B7AC3367560}" dt="2025-10-13T22:15:10.765" v="5290" actId="20577"/>
          <ac:spMkLst>
            <pc:docMk/>
            <pc:sldMk cId="1276278465" sldId="272"/>
            <ac:spMk id="6" creationId="{C9AA5CBB-A763-97AA-D31E-506C23377C29}"/>
          </ac:spMkLst>
        </pc:spChg>
        <pc:spChg chg="add mod">
          <ac:chgData name="Mark Christensen" userId="25420757-c451-4d83-bc19-b7095b7cb7d0" providerId="ADAL" clId="{02A1E1FD-09EF-4A9F-B1B2-9B7AC3367560}" dt="2025-10-13T22:12:48.080" v="5161" actId="14100"/>
          <ac:spMkLst>
            <pc:docMk/>
            <pc:sldMk cId="1276278465" sldId="272"/>
            <ac:spMk id="7" creationId="{BD563286-DF51-90EE-84DD-84F9D97842B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A7006-506F-418E-82DC-535A03B78CD9}"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72C10C4-F3B9-444D-8BD1-0C4CC06D4484}">
      <dgm:prSet/>
      <dgm:spPr/>
      <dgm:t>
        <a:bodyPr/>
        <a:lstStyle/>
        <a:p>
          <a:r>
            <a:rPr lang="en-US"/>
            <a:t>Ignition coil</a:t>
          </a:r>
        </a:p>
      </dgm:t>
    </dgm:pt>
    <dgm:pt modelId="{6147F3A3-B69B-466C-BB54-7743D19AABA5}" type="parTrans" cxnId="{BCB09AF7-F528-4625-BBCD-AD84939BA450}">
      <dgm:prSet/>
      <dgm:spPr/>
      <dgm:t>
        <a:bodyPr/>
        <a:lstStyle/>
        <a:p>
          <a:endParaRPr lang="en-US"/>
        </a:p>
      </dgm:t>
    </dgm:pt>
    <dgm:pt modelId="{4F1755CB-DF68-4500-98CB-E0DDC5D38857}" type="sibTrans" cxnId="{BCB09AF7-F528-4625-BBCD-AD84939BA450}">
      <dgm:prSet/>
      <dgm:spPr/>
      <dgm:t>
        <a:bodyPr/>
        <a:lstStyle/>
        <a:p>
          <a:endParaRPr lang="en-US"/>
        </a:p>
      </dgm:t>
    </dgm:pt>
    <dgm:pt modelId="{BEB5C5C4-AB14-4F3A-930D-A2AD8A55910D}">
      <dgm:prSet/>
      <dgm:spPr/>
      <dgm:t>
        <a:bodyPr/>
        <a:lstStyle/>
        <a:p>
          <a:r>
            <a:rPr lang="en-US"/>
            <a:t>Primary windings</a:t>
          </a:r>
        </a:p>
      </dgm:t>
    </dgm:pt>
    <dgm:pt modelId="{1500F7EC-D3AB-4BA7-9BBF-93B412791179}" type="parTrans" cxnId="{C0892FE9-B3A5-4038-9329-1E36442FDEAF}">
      <dgm:prSet/>
      <dgm:spPr/>
      <dgm:t>
        <a:bodyPr/>
        <a:lstStyle/>
        <a:p>
          <a:endParaRPr lang="en-US"/>
        </a:p>
      </dgm:t>
    </dgm:pt>
    <dgm:pt modelId="{B3E28C03-DC49-4F7D-82AD-74A6C394CE49}" type="sibTrans" cxnId="{C0892FE9-B3A5-4038-9329-1E36442FDEAF}">
      <dgm:prSet/>
      <dgm:spPr/>
      <dgm:t>
        <a:bodyPr/>
        <a:lstStyle/>
        <a:p>
          <a:endParaRPr lang="en-US"/>
        </a:p>
      </dgm:t>
    </dgm:pt>
    <dgm:pt modelId="{3CCAC371-9F46-40FF-ABAA-7B51AC42572C}">
      <dgm:prSet/>
      <dgm:spPr/>
      <dgm:t>
        <a:bodyPr/>
        <a:lstStyle/>
        <a:p>
          <a:r>
            <a:rPr lang="en-US"/>
            <a:t>Secondary windings</a:t>
          </a:r>
        </a:p>
      </dgm:t>
    </dgm:pt>
    <dgm:pt modelId="{1FFD1D7A-B2AC-4E3D-BB07-20174DFABFA5}" type="parTrans" cxnId="{08FA54B0-C094-49A7-A0CC-4C58866C5064}">
      <dgm:prSet/>
      <dgm:spPr/>
      <dgm:t>
        <a:bodyPr/>
        <a:lstStyle/>
        <a:p>
          <a:endParaRPr lang="en-US"/>
        </a:p>
      </dgm:t>
    </dgm:pt>
    <dgm:pt modelId="{B988E832-D198-45FE-8A61-252E00BEBA6B}" type="sibTrans" cxnId="{08FA54B0-C094-49A7-A0CC-4C58866C5064}">
      <dgm:prSet/>
      <dgm:spPr/>
      <dgm:t>
        <a:bodyPr/>
        <a:lstStyle/>
        <a:p>
          <a:endParaRPr lang="en-US"/>
        </a:p>
      </dgm:t>
    </dgm:pt>
    <dgm:pt modelId="{B4DA1350-6393-4F62-B2AB-104E7D03FD43}">
      <dgm:prSet/>
      <dgm:spPr/>
      <dgm:t>
        <a:bodyPr/>
        <a:lstStyle/>
        <a:p>
          <a:r>
            <a:rPr lang="en-US"/>
            <a:t>Air gap</a:t>
          </a:r>
        </a:p>
      </dgm:t>
    </dgm:pt>
    <dgm:pt modelId="{F95B2BBB-98D6-45C2-8E3B-126B6723FDD7}" type="parTrans" cxnId="{38AF9DCC-1C07-4255-89B4-138D2A963CAC}">
      <dgm:prSet/>
      <dgm:spPr/>
      <dgm:t>
        <a:bodyPr/>
        <a:lstStyle/>
        <a:p>
          <a:endParaRPr lang="en-US"/>
        </a:p>
      </dgm:t>
    </dgm:pt>
    <dgm:pt modelId="{45B5C83E-DEA7-4C8A-90C6-45CEAC086E0C}" type="sibTrans" cxnId="{38AF9DCC-1C07-4255-89B4-138D2A963CAC}">
      <dgm:prSet/>
      <dgm:spPr/>
      <dgm:t>
        <a:bodyPr/>
        <a:lstStyle/>
        <a:p>
          <a:endParaRPr lang="en-US"/>
        </a:p>
      </dgm:t>
    </dgm:pt>
    <dgm:pt modelId="{7BBBF773-354E-49C1-A3D4-4729FF2007A0}">
      <dgm:prSet/>
      <dgm:spPr/>
      <dgm:t>
        <a:bodyPr/>
        <a:lstStyle/>
        <a:p>
          <a:r>
            <a:rPr lang="en-US"/>
            <a:t>Magnet</a:t>
          </a:r>
        </a:p>
      </dgm:t>
    </dgm:pt>
    <dgm:pt modelId="{35502E2E-1C47-4A38-9A79-A2E4D87F1B60}" type="parTrans" cxnId="{0B68109B-0852-4579-9342-29F249CFF7AA}">
      <dgm:prSet/>
      <dgm:spPr/>
      <dgm:t>
        <a:bodyPr/>
        <a:lstStyle/>
        <a:p>
          <a:endParaRPr lang="en-US"/>
        </a:p>
      </dgm:t>
    </dgm:pt>
    <dgm:pt modelId="{35B1C729-1394-45C8-A2C3-9BED435D6F98}" type="sibTrans" cxnId="{0B68109B-0852-4579-9342-29F249CFF7AA}">
      <dgm:prSet/>
      <dgm:spPr/>
      <dgm:t>
        <a:bodyPr/>
        <a:lstStyle/>
        <a:p>
          <a:endParaRPr lang="en-US"/>
        </a:p>
      </dgm:t>
    </dgm:pt>
    <dgm:pt modelId="{223391BB-2760-4C10-89A4-F9B30E2CC95E}">
      <dgm:prSet/>
      <dgm:spPr/>
      <dgm:t>
        <a:bodyPr/>
        <a:lstStyle/>
        <a:p>
          <a:r>
            <a:rPr lang="en-US"/>
            <a:t>Magneto</a:t>
          </a:r>
        </a:p>
      </dgm:t>
    </dgm:pt>
    <dgm:pt modelId="{86E18272-B667-422C-8079-A63924C2F3F2}" type="parTrans" cxnId="{40C36DA2-E943-4858-ABBB-EB028FBC508E}">
      <dgm:prSet/>
      <dgm:spPr/>
      <dgm:t>
        <a:bodyPr/>
        <a:lstStyle/>
        <a:p>
          <a:endParaRPr lang="en-US"/>
        </a:p>
      </dgm:t>
    </dgm:pt>
    <dgm:pt modelId="{6E408E8A-9894-41E6-8B65-3C4999D43807}" type="sibTrans" cxnId="{40C36DA2-E943-4858-ABBB-EB028FBC508E}">
      <dgm:prSet/>
      <dgm:spPr/>
      <dgm:t>
        <a:bodyPr/>
        <a:lstStyle/>
        <a:p>
          <a:endParaRPr lang="en-US"/>
        </a:p>
      </dgm:t>
    </dgm:pt>
    <dgm:pt modelId="{F3711F6C-9B71-4761-AB46-1B7BDC8A377F}">
      <dgm:prSet/>
      <dgm:spPr/>
      <dgm:t>
        <a:bodyPr/>
        <a:lstStyle/>
        <a:p>
          <a:r>
            <a:rPr lang="en-US"/>
            <a:t>Breaker points</a:t>
          </a:r>
        </a:p>
      </dgm:t>
    </dgm:pt>
    <dgm:pt modelId="{0B554E0B-473A-4E19-A0F7-2C250C369B23}" type="parTrans" cxnId="{67F27F4F-1DA4-45FF-9CE8-C7579F7ECC5C}">
      <dgm:prSet/>
      <dgm:spPr/>
      <dgm:t>
        <a:bodyPr/>
        <a:lstStyle/>
        <a:p>
          <a:endParaRPr lang="en-US"/>
        </a:p>
      </dgm:t>
    </dgm:pt>
    <dgm:pt modelId="{E4C665E6-A28F-4148-85E0-815FF56C9A29}" type="sibTrans" cxnId="{67F27F4F-1DA4-45FF-9CE8-C7579F7ECC5C}">
      <dgm:prSet/>
      <dgm:spPr/>
      <dgm:t>
        <a:bodyPr/>
        <a:lstStyle/>
        <a:p>
          <a:endParaRPr lang="en-US"/>
        </a:p>
      </dgm:t>
    </dgm:pt>
    <dgm:pt modelId="{CF04C3F2-5874-46CB-B885-A61E3DBDCDC7}">
      <dgm:prSet/>
      <dgm:spPr/>
      <dgm:t>
        <a:bodyPr/>
        <a:lstStyle/>
        <a:p>
          <a:r>
            <a:rPr lang="en-US"/>
            <a:t>Condensor </a:t>
          </a:r>
        </a:p>
      </dgm:t>
    </dgm:pt>
    <dgm:pt modelId="{9BB337FA-B6CF-42BB-81D5-47A96865A3E4}" type="parTrans" cxnId="{7D495259-DBFC-47D3-B908-8464526C98AB}">
      <dgm:prSet/>
      <dgm:spPr/>
      <dgm:t>
        <a:bodyPr/>
        <a:lstStyle/>
        <a:p>
          <a:endParaRPr lang="en-US"/>
        </a:p>
      </dgm:t>
    </dgm:pt>
    <dgm:pt modelId="{36CF5B70-C726-4A62-9A67-D011C0B93507}" type="sibTrans" cxnId="{7D495259-DBFC-47D3-B908-8464526C98AB}">
      <dgm:prSet/>
      <dgm:spPr/>
      <dgm:t>
        <a:bodyPr/>
        <a:lstStyle/>
        <a:p>
          <a:endParaRPr lang="en-US"/>
        </a:p>
      </dgm:t>
    </dgm:pt>
    <dgm:pt modelId="{A200E2B8-05B3-4A6B-9742-5A269761D968}">
      <dgm:prSet/>
      <dgm:spPr/>
      <dgm:t>
        <a:bodyPr/>
        <a:lstStyle/>
        <a:p>
          <a:r>
            <a:rPr lang="en-US"/>
            <a:t>Spark plug</a:t>
          </a:r>
        </a:p>
      </dgm:t>
    </dgm:pt>
    <dgm:pt modelId="{45C8BEE7-27E5-4579-86FE-6FC6087CDBFE}" type="parTrans" cxnId="{D3B480F6-A818-46FE-B011-46A0AACCC06F}">
      <dgm:prSet/>
      <dgm:spPr/>
      <dgm:t>
        <a:bodyPr/>
        <a:lstStyle/>
        <a:p>
          <a:endParaRPr lang="en-US"/>
        </a:p>
      </dgm:t>
    </dgm:pt>
    <dgm:pt modelId="{774F6A4A-9618-4330-96E5-9AB7FAF9DA07}" type="sibTrans" cxnId="{D3B480F6-A818-46FE-B011-46A0AACCC06F}">
      <dgm:prSet/>
      <dgm:spPr/>
      <dgm:t>
        <a:bodyPr/>
        <a:lstStyle/>
        <a:p>
          <a:endParaRPr lang="en-US"/>
        </a:p>
      </dgm:t>
    </dgm:pt>
    <dgm:pt modelId="{BAE6CFB4-3881-4988-BDB2-9BC951108A7A}">
      <dgm:prSet/>
      <dgm:spPr/>
      <dgm:t>
        <a:bodyPr/>
        <a:lstStyle/>
        <a:p>
          <a:r>
            <a:rPr lang="en-US" dirty="0"/>
            <a:t>Spark plug wires (high tension leads)</a:t>
          </a:r>
        </a:p>
      </dgm:t>
    </dgm:pt>
    <dgm:pt modelId="{CF2D563D-F828-4150-B22C-F40A951CC00A}" type="parTrans" cxnId="{2049CF1C-0EF5-436D-A7C6-C3A4BFCB0F2F}">
      <dgm:prSet/>
      <dgm:spPr/>
      <dgm:t>
        <a:bodyPr/>
        <a:lstStyle/>
        <a:p>
          <a:endParaRPr lang="en-US"/>
        </a:p>
      </dgm:t>
    </dgm:pt>
    <dgm:pt modelId="{DB31007E-2B2A-4182-8AA4-BA3CC7FA1EF4}" type="sibTrans" cxnId="{2049CF1C-0EF5-436D-A7C6-C3A4BFCB0F2F}">
      <dgm:prSet/>
      <dgm:spPr/>
      <dgm:t>
        <a:bodyPr/>
        <a:lstStyle/>
        <a:p>
          <a:endParaRPr lang="en-US"/>
        </a:p>
      </dgm:t>
    </dgm:pt>
    <dgm:pt modelId="{9309E19B-7487-443E-8975-D52DF21EB0EB}" type="pres">
      <dgm:prSet presAssocID="{938A7006-506F-418E-82DC-535A03B78CD9}" presName="diagram" presStyleCnt="0">
        <dgm:presLayoutVars>
          <dgm:dir/>
          <dgm:resizeHandles val="exact"/>
        </dgm:presLayoutVars>
      </dgm:prSet>
      <dgm:spPr/>
    </dgm:pt>
    <dgm:pt modelId="{210E9F19-AEBF-410F-AF0C-A98F686C0260}" type="pres">
      <dgm:prSet presAssocID="{972C10C4-F3B9-444D-8BD1-0C4CC06D4484}" presName="node" presStyleLbl="node1" presStyleIdx="0" presStyleCnt="10">
        <dgm:presLayoutVars>
          <dgm:bulletEnabled val="1"/>
        </dgm:presLayoutVars>
      </dgm:prSet>
      <dgm:spPr/>
    </dgm:pt>
    <dgm:pt modelId="{BAF00727-83FC-445F-9AF4-1C248D8FD9FF}" type="pres">
      <dgm:prSet presAssocID="{4F1755CB-DF68-4500-98CB-E0DDC5D38857}" presName="sibTrans" presStyleCnt="0"/>
      <dgm:spPr/>
    </dgm:pt>
    <dgm:pt modelId="{8E1CE29A-1D0F-41E3-8AE2-2993E1CB1D68}" type="pres">
      <dgm:prSet presAssocID="{BEB5C5C4-AB14-4F3A-930D-A2AD8A55910D}" presName="node" presStyleLbl="node1" presStyleIdx="1" presStyleCnt="10">
        <dgm:presLayoutVars>
          <dgm:bulletEnabled val="1"/>
        </dgm:presLayoutVars>
      </dgm:prSet>
      <dgm:spPr/>
    </dgm:pt>
    <dgm:pt modelId="{5B492F13-79A9-477F-855E-757B83FF157E}" type="pres">
      <dgm:prSet presAssocID="{B3E28C03-DC49-4F7D-82AD-74A6C394CE49}" presName="sibTrans" presStyleCnt="0"/>
      <dgm:spPr/>
    </dgm:pt>
    <dgm:pt modelId="{526DAE60-1B0E-4DB2-A570-CE8918986EB8}" type="pres">
      <dgm:prSet presAssocID="{3CCAC371-9F46-40FF-ABAA-7B51AC42572C}" presName="node" presStyleLbl="node1" presStyleIdx="2" presStyleCnt="10">
        <dgm:presLayoutVars>
          <dgm:bulletEnabled val="1"/>
        </dgm:presLayoutVars>
      </dgm:prSet>
      <dgm:spPr/>
    </dgm:pt>
    <dgm:pt modelId="{41AC7F14-FF5E-4073-AFC4-5D06A26548E9}" type="pres">
      <dgm:prSet presAssocID="{B988E832-D198-45FE-8A61-252E00BEBA6B}" presName="sibTrans" presStyleCnt="0"/>
      <dgm:spPr/>
    </dgm:pt>
    <dgm:pt modelId="{F7532335-2AAF-448D-AD0F-DC4D9CC6913D}" type="pres">
      <dgm:prSet presAssocID="{B4DA1350-6393-4F62-B2AB-104E7D03FD43}" presName="node" presStyleLbl="node1" presStyleIdx="3" presStyleCnt="10">
        <dgm:presLayoutVars>
          <dgm:bulletEnabled val="1"/>
        </dgm:presLayoutVars>
      </dgm:prSet>
      <dgm:spPr/>
    </dgm:pt>
    <dgm:pt modelId="{14B15C7F-90C3-4DA0-926D-BE01F25F709E}" type="pres">
      <dgm:prSet presAssocID="{45B5C83E-DEA7-4C8A-90C6-45CEAC086E0C}" presName="sibTrans" presStyleCnt="0"/>
      <dgm:spPr/>
    </dgm:pt>
    <dgm:pt modelId="{C744F379-2EC7-4970-B1BA-F419DD34B433}" type="pres">
      <dgm:prSet presAssocID="{7BBBF773-354E-49C1-A3D4-4729FF2007A0}" presName="node" presStyleLbl="node1" presStyleIdx="4" presStyleCnt="10">
        <dgm:presLayoutVars>
          <dgm:bulletEnabled val="1"/>
        </dgm:presLayoutVars>
      </dgm:prSet>
      <dgm:spPr/>
    </dgm:pt>
    <dgm:pt modelId="{B3376ACF-97F7-4430-9700-1580F67659B6}" type="pres">
      <dgm:prSet presAssocID="{35B1C729-1394-45C8-A2C3-9BED435D6F98}" presName="sibTrans" presStyleCnt="0"/>
      <dgm:spPr/>
    </dgm:pt>
    <dgm:pt modelId="{CADF7444-5223-4E10-9267-34BD3D892CE8}" type="pres">
      <dgm:prSet presAssocID="{223391BB-2760-4C10-89A4-F9B30E2CC95E}" presName="node" presStyleLbl="node1" presStyleIdx="5" presStyleCnt="10">
        <dgm:presLayoutVars>
          <dgm:bulletEnabled val="1"/>
        </dgm:presLayoutVars>
      </dgm:prSet>
      <dgm:spPr/>
    </dgm:pt>
    <dgm:pt modelId="{1DF8B760-92B7-4AC0-9642-1E9C21236657}" type="pres">
      <dgm:prSet presAssocID="{6E408E8A-9894-41E6-8B65-3C4999D43807}" presName="sibTrans" presStyleCnt="0"/>
      <dgm:spPr/>
    </dgm:pt>
    <dgm:pt modelId="{554BF316-4BE1-4871-8117-D6367ADF0EC5}" type="pres">
      <dgm:prSet presAssocID="{F3711F6C-9B71-4761-AB46-1B7BDC8A377F}" presName="node" presStyleLbl="node1" presStyleIdx="6" presStyleCnt="10">
        <dgm:presLayoutVars>
          <dgm:bulletEnabled val="1"/>
        </dgm:presLayoutVars>
      </dgm:prSet>
      <dgm:spPr/>
    </dgm:pt>
    <dgm:pt modelId="{06B14270-4D2B-4948-95A4-C55CC38CF019}" type="pres">
      <dgm:prSet presAssocID="{E4C665E6-A28F-4148-85E0-815FF56C9A29}" presName="sibTrans" presStyleCnt="0"/>
      <dgm:spPr/>
    </dgm:pt>
    <dgm:pt modelId="{DDA1C2C8-BEB0-4C1B-85C4-6017FC6DD2A9}" type="pres">
      <dgm:prSet presAssocID="{CF04C3F2-5874-46CB-B885-A61E3DBDCDC7}" presName="node" presStyleLbl="node1" presStyleIdx="7" presStyleCnt="10">
        <dgm:presLayoutVars>
          <dgm:bulletEnabled val="1"/>
        </dgm:presLayoutVars>
      </dgm:prSet>
      <dgm:spPr/>
    </dgm:pt>
    <dgm:pt modelId="{236ECDB6-AB1A-4FBC-BC14-184B015DB629}" type="pres">
      <dgm:prSet presAssocID="{36CF5B70-C726-4A62-9A67-D011C0B93507}" presName="sibTrans" presStyleCnt="0"/>
      <dgm:spPr/>
    </dgm:pt>
    <dgm:pt modelId="{67601C64-920F-4837-AEAE-81D736C4D92B}" type="pres">
      <dgm:prSet presAssocID="{A200E2B8-05B3-4A6B-9742-5A269761D968}" presName="node" presStyleLbl="node1" presStyleIdx="8" presStyleCnt="10">
        <dgm:presLayoutVars>
          <dgm:bulletEnabled val="1"/>
        </dgm:presLayoutVars>
      </dgm:prSet>
      <dgm:spPr/>
    </dgm:pt>
    <dgm:pt modelId="{E1F55FAF-0E7A-443C-A60A-01E414B0FD1A}" type="pres">
      <dgm:prSet presAssocID="{774F6A4A-9618-4330-96E5-9AB7FAF9DA07}" presName="sibTrans" presStyleCnt="0"/>
      <dgm:spPr/>
    </dgm:pt>
    <dgm:pt modelId="{16E38E2C-5FB0-469B-AE94-9C226D91B6DB}" type="pres">
      <dgm:prSet presAssocID="{BAE6CFB4-3881-4988-BDB2-9BC951108A7A}" presName="node" presStyleLbl="node1" presStyleIdx="9" presStyleCnt="10">
        <dgm:presLayoutVars>
          <dgm:bulletEnabled val="1"/>
        </dgm:presLayoutVars>
      </dgm:prSet>
      <dgm:spPr/>
    </dgm:pt>
  </dgm:ptLst>
  <dgm:cxnLst>
    <dgm:cxn modelId="{ADC59407-34D7-4556-9135-7744FA5A96A5}" type="presOf" srcId="{A200E2B8-05B3-4A6B-9742-5A269761D968}" destId="{67601C64-920F-4837-AEAE-81D736C4D92B}" srcOrd="0" destOrd="0" presId="urn:microsoft.com/office/officeart/2005/8/layout/default"/>
    <dgm:cxn modelId="{E86B6814-9833-47CB-9CF9-A5F11F4778F1}" type="presOf" srcId="{F3711F6C-9B71-4761-AB46-1B7BDC8A377F}" destId="{554BF316-4BE1-4871-8117-D6367ADF0EC5}" srcOrd="0" destOrd="0" presId="urn:microsoft.com/office/officeart/2005/8/layout/default"/>
    <dgm:cxn modelId="{2049CF1C-0EF5-436D-A7C6-C3A4BFCB0F2F}" srcId="{938A7006-506F-418E-82DC-535A03B78CD9}" destId="{BAE6CFB4-3881-4988-BDB2-9BC951108A7A}" srcOrd="9" destOrd="0" parTransId="{CF2D563D-F828-4150-B22C-F40A951CC00A}" sibTransId="{DB31007E-2B2A-4182-8AA4-BA3CC7FA1EF4}"/>
    <dgm:cxn modelId="{9367583D-5818-4922-AD3A-4BA7B67FD38B}" type="presOf" srcId="{BAE6CFB4-3881-4988-BDB2-9BC951108A7A}" destId="{16E38E2C-5FB0-469B-AE94-9C226D91B6DB}" srcOrd="0" destOrd="0" presId="urn:microsoft.com/office/officeart/2005/8/layout/default"/>
    <dgm:cxn modelId="{75AB9861-E5E7-4B63-A414-84D18C4637A6}" type="presOf" srcId="{938A7006-506F-418E-82DC-535A03B78CD9}" destId="{9309E19B-7487-443E-8975-D52DF21EB0EB}" srcOrd="0" destOrd="0" presId="urn:microsoft.com/office/officeart/2005/8/layout/default"/>
    <dgm:cxn modelId="{82219B45-0199-4420-9696-DE0EF9352504}" type="presOf" srcId="{BEB5C5C4-AB14-4F3A-930D-A2AD8A55910D}" destId="{8E1CE29A-1D0F-41E3-8AE2-2993E1CB1D68}" srcOrd="0" destOrd="0" presId="urn:microsoft.com/office/officeart/2005/8/layout/default"/>
    <dgm:cxn modelId="{67F27F4F-1DA4-45FF-9CE8-C7579F7ECC5C}" srcId="{938A7006-506F-418E-82DC-535A03B78CD9}" destId="{F3711F6C-9B71-4761-AB46-1B7BDC8A377F}" srcOrd="6" destOrd="0" parTransId="{0B554E0B-473A-4E19-A0F7-2C250C369B23}" sibTransId="{E4C665E6-A28F-4148-85E0-815FF56C9A29}"/>
    <dgm:cxn modelId="{7D495259-DBFC-47D3-B908-8464526C98AB}" srcId="{938A7006-506F-418E-82DC-535A03B78CD9}" destId="{CF04C3F2-5874-46CB-B885-A61E3DBDCDC7}" srcOrd="7" destOrd="0" parTransId="{9BB337FA-B6CF-42BB-81D5-47A96865A3E4}" sibTransId="{36CF5B70-C726-4A62-9A67-D011C0B93507}"/>
    <dgm:cxn modelId="{DCA7638C-094F-4258-9BA7-99DBF5068C38}" type="presOf" srcId="{B4DA1350-6393-4F62-B2AB-104E7D03FD43}" destId="{F7532335-2AAF-448D-AD0F-DC4D9CC6913D}" srcOrd="0" destOrd="0" presId="urn:microsoft.com/office/officeart/2005/8/layout/default"/>
    <dgm:cxn modelId="{AF6FF59A-C3E0-4BB7-8B95-FCE7A1CB13DE}" type="presOf" srcId="{7BBBF773-354E-49C1-A3D4-4729FF2007A0}" destId="{C744F379-2EC7-4970-B1BA-F419DD34B433}" srcOrd="0" destOrd="0" presId="urn:microsoft.com/office/officeart/2005/8/layout/default"/>
    <dgm:cxn modelId="{0B68109B-0852-4579-9342-29F249CFF7AA}" srcId="{938A7006-506F-418E-82DC-535A03B78CD9}" destId="{7BBBF773-354E-49C1-A3D4-4729FF2007A0}" srcOrd="4" destOrd="0" parTransId="{35502E2E-1C47-4A38-9A79-A2E4D87F1B60}" sibTransId="{35B1C729-1394-45C8-A2C3-9BED435D6F98}"/>
    <dgm:cxn modelId="{40C36DA2-E943-4858-ABBB-EB028FBC508E}" srcId="{938A7006-506F-418E-82DC-535A03B78CD9}" destId="{223391BB-2760-4C10-89A4-F9B30E2CC95E}" srcOrd="5" destOrd="0" parTransId="{86E18272-B667-422C-8079-A63924C2F3F2}" sibTransId="{6E408E8A-9894-41E6-8B65-3C4999D43807}"/>
    <dgm:cxn modelId="{B3D07BA7-7F93-4867-A304-5C5ED7051D2D}" type="presOf" srcId="{223391BB-2760-4C10-89A4-F9B30E2CC95E}" destId="{CADF7444-5223-4E10-9267-34BD3D892CE8}" srcOrd="0" destOrd="0" presId="urn:microsoft.com/office/officeart/2005/8/layout/default"/>
    <dgm:cxn modelId="{08FA54B0-C094-49A7-A0CC-4C58866C5064}" srcId="{938A7006-506F-418E-82DC-535A03B78CD9}" destId="{3CCAC371-9F46-40FF-ABAA-7B51AC42572C}" srcOrd="2" destOrd="0" parTransId="{1FFD1D7A-B2AC-4E3D-BB07-20174DFABFA5}" sibTransId="{B988E832-D198-45FE-8A61-252E00BEBA6B}"/>
    <dgm:cxn modelId="{38AF9DCC-1C07-4255-89B4-138D2A963CAC}" srcId="{938A7006-506F-418E-82DC-535A03B78CD9}" destId="{B4DA1350-6393-4F62-B2AB-104E7D03FD43}" srcOrd="3" destOrd="0" parTransId="{F95B2BBB-98D6-45C2-8E3B-126B6723FDD7}" sibTransId="{45B5C83E-DEA7-4C8A-90C6-45CEAC086E0C}"/>
    <dgm:cxn modelId="{69A372D4-22FC-4EAB-BC70-95D96C93B9A1}" type="presOf" srcId="{3CCAC371-9F46-40FF-ABAA-7B51AC42572C}" destId="{526DAE60-1B0E-4DB2-A570-CE8918986EB8}" srcOrd="0" destOrd="0" presId="urn:microsoft.com/office/officeart/2005/8/layout/default"/>
    <dgm:cxn modelId="{C0892FE9-B3A5-4038-9329-1E36442FDEAF}" srcId="{938A7006-506F-418E-82DC-535A03B78CD9}" destId="{BEB5C5C4-AB14-4F3A-930D-A2AD8A55910D}" srcOrd="1" destOrd="0" parTransId="{1500F7EC-D3AB-4BA7-9BBF-93B412791179}" sibTransId="{B3E28C03-DC49-4F7D-82AD-74A6C394CE49}"/>
    <dgm:cxn modelId="{B7528FE9-4EBF-4BB6-AC10-86BBDB7B6F77}" type="presOf" srcId="{CF04C3F2-5874-46CB-B885-A61E3DBDCDC7}" destId="{DDA1C2C8-BEB0-4C1B-85C4-6017FC6DD2A9}" srcOrd="0" destOrd="0" presId="urn:microsoft.com/office/officeart/2005/8/layout/default"/>
    <dgm:cxn modelId="{9D8152F4-D777-4922-BA47-E6A930FE5A7B}" type="presOf" srcId="{972C10C4-F3B9-444D-8BD1-0C4CC06D4484}" destId="{210E9F19-AEBF-410F-AF0C-A98F686C0260}" srcOrd="0" destOrd="0" presId="urn:microsoft.com/office/officeart/2005/8/layout/default"/>
    <dgm:cxn modelId="{D3B480F6-A818-46FE-B011-46A0AACCC06F}" srcId="{938A7006-506F-418E-82DC-535A03B78CD9}" destId="{A200E2B8-05B3-4A6B-9742-5A269761D968}" srcOrd="8" destOrd="0" parTransId="{45C8BEE7-27E5-4579-86FE-6FC6087CDBFE}" sibTransId="{774F6A4A-9618-4330-96E5-9AB7FAF9DA07}"/>
    <dgm:cxn modelId="{BCB09AF7-F528-4625-BBCD-AD84939BA450}" srcId="{938A7006-506F-418E-82DC-535A03B78CD9}" destId="{972C10C4-F3B9-444D-8BD1-0C4CC06D4484}" srcOrd="0" destOrd="0" parTransId="{6147F3A3-B69B-466C-BB54-7743D19AABA5}" sibTransId="{4F1755CB-DF68-4500-98CB-E0DDC5D38857}"/>
    <dgm:cxn modelId="{935E4D93-6C1D-4CAF-BF86-35F8A0F9808F}" type="presParOf" srcId="{9309E19B-7487-443E-8975-D52DF21EB0EB}" destId="{210E9F19-AEBF-410F-AF0C-A98F686C0260}" srcOrd="0" destOrd="0" presId="urn:microsoft.com/office/officeart/2005/8/layout/default"/>
    <dgm:cxn modelId="{D8802206-1C6C-4297-B090-6B0B07DFDA01}" type="presParOf" srcId="{9309E19B-7487-443E-8975-D52DF21EB0EB}" destId="{BAF00727-83FC-445F-9AF4-1C248D8FD9FF}" srcOrd="1" destOrd="0" presId="urn:microsoft.com/office/officeart/2005/8/layout/default"/>
    <dgm:cxn modelId="{483D1368-9218-45C2-A482-199B40D316FF}" type="presParOf" srcId="{9309E19B-7487-443E-8975-D52DF21EB0EB}" destId="{8E1CE29A-1D0F-41E3-8AE2-2993E1CB1D68}" srcOrd="2" destOrd="0" presId="urn:microsoft.com/office/officeart/2005/8/layout/default"/>
    <dgm:cxn modelId="{D04F7029-DAE0-4D10-914E-EDAA8C2201F2}" type="presParOf" srcId="{9309E19B-7487-443E-8975-D52DF21EB0EB}" destId="{5B492F13-79A9-477F-855E-757B83FF157E}" srcOrd="3" destOrd="0" presId="urn:microsoft.com/office/officeart/2005/8/layout/default"/>
    <dgm:cxn modelId="{3E498213-6A53-499F-8D8A-020F55056EC3}" type="presParOf" srcId="{9309E19B-7487-443E-8975-D52DF21EB0EB}" destId="{526DAE60-1B0E-4DB2-A570-CE8918986EB8}" srcOrd="4" destOrd="0" presId="urn:microsoft.com/office/officeart/2005/8/layout/default"/>
    <dgm:cxn modelId="{2FC1ADFB-A336-4F5D-B520-4E4A9A4BD1DA}" type="presParOf" srcId="{9309E19B-7487-443E-8975-D52DF21EB0EB}" destId="{41AC7F14-FF5E-4073-AFC4-5D06A26548E9}" srcOrd="5" destOrd="0" presId="urn:microsoft.com/office/officeart/2005/8/layout/default"/>
    <dgm:cxn modelId="{4C5D8F2A-57D4-434A-AC3A-86FF07775A71}" type="presParOf" srcId="{9309E19B-7487-443E-8975-D52DF21EB0EB}" destId="{F7532335-2AAF-448D-AD0F-DC4D9CC6913D}" srcOrd="6" destOrd="0" presId="urn:microsoft.com/office/officeart/2005/8/layout/default"/>
    <dgm:cxn modelId="{35730C6F-A993-4B34-AB27-AA11EAFC667F}" type="presParOf" srcId="{9309E19B-7487-443E-8975-D52DF21EB0EB}" destId="{14B15C7F-90C3-4DA0-926D-BE01F25F709E}" srcOrd="7" destOrd="0" presId="urn:microsoft.com/office/officeart/2005/8/layout/default"/>
    <dgm:cxn modelId="{960F5CC7-4929-4CF8-A22A-32F954396D98}" type="presParOf" srcId="{9309E19B-7487-443E-8975-D52DF21EB0EB}" destId="{C744F379-2EC7-4970-B1BA-F419DD34B433}" srcOrd="8" destOrd="0" presId="urn:microsoft.com/office/officeart/2005/8/layout/default"/>
    <dgm:cxn modelId="{7A124FA6-B2F8-4EC8-96A3-BE8EC0D78BD3}" type="presParOf" srcId="{9309E19B-7487-443E-8975-D52DF21EB0EB}" destId="{B3376ACF-97F7-4430-9700-1580F67659B6}" srcOrd="9" destOrd="0" presId="urn:microsoft.com/office/officeart/2005/8/layout/default"/>
    <dgm:cxn modelId="{32A4507F-FC95-43E2-87AB-AF708C5540F1}" type="presParOf" srcId="{9309E19B-7487-443E-8975-D52DF21EB0EB}" destId="{CADF7444-5223-4E10-9267-34BD3D892CE8}" srcOrd="10" destOrd="0" presId="urn:microsoft.com/office/officeart/2005/8/layout/default"/>
    <dgm:cxn modelId="{CFC9C056-FC54-4E5B-B217-A373BBCC868A}" type="presParOf" srcId="{9309E19B-7487-443E-8975-D52DF21EB0EB}" destId="{1DF8B760-92B7-4AC0-9642-1E9C21236657}" srcOrd="11" destOrd="0" presId="urn:microsoft.com/office/officeart/2005/8/layout/default"/>
    <dgm:cxn modelId="{479EB6D0-BE62-4815-B6AD-514115250651}" type="presParOf" srcId="{9309E19B-7487-443E-8975-D52DF21EB0EB}" destId="{554BF316-4BE1-4871-8117-D6367ADF0EC5}" srcOrd="12" destOrd="0" presId="urn:microsoft.com/office/officeart/2005/8/layout/default"/>
    <dgm:cxn modelId="{CB4F06F4-AE4D-4B01-8389-00E022DD6F3F}" type="presParOf" srcId="{9309E19B-7487-443E-8975-D52DF21EB0EB}" destId="{06B14270-4D2B-4948-95A4-C55CC38CF019}" srcOrd="13" destOrd="0" presId="urn:microsoft.com/office/officeart/2005/8/layout/default"/>
    <dgm:cxn modelId="{12B62018-EDE4-4D4F-B4F6-F94E861140FF}" type="presParOf" srcId="{9309E19B-7487-443E-8975-D52DF21EB0EB}" destId="{DDA1C2C8-BEB0-4C1B-85C4-6017FC6DD2A9}" srcOrd="14" destOrd="0" presId="urn:microsoft.com/office/officeart/2005/8/layout/default"/>
    <dgm:cxn modelId="{68AC3ED2-F8FC-4914-9D40-52E2BEE86B4D}" type="presParOf" srcId="{9309E19B-7487-443E-8975-D52DF21EB0EB}" destId="{236ECDB6-AB1A-4FBC-BC14-184B015DB629}" srcOrd="15" destOrd="0" presId="urn:microsoft.com/office/officeart/2005/8/layout/default"/>
    <dgm:cxn modelId="{C04E1479-7507-4FE9-B7DE-3EF9392BC432}" type="presParOf" srcId="{9309E19B-7487-443E-8975-D52DF21EB0EB}" destId="{67601C64-920F-4837-AEAE-81D736C4D92B}" srcOrd="16" destOrd="0" presId="urn:microsoft.com/office/officeart/2005/8/layout/default"/>
    <dgm:cxn modelId="{1A34F725-FCE8-4B28-AE54-02A8BD78BEEC}" type="presParOf" srcId="{9309E19B-7487-443E-8975-D52DF21EB0EB}" destId="{E1F55FAF-0E7A-443C-A60A-01E414B0FD1A}" srcOrd="17" destOrd="0" presId="urn:microsoft.com/office/officeart/2005/8/layout/default"/>
    <dgm:cxn modelId="{A7444A6B-124D-4CC4-8A23-34F00C61A282}" type="presParOf" srcId="{9309E19B-7487-443E-8975-D52DF21EB0EB}" destId="{16E38E2C-5FB0-469B-AE94-9C226D91B6DB}"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E9F19-AEBF-410F-AF0C-A98F686C0260}">
      <dsp:nvSpPr>
        <dsp:cNvPr id="0" name=""/>
        <dsp:cNvSpPr/>
      </dsp:nvSpPr>
      <dsp:spPr>
        <a:xfrm>
          <a:off x="3385" y="579282"/>
          <a:ext cx="1833190" cy="109991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Ignition coil</a:t>
          </a:r>
        </a:p>
      </dsp:txBody>
      <dsp:txXfrm>
        <a:off x="3385" y="579282"/>
        <a:ext cx="1833190" cy="1099914"/>
      </dsp:txXfrm>
    </dsp:sp>
    <dsp:sp modelId="{8E1CE29A-1D0F-41E3-8AE2-2993E1CB1D68}">
      <dsp:nvSpPr>
        <dsp:cNvPr id="0" name=""/>
        <dsp:cNvSpPr/>
      </dsp:nvSpPr>
      <dsp:spPr>
        <a:xfrm>
          <a:off x="2019895" y="579282"/>
          <a:ext cx="1833190" cy="1099914"/>
        </a:xfrm>
        <a:prstGeom prst="rect">
          <a:avLst/>
        </a:prstGeom>
        <a:gradFill rotWithShape="0">
          <a:gsLst>
            <a:gs pos="0">
              <a:schemeClr val="accent5">
                <a:hueOff val="473449"/>
                <a:satOff val="-3134"/>
                <a:lumOff val="-545"/>
                <a:alphaOff val="0"/>
                <a:tint val="94000"/>
                <a:satMod val="105000"/>
                <a:lumMod val="102000"/>
              </a:schemeClr>
            </a:gs>
            <a:gs pos="100000">
              <a:schemeClr val="accent5">
                <a:hueOff val="473449"/>
                <a:satOff val="-3134"/>
                <a:lumOff val="-545"/>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Primary windings</a:t>
          </a:r>
        </a:p>
      </dsp:txBody>
      <dsp:txXfrm>
        <a:off x="2019895" y="579282"/>
        <a:ext cx="1833190" cy="1099914"/>
      </dsp:txXfrm>
    </dsp:sp>
    <dsp:sp modelId="{526DAE60-1B0E-4DB2-A570-CE8918986EB8}">
      <dsp:nvSpPr>
        <dsp:cNvPr id="0" name=""/>
        <dsp:cNvSpPr/>
      </dsp:nvSpPr>
      <dsp:spPr>
        <a:xfrm>
          <a:off x="4036404" y="579282"/>
          <a:ext cx="1833190" cy="1099914"/>
        </a:xfrm>
        <a:prstGeom prst="rect">
          <a:avLst/>
        </a:prstGeom>
        <a:gradFill rotWithShape="0">
          <a:gsLst>
            <a:gs pos="0">
              <a:schemeClr val="accent5">
                <a:hueOff val="946899"/>
                <a:satOff val="-6268"/>
                <a:lumOff val="-1089"/>
                <a:alphaOff val="0"/>
                <a:tint val="94000"/>
                <a:satMod val="105000"/>
                <a:lumMod val="102000"/>
              </a:schemeClr>
            </a:gs>
            <a:gs pos="100000">
              <a:schemeClr val="accent5">
                <a:hueOff val="946899"/>
                <a:satOff val="-6268"/>
                <a:lumOff val="-108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Secondary windings</a:t>
          </a:r>
        </a:p>
      </dsp:txBody>
      <dsp:txXfrm>
        <a:off x="4036404" y="579282"/>
        <a:ext cx="1833190" cy="1099914"/>
      </dsp:txXfrm>
    </dsp:sp>
    <dsp:sp modelId="{F7532335-2AAF-448D-AD0F-DC4D9CC6913D}">
      <dsp:nvSpPr>
        <dsp:cNvPr id="0" name=""/>
        <dsp:cNvSpPr/>
      </dsp:nvSpPr>
      <dsp:spPr>
        <a:xfrm>
          <a:off x="6052914" y="579282"/>
          <a:ext cx="1833190" cy="1099914"/>
        </a:xfrm>
        <a:prstGeom prst="rect">
          <a:avLst/>
        </a:prstGeom>
        <a:gradFill rotWithShape="0">
          <a:gsLst>
            <a:gs pos="0">
              <a:schemeClr val="accent5">
                <a:hueOff val="1420348"/>
                <a:satOff val="-9402"/>
                <a:lumOff val="-1634"/>
                <a:alphaOff val="0"/>
                <a:tint val="94000"/>
                <a:satMod val="105000"/>
                <a:lumMod val="102000"/>
              </a:schemeClr>
            </a:gs>
            <a:gs pos="100000">
              <a:schemeClr val="accent5">
                <a:hueOff val="1420348"/>
                <a:satOff val="-9402"/>
                <a:lumOff val="-163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Air gap</a:t>
          </a:r>
        </a:p>
      </dsp:txBody>
      <dsp:txXfrm>
        <a:off x="6052914" y="579282"/>
        <a:ext cx="1833190" cy="1099914"/>
      </dsp:txXfrm>
    </dsp:sp>
    <dsp:sp modelId="{C744F379-2EC7-4970-B1BA-F419DD34B433}">
      <dsp:nvSpPr>
        <dsp:cNvPr id="0" name=""/>
        <dsp:cNvSpPr/>
      </dsp:nvSpPr>
      <dsp:spPr>
        <a:xfrm>
          <a:off x="8069423" y="579282"/>
          <a:ext cx="1833190" cy="1099914"/>
        </a:xfrm>
        <a:prstGeom prst="rect">
          <a:avLst/>
        </a:prstGeom>
        <a:gradFill rotWithShape="0">
          <a:gsLst>
            <a:gs pos="0">
              <a:schemeClr val="accent5">
                <a:hueOff val="1893798"/>
                <a:satOff val="-12536"/>
                <a:lumOff val="-2179"/>
                <a:alphaOff val="0"/>
                <a:tint val="94000"/>
                <a:satMod val="105000"/>
                <a:lumMod val="102000"/>
              </a:schemeClr>
            </a:gs>
            <a:gs pos="100000">
              <a:schemeClr val="accent5">
                <a:hueOff val="1893798"/>
                <a:satOff val="-12536"/>
                <a:lumOff val="-217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Magnet</a:t>
          </a:r>
        </a:p>
      </dsp:txBody>
      <dsp:txXfrm>
        <a:off x="8069423" y="579282"/>
        <a:ext cx="1833190" cy="1099914"/>
      </dsp:txXfrm>
    </dsp:sp>
    <dsp:sp modelId="{CADF7444-5223-4E10-9267-34BD3D892CE8}">
      <dsp:nvSpPr>
        <dsp:cNvPr id="0" name=""/>
        <dsp:cNvSpPr/>
      </dsp:nvSpPr>
      <dsp:spPr>
        <a:xfrm>
          <a:off x="3385" y="1862515"/>
          <a:ext cx="1833190" cy="1099914"/>
        </a:xfrm>
        <a:prstGeom prst="rect">
          <a:avLst/>
        </a:prstGeom>
        <a:gradFill rotWithShape="0">
          <a:gsLst>
            <a:gs pos="0">
              <a:schemeClr val="accent5">
                <a:hueOff val="2367247"/>
                <a:satOff val="-15671"/>
                <a:lumOff val="-2723"/>
                <a:alphaOff val="0"/>
                <a:tint val="94000"/>
                <a:satMod val="105000"/>
                <a:lumMod val="102000"/>
              </a:schemeClr>
            </a:gs>
            <a:gs pos="100000">
              <a:schemeClr val="accent5">
                <a:hueOff val="2367247"/>
                <a:satOff val="-15671"/>
                <a:lumOff val="-2723"/>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Magneto</a:t>
          </a:r>
        </a:p>
      </dsp:txBody>
      <dsp:txXfrm>
        <a:off x="3385" y="1862515"/>
        <a:ext cx="1833190" cy="1099914"/>
      </dsp:txXfrm>
    </dsp:sp>
    <dsp:sp modelId="{554BF316-4BE1-4871-8117-D6367ADF0EC5}">
      <dsp:nvSpPr>
        <dsp:cNvPr id="0" name=""/>
        <dsp:cNvSpPr/>
      </dsp:nvSpPr>
      <dsp:spPr>
        <a:xfrm>
          <a:off x="2019895" y="1862515"/>
          <a:ext cx="1833190" cy="1099914"/>
        </a:xfrm>
        <a:prstGeom prst="rect">
          <a:avLst/>
        </a:prstGeom>
        <a:gradFill rotWithShape="0">
          <a:gsLst>
            <a:gs pos="0">
              <a:schemeClr val="accent5">
                <a:hueOff val="2840696"/>
                <a:satOff val="-18805"/>
                <a:lumOff val="-3268"/>
                <a:alphaOff val="0"/>
                <a:tint val="94000"/>
                <a:satMod val="105000"/>
                <a:lumMod val="102000"/>
              </a:schemeClr>
            </a:gs>
            <a:gs pos="100000">
              <a:schemeClr val="accent5">
                <a:hueOff val="2840696"/>
                <a:satOff val="-18805"/>
                <a:lumOff val="-326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Breaker points</a:t>
          </a:r>
        </a:p>
      </dsp:txBody>
      <dsp:txXfrm>
        <a:off x="2019895" y="1862515"/>
        <a:ext cx="1833190" cy="1099914"/>
      </dsp:txXfrm>
    </dsp:sp>
    <dsp:sp modelId="{DDA1C2C8-BEB0-4C1B-85C4-6017FC6DD2A9}">
      <dsp:nvSpPr>
        <dsp:cNvPr id="0" name=""/>
        <dsp:cNvSpPr/>
      </dsp:nvSpPr>
      <dsp:spPr>
        <a:xfrm>
          <a:off x="4036404" y="1862515"/>
          <a:ext cx="1833190" cy="1099914"/>
        </a:xfrm>
        <a:prstGeom prst="rect">
          <a:avLst/>
        </a:prstGeom>
        <a:gradFill rotWithShape="0">
          <a:gsLst>
            <a:gs pos="0">
              <a:schemeClr val="accent5">
                <a:hueOff val="3314146"/>
                <a:satOff val="-21939"/>
                <a:lumOff val="-3813"/>
                <a:alphaOff val="0"/>
                <a:tint val="94000"/>
                <a:satMod val="105000"/>
                <a:lumMod val="102000"/>
              </a:schemeClr>
            </a:gs>
            <a:gs pos="100000">
              <a:schemeClr val="accent5">
                <a:hueOff val="3314146"/>
                <a:satOff val="-21939"/>
                <a:lumOff val="-3813"/>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Condensor </a:t>
          </a:r>
        </a:p>
      </dsp:txBody>
      <dsp:txXfrm>
        <a:off x="4036404" y="1862515"/>
        <a:ext cx="1833190" cy="1099914"/>
      </dsp:txXfrm>
    </dsp:sp>
    <dsp:sp modelId="{67601C64-920F-4837-AEAE-81D736C4D92B}">
      <dsp:nvSpPr>
        <dsp:cNvPr id="0" name=""/>
        <dsp:cNvSpPr/>
      </dsp:nvSpPr>
      <dsp:spPr>
        <a:xfrm>
          <a:off x="6052914" y="1862515"/>
          <a:ext cx="1833190" cy="1099914"/>
        </a:xfrm>
        <a:prstGeom prst="rect">
          <a:avLst/>
        </a:prstGeom>
        <a:gradFill rotWithShape="0">
          <a:gsLst>
            <a:gs pos="0">
              <a:schemeClr val="accent5">
                <a:hueOff val="3787595"/>
                <a:satOff val="-25073"/>
                <a:lumOff val="-4357"/>
                <a:alphaOff val="0"/>
                <a:tint val="94000"/>
                <a:satMod val="105000"/>
                <a:lumMod val="102000"/>
              </a:schemeClr>
            </a:gs>
            <a:gs pos="100000">
              <a:schemeClr val="accent5">
                <a:hueOff val="3787595"/>
                <a:satOff val="-25073"/>
                <a:lumOff val="-435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Spark plug</a:t>
          </a:r>
        </a:p>
      </dsp:txBody>
      <dsp:txXfrm>
        <a:off x="6052914" y="1862515"/>
        <a:ext cx="1833190" cy="1099914"/>
      </dsp:txXfrm>
    </dsp:sp>
    <dsp:sp modelId="{16E38E2C-5FB0-469B-AE94-9C226D91B6DB}">
      <dsp:nvSpPr>
        <dsp:cNvPr id="0" name=""/>
        <dsp:cNvSpPr/>
      </dsp:nvSpPr>
      <dsp:spPr>
        <a:xfrm>
          <a:off x="8069423" y="1862515"/>
          <a:ext cx="1833190" cy="1099914"/>
        </a:xfrm>
        <a:prstGeom prst="rect">
          <a:avLst/>
        </a:prstGeom>
        <a:gradFill rotWithShape="0">
          <a:gsLst>
            <a:gs pos="0">
              <a:schemeClr val="accent5">
                <a:hueOff val="4261045"/>
                <a:satOff val="-28207"/>
                <a:lumOff val="-4902"/>
                <a:alphaOff val="0"/>
                <a:tint val="94000"/>
                <a:satMod val="105000"/>
                <a:lumMod val="102000"/>
              </a:schemeClr>
            </a:gs>
            <a:gs pos="100000">
              <a:schemeClr val="accent5">
                <a:hueOff val="4261045"/>
                <a:satOff val="-28207"/>
                <a:lumOff val="-4902"/>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Spark plug wires (high tension leads)</a:t>
          </a:r>
        </a:p>
      </dsp:txBody>
      <dsp:txXfrm>
        <a:off x="8069423" y="1862515"/>
        <a:ext cx="1833190" cy="10999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A001B-2026-4AD2-B953-F0A751240ABA}"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D1D1B-8F5E-4457-87E2-D56A27247699}" type="slidenum">
              <a:rPr lang="en-US" smtClean="0"/>
              <a:t>‹#›</a:t>
            </a:fld>
            <a:endParaRPr lang="en-US"/>
          </a:p>
        </p:txBody>
      </p:sp>
    </p:spTree>
    <p:extLst>
      <p:ext uri="{BB962C8B-B14F-4D97-AF65-F5344CB8AC3E}">
        <p14:creationId xmlns:p14="http://schemas.microsoft.com/office/powerpoint/2010/main" val="295018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D1D1B-8F5E-4457-87E2-D56A27247699}" type="slidenum">
              <a:rPr lang="en-US" smtClean="0"/>
              <a:t>5</a:t>
            </a:fld>
            <a:endParaRPr lang="en-US"/>
          </a:p>
        </p:txBody>
      </p:sp>
    </p:spTree>
    <p:extLst>
      <p:ext uri="{BB962C8B-B14F-4D97-AF65-F5344CB8AC3E}">
        <p14:creationId xmlns:p14="http://schemas.microsoft.com/office/powerpoint/2010/main" val="262607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10/14/2025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10/14/2025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vSAvx4aquH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youtube.com/watch?v=lWyn_eV-Dz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199FFF-A703-4A9F-9242-8EE3326269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9BC27B9D-2126-4112-9370-5B017303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27EE489-3872-43F9-86C8-6F0C7824873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pic>
        <p:nvPicPr>
          <p:cNvPr id="5" name="Picture 4">
            <a:extLst>
              <a:ext uri="{FF2B5EF4-FFF2-40B4-BE49-F238E27FC236}">
                <a16:creationId xmlns:a16="http://schemas.microsoft.com/office/drawing/2014/main" id="{5BCC61D3-8BC5-6994-106C-182043140761}"/>
              </a:ext>
            </a:extLst>
          </p:cNvPr>
          <p:cNvPicPr>
            <a:picLocks noChangeAspect="1"/>
          </p:cNvPicPr>
          <p:nvPr/>
        </p:nvPicPr>
        <p:blipFill>
          <a:blip r:embed="rId4">
            <a:alphaModFix/>
          </a:blip>
          <a:srcRect l="8872" r="32299" b="-1"/>
          <a:stretch>
            <a:fillRect/>
          </a:stretch>
        </p:blipFill>
        <p:spPr>
          <a:xfrm>
            <a:off x="3612" y="10"/>
            <a:ext cx="6089742" cy="6857990"/>
          </a:xfrm>
          <a:prstGeom prst="rect">
            <a:avLst/>
          </a:prstGeom>
        </p:spPr>
      </p:pic>
      <p:pic>
        <p:nvPicPr>
          <p:cNvPr id="6" name="Picture 5" descr="Student constructing electric prototype">
            <a:extLst>
              <a:ext uri="{FF2B5EF4-FFF2-40B4-BE49-F238E27FC236}">
                <a16:creationId xmlns:a16="http://schemas.microsoft.com/office/drawing/2014/main" id="{F7338D3D-18D2-C5C8-8F1D-2AC78AF862F8}"/>
              </a:ext>
            </a:extLst>
          </p:cNvPr>
          <p:cNvPicPr>
            <a:picLocks noChangeAspect="1"/>
          </p:cNvPicPr>
          <p:nvPr/>
        </p:nvPicPr>
        <p:blipFill>
          <a:blip r:embed="rId5">
            <a:alphaModFix/>
          </a:blip>
          <a:srcRect l="13474" r="29474" b="1"/>
          <a:stretch>
            <a:fillRect/>
          </a:stretch>
        </p:blipFill>
        <p:spPr>
          <a:xfrm>
            <a:off x="6102258" y="7673"/>
            <a:ext cx="6089742" cy="6858000"/>
          </a:xfrm>
          <a:prstGeom prst="rect">
            <a:avLst/>
          </a:prstGeom>
        </p:spPr>
      </p:pic>
      <p:grpSp>
        <p:nvGrpSpPr>
          <p:cNvPr id="15" name="Group 14">
            <a:extLst>
              <a:ext uri="{FF2B5EF4-FFF2-40B4-BE49-F238E27FC236}">
                <a16:creationId xmlns:a16="http://schemas.microsoft.com/office/drawing/2014/main" id="{52412A76-A45D-4D5F-ACED-A25DF9A086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6" name="Round Diagonal Corner Rectangle 7">
              <a:extLst>
                <a:ext uri="{FF2B5EF4-FFF2-40B4-BE49-F238E27FC236}">
                  <a16:creationId xmlns:a16="http://schemas.microsoft.com/office/drawing/2014/main" id="{6BCB079B-1485-4C46-A037-54290D325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3DD21D6-6EEE-4CC1-A6BA-6640AFFA9EF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8" name="Freeform 32">
                <a:extLst>
                  <a:ext uri="{FF2B5EF4-FFF2-40B4-BE49-F238E27FC236}">
                    <a16:creationId xmlns:a16="http://schemas.microsoft.com/office/drawing/2014/main" id="{847CC8E3-7423-4ABB-94EC-466E347BA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19" name="Freeform 33">
                <a:extLst>
                  <a:ext uri="{FF2B5EF4-FFF2-40B4-BE49-F238E27FC236}">
                    <a16:creationId xmlns:a16="http://schemas.microsoft.com/office/drawing/2014/main" id="{93CEDDE2-C9D5-452C-8277-A37E7D7A7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0" name="Freeform 34">
                <a:extLst>
                  <a:ext uri="{FF2B5EF4-FFF2-40B4-BE49-F238E27FC236}">
                    <a16:creationId xmlns:a16="http://schemas.microsoft.com/office/drawing/2014/main" id="{F785A87E-93E4-465E-A7FE-09BC490BF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1" name="Freeform 37">
                <a:extLst>
                  <a:ext uri="{FF2B5EF4-FFF2-40B4-BE49-F238E27FC236}">
                    <a16:creationId xmlns:a16="http://schemas.microsoft.com/office/drawing/2014/main" id="{E923906D-2E4A-4FE5-AFA9-2564320C96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2" name="Freeform 35">
                <a:extLst>
                  <a:ext uri="{FF2B5EF4-FFF2-40B4-BE49-F238E27FC236}">
                    <a16:creationId xmlns:a16="http://schemas.microsoft.com/office/drawing/2014/main" id="{2FB8578B-2000-46A3-9303-AF9949561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3" name="Freeform 36">
                <a:extLst>
                  <a:ext uri="{FF2B5EF4-FFF2-40B4-BE49-F238E27FC236}">
                    <a16:creationId xmlns:a16="http://schemas.microsoft.com/office/drawing/2014/main" id="{9FC7F98E-DDB6-463F-B550-9B08DA362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4" name="Freeform 38">
                <a:extLst>
                  <a:ext uri="{FF2B5EF4-FFF2-40B4-BE49-F238E27FC236}">
                    <a16:creationId xmlns:a16="http://schemas.microsoft.com/office/drawing/2014/main" id="{224743AA-F72E-423C-9956-6067568EE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5" name="Freeform 39">
                <a:extLst>
                  <a:ext uri="{FF2B5EF4-FFF2-40B4-BE49-F238E27FC236}">
                    <a16:creationId xmlns:a16="http://schemas.microsoft.com/office/drawing/2014/main" id="{53F6C72B-101B-4120-82C3-D76FBB780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6" name="Freeform 40">
                <a:extLst>
                  <a:ext uri="{FF2B5EF4-FFF2-40B4-BE49-F238E27FC236}">
                    <a16:creationId xmlns:a16="http://schemas.microsoft.com/office/drawing/2014/main" id="{7F955996-5420-4D27-AF24-66D5BC904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7" name="Rectangle 41">
                <a:extLst>
                  <a:ext uri="{FF2B5EF4-FFF2-40B4-BE49-F238E27FC236}">
                    <a16:creationId xmlns:a16="http://schemas.microsoft.com/office/drawing/2014/main" id="{0BB6F02C-32EB-456B-A2AC-30AAB7A1AA7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8" name="Freeform 32">
                <a:extLst>
                  <a:ext uri="{FF2B5EF4-FFF2-40B4-BE49-F238E27FC236}">
                    <a16:creationId xmlns:a16="http://schemas.microsoft.com/office/drawing/2014/main" id="{363F7614-C589-4166-9172-2FB4458C3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29" name="Freeform 33">
                <a:extLst>
                  <a:ext uri="{FF2B5EF4-FFF2-40B4-BE49-F238E27FC236}">
                    <a16:creationId xmlns:a16="http://schemas.microsoft.com/office/drawing/2014/main" id="{37EDC2EA-E0FA-4ED2-B1D5-2446037EF4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0" name="Freeform 34">
                <a:extLst>
                  <a:ext uri="{FF2B5EF4-FFF2-40B4-BE49-F238E27FC236}">
                    <a16:creationId xmlns:a16="http://schemas.microsoft.com/office/drawing/2014/main" id="{94F45622-CA86-40CC-ACBB-28E56FBF0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1" name="Freeform 37">
                <a:extLst>
                  <a:ext uri="{FF2B5EF4-FFF2-40B4-BE49-F238E27FC236}">
                    <a16:creationId xmlns:a16="http://schemas.microsoft.com/office/drawing/2014/main" id="{593427CC-52AE-458D-AD87-637013A1A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2" name="Freeform 35">
                <a:extLst>
                  <a:ext uri="{FF2B5EF4-FFF2-40B4-BE49-F238E27FC236}">
                    <a16:creationId xmlns:a16="http://schemas.microsoft.com/office/drawing/2014/main" id="{235757B9-FD3D-4289-9730-44EAAB796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3" name="Freeform 36">
                <a:extLst>
                  <a:ext uri="{FF2B5EF4-FFF2-40B4-BE49-F238E27FC236}">
                    <a16:creationId xmlns:a16="http://schemas.microsoft.com/office/drawing/2014/main" id="{0A9B9424-DF9D-4DF1-8F83-7A188D724D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4" name="Freeform 38">
                <a:extLst>
                  <a:ext uri="{FF2B5EF4-FFF2-40B4-BE49-F238E27FC236}">
                    <a16:creationId xmlns:a16="http://schemas.microsoft.com/office/drawing/2014/main" id="{BBB0BEAE-128F-4715-9AFD-44390110CF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5" name="Freeform 39">
                <a:extLst>
                  <a:ext uri="{FF2B5EF4-FFF2-40B4-BE49-F238E27FC236}">
                    <a16:creationId xmlns:a16="http://schemas.microsoft.com/office/drawing/2014/main" id="{85D69C88-732D-4C76-A115-3D809D1C8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6" name="Freeform 40">
                <a:extLst>
                  <a:ext uri="{FF2B5EF4-FFF2-40B4-BE49-F238E27FC236}">
                    <a16:creationId xmlns:a16="http://schemas.microsoft.com/office/drawing/2014/main" id="{76A5037E-514A-4A27-A388-2D87766749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sp>
            <p:nvSpPr>
              <p:cNvPr id="37" name="Rectangle 41">
                <a:extLst>
                  <a:ext uri="{FF2B5EF4-FFF2-40B4-BE49-F238E27FC236}">
                    <a16:creationId xmlns:a16="http://schemas.microsoft.com/office/drawing/2014/main" id="{FFC07278-AF4D-4F2E-A179-E45DB75447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a:p>
            </p:txBody>
          </p:sp>
        </p:grpSp>
      </p:grpSp>
      <p:sp>
        <p:nvSpPr>
          <p:cNvPr id="2" name="Title 1">
            <a:extLst>
              <a:ext uri="{FF2B5EF4-FFF2-40B4-BE49-F238E27FC236}">
                <a16:creationId xmlns:a16="http://schemas.microsoft.com/office/drawing/2014/main" id="{81AE4ED1-5088-4B3B-344B-686275FF8B2B}"/>
              </a:ext>
            </a:extLst>
          </p:cNvPr>
          <p:cNvSpPr>
            <a:spLocks noGrp="1"/>
          </p:cNvSpPr>
          <p:nvPr>
            <p:ph type="ctrTitle"/>
          </p:nvPr>
        </p:nvSpPr>
        <p:spPr>
          <a:xfrm>
            <a:off x="2667000" y="2328334"/>
            <a:ext cx="6858000" cy="1367896"/>
          </a:xfrm>
        </p:spPr>
        <p:txBody>
          <a:bodyPr>
            <a:normAutofit/>
          </a:bodyPr>
          <a:lstStyle/>
          <a:p>
            <a:pPr algn="ctr"/>
            <a:r>
              <a:rPr lang="en-US" sz="4400" dirty="0"/>
              <a:t>Lesson three	 ELECTRICAL</a:t>
            </a:r>
            <a:br>
              <a:rPr lang="en-US" sz="4400" dirty="0"/>
            </a:br>
            <a:endParaRPr lang="en-US" sz="4400" dirty="0"/>
          </a:p>
        </p:txBody>
      </p:sp>
      <p:sp>
        <p:nvSpPr>
          <p:cNvPr id="3" name="Subtitle 2">
            <a:extLst>
              <a:ext uri="{FF2B5EF4-FFF2-40B4-BE49-F238E27FC236}">
                <a16:creationId xmlns:a16="http://schemas.microsoft.com/office/drawing/2014/main" id="{CCE55DF8-BB6C-00D7-4144-E3BDEDB48DB8}"/>
              </a:ext>
            </a:extLst>
          </p:cNvPr>
          <p:cNvSpPr>
            <a:spLocks noGrp="1"/>
          </p:cNvSpPr>
          <p:nvPr>
            <p:ph type="subTitle" idx="1"/>
          </p:nvPr>
        </p:nvSpPr>
        <p:spPr>
          <a:xfrm>
            <a:off x="2667001" y="3602038"/>
            <a:ext cx="6857999" cy="953029"/>
          </a:xfrm>
        </p:spPr>
        <p:txBody>
          <a:bodyPr>
            <a:normAutofit/>
          </a:bodyPr>
          <a:lstStyle/>
          <a:p>
            <a:pPr algn="ctr"/>
            <a:r>
              <a:rPr lang="en-US" dirty="0"/>
              <a:t>Ignition,  and electrical components of small engines.</a:t>
            </a:r>
          </a:p>
        </p:txBody>
      </p:sp>
      <p:cxnSp>
        <p:nvCxnSpPr>
          <p:cNvPr id="39" name="Straight Connector 38">
            <a:extLst>
              <a:ext uri="{FF2B5EF4-FFF2-40B4-BE49-F238E27FC236}">
                <a16:creationId xmlns:a16="http://schemas.microsoft.com/office/drawing/2014/main" id="{33127648-4623-4FE7-BAF4-9C24ECF903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8" idx="3"/>
          </p:cNvCxnSpPr>
          <p:nvPr>
            <p:extLst>
              <p:ext uri="{386F3935-93C4-4BCD-93E2-E3B085C9AB24}">
                <p16:designElem xmlns:p16="http://schemas.microsoft.com/office/powerpoint/2015/main" val="1"/>
              </p:ext>
            </p:extLst>
          </p:nvPr>
        </p:nvCxnSpPr>
        <p:spPr>
          <a:xfrm>
            <a:off x="6093354" y="-464"/>
            <a:ext cx="2646" cy="2235664"/>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41" name="Straight Connector 40">
            <a:extLst>
              <a:ext uri="{FF2B5EF4-FFF2-40B4-BE49-F238E27FC236}">
                <a16:creationId xmlns:a16="http://schemas.microsoft.com/office/drawing/2014/main" id="{A93890F2-405C-447E-83FF-EE1CEEA31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9914" y="4626783"/>
            <a:ext cx="2646" cy="2235664"/>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248799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9D29-7017-D232-62B1-4EF410D5B047}"/>
              </a:ext>
            </a:extLst>
          </p:cNvPr>
          <p:cNvSpPr>
            <a:spLocks noGrp="1"/>
          </p:cNvSpPr>
          <p:nvPr>
            <p:ph type="title"/>
          </p:nvPr>
        </p:nvSpPr>
        <p:spPr/>
        <p:txBody>
          <a:bodyPr/>
          <a:lstStyle/>
          <a:p>
            <a:r>
              <a:rPr lang="en-US" dirty="0"/>
              <a:t>Distributor	</a:t>
            </a:r>
          </a:p>
        </p:txBody>
      </p:sp>
      <p:sp>
        <p:nvSpPr>
          <p:cNvPr id="3" name="Content Placeholder 2">
            <a:extLst>
              <a:ext uri="{FF2B5EF4-FFF2-40B4-BE49-F238E27FC236}">
                <a16:creationId xmlns:a16="http://schemas.microsoft.com/office/drawing/2014/main" id="{0F4545D6-24BE-5C5E-1213-9B51D0066EAC}"/>
              </a:ext>
            </a:extLst>
          </p:cNvPr>
          <p:cNvSpPr>
            <a:spLocks noGrp="1"/>
          </p:cNvSpPr>
          <p:nvPr>
            <p:ph idx="1"/>
          </p:nvPr>
        </p:nvSpPr>
        <p:spPr>
          <a:xfrm>
            <a:off x="1141413" y="2249487"/>
            <a:ext cx="9026318" cy="3541714"/>
          </a:xfrm>
        </p:spPr>
        <p:txBody>
          <a:bodyPr>
            <a:normAutofit fontScale="92500"/>
          </a:bodyPr>
          <a:lstStyle/>
          <a:p>
            <a:r>
              <a:rPr lang="en-US" dirty="0"/>
              <a:t>On multi cylinder engines there is a possibility of them having a distributor.  The job of the distributor is to divert the spark to the correct cylinder.  That is sent out using a distributor cap.  The rotating group has the rotor that has a contact on the top for the input of the spark from the coil.  The rotor will point to the different contact points of the distributor cap.  </a:t>
            </a:r>
          </a:p>
          <a:p>
            <a:r>
              <a:rPr lang="en-US" dirty="0"/>
              <a:t>The distributor internally houses the breaker points and condenser.  The rotating shaft has lobes to push the points open and fire at that correct time.</a:t>
            </a:r>
          </a:p>
          <a:p>
            <a:endParaRPr lang="en-US" dirty="0"/>
          </a:p>
        </p:txBody>
      </p:sp>
      <p:pic>
        <p:nvPicPr>
          <p:cNvPr id="5" name="Picture 4">
            <a:extLst>
              <a:ext uri="{FF2B5EF4-FFF2-40B4-BE49-F238E27FC236}">
                <a16:creationId xmlns:a16="http://schemas.microsoft.com/office/drawing/2014/main" id="{E153BC83-D510-1037-C7C5-52E7B893A428}"/>
              </a:ext>
            </a:extLst>
          </p:cNvPr>
          <p:cNvPicPr>
            <a:picLocks noChangeAspect="1"/>
          </p:cNvPicPr>
          <p:nvPr/>
        </p:nvPicPr>
        <p:blipFill>
          <a:blip r:embed="rId2"/>
          <a:stretch>
            <a:fillRect/>
          </a:stretch>
        </p:blipFill>
        <p:spPr>
          <a:xfrm>
            <a:off x="10327464" y="77484"/>
            <a:ext cx="1714739" cy="4344006"/>
          </a:xfrm>
          <a:prstGeom prst="rect">
            <a:avLst/>
          </a:prstGeom>
        </p:spPr>
      </p:pic>
    </p:spTree>
    <p:extLst>
      <p:ext uri="{BB962C8B-B14F-4D97-AF65-F5344CB8AC3E}">
        <p14:creationId xmlns:p14="http://schemas.microsoft.com/office/powerpoint/2010/main" val="369819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F9B9-798B-B8EA-1DDC-6BF89D4997E9}"/>
              </a:ext>
            </a:extLst>
          </p:cNvPr>
          <p:cNvSpPr>
            <a:spLocks noGrp="1"/>
          </p:cNvSpPr>
          <p:nvPr>
            <p:ph type="title"/>
          </p:nvPr>
        </p:nvSpPr>
        <p:spPr/>
        <p:txBody>
          <a:bodyPr/>
          <a:lstStyle/>
          <a:p>
            <a:r>
              <a:rPr lang="en-US" dirty="0"/>
              <a:t>Modern Magneto Coil electronic	</a:t>
            </a:r>
          </a:p>
        </p:txBody>
      </p:sp>
      <p:sp>
        <p:nvSpPr>
          <p:cNvPr id="3" name="Content Placeholder 2">
            <a:extLst>
              <a:ext uri="{FF2B5EF4-FFF2-40B4-BE49-F238E27FC236}">
                <a16:creationId xmlns:a16="http://schemas.microsoft.com/office/drawing/2014/main" id="{9E15ECAD-ADDB-E42D-F51E-7E564D577AEB}"/>
              </a:ext>
            </a:extLst>
          </p:cNvPr>
          <p:cNvSpPr>
            <a:spLocks noGrp="1"/>
          </p:cNvSpPr>
          <p:nvPr>
            <p:ph idx="1"/>
          </p:nvPr>
        </p:nvSpPr>
        <p:spPr>
          <a:xfrm>
            <a:off x="1141413" y="2249487"/>
            <a:ext cx="6098374" cy="3541714"/>
          </a:xfrm>
        </p:spPr>
        <p:txBody>
          <a:bodyPr>
            <a:normAutofit fontScale="70000" lnSpcReduction="20000"/>
          </a:bodyPr>
          <a:lstStyle/>
          <a:p>
            <a:r>
              <a:rPr lang="en-US" dirty="0"/>
              <a:t>The flywheel magnets induce current into the magneto ignition coil, which in turn produces current high enough to jump the spark plug gap.  There is one additional wire connected to the ignition coil beside the high tension lead to the spark plug.  That smaller wire will ground out that voltage that is created and in turn cause the magneto to not make a spark.  Shut down position.</a:t>
            </a:r>
          </a:p>
          <a:p>
            <a:r>
              <a:rPr lang="en-US" dirty="0"/>
              <a:t>Much simpler than the battery ignition system.  Less parts are needed.  Can be used on a small engine without a battery.    </a:t>
            </a:r>
          </a:p>
          <a:p>
            <a:r>
              <a:rPr lang="en-US" dirty="0"/>
              <a:t>The timing is controlled by the passing of the magnet of the input of the coil.  </a:t>
            </a:r>
          </a:p>
        </p:txBody>
      </p:sp>
      <p:pic>
        <p:nvPicPr>
          <p:cNvPr id="5" name="Picture 4">
            <a:extLst>
              <a:ext uri="{FF2B5EF4-FFF2-40B4-BE49-F238E27FC236}">
                <a16:creationId xmlns:a16="http://schemas.microsoft.com/office/drawing/2014/main" id="{D15A0C98-09DA-57CE-AB32-5F75AACF8905}"/>
              </a:ext>
            </a:extLst>
          </p:cNvPr>
          <p:cNvPicPr>
            <a:picLocks noChangeAspect="1"/>
          </p:cNvPicPr>
          <p:nvPr/>
        </p:nvPicPr>
        <p:blipFill>
          <a:blip r:embed="rId2"/>
          <a:stretch>
            <a:fillRect/>
          </a:stretch>
        </p:blipFill>
        <p:spPr>
          <a:xfrm>
            <a:off x="9372601" y="70684"/>
            <a:ext cx="2732351" cy="2781337"/>
          </a:xfrm>
          <a:prstGeom prst="rect">
            <a:avLst/>
          </a:prstGeom>
        </p:spPr>
      </p:pic>
      <p:pic>
        <p:nvPicPr>
          <p:cNvPr id="7" name="Picture 6">
            <a:extLst>
              <a:ext uri="{FF2B5EF4-FFF2-40B4-BE49-F238E27FC236}">
                <a16:creationId xmlns:a16="http://schemas.microsoft.com/office/drawing/2014/main" id="{8032AC7E-937D-E208-97E6-FF7ED615302B}"/>
              </a:ext>
            </a:extLst>
          </p:cNvPr>
          <p:cNvPicPr>
            <a:picLocks noChangeAspect="1"/>
          </p:cNvPicPr>
          <p:nvPr/>
        </p:nvPicPr>
        <p:blipFill>
          <a:blip r:embed="rId3"/>
          <a:stretch>
            <a:fillRect/>
          </a:stretch>
        </p:blipFill>
        <p:spPr>
          <a:xfrm>
            <a:off x="7790945" y="4185488"/>
            <a:ext cx="3853504" cy="2179685"/>
          </a:xfrm>
          <a:prstGeom prst="rect">
            <a:avLst/>
          </a:prstGeom>
        </p:spPr>
      </p:pic>
    </p:spTree>
    <p:extLst>
      <p:ext uri="{BB962C8B-B14F-4D97-AF65-F5344CB8AC3E}">
        <p14:creationId xmlns:p14="http://schemas.microsoft.com/office/powerpoint/2010/main" val="15986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C974-2E2E-99B0-5990-6518B6F16F21}"/>
              </a:ext>
            </a:extLst>
          </p:cNvPr>
          <p:cNvSpPr>
            <a:spLocks noGrp="1"/>
          </p:cNvSpPr>
          <p:nvPr>
            <p:ph type="title"/>
          </p:nvPr>
        </p:nvSpPr>
        <p:spPr/>
        <p:txBody>
          <a:bodyPr/>
          <a:lstStyle/>
          <a:p>
            <a:r>
              <a:rPr lang="en-US" dirty="0"/>
              <a:t>Charging system</a:t>
            </a:r>
            <a:br>
              <a:rPr lang="en-US" dirty="0"/>
            </a:br>
            <a:endParaRPr lang="en-US" dirty="0"/>
          </a:p>
        </p:txBody>
      </p:sp>
      <p:sp>
        <p:nvSpPr>
          <p:cNvPr id="3" name="Content Placeholder 2">
            <a:extLst>
              <a:ext uri="{FF2B5EF4-FFF2-40B4-BE49-F238E27FC236}">
                <a16:creationId xmlns:a16="http://schemas.microsoft.com/office/drawing/2014/main" id="{67C25512-0A26-97F2-2577-7AEF9288135D}"/>
              </a:ext>
            </a:extLst>
          </p:cNvPr>
          <p:cNvSpPr>
            <a:spLocks noGrp="1"/>
          </p:cNvSpPr>
          <p:nvPr>
            <p:ph idx="1"/>
          </p:nvPr>
        </p:nvSpPr>
        <p:spPr>
          <a:xfrm>
            <a:off x="1141411" y="1543809"/>
            <a:ext cx="4851884" cy="2859226"/>
          </a:xfrm>
        </p:spPr>
        <p:txBody>
          <a:bodyPr>
            <a:normAutofit lnSpcReduction="10000"/>
          </a:bodyPr>
          <a:lstStyle/>
          <a:p>
            <a:r>
              <a:rPr lang="en-US" dirty="0"/>
              <a:t>Stator/ Regulator setup.</a:t>
            </a:r>
          </a:p>
          <a:p>
            <a:r>
              <a:rPr lang="en-US" dirty="0"/>
              <a:t>Using the coils of wire and the rotating magnets on the flywheel. An A/C current is created.  </a:t>
            </a:r>
          </a:p>
          <a:p>
            <a:r>
              <a:rPr lang="en-US" dirty="0"/>
              <a:t>The regulator transmits that voltage to D/C Current.</a:t>
            </a:r>
          </a:p>
        </p:txBody>
      </p:sp>
      <p:sp>
        <p:nvSpPr>
          <p:cNvPr id="4" name="TextBox 3">
            <a:extLst>
              <a:ext uri="{FF2B5EF4-FFF2-40B4-BE49-F238E27FC236}">
                <a16:creationId xmlns:a16="http://schemas.microsoft.com/office/drawing/2014/main" id="{80B1D9CC-8AAA-19AE-0C96-188CE6B0989F}"/>
              </a:ext>
            </a:extLst>
          </p:cNvPr>
          <p:cNvSpPr txBox="1"/>
          <p:nvPr/>
        </p:nvSpPr>
        <p:spPr>
          <a:xfrm>
            <a:off x="6281530" y="1359143"/>
            <a:ext cx="4989443" cy="4062651"/>
          </a:xfrm>
          <a:prstGeom prst="rect">
            <a:avLst/>
          </a:prstGeom>
          <a:noFill/>
        </p:spPr>
        <p:txBody>
          <a:bodyPr wrap="square" rtlCol="0">
            <a:spAutoFit/>
          </a:bodyPr>
          <a:lstStyle/>
          <a:p>
            <a:r>
              <a:rPr lang="en-US" sz="2400" dirty="0"/>
              <a:t>Alternator</a:t>
            </a:r>
          </a:p>
          <a:p>
            <a:endParaRPr lang="en-US" sz="2400" dirty="0"/>
          </a:p>
          <a:p>
            <a:pPr marL="285750" indent="-285750">
              <a:buFont typeface="Arial" panose="020B0604020202020204" pitchFamily="34" charset="0"/>
              <a:buChar char="•"/>
            </a:pPr>
            <a:r>
              <a:rPr lang="en-US" sz="2400" dirty="0"/>
              <a:t>Uses the same theory just as a removable part.  Typically found on larger engines </a:t>
            </a:r>
          </a:p>
          <a:p>
            <a:pPr marL="285750" indent="-285750">
              <a:buFont typeface="Arial" panose="020B0604020202020204" pitchFamily="34" charset="0"/>
              <a:buChar char="•"/>
            </a:pPr>
            <a:r>
              <a:rPr lang="en-US" sz="2400" dirty="0"/>
              <a:t>Uses a regulator to create the same D/C voltage to feed these electrical systems.</a:t>
            </a:r>
          </a:p>
          <a:p>
            <a:pPr marL="285750" indent="-285750">
              <a:buFont typeface="Arial" panose="020B0604020202020204" pitchFamily="34" charset="0"/>
              <a:buChar char="•"/>
            </a:pPr>
            <a:r>
              <a:rPr lang="en-US" sz="2400" dirty="0"/>
              <a:t>Usually Belt driven</a:t>
            </a:r>
          </a:p>
          <a:p>
            <a:pPr marL="285750" indent="-285750">
              <a:buFont typeface="Arial" panose="020B0604020202020204" pitchFamily="34" charset="0"/>
              <a:buChar char="•"/>
            </a:pPr>
            <a:endParaRPr lang="en-US" sz="2400" dirty="0"/>
          </a:p>
          <a:p>
            <a:endParaRPr lang="en-US" dirty="0"/>
          </a:p>
        </p:txBody>
      </p:sp>
      <p:pic>
        <p:nvPicPr>
          <p:cNvPr id="6" name="Picture 5">
            <a:extLst>
              <a:ext uri="{FF2B5EF4-FFF2-40B4-BE49-F238E27FC236}">
                <a16:creationId xmlns:a16="http://schemas.microsoft.com/office/drawing/2014/main" id="{FFEBC162-2AEF-77BD-86FC-A753C035A31D}"/>
              </a:ext>
            </a:extLst>
          </p:cNvPr>
          <p:cNvPicPr>
            <a:picLocks noChangeAspect="1"/>
          </p:cNvPicPr>
          <p:nvPr/>
        </p:nvPicPr>
        <p:blipFill>
          <a:blip r:embed="rId2"/>
          <a:stretch>
            <a:fillRect/>
          </a:stretch>
        </p:blipFill>
        <p:spPr>
          <a:xfrm>
            <a:off x="73421" y="4755023"/>
            <a:ext cx="2135981" cy="2072356"/>
          </a:xfrm>
          <a:prstGeom prst="rect">
            <a:avLst/>
          </a:prstGeom>
        </p:spPr>
      </p:pic>
      <p:pic>
        <p:nvPicPr>
          <p:cNvPr id="8" name="Picture 7">
            <a:extLst>
              <a:ext uri="{FF2B5EF4-FFF2-40B4-BE49-F238E27FC236}">
                <a16:creationId xmlns:a16="http://schemas.microsoft.com/office/drawing/2014/main" id="{B1CEC99F-7677-B58A-357F-D2851B900A77}"/>
              </a:ext>
            </a:extLst>
          </p:cNvPr>
          <p:cNvPicPr>
            <a:picLocks noChangeAspect="1"/>
          </p:cNvPicPr>
          <p:nvPr/>
        </p:nvPicPr>
        <p:blipFill>
          <a:blip r:embed="rId3"/>
          <a:stretch>
            <a:fillRect/>
          </a:stretch>
        </p:blipFill>
        <p:spPr>
          <a:xfrm>
            <a:off x="9859617" y="4252409"/>
            <a:ext cx="2332383" cy="2605591"/>
          </a:xfrm>
          <a:prstGeom prst="rect">
            <a:avLst/>
          </a:prstGeom>
        </p:spPr>
      </p:pic>
    </p:spTree>
    <p:extLst>
      <p:ext uri="{BB962C8B-B14F-4D97-AF65-F5344CB8AC3E}">
        <p14:creationId xmlns:p14="http://schemas.microsoft.com/office/powerpoint/2010/main" val="304711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3EDE-A435-8DAB-D54B-33D995183B79}"/>
              </a:ext>
            </a:extLst>
          </p:cNvPr>
          <p:cNvSpPr>
            <a:spLocks noGrp="1"/>
          </p:cNvSpPr>
          <p:nvPr>
            <p:ph type="title"/>
          </p:nvPr>
        </p:nvSpPr>
        <p:spPr>
          <a:xfrm>
            <a:off x="8036041" y="618518"/>
            <a:ext cx="3281003" cy="1478570"/>
          </a:xfrm>
        </p:spPr>
        <p:txBody>
          <a:bodyPr anchor="b">
            <a:normAutofit/>
          </a:bodyPr>
          <a:lstStyle/>
          <a:p>
            <a:r>
              <a:rPr lang="en-US" sz="2800"/>
              <a:t>Diagnosing malfunctions	</a:t>
            </a:r>
          </a:p>
        </p:txBody>
      </p:sp>
      <p:sp>
        <p:nvSpPr>
          <p:cNvPr id="16" name="Round Diagonal Corner Rectangle 11">
            <a:extLst>
              <a:ext uri="{FF2B5EF4-FFF2-40B4-BE49-F238E27FC236}">
                <a16:creationId xmlns:a16="http://schemas.microsoft.com/office/drawing/2014/main" id="{5404C2E9-A8E4-49F9-8ACD-45F38F77C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and black digital calculator&#10;&#10;AI-generated content may be incorrect.">
            <a:extLst>
              <a:ext uri="{FF2B5EF4-FFF2-40B4-BE49-F238E27FC236}">
                <a16:creationId xmlns:a16="http://schemas.microsoft.com/office/drawing/2014/main" id="{84A6EA93-9B90-65FD-2C34-393D93991571}"/>
              </a:ext>
            </a:extLst>
          </p:cNvPr>
          <p:cNvPicPr>
            <a:picLocks noChangeAspect="1"/>
          </p:cNvPicPr>
          <p:nvPr/>
        </p:nvPicPr>
        <p:blipFill>
          <a:blip r:embed="rId3"/>
          <a:stretch>
            <a:fillRect/>
          </a:stretch>
        </p:blipFill>
        <p:spPr>
          <a:xfrm>
            <a:off x="1948288" y="1137621"/>
            <a:ext cx="1315727" cy="2207199"/>
          </a:xfrm>
          <a:prstGeom prst="rect">
            <a:avLst/>
          </a:prstGeom>
        </p:spPr>
      </p:pic>
      <p:pic>
        <p:nvPicPr>
          <p:cNvPr id="7" name="Picture 6" descr="A close-up of a screwdriver&#10;&#10;AI-generated content may be incorrect.">
            <a:extLst>
              <a:ext uri="{FF2B5EF4-FFF2-40B4-BE49-F238E27FC236}">
                <a16:creationId xmlns:a16="http://schemas.microsoft.com/office/drawing/2014/main" id="{B4353E61-AE50-8112-820E-5401CBAFD782}"/>
              </a:ext>
            </a:extLst>
          </p:cNvPr>
          <p:cNvPicPr>
            <a:picLocks noChangeAspect="1"/>
          </p:cNvPicPr>
          <p:nvPr/>
        </p:nvPicPr>
        <p:blipFill>
          <a:blip r:embed="rId4"/>
          <a:stretch>
            <a:fillRect/>
          </a:stretch>
        </p:blipFill>
        <p:spPr>
          <a:xfrm>
            <a:off x="4689849" y="1137621"/>
            <a:ext cx="2108714" cy="2207199"/>
          </a:xfrm>
          <a:prstGeom prst="rect">
            <a:avLst/>
          </a:prstGeom>
        </p:spPr>
      </p:pic>
      <p:pic>
        <p:nvPicPr>
          <p:cNvPr id="9" name="Picture 8" descr="A fan of metal measuring instruments&#10;&#10;AI-generated content may be incorrect.">
            <a:extLst>
              <a:ext uri="{FF2B5EF4-FFF2-40B4-BE49-F238E27FC236}">
                <a16:creationId xmlns:a16="http://schemas.microsoft.com/office/drawing/2014/main" id="{F0E6D1BD-3181-B4DE-1D5A-8BC2C04BA6D7}"/>
              </a:ext>
            </a:extLst>
          </p:cNvPr>
          <p:cNvPicPr>
            <a:picLocks noChangeAspect="1"/>
          </p:cNvPicPr>
          <p:nvPr/>
        </p:nvPicPr>
        <p:blipFill>
          <a:blip r:embed="rId5"/>
          <a:stretch>
            <a:fillRect/>
          </a:stretch>
        </p:blipFill>
        <p:spPr>
          <a:xfrm>
            <a:off x="1226652" y="3505687"/>
            <a:ext cx="2758999" cy="2207199"/>
          </a:xfrm>
          <a:prstGeom prst="rect">
            <a:avLst/>
          </a:prstGeom>
        </p:spPr>
      </p:pic>
      <p:pic>
        <p:nvPicPr>
          <p:cNvPr id="11" name="Picture 10" descr="A black and clear electrical tool&#10;&#10;AI-generated content may be incorrect.">
            <a:extLst>
              <a:ext uri="{FF2B5EF4-FFF2-40B4-BE49-F238E27FC236}">
                <a16:creationId xmlns:a16="http://schemas.microsoft.com/office/drawing/2014/main" id="{CD87FE37-1673-DF64-F201-18032D576182}"/>
              </a:ext>
            </a:extLst>
          </p:cNvPr>
          <p:cNvPicPr>
            <a:picLocks noChangeAspect="1"/>
          </p:cNvPicPr>
          <p:nvPr/>
        </p:nvPicPr>
        <p:blipFill>
          <a:blip r:embed="rId6"/>
          <a:stretch>
            <a:fillRect/>
          </a:stretch>
        </p:blipFill>
        <p:spPr>
          <a:xfrm>
            <a:off x="4262864" y="3505686"/>
            <a:ext cx="2962683" cy="2207199"/>
          </a:xfrm>
          <a:prstGeom prst="rect">
            <a:avLst/>
          </a:prstGeom>
        </p:spPr>
      </p:pic>
      <p:sp>
        <p:nvSpPr>
          <p:cNvPr id="3" name="Content Placeholder 2">
            <a:extLst>
              <a:ext uri="{FF2B5EF4-FFF2-40B4-BE49-F238E27FC236}">
                <a16:creationId xmlns:a16="http://schemas.microsoft.com/office/drawing/2014/main" id="{006ED2BD-FB4D-A32C-8C19-61B1D73E038B}"/>
              </a:ext>
            </a:extLst>
          </p:cNvPr>
          <p:cNvSpPr>
            <a:spLocks noGrp="1"/>
          </p:cNvSpPr>
          <p:nvPr>
            <p:ph idx="1"/>
          </p:nvPr>
        </p:nvSpPr>
        <p:spPr>
          <a:xfrm>
            <a:off x="8036041" y="2249487"/>
            <a:ext cx="3281004" cy="3541714"/>
          </a:xfrm>
        </p:spPr>
        <p:txBody>
          <a:bodyPr>
            <a:normAutofit/>
          </a:bodyPr>
          <a:lstStyle/>
          <a:p>
            <a:r>
              <a:rPr lang="en-US" sz="1800"/>
              <a:t>Some tools needed to perform tests</a:t>
            </a:r>
          </a:p>
          <a:p>
            <a:r>
              <a:rPr lang="en-US" sz="1800"/>
              <a:t>Test light</a:t>
            </a:r>
          </a:p>
          <a:p>
            <a:r>
              <a:rPr lang="en-US" sz="1800"/>
              <a:t>Multimeter</a:t>
            </a:r>
          </a:p>
          <a:p>
            <a:r>
              <a:rPr lang="en-US" sz="1800"/>
              <a:t>Feeler gauges</a:t>
            </a:r>
          </a:p>
          <a:p>
            <a:r>
              <a:rPr lang="en-US" sz="1800"/>
              <a:t>Inline spark tester</a:t>
            </a:r>
          </a:p>
          <a:p>
            <a:endParaRPr lang="en-US" sz="1800"/>
          </a:p>
        </p:txBody>
      </p:sp>
    </p:spTree>
    <p:extLst>
      <p:ext uri="{BB962C8B-B14F-4D97-AF65-F5344CB8AC3E}">
        <p14:creationId xmlns:p14="http://schemas.microsoft.com/office/powerpoint/2010/main" val="211732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B843-F24C-96F3-6FE9-959419DFBA55}"/>
              </a:ext>
            </a:extLst>
          </p:cNvPr>
          <p:cNvSpPr>
            <a:spLocks noGrp="1"/>
          </p:cNvSpPr>
          <p:nvPr>
            <p:ph type="title"/>
          </p:nvPr>
        </p:nvSpPr>
        <p:spPr>
          <a:xfrm>
            <a:off x="934058" y="147178"/>
            <a:ext cx="9905998" cy="1478570"/>
          </a:xfrm>
        </p:spPr>
        <p:txBody>
          <a:bodyPr/>
          <a:lstStyle/>
          <a:p>
            <a:r>
              <a:rPr lang="en-US" dirty="0"/>
              <a:t>Common problems.</a:t>
            </a:r>
            <a:br>
              <a:rPr lang="en-US" dirty="0"/>
            </a:br>
            <a:endParaRPr lang="en-US" dirty="0"/>
          </a:p>
        </p:txBody>
      </p:sp>
      <p:sp>
        <p:nvSpPr>
          <p:cNvPr id="3" name="Content Placeholder 2">
            <a:extLst>
              <a:ext uri="{FF2B5EF4-FFF2-40B4-BE49-F238E27FC236}">
                <a16:creationId xmlns:a16="http://schemas.microsoft.com/office/drawing/2014/main" id="{EA0317B8-2BB8-5FA7-6528-83AF18F95BA7}"/>
              </a:ext>
            </a:extLst>
          </p:cNvPr>
          <p:cNvSpPr>
            <a:spLocks noGrp="1"/>
          </p:cNvSpPr>
          <p:nvPr>
            <p:ph idx="1"/>
          </p:nvPr>
        </p:nvSpPr>
        <p:spPr>
          <a:xfrm>
            <a:off x="1169694" y="1907895"/>
            <a:ext cx="2629310" cy="4339650"/>
          </a:xfrm>
        </p:spPr>
        <p:txBody>
          <a:bodyPr>
            <a:normAutofit fontScale="77500" lnSpcReduction="20000"/>
          </a:bodyPr>
          <a:lstStyle/>
          <a:p>
            <a:pPr marL="0" indent="0">
              <a:buNone/>
            </a:pPr>
            <a:r>
              <a:rPr lang="en-US" sz="2800" b="1" u="sng" dirty="0"/>
              <a:t>Magneto (OLD)</a:t>
            </a:r>
          </a:p>
          <a:p>
            <a:r>
              <a:rPr lang="en-US" sz="2800" dirty="0"/>
              <a:t>Timing adjustments</a:t>
            </a:r>
          </a:p>
          <a:p>
            <a:r>
              <a:rPr lang="en-US" sz="2800" dirty="0"/>
              <a:t>Points/condenser</a:t>
            </a:r>
          </a:p>
          <a:p>
            <a:r>
              <a:rPr lang="en-US" sz="2800" dirty="0"/>
              <a:t>Windings</a:t>
            </a:r>
          </a:p>
          <a:p>
            <a:r>
              <a:rPr lang="en-US" sz="2800" dirty="0"/>
              <a:t>Rotating group</a:t>
            </a:r>
          </a:p>
          <a:p>
            <a:pPr marL="0" indent="0">
              <a:buNone/>
            </a:pPr>
            <a:endParaRPr lang="en-US" sz="2800" dirty="0"/>
          </a:p>
          <a:p>
            <a:pPr marL="0" indent="0">
              <a:buNone/>
            </a:pPr>
            <a:r>
              <a:rPr lang="en-US" sz="2800" dirty="0"/>
              <a:t>More moving parts than the other ignition systems.</a:t>
            </a:r>
          </a:p>
          <a:p>
            <a:endParaRPr lang="en-US" dirty="0"/>
          </a:p>
          <a:p>
            <a:endParaRPr lang="en-US" dirty="0"/>
          </a:p>
          <a:p>
            <a:endParaRPr lang="en-US" dirty="0"/>
          </a:p>
        </p:txBody>
      </p:sp>
      <p:sp>
        <p:nvSpPr>
          <p:cNvPr id="6" name="TextBox 5">
            <a:extLst>
              <a:ext uri="{FF2B5EF4-FFF2-40B4-BE49-F238E27FC236}">
                <a16:creationId xmlns:a16="http://schemas.microsoft.com/office/drawing/2014/main" id="{C9AA5CBB-A763-97AA-D31E-506C23377C29}"/>
              </a:ext>
            </a:extLst>
          </p:cNvPr>
          <p:cNvSpPr txBox="1"/>
          <p:nvPr/>
        </p:nvSpPr>
        <p:spPr>
          <a:xfrm>
            <a:off x="4370110" y="1907895"/>
            <a:ext cx="2629310" cy="4339650"/>
          </a:xfrm>
          <a:prstGeom prst="rect">
            <a:avLst/>
          </a:prstGeom>
          <a:noFill/>
        </p:spPr>
        <p:txBody>
          <a:bodyPr wrap="square" rtlCol="0">
            <a:spAutoFit/>
          </a:bodyPr>
          <a:lstStyle/>
          <a:p>
            <a:r>
              <a:rPr lang="en-US" sz="2400" b="1" u="sng" dirty="0"/>
              <a:t>Battery Ignition</a:t>
            </a:r>
          </a:p>
          <a:p>
            <a:pPr marL="285750" indent="-285750">
              <a:buFont typeface="Arial" panose="020B0604020202020204" pitchFamily="34" charset="0"/>
              <a:buChar char="•"/>
            </a:pPr>
            <a:r>
              <a:rPr lang="en-US" sz="2400" dirty="0"/>
              <a:t>Timing adjustments air gap</a:t>
            </a:r>
          </a:p>
          <a:p>
            <a:pPr marL="285750" indent="-285750">
              <a:buFont typeface="Arial" panose="020B0604020202020204" pitchFamily="34" charset="0"/>
              <a:buChar char="•"/>
            </a:pPr>
            <a:r>
              <a:rPr lang="en-US" sz="2400" dirty="0"/>
              <a:t>Points/condenser</a:t>
            </a:r>
          </a:p>
          <a:p>
            <a:pPr marL="285750" indent="-285750">
              <a:buFont typeface="Arial" panose="020B0604020202020204" pitchFamily="34" charset="0"/>
              <a:buChar char="•"/>
            </a:pPr>
            <a:r>
              <a:rPr lang="en-US" sz="2400" dirty="0"/>
              <a:t>Coil fault</a:t>
            </a:r>
          </a:p>
          <a:p>
            <a:pPr marL="285750" indent="-285750">
              <a:buFont typeface="Arial" panose="020B0604020202020204" pitchFamily="34" charset="0"/>
              <a:buChar char="•"/>
            </a:pPr>
            <a:r>
              <a:rPr lang="en-US" sz="2400" dirty="0"/>
              <a:t>Battery voltage</a:t>
            </a:r>
          </a:p>
          <a:p>
            <a:endParaRPr lang="en-US" sz="2400" dirty="0"/>
          </a:p>
          <a:p>
            <a:r>
              <a:rPr lang="en-US" sz="2400" dirty="0"/>
              <a:t>More overall parts needed </a:t>
            </a:r>
            <a:r>
              <a:rPr lang="en-US" sz="2400"/>
              <a:t>to work</a:t>
            </a:r>
            <a:endParaRPr lang="en-US" sz="2400" dirty="0"/>
          </a:p>
          <a:p>
            <a:endParaRPr lang="en-US" dirty="0"/>
          </a:p>
          <a:p>
            <a:endParaRPr lang="en-US" dirty="0"/>
          </a:p>
        </p:txBody>
      </p:sp>
      <p:sp>
        <p:nvSpPr>
          <p:cNvPr id="7" name="TextBox 6">
            <a:extLst>
              <a:ext uri="{FF2B5EF4-FFF2-40B4-BE49-F238E27FC236}">
                <a16:creationId xmlns:a16="http://schemas.microsoft.com/office/drawing/2014/main" id="{BD563286-DF51-90EE-84DD-84F9D97842B9}"/>
              </a:ext>
            </a:extLst>
          </p:cNvPr>
          <p:cNvSpPr txBox="1"/>
          <p:nvPr/>
        </p:nvSpPr>
        <p:spPr>
          <a:xfrm>
            <a:off x="7570526" y="1907895"/>
            <a:ext cx="3194115" cy="4524315"/>
          </a:xfrm>
          <a:prstGeom prst="rect">
            <a:avLst/>
          </a:prstGeom>
          <a:noFill/>
        </p:spPr>
        <p:txBody>
          <a:bodyPr wrap="square" rtlCol="0">
            <a:spAutoFit/>
          </a:bodyPr>
          <a:lstStyle/>
          <a:p>
            <a:r>
              <a:rPr lang="en-US" sz="2400" b="1" u="sng" dirty="0"/>
              <a:t>Magneto electronic </a:t>
            </a:r>
          </a:p>
          <a:p>
            <a:pPr marL="285750" indent="-285750">
              <a:buFont typeface="Arial" panose="020B0604020202020204" pitchFamily="34" charset="0"/>
              <a:buChar char="•"/>
            </a:pPr>
            <a:r>
              <a:rPr lang="en-US" sz="2400" dirty="0"/>
              <a:t>Timing is less adjustable</a:t>
            </a:r>
          </a:p>
          <a:p>
            <a:pPr marL="285750" indent="-285750">
              <a:buFont typeface="Arial" panose="020B0604020202020204" pitchFamily="34" charset="0"/>
              <a:buChar char="•"/>
            </a:pPr>
            <a:r>
              <a:rPr lang="en-US" sz="2400" dirty="0"/>
              <a:t>Air gap</a:t>
            </a:r>
          </a:p>
          <a:p>
            <a:pPr marL="285750" indent="-285750">
              <a:buFont typeface="Arial" panose="020B0604020202020204" pitchFamily="34" charset="0"/>
              <a:buChar char="•"/>
            </a:pPr>
            <a:r>
              <a:rPr lang="en-US" sz="2400" dirty="0"/>
              <a:t>Shorted shut down wire</a:t>
            </a:r>
          </a:p>
          <a:p>
            <a:br>
              <a:rPr lang="en-US" sz="2400" dirty="0"/>
            </a:br>
            <a:br>
              <a:rPr lang="en-US" sz="2400" dirty="0"/>
            </a:br>
            <a:r>
              <a:rPr lang="en-US" sz="2400" dirty="0"/>
              <a:t>Similar problems with windings but replaceable with one part.</a:t>
            </a:r>
          </a:p>
        </p:txBody>
      </p:sp>
    </p:spTree>
    <p:extLst>
      <p:ext uri="{BB962C8B-B14F-4D97-AF65-F5344CB8AC3E}">
        <p14:creationId xmlns:p14="http://schemas.microsoft.com/office/powerpoint/2010/main" val="127627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885B-C42C-F71C-0DFA-9B67DBF33DB1}"/>
              </a:ext>
            </a:extLst>
          </p:cNvPr>
          <p:cNvSpPr>
            <a:spLocks noGrp="1"/>
          </p:cNvSpPr>
          <p:nvPr>
            <p:ph type="title"/>
          </p:nvPr>
        </p:nvSpPr>
        <p:spPr>
          <a:xfrm>
            <a:off x="1141413" y="618518"/>
            <a:ext cx="4685529" cy="1478570"/>
          </a:xfrm>
        </p:spPr>
        <p:txBody>
          <a:bodyPr>
            <a:normAutofit/>
          </a:bodyPr>
          <a:lstStyle/>
          <a:p>
            <a:r>
              <a:rPr lang="en-US" dirty="0"/>
              <a:t>Solenoid operation</a:t>
            </a:r>
          </a:p>
        </p:txBody>
      </p:sp>
      <p:sp>
        <p:nvSpPr>
          <p:cNvPr id="3" name="Content Placeholder 2">
            <a:extLst>
              <a:ext uri="{FF2B5EF4-FFF2-40B4-BE49-F238E27FC236}">
                <a16:creationId xmlns:a16="http://schemas.microsoft.com/office/drawing/2014/main" id="{D9E54738-51AC-01BB-1874-AFE506E9B4C4}"/>
              </a:ext>
            </a:extLst>
          </p:cNvPr>
          <p:cNvSpPr>
            <a:spLocks noGrp="1"/>
          </p:cNvSpPr>
          <p:nvPr>
            <p:ph idx="1"/>
          </p:nvPr>
        </p:nvSpPr>
        <p:spPr>
          <a:xfrm>
            <a:off x="1141413" y="2249487"/>
            <a:ext cx="4685530" cy="3541714"/>
          </a:xfrm>
        </p:spPr>
        <p:txBody>
          <a:bodyPr>
            <a:normAutofit/>
          </a:bodyPr>
          <a:lstStyle/>
          <a:p>
            <a:pPr>
              <a:lnSpc>
                <a:spcPct val="110000"/>
              </a:lnSpc>
            </a:pPr>
            <a:r>
              <a:rPr lang="en-US" sz="1800"/>
              <a:t>Electrical current is supplied to a solenoid for it to perform work.  </a:t>
            </a:r>
          </a:p>
          <a:p>
            <a:pPr>
              <a:lnSpc>
                <a:spcPct val="110000"/>
              </a:lnSpc>
            </a:pPr>
            <a:r>
              <a:rPr lang="en-US" sz="1800"/>
              <a:t>Examples are a fuel shut off solenoid</a:t>
            </a:r>
          </a:p>
          <a:p>
            <a:pPr>
              <a:lnSpc>
                <a:spcPct val="110000"/>
              </a:lnSpc>
            </a:pPr>
            <a:r>
              <a:rPr lang="en-US" sz="1800"/>
              <a:t>Starter solenoid. </a:t>
            </a:r>
          </a:p>
          <a:p>
            <a:pPr>
              <a:lnSpc>
                <a:spcPct val="110000"/>
              </a:lnSpc>
            </a:pPr>
            <a:endParaRPr lang="en-US" sz="1800"/>
          </a:p>
          <a:p>
            <a:pPr>
              <a:lnSpc>
                <a:spcPct val="110000"/>
              </a:lnSpc>
            </a:pPr>
            <a:r>
              <a:rPr lang="en-US" sz="1800"/>
              <a:t>These are essentially electrical magnets.  When power is given to the coil of wire that causes the magnetic force to then push or pull a plunger to perform work. </a:t>
            </a:r>
          </a:p>
        </p:txBody>
      </p:sp>
      <p:sp>
        <p:nvSpPr>
          <p:cNvPr id="17" name="Rectangle 16">
            <a:extLst>
              <a:ext uri="{FF2B5EF4-FFF2-40B4-BE49-F238E27FC236}">
                <a16:creationId xmlns:a16="http://schemas.microsoft.com/office/drawing/2014/main" id="{A735DC16-D6FB-4D67-8E25-6251808DA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tx1"/>
          </a:solidFill>
          <a:ln>
            <a:noFill/>
          </a:ln>
          <a:effectLst>
            <a:innerShdw blurRad="63500" dist="12700" dir="108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gold electrical device with metal studs&#10;&#10;AI-generated content may be incorrect.">
            <a:extLst>
              <a:ext uri="{FF2B5EF4-FFF2-40B4-BE49-F238E27FC236}">
                <a16:creationId xmlns:a16="http://schemas.microsoft.com/office/drawing/2014/main" id="{568C61E6-1BA1-3923-8E9A-BC55FA29F3A5}"/>
              </a:ext>
            </a:extLst>
          </p:cNvPr>
          <p:cNvPicPr>
            <a:picLocks noChangeAspect="1"/>
          </p:cNvPicPr>
          <p:nvPr/>
        </p:nvPicPr>
        <p:blipFill>
          <a:blip r:embed="rId3"/>
          <a:stretch>
            <a:fillRect/>
          </a:stretch>
        </p:blipFill>
        <p:spPr>
          <a:xfrm>
            <a:off x="6420908" y="810933"/>
            <a:ext cx="2364317" cy="1761415"/>
          </a:xfrm>
          <a:prstGeom prst="rect">
            <a:avLst/>
          </a:prstGeom>
        </p:spPr>
      </p:pic>
      <p:sp useBgFill="1">
        <p:nvSpPr>
          <p:cNvPr id="16" name="Rectangle 15">
            <a:extLst>
              <a:ext uri="{FF2B5EF4-FFF2-40B4-BE49-F238E27FC236}">
                <a16:creationId xmlns:a16="http://schemas.microsoft.com/office/drawing/2014/main" id="{B771D315-9BAE-4AE3-A485-621C657CC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0" y="0"/>
            <a:ext cx="91440" cy="3474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of a wire winding&#10;&#10;AI-generated content may be incorrect.">
            <a:extLst>
              <a:ext uri="{FF2B5EF4-FFF2-40B4-BE49-F238E27FC236}">
                <a16:creationId xmlns:a16="http://schemas.microsoft.com/office/drawing/2014/main" id="{378B366D-75AE-868E-8677-1F7D311D98A7}"/>
              </a:ext>
            </a:extLst>
          </p:cNvPr>
          <p:cNvPicPr>
            <a:picLocks noChangeAspect="1"/>
          </p:cNvPicPr>
          <p:nvPr/>
        </p:nvPicPr>
        <p:blipFill>
          <a:blip r:embed="rId4"/>
          <a:stretch>
            <a:fillRect/>
          </a:stretch>
        </p:blipFill>
        <p:spPr>
          <a:xfrm>
            <a:off x="9502775" y="1011900"/>
            <a:ext cx="2364317" cy="1359482"/>
          </a:xfrm>
          <a:prstGeom prst="rect">
            <a:avLst/>
          </a:prstGeom>
        </p:spPr>
      </p:pic>
      <p:sp useBgFill="1">
        <p:nvSpPr>
          <p:cNvPr id="18" name="Rectangle 17">
            <a:extLst>
              <a:ext uri="{FF2B5EF4-FFF2-40B4-BE49-F238E27FC236}">
                <a16:creationId xmlns:a16="http://schemas.microsoft.com/office/drawing/2014/main" id="{FF3DE91F-11CD-40BC-A65F-E2A57C803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383280"/>
            <a:ext cx="609600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a battery cable&#10;&#10;AI-generated content may be incorrect.">
            <a:extLst>
              <a:ext uri="{FF2B5EF4-FFF2-40B4-BE49-F238E27FC236}">
                <a16:creationId xmlns:a16="http://schemas.microsoft.com/office/drawing/2014/main" id="{D25C4AD0-A10F-8707-E1B5-34CA4E8A1F8A}"/>
              </a:ext>
            </a:extLst>
          </p:cNvPr>
          <p:cNvPicPr>
            <a:picLocks noChangeAspect="1"/>
          </p:cNvPicPr>
          <p:nvPr/>
        </p:nvPicPr>
        <p:blipFill>
          <a:blip r:embed="rId5"/>
          <a:stretch>
            <a:fillRect/>
          </a:stretch>
        </p:blipFill>
        <p:spPr>
          <a:xfrm>
            <a:off x="6420908" y="4061276"/>
            <a:ext cx="5457202" cy="2210166"/>
          </a:xfrm>
          <a:prstGeom prst="rect">
            <a:avLst/>
          </a:prstGeom>
        </p:spPr>
      </p:pic>
    </p:spTree>
    <p:extLst>
      <p:ext uri="{BB962C8B-B14F-4D97-AF65-F5344CB8AC3E}">
        <p14:creationId xmlns:p14="http://schemas.microsoft.com/office/powerpoint/2010/main" val="322832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2A3E-0E3A-C778-D767-2B9C58449559}"/>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CE431338-5430-C620-819B-6E615DCB9FD1}"/>
              </a:ext>
            </a:extLst>
          </p:cNvPr>
          <p:cNvSpPr>
            <a:spLocks noGrp="1"/>
          </p:cNvSpPr>
          <p:nvPr>
            <p:ph idx="1"/>
          </p:nvPr>
        </p:nvSpPr>
        <p:spPr>
          <a:xfrm>
            <a:off x="1141412" y="2249487"/>
            <a:ext cx="4712633" cy="3541714"/>
          </a:xfrm>
        </p:spPr>
        <p:txBody>
          <a:bodyPr>
            <a:normAutofit fontScale="92500" lnSpcReduction="10000"/>
          </a:bodyPr>
          <a:lstStyle/>
          <a:p>
            <a:r>
              <a:rPr lang="en-US" dirty="0"/>
              <a:t>A ____passing a winding of wires will make a small electric current.</a:t>
            </a:r>
          </a:p>
          <a:p>
            <a:r>
              <a:rPr lang="en-US" dirty="0"/>
              <a:t>What is at the very end of a spark plug?</a:t>
            </a:r>
          </a:p>
          <a:p>
            <a:r>
              <a:rPr lang="en-US" dirty="0"/>
              <a:t>What can happen from </a:t>
            </a:r>
            <a:r>
              <a:rPr lang="en-US" dirty="0" err="1"/>
              <a:t>inproper</a:t>
            </a:r>
            <a:r>
              <a:rPr lang="en-US" dirty="0"/>
              <a:t> air gap on breaker points?</a:t>
            </a:r>
          </a:p>
          <a:p>
            <a:r>
              <a:rPr lang="en-US" dirty="0"/>
              <a:t>What is not needed to make spark with a magneto?</a:t>
            </a:r>
          </a:p>
          <a:p>
            <a:endParaRPr lang="en-US" dirty="0"/>
          </a:p>
          <a:p>
            <a:endParaRPr lang="en-US" dirty="0"/>
          </a:p>
          <a:p>
            <a:endParaRPr lang="en-US" dirty="0"/>
          </a:p>
        </p:txBody>
      </p:sp>
    </p:spTree>
    <p:extLst>
      <p:ext uri="{BB962C8B-B14F-4D97-AF65-F5344CB8AC3E}">
        <p14:creationId xmlns:p14="http://schemas.microsoft.com/office/powerpoint/2010/main" val="170136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A96FD-53CF-CBD6-BAF2-F9CA09124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2C689-7A2B-2377-D90A-A8EE30979D5E}"/>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8A5BCE86-6F1C-AC76-3897-DE12DEA30CDA}"/>
              </a:ext>
            </a:extLst>
          </p:cNvPr>
          <p:cNvSpPr>
            <a:spLocks noGrp="1"/>
          </p:cNvSpPr>
          <p:nvPr>
            <p:ph idx="1"/>
          </p:nvPr>
        </p:nvSpPr>
        <p:spPr>
          <a:xfrm>
            <a:off x="1141412" y="2249487"/>
            <a:ext cx="4712633" cy="3541714"/>
          </a:xfrm>
        </p:spPr>
        <p:txBody>
          <a:bodyPr>
            <a:normAutofit fontScale="92500" lnSpcReduction="10000"/>
          </a:bodyPr>
          <a:lstStyle/>
          <a:p>
            <a:r>
              <a:rPr lang="en-US" dirty="0"/>
              <a:t>A ____passing a winding of wires will make a small electric current.</a:t>
            </a:r>
          </a:p>
          <a:p>
            <a:r>
              <a:rPr lang="en-US" dirty="0"/>
              <a:t>What is at the very end of a spark plug?</a:t>
            </a:r>
          </a:p>
          <a:p>
            <a:r>
              <a:rPr lang="en-US" dirty="0"/>
              <a:t>What can happen from </a:t>
            </a:r>
            <a:r>
              <a:rPr lang="en-US" dirty="0" err="1"/>
              <a:t>inproper</a:t>
            </a:r>
            <a:r>
              <a:rPr lang="en-US" dirty="0"/>
              <a:t> air gap on breaker points?</a:t>
            </a:r>
          </a:p>
          <a:p>
            <a:r>
              <a:rPr lang="en-US" dirty="0"/>
              <a:t>What is not needed to make spark with a magneto?</a:t>
            </a:r>
          </a:p>
          <a:p>
            <a:endParaRPr lang="en-US" dirty="0"/>
          </a:p>
          <a:p>
            <a:endParaRPr lang="en-US" dirty="0"/>
          </a:p>
          <a:p>
            <a:endParaRPr lang="en-US" dirty="0"/>
          </a:p>
        </p:txBody>
      </p:sp>
      <p:sp>
        <p:nvSpPr>
          <p:cNvPr id="4" name="TextBox 3">
            <a:extLst>
              <a:ext uri="{FF2B5EF4-FFF2-40B4-BE49-F238E27FC236}">
                <a16:creationId xmlns:a16="http://schemas.microsoft.com/office/drawing/2014/main" id="{46965291-1767-61B9-B116-752B5D21A331}"/>
              </a:ext>
            </a:extLst>
          </p:cNvPr>
          <p:cNvSpPr txBox="1"/>
          <p:nvPr/>
        </p:nvSpPr>
        <p:spPr>
          <a:xfrm>
            <a:off x="6337957" y="2467214"/>
            <a:ext cx="4826524" cy="3323987"/>
          </a:xfrm>
          <a:prstGeom prst="rect">
            <a:avLst/>
          </a:prstGeom>
          <a:noFill/>
        </p:spPr>
        <p:txBody>
          <a:bodyPr wrap="square" rtlCol="0">
            <a:spAutoFit/>
          </a:bodyPr>
          <a:lstStyle/>
          <a:p>
            <a:r>
              <a:rPr lang="en-US" sz="2400" b="1" dirty="0">
                <a:solidFill>
                  <a:srgbClr val="FFFF00"/>
                </a:solidFill>
              </a:rPr>
              <a:t>Magnet</a:t>
            </a:r>
          </a:p>
          <a:p>
            <a:endParaRPr lang="en-US" sz="2400" b="1" dirty="0">
              <a:solidFill>
                <a:srgbClr val="FFFF00"/>
              </a:solidFill>
            </a:endParaRPr>
          </a:p>
          <a:p>
            <a:r>
              <a:rPr lang="en-US" sz="2400" b="1" dirty="0">
                <a:solidFill>
                  <a:srgbClr val="FFFF00"/>
                </a:solidFill>
              </a:rPr>
              <a:t>Electrode</a:t>
            </a:r>
          </a:p>
          <a:p>
            <a:endParaRPr lang="en-US" sz="2400" b="1" dirty="0">
              <a:solidFill>
                <a:srgbClr val="FFFF00"/>
              </a:solidFill>
            </a:endParaRPr>
          </a:p>
          <a:p>
            <a:r>
              <a:rPr lang="en-US" sz="2400" b="1" dirty="0">
                <a:solidFill>
                  <a:srgbClr val="FFFF00"/>
                </a:solidFill>
              </a:rPr>
              <a:t>Improper Timing</a:t>
            </a:r>
          </a:p>
          <a:p>
            <a:endParaRPr lang="en-US" sz="2400" b="1" dirty="0">
              <a:solidFill>
                <a:srgbClr val="FFFF00"/>
              </a:solidFill>
            </a:endParaRPr>
          </a:p>
          <a:p>
            <a:r>
              <a:rPr lang="en-US" sz="2400" b="1" dirty="0">
                <a:solidFill>
                  <a:srgbClr val="FFFF00"/>
                </a:solidFill>
              </a:rPr>
              <a:t>Battery power</a:t>
            </a:r>
          </a:p>
          <a:p>
            <a:endParaRPr lang="en-US" sz="2400" b="1" dirty="0">
              <a:solidFill>
                <a:srgbClr val="FFFF00"/>
              </a:solidFill>
            </a:endParaRPr>
          </a:p>
          <a:p>
            <a:endParaRPr lang="en-US" dirty="0"/>
          </a:p>
        </p:txBody>
      </p:sp>
    </p:spTree>
    <p:extLst>
      <p:ext uri="{BB962C8B-B14F-4D97-AF65-F5344CB8AC3E}">
        <p14:creationId xmlns:p14="http://schemas.microsoft.com/office/powerpoint/2010/main" val="117569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391A-AD63-83D1-54F1-CF4302973341}"/>
              </a:ext>
            </a:extLst>
          </p:cNvPr>
          <p:cNvSpPr>
            <a:spLocks noGrp="1"/>
          </p:cNvSpPr>
          <p:nvPr>
            <p:ph type="title"/>
          </p:nvPr>
        </p:nvSpPr>
        <p:spPr/>
        <p:txBody>
          <a:bodyPr/>
          <a:lstStyle/>
          <a:p>
            <a:r>
              <a:rPr lang="en-US" dirty="0"/>
              <a:t>Overview from previous classes	</a:t>
            </a:r>
          </a:p>
        </p:txBody>
      </p:sp>
      <p:sp>
        <p:nvSpPr>
          <p:cNvPr id="3" name="Content Placeholder 2">
            <a:extLst>
              <a:ext uri="{FF2B5EF4-FFF2-40B4-BE49-F238E27FC236}">
                <a16:creationId xmlns:a16="http://schemas.microsoft.com/office/drawing/2014/main" id="{FB7F2321-9A0C-D1A0-A003-7820BE9900EF}"/>
              </a:ext>
            </a:extLst>
          </p:cNvPr>
          <p:cNvSpPr>
            <a:spLocks noGrp="1"/>
          </p:cNvSpPr>
          <p:nvPr>
            <p:ph idx="1"/>
          </p:nvPr>
        </p:nvSpPr>
        <p:spPr/>
        <p:txBody>
          <a:bodyPr/>
          <a:lstStyle/>
          <a:p>
            <a:r>
              <a:rPr lang="en-US" dirty="0"/>
              <a:t>This is your opportunity to ask questions from the previous classes.  </a:t>
            </a:r>
          </a:p>
        </p:txBody>
      </p:sp>
    </p:spTree>
    <p:extLst>
      <p:ext uri="{BB962C8B-B14F-4D97-AF65-F5344CB8AC3E}">
        <p14:creationId xmlns:p14="http://schemas.microsoft.com/office/powerpoint/2010/main" val="140595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1F67CC9-D773-4B4B-8A55-D5DAEC34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D3E86-2EB0-4759-86F3-82D3A331EFDF}"/>
              </a:ext>
            </a:extLst>
          </p:cNvPr>
          <p:cNvSpPr>
            <a:spLocks noGrp="1"/>
          </p:cNvSpPr>
          <p:nvPr>
            <p:ph type="title"/>
          </p:nvPr>
        </p:nvSpPr>
        <p:spPr>
          <a:xfrm>
            <a:off x="1141413" y="618518"/>
            <a:ext cx="9905998" cy="1478570"/>
          </a:xfrm>
        </p:spPr>
        <p:txBody>
          <a:bodyPr>
            <a:normAutofit/>
          </a:bodyPr>
          <a:lstStyle/>
          <a:p>
            <a:r>
              <a:rPr lang="en-US"/>
              <a:t>Key terms for today</a:t>
            </a:r>
            <a:endParaRPr lang="en-US" dirty="0"/>
          </a:p>
        </p:txBody>
      </p:sp>
      <p:pic>
        <p:nvPicPr>
          <p:cNvPr id="5" name="Picture 4">
            <a:extLst>
              <a:ext uri="{FF2B5EF4-FFF2-40B4-BE49-F238E27FC236}">
                <a16:creationId xmlns:a16="http://schemas.microsoft.com/office/drawing/2014/main" id="{651A34BA-5408-9F7F-9653-B7ED7DDF8063}"/>
              </a:ext>
            </a:extLst>
          </p:cNvPr>
          <p:cNvPicPr>
            <a:picLocks noChangeAspect="1"/>
          </p:cNvPicPr>
          <p:nvPr/>
        </p:nvPicPr>
        <p:blipFill>
          <a:blip r:embed="rId3"/>
          <a:stretch>
            <a:fillRect/>
          </a:stretch>
        </p:blipFill>
        <p:spPr>
          <a:xfrm>
            <a:off x="9968948" y="205810"/>
            <a:ext cx="2087624" cy="1148046"/>
          </a:xfrm>
          <a:prstGeom prst="rect">
            <a:avLst/>
          </a:prstGeom>
        </p:spPr>
      </p:pic>
      <p:graphicFrame>
        <p:nvGraphicFramePr>
          <p:cNvPr id="9" name="Content Placeholder 2">
            <a:extLst>
              <a:ext uri="{FF2B5EF4-FFF2-40B4-BE49-F238E27FC236}">
                <a16:creationId xmlns:a16="http://schemas.microsoft.com/office/drawing/2014/main" id="{57BDF862-FA15-1A93-151A-375EEC618317}"/>
              </a:ext>
            </a:extLst>
          </p:cNvPr>
          <p:cNvGraphicFramePr>
            <a:graphicFrameLocks noGrp="1"/>
          </p:cNvGraphicFramePr>
          <p:nvPr>
            <p:ph idx="1"/>
            <p:extLst>
              <p:ext uri="{D42A27DB-BD31-4B8C-83A1-F6EECF244321}">
                <p14:modId xmlns:p14="http://schemas.microsoft.com/office/powerpoint/2010/main" val="284528440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891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A8B5-612E-B1E5-1691-EA6E800195AA}"/>
              </a:ext>
            </a:extLst>
          </p:cNvPr>
          <p:cNvSpPr>
            <a:spLocks noGrp="1"/>
          </p:cNvSpPr>
          <p:nvPr>
            <p:ph type="title"/>
          </p:nvPr>
        </p:nvSpPr>
        <p:spPr/>
        <p:txBody>
          <a:bodyPr/>
          <a:lstStyle/>
          <a:p>
            <a:r>
              <a:rPr lang="en-US" dirty="0"/>
              <a:t>Types of ignition systems	</a:t>
            </a:r>
          </a:p>
        </p:txBody>
      </p:sp>
      <p:sp>
        <p:nvSpPr>
          <p:cNvPr id="3" name="Content Placeholder 2">
            <a:extLst>
              <a:ext uri="{FF2B5EF4-FFF2-40B4-BE49-F238E27FC236}">
                <a16:creationId xmlns:a16="http://schemas.microsoft.com/office/drawing/2014/main" id="{D9EC582D-7BA7-02DB-B37B-249A2E34E34D}"/>
              </a:ext>
            </a:extLst>
          </p:cNvPr>
          <p:cNvSpPr>
            <a:spLocks noGrp="1"/>
          </p:cNvSpPr>
          <p:nvPr>
            <p:ph idx="1"/>
          </p:nvPr>
        </p:nvSpPr>
        <p:spPr/>
        <p:txBody>
          <a:bodyPr/>
          <a:lstStyle/>
          <a:p>
            <a:r>
              <a:rPr lang="en-US" dirty="0"/>
              <a:t>Magneto</a:t>
            </a:r>
          </a:p>
          <a:p>
            <a:r>
              <a:rPr lang="en-US" dirty="0"/>
              <a:t>Power source</a:t>
            </a:r>
          </a:p>
          <a:p>
            <a:r>
              <a:rPr lang="en-US" dirty="0"/>
              <a:t>Electronic ignition</a:t>
            </a:r>
          </a:p>
          <a:p>
            <a:r>
              <a:rPr lang="en-US" dirty="0"/>
              <a:t>Breaker-point ignition systems.</a:t>
            </a:r>
          </a:p>
          <a:p>
            <a:endParaRPr lang="en-US" dirty="0"/>
          </a:p>
          <a:p>
            <a:r>
              <a:rPr lang="en-US" dirty="0"/>
              <a:t>Some of these are coupled together to make up the complete ignition systems.</a:t>
            </a:r>
          </a:p>
          <a:p>
            <a:pPr marL="0" indent="0">
              <a:buNone/>
            </a:pPr>
            <a:endParaRPr lang="en-US" dirty="0"/>
          </a:p>
        </p:txBody>
      </p:sp>
    </p:spTree>
    <p:extLst>
      <p:ext uri="{BB962C8B-B14F-4D97-AF65-F5344CB8AC3E}">
        <p14:creationId xmlns:p14="http://schemas.microsoft.com/office/powerpoint/2010/main" val="218280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2C5A36E9-4260-DC37-3BAF-A1C77DB0DD5E}"/>
              </a:ext>
            </a:extLst>
          </p:cNvPr>
          <p:cNvSpPr>
            <a:spLocks noGrp="1"/>
          </p:cNvSpPr>
          <p:nvPr>
            <p:ph type="title"/>
          </p:nvPr>
        </p:nvSpPr>
        <p:spPr>
          <a:xfrm>
            <a:off x="4068210" y="301017"/>
            <a:ext cx="6050713" cy="1478570"/>
          </a:xfrm>
        </p:spPr>
        <p:txBody>
          <a:bodyPr>
            <a:normAutofit/>
          </a:bodyPr>
          <a:lstStyle/>
          <a:p>
            <a:r>
              <a:rPr lang="en-US" dirty="0"/>
              <a:t>How to create voltage with a magnetic force.</a:t>
            </a:r>
          </a:p>
        </p:txBody>
      </p:sp>
      <p:pic>
        <p:nvPicPr>
          <p:cNvPr id="5" name="Picture 4" descr="Colorful wires">
            <a:extLst>
              <a:ext uri="{FF2B5EF4-FFF2-40B4-BE49-F238E27FC236}">
                <a16:creationId xmlns:a16="http://schemas.microsoft.com/office/drawing/2014/main" id="{F5E4F092-1827-AA12-5659-FBABA18942D3}"/>
              </a:ext>
            </a:extLst>
          </p:cNvPr>
          <p:cNvPicPr>
            <a:picLocks noChangeAspect="1"/>
          </p:cNvPicPr>
          <p:nvPr/>
        </p:nvPicPr>
        <p:blipFill>
          <a:blip r:embed="rId5"/>
          <a:srcRect l="29006" r="32297" b="1"/>
          <a:stretch>
            <a:fillRect/>
          </a:stretch>
        </p:blipFill>
        <p:spPr>
          <a:xfrm>
            <a:off x="-5597" y="10"/>
            <a:ext cx="2430745" cy="6857990"/>
          </a:xfrm>
          <a:prstGeom prst="rect">
            <a:avLst/>
          </a:prstGeom>
        </p:spPr>
      </p:pic>
      <p:grpSp>
        <p:nvGrpSpPr>
          <p:cNvPr id="13" name="Group 12">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 name="Rectangle 16">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8"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FDF68A20-F492-B050-0A65-B0A069E0AB1B}"/>
              </a:ext>
            </a:extLst>
          </p:cNvPr>
          <p:cNvSpPr>
            <a:spLocks noGrp="1"/>
          </p:cNvSpPr>
          <p:nvPr>
            <p:ph idx="1"/>
          </p:nvPr>
        </p:nvSpPr>
        <p:spPr>
          <a:xfrm>
            <a:off x="2720424" y="2097088"/>
            <a:ext cx="8326988" cy="3694113"/>
          </a:xfrm>
        </p:spPr>
        <p:txBody>
          <a:bodyPr>
            <a:normAutofit/>
          </a:bodyPr>
          <a:lstStyle/>
          <a:p>
            <a:pPr>
              <a:lnSpc>
                <a:spcPct val="110000"/>
              </a:lnSpc>
            </a:pPr>
            <a:r>
              <a:rPr lang="en-US" dirty="0"/>
              <a:t>As a coil of wires has magnets pass by it will create a voltage.  That is going to be the primary coil of wire.  That will work in series with the secondary coil of wire to “Ramp up” the voltage to an even higher number.   Some secondary wire coils can be 20-100 times more than the primary to magnify the intensity of the voltage to 20,000 volts!!!!</a:t>
            </a:r>
            <a:endParaRPr lang="en-US"/>
          </a:p>
        </p:txBody>
      </p:sp>
      <p:sp>
        <p:nvSpPr>
          <p:cNvPr id="4" name="TextBox 3">
            <a:extLst>
              <a:ext uri="{FF2B5EF4-FFF2-40B4-BE49-F238E27FC236}">
                <a16:creationId xmlns:a16="http://schemas.microsoft.com/office/drawing/2014/main" id="{233097A5-DBC9-C0D5-44F7-F29993879579}"/>
              </a:ext>
            </a:extLst>
          </p:cNvPr>
          <p:cNvSpPr txBox="1"/>
          <p:nvPr/>
        </p:nvSpPr>
        <p:spPr>
          <a:xfrm>
            <a:off x="6564847" y="6047990"/>
            <a:ext cx="4993355" cy="369332"/>
          </a:xfrm>
          <a:prstGeom prst="rect">
            <a:avLst/>
          </a:prstGeom>
          <a:noFill/>
        </p:spPr>
        <p:txBody>
          <a:bodyPr wrap="none" rtlCol="0">
            <a:spAutoFit/>
          </a:bodyPr>
          <a:lstStyle/>
          <a:p>
            <a:r>
              <a:rPr lang="en-US"/>
              <a:t>https://www.youtube.com/watch?v=xyvk76QWQhE</a:t>
            </a:r>
            <a:endParaRPr lang="en-US" dirty="0"/>
          </a:p>
        </p:txBody>
      </p:sp>
    </p:spTree>
    <p:extLst>
      <p:ext uri="{BB962C8B-B14F-4D97-AF65-F5344CB8AC3E}">
        <p14:creationId xmlns:p14="http://schemas.microsoft.com/office/powerpoint/2010/main" val="251157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F6970E2C-10C7-F189-FD98-C06124F0ADD1}"/>
              </a:ext>
            </a:extLst>
          </p:cNvPr>
          <p:cNvSpPr>
            <a:spLocks noGrp="1"/>
          </p:cNvSpPr>
          <p:nvPr>
            <p:ph type="title"/>
          </p:nvPr>
        </p:nvSpPr>
        <p:spPr>
          <a:xfrm>
            <a:off x="6448425" y="618518"/>
            <a:ext cx="4598985" cy="1478570"/>
          </a:xfrm>
        </p:spPr>
        <p:txBody>
          <a:bodyPr>
            <a:normAutofit/>
          </a:bodyPr>
          <a:lstStyle/>
          <a:p>
            <a:r>
              <a:rPr lang="en-US" dirty="0"/>
              <a:t>Spark plugs	</a:t>
            </a:r>
          </a:p>
        </p:txBody>
      </p:sp>
      <p:pic>
        <p:nvPicPr>
          <p:cNvPr id="5" name="Picture 4">
            <a:extLst>
              <a:ext uri="{FF2B5EF4-FFF2-40B4-BE49-F238E27FC236}">
                <a16:creationId xmlns:a16="http://schemas.microsoft.com/office/drawing/2014/main" id="{7054E5B2-2B1C-C983-035F-41AE62182755}"/>
              </a:ext>
            </a:extLst>
          </p:cNvPr>
          <p:cNvPicPr>
            <a:picLocks noChangeAspect="1"/>
          </p:cNvPicPr>
          <p:nvPr/>
        </p:nvPicPr>
        <p:blipFill>
          <a:blip r:embed="rId4"/>
          <a:srcRect l="10480" r="1884"/>
          <a:stretch>
            <a:fillRect/>
          </a:stretch>
        </p:blipFill>
        <p:spPr>
          <a:xfrm>
            <a:off x="-5597" y="10"/>
            <a:ext cx="6101597" cy="6857990"/>
          </a:xfrm>
          <a:prstGeom prst="rect">
            <a:avLst/>
          </a:prstGeom>
        </p:spPr>
      </p:pic>
      <p:grpSp>
        <p:nvGrpSpPr>
          <p:cNvPr id="14" name="Group 13">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6"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Rectangle 17">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9"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9"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Rectangle 42">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44"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1"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Rectangle 54">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6"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5"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6"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7"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8"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D1F54D9B-0D87-2311-7A70-69BCC79B0A99}"/>
              </a:ext>
            </a:extLst>
          </p:cNvPr>
          <p:cNvSpPr>
            <a:spLocks noGrp="1"/>
          </p:cNvSpPr>
          <p:nvPr>
            <p:ph idx="1"/>
          </p:nvPr>
        </p:nvSpPr>
        <p:spPr>
          <a:xfrm>
            <a:off x="6472237" y="1735931"/>
            <a:ext cx="4598986" cy="4589463"/>
          </a:xfrm>
        </p:spPr>
        <p:txBody>
          <a:bodyPr>
            <a:normAutofit fontScale="92500" lnSpcReduction="10000"/>
          </a:bodyPr>
          <a:lstStyle/>
          <a:p>
            <a:pPr>
              <a:lnSpc>
                <a:spcPct val="110000"/>
              </a:lnSpc>
            </a:pPr>
            <a:r>
              <a:rPr lang="en-US" sz="2000" dirty="0"/>
              <a:t>These are the device that delivers the spark to the combustion cycle of the engine cycle.  These will be very similar in both 2 cycle and 4 cycle engines.</a:t>
            </a:r>
          </a:p>
          <a:p>
            <a:pPr>
              <a:lnSpc>
                <a:spcPct val="110000"/>
              </a:lnSpc>
            </a:pPr>
            <a:r>
              <a:rPr lang="en-US" sz="2000" dirty="0"/>
              <a:t>Spark plugs can handle the compression pressures and the explosion at the time of the power cycle.</a:t>
            </a:r>
          </a:p>
          <a:p>
            <a:pPr>
              <a:lnSpc>
                <a:spcPct val="110000"/>
              </a:lnSpc>
            </a:pPr>
            <a:r>
              <a:rPr lang="en-US" sz="2000" dirty="0"/>
              <a:t>They are made up of different metals and insulators.  </a:t>
            </a:r>
          </a:p>
          <a:p>
            <a:pPr>
              <a:lnSpc>
                <a:spcPct val="110000"/>
              </a:lnSpc>
            </a:pPr>
            <a:r>
              <a:rPr lang="en-US" sz="2000" dirty="0"/>
              <a:t>They can cause poor running conditions from internal shorts.  Incorrect air gaps.  </a:t>
            </a:r>
          </a:p>
          <a:p>
            <a:pPr>
              <a:lnSpc>
                <a:spcPct val="110000"/>
              </a:lnSpc>
            </a:pPr>
            <a:r>
              <a:rPr lang="en-US" sz="2000" dirty="0"/>
              <a:t>Very common to be replaced at a tune up or service interval.</a:t>
            </a:r>
          </a:p>
          <a:p>
            <a:pPr>
              <a:lnSpc>
                <a:spcPct val="110000"/>
              </a:lnSpc>
            </a:pPr>
            <a:endParaRPr lang="en-US" sz="2000" dirty="0"/>
          </a:p>
        </p:txBody>
      </p:sp>
    </p:spTree>
    <p:extLst>
      <p:ext uri="{BB962C8B-B14F-4D97-AF65-F5344CB8AC3E}">
        <p14:creationId xmlns:p14="http://schemas.microsoft.com/office/powerpoint/2010/main" val="368212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D01A-64B0-B718-5EA8-B15FF33E78EA}"/>
              </a:ext>
            </a:extLst>
          </p:cNvPr>
          <p:cNvSpPr>
            <a:spLocks noGrp="1"/>
          </p:cNvSpPr>
          <p:nvPr>
            <p:ph type="title"/>
          </p:nvPr>
        </p:nvSpPr>
        <p:spPr/>
        <p:txBody>
          <a:bodyPr/>
          <a:lstStyle/>
          <a:p>
            <a:r>
              <a:rPr lang="en-US" dirty="0"/>
              <a:t>Magneto Ignition</a:t>
            </a:r>
          </a:p>
        </p:txBody>
      </p:sp>
      <p:sp>
        <p:nvSpPr>
          <p:cNvPr id="3" name="Content Placeholder 2">
            <a:extLst>
              <a:ext uri="{FF2B5EF4-FFF2-40B4-BE49-F238E27FC236}">
                <a16:creationId xmlns:a16="http://schemas.microsoft.com/office/drawing/2014/main" id="{A5A46CBD-7466-24FE-A306-4467E66F6F75}"/>
              </a:ext>
            </a:extLst>
          </p:cNvPr>
          <p:cNvSpPr>
            <a:spLocks noGrp="1"/>
          </p:cNvSpPr>
          <p:nvPr>
            <p:ph idx="1"/>
          </p:nvPr>
        </p:nvSpPr>
        <p:spPr>
          <a:xfrm>
            <a:off x="1141412" y="2249487"/>
            <a:ext cx="7719783" cy="3541714"/>
          </a:xfrm>
        </p:spPr>
        <p:txBody>
          <a:bodyPr>
            <a:normAutofit/>
          </a:bodyPr>
          <a:lstStyle/>
          <a:p>
            <a:r>
              <a:rPr lang="en-US" dirty="0"/>
              <a:t>The magneto is a high voltage generator that creates the electrical pulse to deliver to a spark plug. Older machines had a bolt on ignition system.  This Magneto contained all of the ignition system parts in one assembly.</a:t>
            </a:r>
          </a:p>
          <a:p>
            <a:r>
              <a:rPr lang="en-US" dirty="0"/>
              <a:t>This requires no exterior power source EX a battery.</a:t>
            </a:r>
          </a:p>
          <a:p>
            <a:pPr marL="0" indent="0">
              <a:buNone/>
            </a:pPr>
            <a:r>
              <a:rPr lang="en-US" dirty="0"/>
              <a:t>The spark is created and distributed to the correct cylinder with adjustability within the mount.  </a:t>
            </a:r>
          </a:p>
        </p:txBody>
      </p:sp>
      <p:sp>
        <p:nvSpPr>
          <p:cNvPr id="4" name="TextBox 3">
            <a:extLst>
              <a:ext uri="{FF2B5EF4-FFF2-40B4-BE49-F238E27FC236}">
                <a16:creationId xmlns:a16="http://schemas.microsoft.com/office/drawing/2014/main" id="{B1566C2D-E798-4AAD-BF16-63894D6D7C8F}"/>
              </a:ext>
            </a:extLst>
          </p:cNvPr>
          <p:cNvSpPr txBox="1"/>
          <p:nvPr/>
        </p:nvSpPr>
        <p:spPr>
          <a:xfrm>
            <a:off x="6411101" y="249186"/>
            <a:ext cx="4900188" cy="369332"/>
          </a:xfrm>
          <a:prstGeom prst="rect">
            <a:avLst/>
          </a:prstGeom>
          <a:noFill/>
        </p:spPr>
        <p:txBody>
          <a:bodyPr wrap="none" rtlCol="0">
            <a:spAutoFit/>
          </a:bodyPr>
          <a:lstStyle/>
          <a:p>
            <a:r>
              <a:rPr lang="en-US" dirty="0">
                <a:hlinkClick r:id="rId2"/>
              </a:rPr>
              <a:t>How an Aircraft Magneto Works - Basics Explained</a:t>
            </a:r>
            <a:endParaRPr lang="en-US" dirty="0"/>
          </a:p>
        </p:txBody>
      </p:sp>
      <p:pic>
        <p:nvPicPr>
          <p:cNvPr id="7" name="Picture 6">
            <a:extLst>
              <a:ext uri="{FF2B5EF4-FFF2-40B4-BE49-F238E27FC236}">
                <a16:creationId xmlns:a16="http://schemas.microsoft.com/office/drawing/2014/main" id="{58183204-BD0C-12C3-963A-D50B9B5CBCA9}"/>
              </a:ext>
            </a:extLst>
          </p:cNvPr>
          <p:cNvPicPr>
            <a:picLocks noChangeAspect="1"/>
          </p:cNvPicPr>
          <p:nvPr/>
        </p:nvPicPr>
        <p:blipFill>
          <a:blip r:embed="rId3"/>
          <a:stretch>
            <a:fillRect/>
          </a:stretch>
        </p:blipFill>
        <p:spPr>
          <a:xfrm>
            <a:off x="8861195" y="3857898"/>
            <a:ext cx="3234377" cy="2891661"/>
          </a:xfrm>
          <a:prstGeom prst="rect">
            <a:avLst/>
          </a:prstGeom>
        </p:spPr>
      </p:pic>
    </p:spTree>
    <p:extLst>
      <p:ext uri="{BB962C8B-B14F-4D97-AF65-F5344CB8AC3E}">
        <p14:creationId xmlns:p14="http://schemas.microsoft.com/office/powerpoint/2010/main" val="218006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8B84-0514-FFC3-30EE-566074886E70}"/>
              </a:ext>
            </a:extLst>
          </p:cNvPr>
          <p:cNvSpPr>
            <a:spLocks noGrp="1"/>
          </p:cNvSpPr>
          <p:nvPr>
            <p:ph type="title"/>
          </p:nvPr>
        </p:nvSpPr>
        <p:spPr>
          <a:xfrm>
            <a:off x="6569957" y="618518"/>
            <a:ext cx="4747088" cy="1478570"/>
          </a:xfrm>
        </p:spPr>
        <p:txBody>
          <a:bodyPr>
            <a:normAutofit/>
          </a:bodyPr>
          <a:lstStyle/>
          <a:p>
            <a:r>
              <a:rPr lang="en-US"/>
              <a:t>Battery Ignition	</a:t>
            </a:r>
            <a:endParaRPr lang="en-US" dirty="0"/>
          </a:p>
        </p:txBody>
      </p:sp>
      <p:sp>
        <p:nvSpPr>
          <p:cNvPr id="81" name="Round Diagonal Corner Rectangle 9">
            <a:extLst>
              <a:ext uri="{FF2B5EF4-FFF2-40B4-BE49-F238E27FC236}">
                <a16:creationId xmlns:a16="http://schemas.microsoft.com/office/drawing/2014/main" id="{C16B00BF-AF6E-430A-80B1-9D3C78941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E80DF3-A125-870E-6488-8B96B8B41A54}"/>
              </a:ext>
            </a:extLst>
          </p:cNvPr>
          <p:cNvPicPr>
            <a:picLocks noChangeAspect="1"/>
          </p:cNvPicPr>
          <p:nvPr/>
        </p:nvPicPr>
        <p:blipFill>
          <a:blip r:embed="rId3"/>
          <a:stretch>
            <a:fillRect/>
          </a:stretch>
        </p:blipFill>
        <p:spPr>
          <a:xfrm>
            <a:off x="2465328" y="1147146"/>
            <a:ext cx="1942902" cy="2201590"/>
          </a:xfrm>
          <a:prstGeom prst="rect">
            <a:avLst/>
          </a:prstGeom>
        </p:spPr>
      </p:pic>
      <p:pic>
        <p:nvPicPr>
          <p:cNvPr id="5" name="Picture 4">
            <a:extLst>
              <a:ext uri="{FF2B5EF4-FFF2-40B4-BE49-F238E27FC236}">
                <a16:creationId xmlns:a16="http://schemas.microsoft.com/office/drawing/2014/main" id="{A162A52F-4E30-1593-92A4-E5904302FA07}"/>
              </a:ext>
            </a:extLst>
          </p:cNvPr>
          <p:cNvPicPr>
            <a:picLocks noChangeAspect="1"/>
          </p:cNvPicPr>
          <p:nvPr/>
        </p:nvPicPr>
        <p:blipFill>
          <a:blip r:embed="rId4"/>
          <a:stretch>
            <a:fillRect/>
          </a:stretch>
        </p:blipFill>
        <p:spPr>
          <a:xfrm>
            <a:off x="1118988" y="3721773"/>
            <a:ext cx="4635583" cy="1784699"/>
          </a:xfrm>
          <a:prstGeom prst="rect">
            <a:avLst/>
          </a:prstGeom>
        </p:spPr>
      </p:pic>
      <p:sp>
        <p:nvSpPr>
          <p:cNvPr id="3" name="Content Placeholder 2">
            <a:extLst>
              <a:ext uri="{FF2B5EF4-FFF2-40B4-BE49-F238E27FC236}">
                <a16:creationId xmlns:a16="http://schemas.microsoft.com/office/drawing/2014/main" id="{1F8DFD03-784B-19A5-67E7-14D9CD595E8E}"/>
              </a:ext>
            </a:extLst>
          </p:cNvPr>
          <p:cNvSpPr>
            <a:spLocks noGrp="1"/>
          </p:cNvSpPr>
          <p:nvPr>
            <p:ph idx="1"/>
          </p:nvPr>
        </p:nvSpPr>
        <p:spPr>
          <a:xfrm>
            <a:off x="6569957" y="2249487"/>
            <a:ext cx="4747087" cy="3541714"/>
          </a:xfrm>
        </p:spPr>
        <p:txBody>
          <a:bodyPr>
            <a:normAutofit/>
          </a:bodyPr>
          <a:lstStyle/>
          <a:p>
            <a:pPr>
              <a:lnSpc>
                <a:spcPct val="110000"/>
              </a:lnSpc>
            </a:pPr>
            <a:r>
              <a:rPr lang="en-US" sz="2000"/>
              <a:t>This style system is going to be similar in the use of the energy that is created by a winding of wires.  The difference is that it is using a battery source of voltage.  Now the key ingredient of this style system is the introduction of a set of breaker points to control when that spark is created.   Think of the breaker points as a switch to control when the coil makes the high voltage spark.</a:t>
            </a:r>
          </a:p>
        </p:txBody>
      </p:sp>
    </p:spTree>
    <p:extLst>
      <p:ext uri="{BB962C8B-B14F-4D97-AF65-F5344CB8AC3E}">
        <p14:creationId xmlns:p14="http://schemas.microsoft.com/office/powerpoint/2010/main" val="405312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1877-830F-52A9-248E-37708781A1BD}"/>
              </a:ext>
            </a:extLst>
          </p:cNvPr>
          <p:cNvSpPr>
            <a:spLocks noGrp="1"/>
          </p:cNvSpPr>
          <p:nvPr>
            <p:ph type="title"/>
          </p:nvPr>
        </p:nvSpPr>
        <p:spPr/>
        <p:txBody>
          <a:bodyPr/>
          <a:lstStyle/>
          <a:p>
            <a:r>
              <a:rPr lang="en-US" dirty="0"/>
              <a:t>Battery ignition continued	</a:t>
            </a:r>
            <a:br>
              <a:rPr lang="en-US" dirty="0"/>
            </a:br>
            <a:endParaRPr lang="en-US" dirty="0"/>
          </a:p>
        </p:txBody>
      </p:sp>
      <p:sp>
        <p:nvSpPr>
          <p:cNvPr id="3" name="Content Placeholder 2">
            <a:extLst>
              <a:ext uri="{FF2B5EF4-FFF2-40B4-BE49-F238E27FC236}">
                <a16:creationId xmlns:a16="http://schemas.microsoft.com/office/drawing/2014/main" id="{2E134446-DC19-A007-8EEF-9FD2F2E3B65C}"/>
              </a:ext>
            </a:extLst>
          </p:cNvPr>
          <p:cNvSpPr>
            <a:spLocks noGrp="1"/>
          </p:cNvSpPr>
          <p:nvPr>
            <p:ph idx="1"/>
          </p:nvPr>
        </p:nvSpPr>
        <p:spPr>
          <a:xfrm>
            <a:off x="1141412" y="2249487"/>
            <a:ext cx="5485631" cy="3541714"/>
          </a:xfrm>
        </p:spPr>
        <p:txBody>
          <a:bodyPr>
            <a:normAutofit fontScale="92500" lnSpcReduction="10000"/>
          </a:bodyPr>
          <a:lstStyle/>
          <a:p>
            <a:r>
              <a:rPr lang="en-US" dirty="0"/>
              <a:t>The breaker points control the timing of the spark with the air gap that they are set at.  Along with the points there is a condenser,  the purpose of the coil is to reduce the chance of the breaker points arcing and burning up and also aids in producing a high-powered spark. </a:t>
            </a:r>
          </a:p>
          <a:p>
            <a:r>
              <a:rPr lang="en-US" dirty="0"/>
              <a:t>These are adjustable to get the proper timing of the spark at the piston position.</a:t>
            </a:r>
          </a:p>
        </p:txBody>
      </p:sp>
      <p:pic>
        <p:nvPicPr>
          <p:cNvPr id="5" name="Picture 4">
            <a:extLst>
              <a:ext uri="{FF2B5EF4-FFF2-40B4-BE49-F238E27FC236}">
                <a16:creationId xmlns:a16="http://schemas.microsoft.com/office/drawing/2014/main" id="{09DE177E-222F-4B9C-E5A1-72D17FBE3F8A}"/>
              </a:ext>
            </a:extLst>
          </p:cNvPr>
          <p:cNvPicPr>
            <a:picLocks noChangeAspect="1"/>
          </p:cNvPicPr>
          <p:nvPr/>
        </p:nvPicPr>
        <p:blipFill>
          <a:blip r:embed="rId2"/>
          <a:stretch>
            <a:fillRect/>
          </a:stretch>
        </p:blipFill>
        <p:spPr>
          <a:xfrm>
            <a:off x="7614969" y="0"/>
            <a:ext cx="4577031" cy="2842916"/>
          </a:xfrm>
          <a:prstGeom prst="rect">
            <a:avLst/>
          </a:prstGeom>
        </p:spPr>
      </p:pic>
      <p:pic>
        <p:nvPicPr>
          <p:cNvPr id="7" name="Picture 6">
            <a:extLst>
              <a:ext uri="{FF2B5EF4-FFF2-40B4-BE49-F238E27FC236}">
                <a16:creationId xmlns:a16="http://schemas.microsoft.com/office/drawing/2014/main" id="{13FDCD9F-0F17-08E7-947A-7901B36E7962}"/>
              </a:ext>
            </a:extLst>
          </p:cNvPr>
          <p:cNvPicPr>
            <a:picLocks noChangeAspect="1"/>
          </p:cNvPicPr>
          <p:nvPr/>
        </p:nvPicPr>
        <p:blipFill>
          <a:blip r:embed="rId3"/>
          <a:stretch>
            <a:fillRect/>
          </a:stretch>
        </p:blipFill>
        <p:spPr>
          <a:xfrm>
            <a:off x="7717797" y="3224918"/>
            <a:ext cx="3609997" cy="2705441"/>
          </a:xfrm>
          <a:prstGeom prst="rect">
            <a:avLst/>
          </a:prstGeom>
        </p:spPr>
      </p:pic>
      <p:sp>
        <p:nvSpPr>
          <p:cNvPr id="6" name="TextBox 5">
            <a:extLst>
              <a:ext uri="{FF2B5EF4-FFF2-40B4-BE49-F238E27FC236}">
                <a16:creationId xmlns:a16="http://schemas.microsoft.com/office/drawing/2014/main" id="{D5E7E540-78B9-3581-63D3-B56F8A49E7C9}"/>
              </a:ext>
            </a:extLst>
          </p:cNvPr>
          <p:cNvSpPr txBox="1"/>
          <p:nvPr/>
        </p:nvSpPr>
        <p:spPr>
          <a:xfrm>
            <a:off x="2215299" y="6315959"/>
            <a:ext cx="2384114" cy="369332"/>
          </a:xfrm>
          <a:prstGeom prst="rect">
            <a:avLst/>
          </a:prstGeom>
          <a:noFill/>
        </p:spPr>
        <p:txBody>
          <a:bodyPr wrap="none" rtlCol="0">
            <a:spAutoFit/>
          </a:bodyPr>
          <a:lstStyle/>
          <a:p>
            <a:r>
              <a:rPr lang="en-US" dirty="0">
                <a:hlinkClick r:id="rId4"/>
              </a:rPr>
              <a:t>How Ignition Coils Work</a:t>
            </a:r>
            <a:endParaRPr lang="en-US" dirty="0"/>
          </a:p>
        </p:txBody>
      </p:sp>
    </p:spTree>
    <p:extLst>
      <p:ext uri="{BB962C8B-B14F-4D97-AF65-F5344CB8AC3E}">
        <p14:creationId xmlns:p14="http://schemas.microsoft.com/office/powerpoint/2010/main" val="2243164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Template>
  <TotalTime>685</TotalTime>
  <Words>1057</Words>
  <Application>Microsoft Office PowerPoint</Application>
  <PresentationFormat>Widescreen</PresentationFormat>
  <Paragraphs>111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Tw Cen MT</vt:lpstr>
      <vt:lpstr>Circuit</vt:lpstr>
      <vt:lpstr>Lesson three  ELECTRICAL </vt:lpstr>
      <vt:lpstr>Overview from previous classes </vt:lpstr>
      <vt:lpstr>Key terms for today</vt:lpstr>
      <vt:lpstr>Types of ignition systems </vt:lpstr>
      <vt:lpstr>How to create voltage with a magnetic force.</vt:lpstr>
      <vt:lpstr>Spark plugs </vt:lpstr>
      <vt:lpstr>Magneto Ignition</vt:lpstr>
      <vt:lpstr>Battery Ignition </vt:lpstr>
      <vt:lpstr>Battery ignition continued  </vt:lpstr>
      <vt:lpstr>Distributor </vt:lpstr>
      <vt:lpstr>Modern Magneto Coil electronic </vt:lpstr>
      <vt:lpstr>Charging system </vt:lpstr>
      <vt:lpstr>Diagnosing malfunctions </vt:lpstr>
      <vt:lpstr>Common problems. </vt:lpstr>
      <vt:lpstr>Solenoid operation</vt:lpstr>
      <vt:lpstr>Quiz time!!!!!!!!</vt:lpstr>
      <vt:lpstr>Quiz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Christensen</dc:creator>
  <cp:lastModifiedBy>Mark Christensen</cp:lastModifiedBy>
  <cp:revision>1</cp:revision>
  <dcterms:created xsi:type="dcterms:W3CDTF">2025-10-12T20:56:22Z</dcterms:created>
  <dcterms:modified xsi:type="dcterms:W3CDTF">2025-10-14T12:02:21Z</dcterms:modified>
</cp:coreProperties>
</file>