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4"/>
  </p:sldMasterIdLst>
  <p:notesMasterIdLst>
    <p:notesMasterId r:id="rId25"/>
  </p:notesMasterIdLst>
  <p:handoutMasterIdLst>
    <p:handoutMasterId r:id="rId26"/>
  </p:handoutMasterIdLst>
  <p:sldIdLst>
    <p:sldId id="315" r:id="rId5"/>
    <p:sldId id="266" r:id="rId6"/>
    <p:sldId id="320" r:id="rId7"/>
    <p:sldId id="329" r:id="rId8"/>
    <p:sldId id="321" r:id="rId9"/>
    <p:sldId id="317" r:id="rId10"/>
    <p:sldId id="318" r:id="rId11"/>
    <p:sldId id="313" r:id="rId12"/>
    <p:sldId id="322" r:id="rId13"/>
    <p:sldId id="319" r:id="rId14"/>
    <p:sldId id="332" r:id="rId15"/>
    <p:sldId id="326" r:id="rId16"/>
    <p:sldId id="323" r:id="rId17"/>
    <p:sldId id="324" r:id="rId18"/>
    <p:sldId id="328" r:id="rId19"/>
    <p:sldId id="325" r:id="rId20"/>
    <p:sldId id="327" r:id="rId21"/>
    <p:sldId id="330" r:id="rId22"/>
    <p:sldId id="331" r:id="rId23"/>
    <p:sldId id="29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5AA1BD55-57CD-466E-0725-B6CBA11E0D12}" name="Lauren Weldy (ALLEGIS GROUP SERVICES)" initials="LW" userId="S::v-lweldy@microsoft.com::07a2285c-a352-4b96-8658-ecc34365c15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D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A107856-5554-42FB-B03E-39F5DBC370B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1" autoAdjust="0"/>
    <p:restoredTop sz="95388" autoAdjust="0"/>
  </p:normalViewPr>
  <p:slideViewPr>
    <p:cSldViewPr snapToGrid="0">
      <p:cViewPr>
        <p:scale>
          <a:sx n="75" d="100"/>
          <a:sy n="75" d="100"/>
        </p:scale>
        <p:origin x="912" y="6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149"/>
    </p:cViewPr>
  </p:sorterViewPr>
  <p:notesViewPr>
    <p:cSldViewPr snapToGrid="0">
      <p:cViewPr>
        <p:scale>
          <a:sx n="1" d="2"/>
          <a:sy n="1" d="2"/>
        </p:scale>
        <p:origin x="2640" y="28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 Christensen" userId="25420757-c451-4d83-bc19-b7095b7cb7d0" providerId="ADAL" clId="{02A1E1FD-09EF-4A9F-B1B2-9B7AC3367560}"/>
    <pc:docChg chg="custSel addSld delSld modSld sldOrd">
      <pc:chgData name="Mark Christensen" userId="25420757-c451-4d83-bc19-b7095b7cb7d0" providerId="ADAL" clId="{02A1E1FD-09EF-4A9F-B1B2-9B7AC3367560}" dt="2025-10-10T18:37:48.763" v="3569" actId="20577"/>
      <pc:docMkLst>
        <pc:docMk/>
      </pc:docMkLst>
      <pc:sldChg chg="addSp modSp mod">
        <pc:chgData name="Mark Christensen" userId="25420757-c451-4d83-bc19-b7095b7cb7d0" providerId="ADAL" clId="{02A1E1FD-09EF-4A9F-B1B2-9B7AC3367560}" dt="2025-10-08T23:24:53.598" v="1741" actId="1076"/>
        <pc:sldMkLst>
          <pc:docMk/>
          <pc:sldMk cId="3318299500" sldId="266"/>
        </pc:sldMkLst>
        <pc:spChg chg="mod">
          <ac:chgData name="Mark Christensen" userId="25420757-c451-4d83-bc19-b7095b7cb7d0" providerId="ADAL" clId="{02A1E1FD-09EF-4A9F-B1B2-9B7AC3367560}" dt="2025-10-08T23:08:06.868" v="1614" actId="20577"/>
          <ac:spMkLst>
            <pc:docMk/>
            <pc:sldMk cId="3318299500" sldId="266"/>
            <ac:spMk id="5" creationId="{30EB58E2-A9A0-481A-8B5B-381B836CE40B}"/>
          </ac:spMkLst>
        </pc:spChg>
        <pc:picChg chg="add mod">
          <ac:chgData name="Mark Christensen" userId="25420757-c451-4d83-bc19-b7095b7cb7d0" providerId="ADAL" clId="{02A1E1FD-09EF-4A9F-B1B2-9B7AC3367560}" dt="2025-10-08T23:24:53.598" v="1741" actId="1076"/>
          <ac:picMkLst>
            <pc:docMk/>
            <pc:sldMk cId="3318299500" sldId="266"/>
            <ac:picMk id="3" creationId="{A37E86DA-D474-C2BB-A4AE-9C6F6E1CD024}"/>
          </ac:picMkLst>
        </pc:picChg>
      </pc:sldChg>
      <pc:sldChg chg="modSp mod">
        <pc:chgData name="Mark Christensen" userId="25420757-c451-4d83-bc19-b7095b7cb7d0" providerId="ADAL" clId="{02A1E1FD-09EF-4A9F-B1B2-9B7AC3367560}" dt="2025-10-08T23:18:08.985" v="1738" actId="1076"/>
        <pc:sldMkLst>
          <pc:docMk/>
          <pc:sldMk cId="798203993" sldId="295"/>
        </pc:sldMkLst>
        <pc:spChg chg="mod">
          <ac:chgData name="Mark Christensen" userId="25420757-c451-4d83-bc19-b7095b7cb7d0" providerId="ADAL" clId="{02A1E1FD-09EF-4A9F-B1B2-9B7AC3367560}" dt="2025-10-08T23:18:08.985" v="1738" actId="1076"/>
          <ac:spMkLst>
            <pc:docMk/>
            <pc:sldMk cId="798203993" sldId="295"/>
            <ac:spMk id="5" creationId="{5755816F-F516-477A-8EF2-D8CA20267590}"/>
          </ac:spMkLst>
        </pc:spChg>
      </pc:sldChg>
      <pc:sldChg chg="del">
        <pc:chgData name="Mark Christensen" userId="25420757-c451-4d83-bc19-b7095b7cb7d0" providerId="ADAL" clId="{02A1E1FD-09EF-4A9F-B1B2-9B7AC3367560}" dt="2025-10-09T12:10:57.187" v="1749" actId="47"/>
        <pc:sldMkLst>
          <pc:docMk/>
          <pc:sldMk cId="2225637236" sldId="305"/>
        </pc:sldMkLst>
      </pc:sldChg>
      <pc:sldChg chg="del">
        <pc:chgData name="Mark Christensen" userId="25420757-c451-4d83-bc19-b7095b7cb7d0" providerId="ADAL" clId="{02A1E1FD-09EF-4A9F-B1B2-9B7AC3367560}" dt="2025-10-09T12:10:55.675" v="1748" actId="47"/>
        <pc:sldMkLst>
          <pc:docMk/>
          <pc:sldMk cId="4065057152" sldId="310"/>
        </pc:sldMkLst>
      </pc:sldChg>
      <pc:sldChg chg="del">
        <pc:chgData name="Mark Christensen" userId="25420757-c451-4d83-bc19-b7095b7cb7d0" providerId="ADAL" clId="{02A1E1FD-09EF-4A9F-B1B2-9B7AC3367560}" dt="2025-10-08T23:07:10.067" v="1607" actId="47"/>
        <pc:sldMkLst>
          <pc:docMk/>
          <pc:sldMk cId="1230700268" sldId="312"/>
        </pc:sldMkLst>
      </pc:sldChg>
      <pc:sldChg chg="modSp mod">
        <pc:chgData name="Mark Christensen" userId="25420757-c451-4d83-bc19-b7095b7cb7d0" providerId="ADAL" clId="{02A1E1FD-09EF-4A9F-B1B2-9B7AC3367560}" dt="2025-10-08T23:13:37.710" v="1679" actId="20577"/>
        <pc:sldMkLst>
          <pc:docMk/>
          <pc:sldMk cId="4153247059" sldId="313"/>
        </pc:sldMkLst>
        <pc:spChg chg="mod">
          <ac:chgData name="Mark Christensen" userId="25420757-c451-4d83-bc19-b7095b7cb7d0" providerId="ADAL" clId="{02A1E1FD-09EF-4A9F-B1B2-9B7AC3367560}" dt="2025-10-08T23:13:37.710" v="1679" actId="20577"/>
          <ac:spMkLst>
            <pc:docMk/>
            <pc:sldMk cId="4153247059" sldId="313"/>
            <ac:spMk id="2" creationId="{E2D30E0F-10C6-298A-C347-E831FFF4ECB8}"/>
          </ac:spMkLst>
        </pc:spChg>
      </pc:sldChg>
      <pc:sldChg chg="modSp mod">
        <pc:chgData name="Mark Christensen" userId="25420757-c451-4d83-bc19-b7095b7cb7d0" providerId="ADAL" clId="{02A1E1FD-09EF-4A9F-B1B2-9B7AC3367560}" dt="2025-10-08T23:07:33.132" v="1608" actId="20577"/>
        <pc:sldMkLst>
          <pc:docMk/>
          <pc:sldMk cId="2323907241" sldId="315"/>
        </pc:sldMkLst>
        <pc:spChg chg="mod">
          <ac:chgData name="Mark Christensen" userId="25420757-c451-4d83-bc19-b7095b7cb7d0" providerId="ADAL" clId="{02A1E1FD-09EF-4A9F-B1B2-9B7AC3367560}" dt="2025-10-08T23:07:33.132" v="1608" actId="20577"/>
          <ac:spMkLst>
            <pc:docMk/>
            <pc:sldMk cId="2323907241" sldId="315"/>
            <ac:spMk id="7" creationId="{0814B6A3-5F3E-4909-8ED5-87FE82492264}"/>
          </ac:spMkLst>
        </pc:spChg>
      </pc:sldChg>
      <pc:sldChg chg="addSp modSp mod">
        <pc:chgData name="Mark Christensen" userId="25420757-c451-4d83-bc19-b7095b7cb7d0" providerId="ADAL" clId="{02A1E1FD-09EF-4A9F-B1B2-9B7AC3367560}" dt="2025-10-08T23:13:28.186" v="1676" actId="20577"/>
        <pc:sldMkLst>
          <pc:docMk/>
          <pc:sldMk cId="1780279797" sldId="317"/>
        </pc:sldMkLst>
        <pc:spChg chg="add mod">
          <ac:chgData name="Mark Christensen" userId="25420757-c451-4d83-bc19-b7095b7cb7d0" providerId="ADAL" clId="{02A1E1FD-09EF-4A9F-B1B2-9B7AC3367560}" dt="2025-10-08T22:52:06.844" v="1" actId="1076"/>
          <ac:spMkLst>
            <pc:docMk/>
            <pc:sldMk cId="1780279797" sldId="317"/>
            <ac:spMk id="5" creationId="{FB82B16C-8047-A141-765A-5414C2D6C7C7}"/>
          </ac:spMkLst>
        </pc:spChg>
        <pc:spChg chg="add mod">
          <ac:chgData name="Mark Christensen" userId="25420757-c451-4d83-bc19-b7095b7cb7d0" providerId="ADAL" clId="{02A1E1FD-09EF-4A9F-B1B2-9B7AC3367560}" dt="2025-10-08T23:12:11.390" v="1675" actId="20577"/>
          <ac:spMkLst>
            <pc:docMk/>
            <pc:sldMk cId="1780279797" sldId="317"/>
            <ac:spMk id="6" creationId="{F4A67C32-0A04-B91A-9C11-FF1FD1AAEF83}"/>
          </ac:spMkLst>
        </pc:spChg>
        <pc:spChg chg="mod">
          <ac:chgData name="Mark Christensen" userId="25420757-c451-4d83-bc19-b7095b7cb7d0" providerId="ADAL" clId="{02A1E1FD-09EF-4A9F-B1B2-9B7AC3367560}" dt="2025-10-08T23:13:28.186" v="1676" actId="20577"/>
          <ac:spMkLst>
            <pc:docMk/>
            <pc:sldMk cId="1780279797" sldId="317"/>
            <ac:spMk id="7" creationId="{05409475-0E80-F1CF-BA5A-18E82C6BA759}"/>
          </ac:spMkLst>
        </pc:spChg>
      </pc:sldChg>
      <pc:sldChg chg="modSp mod">
        <pc:chgData name="Mark Christensen" userId="25420757-c451-4d83-bc19-b7095b7cb7d0" providerId="ADAL" clId="{02A1E1FD-09EF-4A9F-B1B2-9B7AC3367560}" dt="2025-10-08T23:14:36.548" v="1683" actId="20577"/>
        <pc:sldMkLst>
          <pc:docMk/>
          <pc:sldMk cId="3677671376" sldId="319"/>
        </pc:sldMkLst>
        <pc:spChg chg="mod">
          <ac:chgData name="Mark Christensen" userId="25420757-c451-4d83-bc19-b7095b7cb7d0" providerId="ADAL" clId="{02A1E1FD-09EF-4A9F-B1B2-9B7AC3367560}" dt="2025-10-08T23:14:36.548" v="1683" actId="20577"/>
          <ac:spMkLst>
            <pc:docMk/>
            <pc:sldMk cId="3677671376" sldId="319"/>
            <ac:spMk id="4" creationId="{0DECF5BC-612E-6CD9-5A47-836970878E88}"/>
          </ac:spMkLst>
        </pc:spChg>
      </pc:sldChg>
      <pc:sldChg chg="modSp mod ord">
        <pc:chgData name="Mark Christensen" userId="25420757-c451-4d83-bc19-b7095b7cb7d0" providerId="ADAL" clId="{02A1E1FD-09EF-4A9F-B1B2-9B7AC3367560}" dt="2025-10-09T12:10:04.399" v="1745"/>
        <pc:sldMkLst>
          <pc:docMk/>
          <pc:sldMk cId="810831947" sldId="320"/>
        </pc:sldMkLst>
        <pc:spChg chg="mod">
          <ac:chgData name="Mark Christensen" userId="25420757-c451-4d83-bc19-b7095b7cb7d0" providerId="ADAL" clId="{02A1E1FD-09EF-4A9F-B1B2-9B7AC3367560}" dt="2025-10-08T23:15:08.942" v="1686" actId="20577"/>
          <ac:spMkLst>
            <pc:docMk/>
            <pc:sldMk cId="810831947" sldId="320"/>
            <ac:spMk id="3" creationId="{B8EB7BD4-17FB-ED97-8670-BB9D83534FFC}"/>
          </ac:spMkLst>
        </pc:spChg>
      </pc:sldChg>
      <pc:sldChg chg="ord">
        <pc:chgData name="Mark Christensen" userId="25420757-c451-4d83-bc19-b7095b7cb7d0" providerId="ADAL" clId="{02A1E1FD-09EF-4A9F-B1B2-9B7AC3367560}" dt="2025-10-09T12:10:15.191" v="1747"/>
        <pc:sldMkLst>
          <pc:docMk/>
          <pc:sldMk cId="232164406" sldId="321"/>
        </pc:sldMkLst>
      </pc:sldChg>
      <pc:sldChg chg="addSp delSp modSp new mod">
        <pc:chgData name="Mark Christensen" userId="25420757-c451-4d83-bc19-b7095b7cb7d0" providerId="ADAL" clId="{02A1E1FD-09EF-4A9F-B1B2-9B7AC3367560}" dt="2025-10-08T23:16:05.892" v="1687" actId="20577"/>
        <pc:sldMkLst>
          <pc:docMk/>
          <pc:sldMk cId="1710384231" sldId="323"/>
        </pc:sldMkLst>
        <pc:spChg chg="mod">
          <ac:chgData name="Mark Christensen" userId="25420757-c451-4d83-bc19-b7095b7cb7d0" providerId="ADAL" clId="{02A1E1FD-09EF-4A9F-B1B2-9B7AC3367560}" dt="2025-10-08T22:52:40.459" v="26" actId="20577"/>
          <ac:spMkLst>
            <pc:docMk/>
            <pc:sldMk cId="1710384231" sldId="323"/>
            <ac:spMk id="2" creationId="{F93FBEAE-EC5F-C3CA-5B4C-3F7B6FE427B9}"/>
          </ac:spMkLst>
        </pc:spChg>
        <pc:spChg chg="add mod">
          <ac:chgData name="Mark Christensen" userId="25420757-c451-4d83-bc19-b7095b7cb7d0" providerId="ADAL" clId="{02A1E1FD-09EF-4A9F-B1B2-9B7AC3367560}" dt="2025-10-08T23:16:05.892" v="1687" actId="20577"/>
          <ac:spMkLst>
            <pc:docMk/>
            <pc:sldMk cId="1710384231" sldId="323"/>
            <ac:spMk id="7" creationId="{3BAD57B1-A970-FFEC-5832-480B4AEC7351}"/>
          </ac:spMkLst>
        </pc:spChg>
      </pc:sldChg>
      <pc:sldChg chg="addSp delSp modSp new mod">
        <pc:chgData name="Mark Christensen" userId="25420757-c451-4d83-bc19-b7095b7cb7d0" providerId="ADAL" clId="{02A1E1FD-09EF-4A9F-B1B2-9B7AC3367560}" dt="2025-10-08T23:28:26.684" v="1743" actId="1076"/>
        <pc:sldMkLst>
          <pc:docMk/>
          <pc:sldMk cId="832745003" sldId="324"/>
        </pc:sldMkLst>
        <pc:spChg chg="mod">
          <ac:chgData name="Mark Christensen" userId="25420757-c451-4d83-bc19-b7095b7cb7d0" providerId="ADAL" clId="{02A1E1FD-09EF-4A9F-B1B2-9B7AC3367560}" dt="2025-10-08T23:16:18.826" v="1690" actId="20577"/>
          <ac:spMkLst>
            <pc:docMk/>
            <pc:sldMk cId="832745003" sldId="324"/>
            <ac:spMk id="2" creationId="{AE4F2969-61D4-D889-F2D8-43750697100E}"/>
          </ac:spMkLst>
        </pc:spChg>
        <pc:spChg chg="add mod">
          <ac:chgData name="Mark Christensen" userId="25420757-c451-4d83-bc19-b7095b7cb7d0" providerId="ADAL" clId="{02A1E1FD-09EF-4A9F-B1B2-9B7AC3367560}" dt="2025-10-08T23:16:54.893" v="1691" actId="20577"/>
          <ac:spMkLst>
            <pc:docMk/>
            <pc:sldMk cId="832745003" sldId="324"/>
            <ac:spMk id="5" creationId="{9EF00176-034C-CC7F-33DD-0C151FC7BB25}"/>
          </ac:spMkLst>
        </pc:spChg>
        <pc:spChg chg="add mod">
          <ac:chgData name="Mark Christensen" userId="25420757-c451-4d83-bc19-b7095b7cb7d0" providerId="ADAL" clId="{02A1E1FD-09EF-4A9F-B1B2-9B7AC3367560}" dt="2025-10-08T23:28:26.684" v="1743" actId="1076"/>
          <ac:spMkLst>
            <pc:docMk/>
            <pc:sldMk cId="832745003" sldId="324"/>
            <ac:spMk id="7" creationId="{F252D77B-B461-01BA-C27B-29FD11FA5FC0}"/>
          </ac:spMkLst>
        </pc:spChg>
      </pc:sldChg>
      <pc:sldChg chg="addSp delSp modSp new mod">
        <pc:chgData name="Mark Christensen" userId="25420757-c451-4d83-bc19-b7095b7cb7d0" providerId="ADAL" clId="{02A1E1FD-09EF-4A9F-B1B2-9B7AC3367560}" dt="2025-10-09T12:25:11.682" v="2307" actId="20577"/>
        <pc:sldMkLst>
          <pc:docMk/>
          <pc:sldMk cId="2245379478" sldId="325"/>
        </pc:sldMkLst>
        <pc:spChg chg="del">
          <ac:chgData name="Mark Christensen" userId="25420757-c451-4d83-bc19-b7095b7cb7d0" providerId="ADAL" clId="{02A1E1FD-09EF-4A9F-B1B2-9B7AC3367560}" dt="2025-10-09T12:20:06.929" v="1793" actId="478"/>
          <ac:spMkLst>
            <pc:docMk/>
            <pc:sldMk cId="2245379478" sldId="325"/>
            <ac:spMk id="2" creationId="{E4BB068F-00E6-0609-D27C-8D1A8DE974BC}"/>
          </ac:spMkLst>
        </pc:spChg>
        <pc:spChg chg="del">
          <ac:chgData name="Mark Christensen" userId="25420757-c451-4d83-bc19-b7095b7cb7d0" providerId="ADAL" clId="{02A1E1FD-09EF-4A9F-B1B2-9B7AC3367560}" dt="2025-10-09T12:20:01.554" v="1791" actId="478"/>
          <ac:spMkLst>
            <pc:docMk/>
            <pc:sldMk cId="2245379478" sldId="325"/>
            <ac:spMk id="3" creationId="{010CB108-6E4E-F5AB-2A0D-6733F5A85113}"/>
          </ac:spMkLst>
        </pc:spChg>
        <pc:spChg chg="del">
          <ac:chgData name="Mark Christensen" userId="25420757-c451-4d83-bc19-b7095b7cb7d0" providerId="ADAL" clId="{02A1E1FD-09EF-4A9F-B1B2-9B7AC3367560}" dt="2025-10-09T12:20:03.401" v="1792" actId="478"/>
          <ac:spMkLst>
            <pc:docMk/>
            <pc:sldMk cId="2245379478" sldId="325"/>
            <ac:spMk id="4" creationId="{1D570106-6F21-6EE7-4B2D-14F71663C288}"/>
          </ac:spMkLst>
        </pc:spChg>
        <pc:spChg chg="add mod">
          <ac:chgData name="Mark Christensen" userId="25420757-c451-4d83-bc19-b7095b7cb7d0" providerId="ADAL" clId="{02A1E1FD-09EF-4A9F-B1B2-9B7AC3367560}" dt="2025-10-09T12:25:11.682" v="2307" actId="20577"/>
          <ac:spMkLst>
            <pc:docMk/>
            <pc:sldMk cId="2245379478" sldId="325"/>
            <ac:spMk id="7" creationId="{BDAE19E8-A147-6DE0-6DAC-38B6D007DE6A}"/>
          </ac:spMkLst>
        </pc:spChg>
        <pc:picChg chg="add mod">
          <ac:chgData name="Mark Christensen" userId="25420757-c451-4d83-bc19-b7095b7cb7d0" providerId="ADAL" clId="{02A1E1FD-09EF-4A9F-B1B2-9B7AC3367560}" dt="2025-10-09T12:20:12.503" v="1795" actId="1076"/>
          <ac:picMkLst>
            <pc:docMk/>
            <pc:sldMk cId="2245379478" sldId="325"/>
            <ac:picMk id="6" creationId="{12657960-EAE1-B7EA-8E68-1010B44A3AB1}"/>
          </ac:picMkLst>
        </pc:picChg>
      </pc:sldChg>
      <pc:sldChg chg="addSp delSp modSp new mod ord">
        <pc:chgData name="Mark Christensen" userId="25420757-c451-4d83-bc19-b7095b7cb7d0" providerId="ADAL" clId="{02A1E1FD-09EF-4A9F-B1B2-9B7AC3367560}" dt="2025-10-09T12:13:25.587" v="1790"/>
        <pc:sldMkLst>
          <pc:docMk/>
          <pc:sldMk cId="846493975" sldId="326"/>
        </pc:sldMkLst>
        <pc:spChg chg="del">
          <ac:chgData name="Mark Christensen" userId="25420757-c451-4d83-bc19-b7095b7cb7d0" providerId="ADAL" clId="{02A1E1FD-09EF-4A9F-B1B2-9B7AC3367560}" dt="2025-10-09T12:11:12.865" v="1751" actId="478"/>
          <ac:spMkLst>
            <pc:docMk/>
            <pc:sldMk cId="846493975" sldId="326"/>
            <ac:spMk id="2" creationId="{F2D4DECC-468B-807B-4B2B-DADCC58A3F1B}"/>
          </ac:spMkLst>
        </pc:spChg>
        <pc:spChg chg="del">
          <ac:chgData name="Mark Christensen" userId="25420757-c451-4d83-bc19-b7095b7cb7d0" providerId="ADAL" clId="{02A1E1FD-09EF-4A9F-B1B2-9B7AC3367560}" dt="2025-10-09T12:11:15.033" v="1752" actId="478"/>
          <ac:spMkLst>
            <pc:docMk/>
            <pc:sldMk cId="846493975" sldId="326"/>
            <ac:spMk id="3" creationId="{B50D843A-FBA2-9D65-BD97-4A3B4309159D}"/>
          </ac:spMkLst>
        </pc:spChg>
        <pc:spChg chg="del">
          <ac:chgData name="Mark Christensen" userId="25420757-c451-4d83-bc19-b7095b7cb7d0" providerId="ADAL" clId="{02A1E1FD-09EF-4A9F-B1B2-9B7AC3367560}" dt="2025-10-09T12:11:17.281" v="1753" actId="478"/>
          <ac:spMkLst>
            <pc:docMk/>
            <pc:sldMk cId="846493975" sldId="326"/>
            <ac:spMk id="4" creationId="{14AF052E-2ED2-99CC-9CD4-24B5035BCE6C}"/>
          </ac:spMkLst>
        </pc:spChg>
        <pc:spChg chg="add mod">
          <ac:chgData name="Mark Christensen" userId="25420757-c451-4d83-bc19-b7095b7cb7d0" providerId="ADAL" clId="{02A1E1FD-09EF-4A9F-B1B2-9B7AC3367560}" dt="2025-10-09T12:11:53.422" v="1788" actId="1076"/>
          <ac:spMkLst>
            <pc:docMk/>
            <pc:sldMk cId="846493975" sldId="326"/>
            <ac:spMk id="5" creationId="{D63B0218-84F8-0861-B0CC-E3D0FD228631}"/>
          </ac:spMkLst>
        </pc:spChg>
      </pc:sldChg>
      <pc:sldChg chg="addSp delSp modSp new mod">
        <pc:chgData name="Mark Christensen" userId="25420757-c451-4d83-bc19-b7095b7cb7d0" providerId="ADAL" clId="{02A1E1FD-09EF-4A9F-B1B2-9B7AC3367560}" dt="2025-10-09T12:24:51.194" v="2304" actId="478"/>
        <pc:sldMkLst>
          <pc:docMk/>
          <pc:sldMk cId="3866889250" sldId="327"/>
        </pc:sldMkLst>
        <pc:spChg chg="del">
          <ac:chgData name="Mark Christensen" userId="25420757-c451-4d83-bc19-b7095b7cb7d0" providerId="ADAL" clId="{02A1E1FD-09EF-4A9F-B1B2-9B7AC3367560}" dt="2025-10-09T12:24:51.194" v="2304" actId="478"/>
          <ac:spMkLst>
            <pc:docMk/>
            <pc:sldMk cId="3866889250" sldId="327"/>
            <ac:spMk id="2" creationId="{B48685AC-E765-55AB-53BA-5EB77B1D021A}"/>
          </ac:spMkLst>
        </pc:spChg>
        <pc:spChg chg="mod">
          <ac:chgData name="Mark Christensen" userId="25420757-c451-4d83-bc19-b7095b7cb7d0" providerId="ADAL" clId="{02A1E1FD-09EF-4A9F-B1B2-9B7AC3367560}" dt="2025-10-09T12:24:47.356" v="2303" actId="113"/>
          <ac:spMkLst>
            <pc:docMk/>
            <pc:sldMk cId="3866889250" sldId="327"/>
            <ac:spMk id="3" creationId="{5779C419-1A5C-AAF2-6423-CC25D101A93F}"/>
          </ac:spMkLst>
        </pc:spChg>
        <pc:spChg chg="del">
          <ac:chgData name="Mark Christensen" userId="25420757-c451-4d83-bc19-b7095b7cb7d0" providerId="ADAL" clId="{02A1E1FD-09EF-4A9F-B1B2-9B7AC3367560}" dt="2025-10-09T12:23:26.458" v="2011" actId="478"/>
          <ac:spMkLst>
            <pc:docMk/>
            <pc:sldMk cId="3866889250" sldId="327"/>
            <ac:spMk id="4" creationId="{2AEDB25A-6900-8442-9CCD-4C4F28B869BB}"/>
          </ac:spMkLst>
        </pc:spChg>
        <pc:picChg chg="add mod">
          <ac:chgData name="Mark Christensen" userId="25420757-c451-4d83-bc19-b7095b7cb7d0" providerId="ADAL" clId="{02A1E1FD-09EF-4A9F-B1B2-9B7AC3367560}" dt="2025-10-09T12:23:29.877" v="2013" actId="1076"/>
          <ac:picMkLst>
            <pc:docMk/>
            <pc:sldMk cId="3866889250" sldId="327"/>
            <ac:picMk id="6" creationId="{6F0064D1-6A36-7E41-D531-EC417FA3F74A}"/>
          </ac:picMkLst>
        </pc:picChg>
      </pc:sldChg>
      <pc:sldChg chg="addSp delSp modSp new mod">
        <pc:chgData name="Mark Christensen" userId="25420757-c451-4d83-bc19-b7095b7cb7d0" providerId="ADAL" clId="{02A1E1FD-09EF-4A9F-B1B2-9B7AC3367560}" dt="2025-10-09T12:34:40.003" v="2664" actId="1076"/>
        <pc:sldMkLst>
          <pc:docMk/>
          <pc:sldMk cId="4114383768" sldId="328"/>
        </pc:sldMkLst>
        <pc:spChg chg="mod">
          <ac:chgData name="Mark Christensen" userId="25420757-c451-4d83-bc19-b7095b7cb7d0" providerId="ADAL" clId="{02A1E1FD-09EF-4A9F-B1B2-9B7AC3367560}" dt="2025-10-09T12:27:45.537" v="2343" actId="20577"/>
          <ac:spMkLst>
            <pc:docMk/>
            <pc:sldMk cId="4114383768" sldId="328"/>
            <ac:spMk id="2" creationId="{1E76C7BC-B178-620D-7B7C-8AFA694AFAB2}"/>
          </ac:spMkLst>
        </pc:spChg>
        <pc:spChg chg="mod">
          <ac:chgData name="Mark Christensen" userId="25420757-c451-4d83-bc19-b7095b7cb7d0" providerId="ADAL" clId="{02A1E1FD-09EF-4A9F-B1B2-9B7AC3367560}" dt="2025-10-09T12:29:52.778" v="2662" actId="20577"/>
          <ac:spMkLst>
            <pc:docMk/>
            <pc:sldMk cId="4114383768" sldId="328"/>
            <ac:spMk id="3" creationId="{2C523B7B-1B8C-DAE0-F7EF-8CDA27F65F4B}"/>
          </ac:spMkLst>
        </pc:spChg>
        <pc:spChg chg="del">
          <ac:chgData name="Mark Christensen" userId="25420757-c451-4d83-bc19-b7095b7cb7d0" providerId="ADAL" clId="{02A1E1FD-09EF-4A9F-B1B2-9B7AC3367560}" dt="2025-10-09T12:34:35.597" v="2663" actId="22"/>
          <ac:spMkLst>
            <pc:docMk/>
            <pc:sldMk cId="4114383768" sldId="328"/>
            <ac:spMk id="4" creationId="{18E71C55-F76F-454F-5081-BDF991042E17}"/>
          </ac:spMkLst>
        </pc:spChg>
        <pc:picChg chg="add mod ord">
          <ac:chgData name="Mark Christensen" userId="25420757-c451-4d83-bc19-b7095b7cb7d0" providerId="ADAL" clId="{02A1E1FD-09EF-4A9F-B1B2-9B7AC3367560}" dt="2025-10-09T12:34:40.003" v="2664" actId="1076"/>
          <ac:picMkLst>
            <pc:docMk/>
            <pc:sldMk cId="4114383768" sldId="328"/>
            <ac:picMk id="6" creationId="{4FD5F78C-CAE5-04BE-DF2A-529FCF5A745B}"/>
          </ac:picMkLst>
        </pc:picChg>
      </pc:sldChg>
      <pc:sldChg chg="addSp delSp modSp new mod">
        <pc:chgData name="Mark Christensen" userId="25420757-c451-4d83-bc19-b7095b7cb7d0" providerId="ADAL" clId="{02A1E1FD-09EF-4A9F-B1B2-9B7AC3367560}" dt="2025-10-09T12:40:03.683" v="2800" actId="20577"/>
        <pc:sldMkLst>
          <pc:docMk/>
          <pc:sldMk cId="2598270491" sldId="329"/>
        </pc:sldMkLst>
        <pc:spChg chg="mod">
          <ac:chgData name="Mark Christensen" userId="25420757-c451-4d83-bc19-b7095b7cb7d0" providerId="ADAL" clId="{02A1E1FD-09EF-4A9F-B1B2-9B7AC3367560}" dt="2025-10-09T12:35:37.426" v="2682" actId="20577"/>
          <ac:spMkLst>
            <pc:docMk/>
            <pc:sldMk cId="2598270491" sldId="329"/>
            <ac:spMk id="2" creationId="{62909B96-1570-78FC-6ACA-C80710FDD3EB}"/>
          </ac:spMkLst>
        </pc:spChg>
        <pc:spChg chg="mod">
          <ac:chgData name="Mark Christensen" userId="25420757-c451-4d83-bc19-b7095b7cb7d0" providerId="ADAL" clId="{02A1E1FD-09EF-4A9F-B1B2-9B7AC3367560}" dt="2025-10-09T12:40:03.683" v="2800" actId="20577"/>
          <ac:spMkLst>
            <pc:docMk/>
            <pc:sldMk cId="2598270491" sldId="329"/>
            <ac:spMk id="3" creationId="{EA0DB175-FC06-4759-12F9-4D1713943900}"/>
          </ac:spMkLst>
        </pc:spChg>
        <pc:spChg chg="del">
          <ac:chgData name="Mark Christensen" userId="25420757-c451-4d83-bc19-b7095b7cb7d0" providerId="ADAL" clId="{02A1E1FD-09EF-4A9F-B1B2-9B7AC3367560}" dt="2025-10-09T12:39:32.962" v="2773" actId="22"/>
          <ac:spMkLst>
            <pc:docMk/>
            <pc:sldMk cId="2598270491" sldId="329"/>
            <ac:spMk id="4" creationId="{A6D6A108-37DF-E194-938C-9F3D0CE7FD91}"/>
          </ac:spMkLst>
        </pc:spChg>
        <pc:picChg chg="add mod ord">
          <ac:chgData name="Mark Christensen" userId="25420757-c451-4d83-bc19-b7095b7cb7d0" providerId="ADAL" clId="{02A1E1FD-09EF-4A9F-B1B2-9B7AC3367560}" dt="2025-10-09T12:39:48.029" v="2777" actId="14100"/>
          <ac:picMkLst>
            <pc:docMk/>
            <pc:sldMk cId="2598270491" sldId="329"/>
            <ac:picMk id="6" creationId="{8E7E3712-2409-8F82-D764-AC2F45564B4C}"/>
          </ac:picMkLst>
        </pc:picChg>
      </pc:sldChg>
      <pc:sldChg chg="delSp modSp new mod">
        <pc:chgData name="Mark Christensen" userId="25420757-c451-4d83-bc19-b7095b7cb7d0" providerId="ADAL" clId="{02A1E1FD-09EF-4A9F-B1B2-9B7AC3367560}" dt="2025-10-10T18:33:53.601" v="3298" actId="478"/>
        <pc:sldMkLst>
          <pc:docMk/>
          <pc:sldMk cId="174717410" sldId="330"/>
        </pc:sldMkLst>
        <pc:spChg chg="mod">
          <ac:chgData name="Mark Christensen" userId="25420757-c451-4d83-bc19-b7095b7cb7d0" providerId="ADAL" clId="{02A1E1FD-09EF-4A9F-B1B2-9B7AC3367560}" dt="2025-10-10T18:33:23.629" v="3297" actId="207"/>
          <ac:spMkLst>
            <pc:docMk/>
            <pc:sldMk cId="174717410" sldId="330"/>
            <ac:spMk id="2" creationId="{2A35C720-9E2B-3F26-B2F1-F577259CE082}"/>
          </ac:spMkLst>
        </pc:spChg>
        <pc:spChg chg="mod">
          <ac:chgData name="Mark Christensen" userId="25420757-c451-4d83-bc19-b7095b7cb7d0" providerId="ADAL" clId="{02A1E1FD-09EF-4A9F-B1B2-9B7AC3367560}" dt="2025-10-10T18:28:32.238" v="3090" actId="27636"/>
          <ac:spMkLst>
            <pc:docMk/>
            <pc:sldMk cId="174717410" sldId="330"/>
            <ac:spMk id="3" creationId="{07428DF2-2C68-2CE5-528D-BF819F8D3D3E}"/>
          </ac:spMkLst>
        </pc:spChg>
        <pc:spChg chg="del">
          <ac:chgData name="Mark Christensen" userId="25420757-c451-4d83-bc19-b7095b7cb7d0" providerId="ADAL" clId="{02A1E1FD-09EF-4A9F-B1B2-9B7AC3367560}" dt="2025-10-10T18:33:53.601" v="3298" actId="478"/>
          <ac:spMkLst>
            <pc:docMk/>
            <pc:sldMk cId="174717410" sldId="330"/>
            <ac:spMk id="4" creationId="{CFCFCC81-B6F1-A9D1-0D22-AADE8231893F}"/>
          </ac:spMkLst>
        </pc:spChg>
      </pc:sldChg>
      <pc:sldChg chg="modSp add mod">
        <pc:chgData name="Mark Christensen" userId="25420757-c451-4d83-bc19-b7095b7cb7d0" providerId="ADAL" clId="{02A1E1FD-09EF-4A9F-B1B2-9B7AC3367560}" dt="2025-10-10T18:30:23.484" v="3296" actId="207"/>
        <pc:sldMkLst>
          <pc:docMk/>
          <pc:sldMk cId="3395988976" sldId="331"/>
        </pc:sldMkLst>
        <pc:spChg chg="mod">
          <ac:chgData name="Mark Christensen" userId="25420757-c451-4d83-bc19-b7095b7cb7d0" providerId="ADAL" clId="{02A1E1FD-09EF-4A9F-B1B2-9B7AC3367560}" dt="2025-10-10T18:30:23.484" v="3296" actId="207"/>
          <ac:spMkLst>
            <pc:docMk/>
            <pc:sldMk cId="3395988976" sldId="331"/>
            <ac:spMk id="4" creationId="{55BEAEE7-8D46-0154-D25E-4E211ACABEF4}"/>
          </ac:spMkLst>
        </pc:spChg>
      </pc:sldChg>
      <pc:sldChg chg="addSp delSp modSp new mod ord">
        <pc:chgData name="Mark Christensen" userId="25420757-c451-4d83-bc19-b7095b7cb7d0" providerId="ADAL" clId="{02A1E1FD-09EF-4A9F-B1B2-9B7AC3367560}" dt="2025-10-10T18:37:48.763" v="3569" actId="20577"/>
        <pc:sldMkLst>
          <pc:docMk/>
          <pc:sldMk cId="396577287" sldId="332"/>
        </pc:sldMkLst>
        <pc:spChg chg="mod">
          <ac:chgData name="Mark Christensen" userId="25420757-c451-4d83-bc19-b7095b7cb7d0" providerId="ADAL" clId="{02A1E1FD-09EF-4A9F-B1B2-9B7AC3367560}" dt="2025-10-10T18:36:36.578" v="3321" actId="20577"/>
          <ac:spMkLst>
            <pc:docMk/>
            <pc:sldMk cId="396577287" sldId="332"/>
            <ac:spMk id="2" creationId="{9EC43EA9-6F6A-6935-AC02-BB543FE50E3F}"/>
          </ac:spMkLst>
        </pc:spChg>
        <pc:spChg chg="mod">
          <ac:chgData name="Mark Christensen" userId="25420757-c451-4d83-bc19-b7095b7cb7d0" providerId="ADAL" clId="{02A1E1FD-09EF-4A9F-B1B2-9B7AC3367560}" dt="2025-10-10T18:37:48.763" v="3569" actId="20577"/>
          <ac:spMkLst>
            <pc:docMk/>
            <pc:sldMk cId="396577287" sldId="332"/>
            <ac:spMk id="3" creationId="{D7486E8D-FC08-8705-187F-6179979C5D5B}"/>
          </ac:spMkLst>
        </pc:spChg>
        <pc:spChg chg="del">
          <ac:chgData name="Mark Christensen" userId="25420757-c451-4d83-bc19-b7095b7cb7d0" providerId="ADAL" clId="{02A1E1FD-09EF-4A9F-B1B2-9B7AC3367560}" dt="2025-10-10T18:36:42.707" v="3322" actId="478"/>
          <ac:spMkLst>
            <pc:docMk/>
            <pc:sldMk cId="396577287" sldId="332"/>
            <ac:spMk id="4" creationId="{39F63C6A-0473-16FF-090C-FB21AA86AEE5}"/>
          </ac:spMkLst>
        </pc:spChg>
        <pc:picChg chg="add mod">
          <ac:chgData name="Mark Christensen" userId="25420757-c451-4d83-bc19-b7095b7cb7d0" providerId="ADAL" clId="{02A1E1FD-09EF-4A9F-B1B2-9B7AC3367560}" dt="2025-10-10T18:36:46.700" v="3324" actId="1076"/>
          <ac:picMkLst>
            <pc:docMk/>
            <pc:sldMk cId="396577287" sldId="332"/>
            <ac:picMk id="6" creationId="{9CE80098-874F-6508-65DA-1BAB97AF85D5}"/>
          </ac:picMkLst>
        </pc:picChg>
      </pc:sldChg>
      <pc:sldMasterChg chg="delSldLayout">
        <pc:chgData name="Mark Christensen" userId="25420757-c451-4d83-bc19-b7095b7cb7d0" providerId="ADAL" clId="{02A1E1FD-09EF-4A9F-B1B2-9B7AC3367560}" dt="2025-10-09T12:10:57.187" v="1749" actId="47"/>
        <pc:sldMasterMkLst>
          <pc:docMk/>
          <pc:sldMasterMk cId="647548972" sldId="2147483686"/>
        </pc:sldMasterMkLst>
        <pc:sldLayoutChg chg="del">
          <pc:chgData name="Mark Christensen" userId="25420757-c451-4d83-bc19-b7095b7cb7d0" providerId="ADAL" clId="{02A1E1FD-09EF-4A9F-B1B2-9B7AC3367560}" dt="2025-10-09T12:10:57.187" v="1749" actId="47"/>
          <pc:sldLayoutMkLst>
            <pc:docMk/>
            <pc:sldMasterMk cId="647548972" sldId="2147483686"/>
            <pc:sldLayoutMk cId="1616477606" sldId="2147483704"/>
          </pc:sldLayoutMkLst>
        </pc:sldLayoutChg>
        <pc:sldLayoutChg chg="del">
          <pc:chgData name="Mark Christensen" userId="25420757-c451-4d83-bc19-b7095b7cb7d0" providerId="ADAL" clId="{02A1E1FD-09EF-4A9F-B1B2-9B7AC3367560}" dt="2025-10-09T12:10:55.675" v="1748" actId="47"/>
          <pc:sldLayoutMkLst>
            <pc:docMk/>
            <pc:sldMasterMk cId="647548972" sldId="2147483686"/>
            <pc:sldLayoutMk cId="3881800270" sldId="2147483705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589D207-BE08-4B33-B5B0-5A5A94C9512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E58DB9-49DC-495B-A68F-33D105C9065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A1AC4-3AE8-4F87-AAED-904EC6054702}" type="datetimeFigureOut">
              <a:rPr lang="en-US" smtClean="0"/>
              <a:t>10/8/2025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66337E-DAD5-442C-9B8F-E10EB7D972C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E3BDF2-02BD-4181-AC28-FD56172CC62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8A362-CAFC-4987-9A50-4757052839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3749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556653-6123-4FE4-861F-5F9583BF59B0}" type="datetimeFigureOut">
              <a:rPr lang="en-US" smtClean="0"/>
              <a:t>10/8/2025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EEB602-95FC-483A-B12D-216A7AD7EA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843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EB602-95FC-483A-B12D-216A7AD7EA2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086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F282E-55F5-4803-B60F-09BA4600E53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697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F282E-55F5-4803-B60F-09BA4600E53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451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C85C66-FFF0-8BA2-35DC-CC811236A7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38371A-CEBF-D0E4-51EF-8EAAAE74A0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E9B375-B64D-E395-A91C-7D8BF78BA9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689F4A-6349-902F-8E32-D1EEB07593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EB602-95FC-483A-B12D-216A7AD7EA2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538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029842-8C1F-0301-F28C-540611774D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7D5E1C-90D6-F8C4-8608-67FED0D6EF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6428A3-6466-2BF4-CBE3-1A650D78FC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63697E-4BA7-7787-6397-01D22329A8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EB602-95FC-483A-B12D-216A7AD7EA2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277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317C46-ACA7-685F-00F8-4E6D821535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23B27F-BF59-6BD0-2931-B1AAA5BFE2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B9D68C-1A1A-1372-A3C5-DF844A882A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86ADD7-2126-9CC2-2B00-18244BF3F2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EB602-95FC-483A-B12D-216A7AD7EA2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706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D06AC2-81F9-FA88-74D6-244A966D49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7ED4F1-A965-7296-C391-91737A7885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C926FA-6680-4A70-9EC5-D01B420F69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93048B-B125-3E7D-0CE4-43F3FA94B8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EB602-95FC-483A-B12D-216A7AD7EA2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902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EB602-95FC-483A-B12D-216A7AD7EA2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912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29027D-8993-CE93-5D82-272A4F29F5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3E39AD-6C86-D8ED-80D2-5C34E2782B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0716A4-7345-238D-5090-D70CC3BECE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73175F-C365-1596-D37E-31D73E6F84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EB602-95FC-483A-B12D-216A7AD7EA2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5281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764582-4AD5-2AA6-5CBB-786C1EA5AF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38685E-E5CC-812B-3113-3083CF3A01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0BAF8C-4611-9542-5B9C-E8404965A7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F6124A-1329-A7A8-576C-E3763C48DD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EB602-95FC-483A-B12D-216A7AD7EA2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188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D69555-EE48-4B19-812B-4E1068DBF976}"/>
              </a:ext>
            </a:extLst>
          </p:cNvPr>
          <p:cNvSpPr/>
          <p:nvPr/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</a:extLst>
          </p:cNvPr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388" y="863068"/>
            <a:ext cx="6007691" cy="4985916"/>
          </a:xfrm>
        </p:spPr>
        <p:txBody>
          <a:bodyPr anchor="ctr">
            <a:noAutofit/>
          </a:bodyPr>
          <a:lstStyle>
            <a:lvl1pPr algn="l">
              <a:lnSpc>
                <a:spcPct val="125000"/>
              </a:lnSpc>
              <a:defRPr sz="6000" b="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7352" y="863068"/>
            <a:ext cx="3351729" cy="5120069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 b="0" cap="none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2EEBA-3A5D-41CE-8465-A45A0F65674E}"/>
              </a:ext>
            </a:extLst>
          </p:cNvPr>
          <p:cNvSpPr/>
          <p:nvPr/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79F4CF2F-CDFA-4A37-837C-819D5238EA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7353" y="6309360"/>
            <a:ext cx="2151134" cy="457200"/>
          </a:xfrm>
        </p:spPr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FECE62A-61A4-407D-8F0B-D459CD977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5388" y="6309360"/>
            <a:ext cx="6007691" cy="4572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99FE60A9-FE2A-451F-9244-60FCE7FE9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062062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23653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21572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BF5F5DFA-1BC3-4062-9356-6145C9F7C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B5D461-AEC0-477F-A77A-6227F95A8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75813" y="0"/>
            <a:ext cx="4016188" cy="1056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1A041D-DE47-45FA-AC78-CC7FD0257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614254-52EF-4F58-99B1-CDA7C39223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9134" y="1095508"/>
            <a:ext cx="8203482" cy="501689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D3B3ABA-0408-41EA-935D-D4F4586AA8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7178" y="1361923"/>
            <a:ext cx="6623040" cy="1421898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EA5BF-04A6-2B17-0703-8419C4DB97F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87399" y="2916772"/>
            <a:ext cx="6622819" cy="2852639"/>
          </a:xfrm>
        </p:spPr>
        <p:txBody>
          <a:bodyPr anchor="t"/>
          <a:lstStyle>
            <a:lvl1pPr marL="0" indent="0">
              <a:lnSpc>
                <a:spcPct val="125000"/>
              </a:lnSpc>
              <a:spcAft>
                <a:spcPts val="600"/>
              </a:spcAft>
              <a:buNone/>
              <a:defRPr sz="2000" b="0"/>
            </a:lvl1pPr>
            <a:lvl2pPr>
              <a:lnSpc>
                <a:spcPct val="125000"/>
              </a:lnSpc>
              <a:spcAft>
                <a:spcPts val="600"/>
              </a:spcAft>
              <a:defRPr/>
            </a:lvl2pPr>
            <a:lvl3pPr>
              <a:lnSpc>
                <a:spcPct val="125000"/>
              </a:lnSpc>
              <a:spcAft>
                <a:spcPts val="600"/>
              </a:spcAft>
              <a:defRPr/>
            </a:lvl3pPr>
            <a:lvl4pPr>
              <a:lnSpc>
                <a:spcPct val="125000"/>
              </a:lnSpc>
              <a:spcAft>
                <a:spcPts val="600"/>
              </a:spcAft>
              <a:defRPr/>
            </a:lvl4pPr>
            <a:lvl5pPr>
              <a:lnSpc>
                <a:spcPct val="125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37301C-2B9B-4119-9002-BD6DB2AB8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6144405"/>
            <a:ext cx="8150087" cy="7135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D12738D-D0ED-4899-A01C-42439B5B3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06532" y="6167615"/>
            <a:ext cx="3982418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EED261D-45B9-40C1-8341-8B8B796E8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ooter Placeholder 7">
            <a:extLst>
              <a:ext uri="{FF2B5EF4-FFF2-40B4-BE49-F238E27FC236}">
                <a16:creationId xmlns:a16="http://schemas.microsoft.com/office/drawing/2014/main" id="{182CF530-D736-4104-8678-850EEDF99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7178" y="6309360"/>
            <a:ext cx="662304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9" name="Date Placeholder 5">
            <a:extLst>
              <a:ext uri="{FF2B5EF4-FFF2-40B4-BE49-F238E27FC236}">
                <a16:creationId xmlns:a16="http://schemas.microsoft.com/office/drawing/2014/main" id="{8DEDB7CE-711E-4E43-9450-4C7BECE2FC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79537" y="6309360"/>
            <a:ext cx="1885598" cy="457200"/>
          </a:xfrm>
        </p:spPr>
        <p:txBody>
          <a:bodyPr/>
          <a:lstStyle/>
          <a:p>
            <a:r>
              <a:rPr lang="en-US" dirty="0"/>
              <a:t>9/8/20XX</a:t>
            </a:r>
          </a:p>
        </p:txBody>
      </p:sp>
      <p:sp>
        <p:nvSpPr>
          <p:cNvPr id="20" name="Slide Number Placeholder 9">
            <a:extLst>
              <a:ext uri="{FF2B5EF4-FFF2-40B4-BE49-F238E27FC236}">
                <a16:creationId xmlns:a16="http://schemas.microsoft.com/office/drawing/2014/main" id="{F5D9588C-9E6B-42F6-8B42-D1838862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>
            <a:lvl1pPr>
              <a:defRPr sz="1200" b="0"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E23953F-BF80-48E0-8282-62907D6C2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42523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D79D74E-6357-D3E7-30C0-09B4B82BA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03482" y="1095507"/>
            <a:ext cx="3997653" cy="50168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534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2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30FB3D5A-25E2-453F-A78E-0A20BDCE8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796342-0E80-4F8E-9563-9F5EDFC0D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38768" y="-2946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9B2F5D-C3BA-453E-8F4D-97074F48C7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724838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52D50E3-A27A-4AF6-928B-286E7BDB4B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5372" y="4873752"/>
            <a:ext cx="10013709" cy="1033272"/>
          </a:xfrm>
        </p:spPr>
        <p:txBody>
          <a:bodyPr tIns="182880" anchor="ctr" anchorCtr="0">
            <a:no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778233C-CCEC-FC64-A709-616569B37D23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542563" y="502269"/>
            <a:ext cx="4753581" cy="3718557"/>
          </a:xfrm>
        </p:spPr>
        <p:txBody>
          <a:bodyPr anchor="t">
            <a:normAutofit/>
          </a:bodyPr>
          <a:lstStyle>
            <a:lvl1pPr marL="0" indent="0">
              <a:lnSpc>
                <a:spcPct val="125000"/>
              </a:lnSpc>
              <a:spcAft>
                <a:spcPts val="600"/>
              </a:spcAft>
              <a:buNone/>
              <a:defRPr sz="1800" b="0"/>
            </a:lvl1pPr>
            <a:lvl2pPr marL="283464">
              <a:lnSpc>
                <a:spcPct val="125000"/>
              </a:lnSpc>
              <a:spcAft>
                <a:spcPts val="600"/>
              </a:spcAft>
              <a:defRPr sz="1800"/>
            </a:lvl2pPr>
            <a:lvl3pPr marL="566928">
              <a:lnSpc>
                <a:spcPct val="125000"/>
              </a:lnSpc>
              <a:spcAft>
                <a:spcPts val="600"/>
              </a:spcAft>
              <a:defRPr sz="1800"/>
            </a:lvl3pPr>
            <a:lvl4pPr marL="850392">
              <a:lnSpc>
                <a:spcPct val="125000"/>
              </a:lnSpc>
              <a:spcAft>
                <a:spcPts val="600"/>
              </a:spcAft>
              <a:defRPr sz="1800"/>
            </a:lvl4pPr>
            <a:lvl5pPr marL="1133856">
              <a:lnSpc>
                <a:spcPct val="125000"/>
              </a:lnSpc>
              <a:spcAft>
                <a:spcPts val="600"/>
              </a:spcAft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7FEFA15-354D-6389-9102-922A664A73A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966630" y="502269"/>
            <a:ext cx="4753581" cy="3718557"/>
          </a:xfrm>
        </p:spPr>
        <p:txBody>
          <a:bodyPr anchor="t">
            <a:normAutofit/>
          </a:bodyPr>
          <a:lstStyle>
            <a:lvl1pPr marL="0" indent="0">
              <a:lnSpc>
                <a:spcPct val="125000"/>
              </a:lnSpc>
              <a:spcAft>
                <a:spcPts val="600"/>
              </a:spcAft>
              <a:buNone/>
              <a:defRPr sz="1800" b="0"/>
            </a:lvl1pPr>
            <a:lvl2pPr marL="283464">
              <a:lnSpc>
                <a:spcPct val="125000"/>
              </a:lnSpc>
              <a:spcAft>
                <a:spcPts val="600"/>
              </a:spcAft>
              <a:defRPr sz="1800"/>
            </a:lvl2pPr>
            <a:lvl3pPr marL="566928">
              <a:lnSpc>
                <a:spcPct val="125000"/>
              </a:lnSpc>
              <a:spcAft>
                <a:spcPts val="600"/>
              </a:spcAft>
              <a:defRPr sz="1800"/>
            </a:lvl3pPr>
            <a:lvl4pPr marL="850392">
              <a:lnSpc>
                <a:spcPct val="125000"/>
              </a:lnSpc>
              <a:spcAft>
                <a:spcPts val="600"/>
              </a:spcAft>
              <a:defRPr sz="1800"/>
            </a:lvl4pPr>
            <a:lvl5pPr marL="1133856">
              <a:lnSpc>
                <a:spcPct val="125000"/>
              </a:lnSpc>
              <a:spcAft>
                <a:spcPts val="600"/>
              </a:spcAft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74FDF0-F4BE-433D-86EE-9E1832D438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4790620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DFCD07-1301-45ED-B326-449ECFADE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D5DA270-E83F-4CC8-9DA6-27CA3AEC0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5372" y="6309360"/>
            <a:ext cx="4946592" cy="457200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7804587-2E59-4D83-B86E-83ADAE4FDC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78168" y="6309360"/>
            <a:ext cx="2148840" cy="4572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9/8/20XX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339F117-3072-4F0C-8D1D-E5DC918CE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>
            <a:lvl1pPr>
              <a:defRPr sz="1200" b="0"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306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2A19A957-1FB5-43F8-B325-BBD9FEF23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FA5410A-92A6-4C0B-9D89-186B7DDB2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516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A26073-23A2-4B91-A128-79AA1BE935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1351619"/>
            <a:ext cx="12192000" cy="4749487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4D5DFA-0CEA-43F0-98EE-6C9F741F7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107836"/>
            <a:ext cx="4651248" cy="750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E19795B-1103-80EF-6098-1E8371D07D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5" y="91439"/>
            <a:ext cx="10900146" cy="1168739"/>
          </a:xfrm>
        </p:spPr>
        <p:txBody>
          <a:bodyPr tIns="182880" anchor="ctr" anchorCtr="0">
            <a:no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4F766-C576-F298-E93A-CD0D832F8E4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8935" y="1646102"/>
            <a:ext cx="3819652" cy="4160520"/>
          </a:xfrm>
        </p:spPr>
        <p:txBody>
          <a:bodyPr anchor="t">
            <a:normAutofit/>
          </a:bodyPr>
          <a:lstStyle>
            <a:lvl1pPr>
              <a:lnSpc>
                <a:spcPct val="125000"/>
              </a:lnSpc>
              <a:spcAft>
                <a:spcPts val="600"/>
              </a:spcAft>
              <a:defRPr sz="1800" b="0"/>
            </a:lvl1pPr>
            <a:lvl2pPr>
              <a:lnSpc>
                <a:spcPct val="125000"/>
              </a:lnSpc>
              <a:spcAft>
                <a:spcPts val="600"/>
              </a:spcAft>
              <a:defRPr sz="1800"/>
            </a:lvl2pPr>
            <a:lvl3pPr>
              <a:lnSpc>
                <a:spcPct val="125000"/>
              </a:lnSpc>
              <a:spcAft>
                <a:spcPts val="600"/>
              </a:spcAft>
              <a:defRPr sz="1800"/>
            </a:lvl3pPr>
            <a:lvl4pPr>
              <a:lnSpc>
                <a:spcPct val="125000"/>
              </a:lnSpc>
              <a:spcAft>
                <a:spcPts val="600"/>
              </a:spcAft>
              <a:defRPr sz="1800"/>
            </a:lvl4pPr>
            <a:lvl5pPr>
              <a:lnSpc>
                <a:spcPct val="125000"/>
              </a:lnSpc>
              <a:spcAft>
                <a:spcPts val="600"/>
              </a:spcAft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52712D-F957-4B22-8B50-BE10410FF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4" y="6101107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ooter Placeholder 29">
            <a:extLst>
              <a:ext uri="{FF2B5EF4-FFF2-40B4-BE49-F238E27FC236}">
                <a16:creationId xmlns:a16="http://schemas.microsoft.com/office/drawing/2014/main" id="{26FD74F8-42BB-4CB4-ABF1-5F149743B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2917" y="6309360"/>
            <a:ext cx="3423986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Date Placeholder 28">
            <a:extLst>
              <a:ext uri="{FF2B5EF4-FFF2-40B4-BE49-F238E27FC236}">
                <a16:creationId xmlns:a16="http://schemas.microsoft.com/office/drawing/2014/main" id="{5B031752-6400-4BFB-979F-E2EE795E4B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73620" y="6309360"/>
            <a:ext cx="3411973" cy="457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9/8/20XX</a:t>
            </a:r>
          </a:p>
        </p:txBody>
      </p:sp>
      <p:sp>
        <p:nvSpPr>
          <p:cNvPr id="12" name="Slide Number Placeholder 30">
            <a:extLst>
              <a:ext uri="{FF2B5EF4-FFF2-40B4-BE49-F238E27FC236}">
                <a16:creationId xmlns:a16="http://schemas.microsoft.com/office/drawing/2014/main" id="{6A5CAEAF-7DEC-4B20-8B1E-301A9D0E6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>
            <a:lvl1pPr>
              <a:defRPr sz="1200" b="0"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0B696A3-EA34-4924-9037-E330B1CB8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33798" y="6117631"/>
            <a:ext cx="64008" cy="74036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E94D0A7-4358-49BF-96EE-8DEB6F4DCF56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679661" y="1646102"/>
            <a:ext cx="6863403" cy="4160520"/>
          </a:xfrm>
        </p:spPr>
        <p:txBody>
          <a:bodyPr anchor="t">
            <a:normAutofit/>
          </a:bodyPr>
          <a:lstStyle>
            <a:lvl1pPr marL="0" indent="0">
              <a:lnSpc>
                <a:spcPct val="125000"/>
              </a:lnSpc>
              <a:spcAft>
                <a:spcPts val="600"/>
              </a:spcAft>
              <a:buNone/>
              <a:defRPr sz="1800" b="0"/>
            </a:lvl1pPr>
            <a:lvl2pPr marL="283464">
              <a:lnSpc>
                <a:spcPct val="125000"/>
              </a:lnSpc>
              <a:spcAft>
                <a:spcPts val="600"/>
              </a:spcAft>
              <a:defRPr sz="1800"/>
            </a:lvl2pPr>
            <a:lvl3pPr marL="566928">
              <a:lnSpc>
                <a:spcPct val="125000"/>
              </a:lnSpc>
              <a:spcAft>
                <a:spcPts val="600"/>
              </a:spcAft>
              <a:defRPr sz="1800"/>
            </a:lvl3pPr>
            <a:lvl4pPr marL="850392">
              <a:lnSpc>
                <a:spcPct val="125000"/>
              </a:lnSpc>
              <a:spcAft>
                <a:spcPts val="600"/>
              </a:spcAft>
              <a:defRPr sz="1800"/>
            </a:lvl4pPr>
            <a:lvl5pPr marL="1133856">
              <a:lnSpc>
                <a:spcPct val="125000"/>
              </a:lnSpc>
              <a:spcAft>
                <a:spcPts val="600"/>
              </a:spcAft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736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23DC2F0A-1748-49AE-AF72-D6BBB4F8F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3DF7B1-E0C5-4E09-BB5C-F11EA14D7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66789"/>
            <a:ext cx="6833381" cy="25942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BC678EC-E47C-4AC2-A75A-7022CECD00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4622" y="848455"/>
            <a:ext cx="5102365" cy="2601914"/>
          </a:xfrm>
        </p:spPr>
        <p:txBody>
          <a:bodyPr tIns="182880" anchor="ctr" anchorCtr="0">
            <a:noAutofit/>
          </a:bodyPr>
          <a:lstStyle>
            <a:lvl1pPr>
              <a:lnSpc>
                <a:spcPct val="100000"/>
              </a:lnSpc>
              <a:defRPr sz="32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74E69A-5ABD-42DF-A2B0-997A626257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3063" y="920164"/>
            <a:ext cx="1070775" cy="24661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2B6D0A-4A1F-4B59-B429-AD3FABC74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B66529-F6B7-4C1C-8291-8139628DF6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48456"/>
            <a:ext cx="6833382" cy="717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2245B9-34B5-4F89-8EA6-C018B9D4FA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58023" y="3442673"/>
            <a:ext cx="5333977" cy="341532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0814BE-76E8-43EC-9616-A1F02F053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396996"/>
            <a:ext cx="1219200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8AAA0A6-9D4B-4AA2-82F0-77E5ECF4B64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86762" y="3928342"/>
            <a:ext cx="4162319" cy="22850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800" b="0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17" name="Footer Placeholder 12">
            <a:extLst>
              <a:ext uri="{FF2B5EF4-FFF2-40B4-BE49-F238E27FC236}">
                <a16:creationId xmlns:a16="http://schemas.microsoft.com/office/drawing/2014/main" id="{8E3FFD99-95F0-47A4-8642-FB9FECEC4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5917" y="6309360"/>
            <a:ext cx="4946592" cy="457200"/>
          </a:xfrm>
        </p:spPr>
        <p:txBody>
          <a:bodyPr/>
          <a:lstStyle>
            <a:lvl1pPr>
              <a:defRPr lang="en-US" sz="12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4727536-E532-4015-A178-0ABB6B09C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33989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Date Placeholder 11">
            <a:extLst>
              <a:ext uri="{FF2B5EF4-FFF2-40B4-BE49-F238E27FC236}">
                <a16:creationId xmlns:a16="http://schemas.microsoft.com/office/drawing/2014/main" id="{22977876-C29D-4D32-9948-303465AEC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77730" y="6309360"/>
            <a:ext cx="2736329" cy="457200"/>
          </a:xfrm>
        </p:spPr>
        <p:txBody>
          <a:bodyPr/>
          <a:lstStyle/>
          <a:p>
            <a:r>
              <a:rPr lang="en-US" dirty="0"/>
              <a:t>9/8/20XX</a:t>
            </a:r>
          </a:p>
        </p:txBody>
      </p:sp>
      <p:sp>
        <p:nvSpPr>
          <p:cNvPr id="20" name="Slide Number Placeholder 15">
            <a:extLst>
              <a:ext uri="{FF2B5EF4-FFF2-40B4-BE49-F238E27FC236}">
                <a16:creationId xmlns:a16="http://schemas.microsoft.com/office/drawing/2014/main" id="{6A7BC11E-2EF0-4989-9A7E-7AB377DB8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>
            <a:lvl1pPr>
              <a:defRPr sz="1200" b="0"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0557ABF-B75C-BD78-1A04-E483A57A9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67712" y="0"/>
            <a:ext cx="5728216" cy="845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838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EA8D8870-8337-4ABD-9EA6-3D5AAB7E4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AC3B2DB-2CCA-4BD4-8D63-98257049E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25689"/>
            <a:ext cx="12192000" cy="52017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324DAAC3-FA37-4838-A298-327679F99F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86629" y="825687"/>
            <a:ext cx="9643772" cy="5201730"/>
          </a:xfrm>
        </p:spPr>
        <p:txBody>
          <a:bodyPr tIns="182880" anchor="ctr" anchorCtr="0">
            <a:noAutofit/>
          </a:bodyPr>
          <a:lstStyle>
            <a:lvl1pPr algn="l">
              <a:lnSpc>
                <a:spcPct val="100000"/>
              </a:lnSpc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en-US" sz="4400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B792E4C-AD3B-4E88-8540-E757597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889696"/>
            <a:ext cx="1070775" cy="50777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A32632F-9ED1-4328-BBE3-B4E014156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36512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A124D3C-01E3-4B96-BDF0-54851D173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765851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7A64FF-37A7-4837-8033-CBEA22697E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19516" y="896046"/>
            <a:ext cx="1070775" cy="50777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FC0C09F-8990-542B-199E-E6FADE2FE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19516" y="0"/>
            <a:ext cx="1070775" cy="8256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6F60C3-341E-9533-2415-66360A254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19515" y="6027421"/>
            <a:ext cx="1070775" cy="8305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7539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84944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FD12B6-57DE-4B63-A723-500B050FB7DD}"/>
              </a:ext>
            </a:extLst>
          </p:cNvPr>
          <p:cNvSpPr/>
          <p:nvPr/>
        </p:nvSpPr>
        <p:spPr>
          <a:xfrm>
            <a:off x="0" y="4215384"/>
            <a:ext cx="12192000" cy="264261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16" y="1406284"/>
            <a:ext cx="10593694" cy="2597841"/>
          </a:xfrm>
        </p:spPr>
        <p:txBody>
          <a:bodyPr anchor="b">
            <a:normAutofit/>
          </a:bodyPr>
          <a:lstStyle>
            <a:lvl1pPr algn="ctr">
              <a:lnSpc>
                <a:spcPct val="125000"/>
              </a:lnSpc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8312" y="4527856"/>
            <a:ext cx="6559018" cy="1570245"/>
          </a:xfrm>
        </p:spPr>
        <p:txBody>
          <a:bodyPr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1E2E75-4758-4930-8024-39287C962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B9949-402C-42C2-9A94-16590FC0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39D83F6-DAF4-4876-AA41-F246EC970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613A19-DDA2-44F6-9ED4-F87771C684B8}"/>
              </a:ext>
            </a:extLst>
          </p:cNvPr>
          <p:cNvSpPr/>
          <p:nvPr/>
        </p:nvSpPr>
        <p:spPr>
          <a:xfrm>
            <a:off x="0" y="4215384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5343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76670" y="705114"/>
            <a:ext cx="6172412" cy="2403846"/>
          </a:xfrm>
        </p:spPr>
        <p:txBody>
          <a:bodyPr anchor="b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70" y="3749040"/>
            <a:ext cx="6172411" cy="2346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6B9B5-A5D1-4099-B52B-78F39AB0AFCB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75859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67" y="658999"/>
            <a:ext cx="6166422" cy="457200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68" y="1116199"/>
            <a:ext cx="6166422" cy="20621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76668" y="3623098"/>
            <a:ext cx="6166421" cy="457200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6670" y="4102370"/>
            <a:ext cx="6166419" cy="206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26B370B-8381-431F-9492-0EA120511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A89085-2231-4A9C-B23C-B199A9DD26C5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5215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D215-1C45-48A0-8534-39FFE8A7C95A}" type="datetime1">
              <a:rPr lang="en-US" smtClean="0"/>
              <a:t>10/8/2025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94837D5C-EE88-BE2B-5940-6A8E20CAE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D6331A-AE6C-3009-DDD4-1671FF7E0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25689"/>
            <a:ext cx="12192000" cy="52017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D7D28B-DE67-0B99-CDEB-A037FFC5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889696"/>
            <a:ext cx="1070775" cy="50777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B9F3E3-6134-5423-F75E-B36E71A652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36512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B1F677F-A1EC-4CDA-E80E-4B3695465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765851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1E2C06-C49E-A5AA-07A3-D134EFA3D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19516" y="896046"/>
            <a:ext cx="1070775" cy="50777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2BA39D8-E4F7-CD36-B80A-49D228C0FC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19516" y="0"/>
            <a:ext cx="1070775" cy="8256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06F4721-4B2C-0638-8409-054F6738E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19515" y="6027421"/>
            <a:ext cx="1070775" cy="8305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8947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CF41D3-C6B9-4E99-9321-87C4E2168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5BC6EB-07B1-46AF-AC33-E998BC6AA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E3A0C1-6562-4819-9E88-4C1378FD5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225541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ACA29BA-0143-49FF-8608-DB1623D99537}"/>
              </a:ext>
            </a:extLst>
          </p:cNvPr>
          <p:cNvSpPr/>
          <p:nvPr/>
        </p:nvSpPr>
        <p:spPr>
          <a:xfrm>
            <a:off x="0" y="0"/>
            <a:ext cx="8248592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3015" y="640079"/>
            <a:ext cx="2796066" cy="2551751"/>
          </a:xfrm>
        </p:spPr>
        <p:txBody>
          <a:bodyPr anchor="b">
            <a:normAutofit/>
          </a:bodyPr>
          <a:lstStyle>
            <a:lvl1pPr algn="l">
              <a:lnSpc>
                <a:spcPct val="135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818" y="640078"/>
            <a:ext cx="6969693" cy="54559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53015" y="3223803"/>
            <a:ext cx="2796066" cy="2872197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10CF18-370D-4E80-AE4C-396FFDFCAE5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5EBFE9C-5A22-4462-9C51-E00C03F55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53015" y="6309360"/>
            <a:ext cx="1734207" cy="4572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EBBFF2E-AA66-4B76-9139-CB000B5A4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18" y="6309360"/>
            <a:ext cx="6993867" cy="457200"/>
          </a:xfr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44F64C4-BF20-4F6B-B650-57C71C82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140893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4996" y="640079"/>
            <a:ext cx="2714085" cy="2695903"/>
          </a:xfrm>
        </p:spPr>
        <p:txBody>
          <a:bodyPr anchor="b">
            <a:noAutofit/>
          </a:bodyPr>
          <a:lstStyle>
            <a:lvl1pPr algn="l"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248592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834996" y="3429000"/>
            <a:ext cx="2714085" cy="2508026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949BC8-9ABF-49F6-851C-5DB0B86CA70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E1EE21-E3FA-4D43-B224-C664959637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4997" y="6309360"/>
            <a:ext cx="1645920" cy="457200"/>
          </a:xfrm>
        </p:spPr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2D7F83-8993-4ED4-9F02-663CC085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3678B7-E511-4CE1-BEE5-89E959B9B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0080" y="6309360"/>
            <a:ext cx="4946592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63196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786F82F-1B47-46ED-8EAE-53EF71E59E9A}"/>
              </a:ext>
            </a:extLst>
          </p:cNvPr>
          <p:cNvSpPr/>
          <p:nvPr/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18" y="705113"/>
            <a:ext cx="3411973" cy="5197498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71" y="705113"/>
            <a:ext cx="6172412" cy="5197497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2917" y="6309360"/>
            <a:ext cx="341197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76670" y="6309360"/>
            <a:ext cx="4946592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9202" y="6309360"/>
            <a:ext cx="979879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1BAF6F-6275-4646-9C59-331B29B9550F}"/>
              </a:ext>
            </a:extLst>
          </p:cNvPr>
          <p:cNvSpPr/>
          <p:nvPr/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548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703" r:id="rId13"/>
    <p:sldLayoutId id="2147483707" r:id="rId14"/>
    <p:sldLayoutId id="2147483709" r:id="rId15"/>
    <p:sldLayoutId id="2147483682" r:id="rId16"/>
  </p:sldLayoutIdLst>
  <p:hf sldNum="0" hdr="0" ftr="0" dt="0"/>
  <p:txStyles>
    <p:titleStyle>
      <a:lvl1pPr algn="l" defTabSz="914400" rtl="0" eaLnBrk="1" latinLnBrk="0" hangingPunct="1">
        <a:lnSpc>
          <a:spcPct val="150000"/>
        </a:lnSpc>
        <a:spcBef>
          <a:spcPct val="0"/>
        </a:spcBef>
        <a:buNone/>
        <a:defRPr sz="36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814B6A3-5F3E-4909-8ED5-87FE824922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 lIns="109728" tIns="109728" rIns="109728" bIns="91440" rtlCol="0" anchor="ctr">
            <a:normAutofit/>
          </a:bodyPr>
          <a:lstStyle/>
          <a:p>
            <a:r>
              <a:rPr lang="en-US" dirty="0"/>
              <a:t>Lesson two:</a:t>
            </a:r>
            <a:br>
              <a:rPr lang="en-US" dirty="0"/>
            </a:br>
            <a:r>
              <a:rPr lang="en-US" dirty="0"/>
              <a:t>fuel systems.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D65F36-897E-E492-CA86-A54FC33564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9618" y="1094890"/>
            <a:ext cx="3877216" cy="397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907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27F546-F9AF-C36A-A83E-50C95E5BF0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43B2593-5CFE-5C75-C7A1-D9F43A5BA0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8334" y="0"/>
            <a:ext cx="9643772" cy="5201730"/>
          </a:xfr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 dirty="0"/>
              <a:t>Slide carburetor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07C4AF-E1C0-DBE9-C978-73853C114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9283" y="2087200"/>
            <a:ext cx="6382717" cy="37479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ECF5BC-612E-6CD9-5A47-836970878E88}"/>
              </a:ext>
            </a:extLst>
          </p:cNvPr>
          <p:cNvSpPr txBox="1"/>
          <p:nvPr/>
        </p:nvSpPr>
        <p:spPr>
          <a:xfrm>
            <a:off x="1178351" y="2045616"/>
            <a:ext cx="453429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MOST COMMONLY FOUND ON POWERSPORTS EQUIPMENT,  ATVS, SIDE BY SIDES, AND MOTORCYCLES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CONTAINS A SLIDE FOR AIR THROTTLE MIXTURE AND A MOVING NEEDLE JET.  STILL CONTAINS A VENTURI FOR THE VACUUM EFFECT OF THE AIR FUEL MIXTURE.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HAS A COLD START PLUNGER FOR STARTUP.  DOES NOT UTILIZE A CHOKE PLATE. </a:t>
            </a:r>
          </a:p>
        </p:txBody>
      </p:sp>
    </p:spTree>
    <p:extLst>
      <p:ext uri="{BB962C8B-B14F-4D97-AF65-F5344CB8AC3E}">
        <p14:creationId xmlns:p14="http://schemas.microsoft.com/office/powerpoint/2010/main" val="3677671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43EA9-6F6A-6935-AC02-BB543FE50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Venturi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86E8D-FC08-8705-187F-6179979C5D5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As the air passes through that reduction in size of the bore it creates a “vacuum”  that will draw the fuel from the lower portion.</a:t>
            </a:r>
          </a:p>
          <a:p>
            <a:br>
              <a:rPr lang="en-US" dirty="0"/>
            </a:br>
            <a:r>
              <a:rPr lang="en-US" dirty="0"/>
              <a:t>This diagram will help to explain </a:t>
            </a:r>
            <a:r>
              <a:rPr lang="en-US"/>
              <a:t>that principle.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E80098-874F-6508-65DA-1BAB97AF8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9162" y="1799997"/>
            <a:ext cx="5753903" cy="325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77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63B0218-84F8-0861-B0CC-E3D0FD228631}"/>
              </a:ext>
            </a:extLst>
          </p:cNvPr>
          <p:cNvSpPr txBox="1"/>
          <p:nvPr/>
        </p:nvSpPr>
        <p:spPr>
          <a:xfrm>
            <a:off x="2197100" y="2729468"/>
            <a:ext cx="6743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846493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FBEAE-EC5F-C3CA-5B4C-3F7B6FE42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GOVERNOR OPERATION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AD57B1-A970-FFEC-5832-480B4AEC7351}"/>
              </a:ext>
            </a:extLst>
          </p:cNvPr>
          <p:cNvSpPr txBox="1"/>
          <p:nvPr/>
        </p:nvSpPr>
        <p:spPr>
          <a:xfrm>
            <a:off x="749300" y="1727200"/>
            <a:ext cx="11049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 engine governor is a device that automatically maintains an engine's speed within a desired range, regardless of changes in load. It works by sensing engine speed and adjusting the fuel or air supply to the engine to counteract load fluctuations. For example, if a lawnmower's engine slows down under a heavy load of grass, the governor will open the throttle to increase fuel flow and bring the engine speed back up. </a:t>
            </a:r>
          </a:p>
          <a:p>
            <a:endParaRPr lang="en-US" dirty="0"/>
          </a:p>
          <a:p>
            <a:r>
              <a:rPr lang="en-US" dirty="0"/>
              <a:t>This is a load sensing component that when your throttle is demanded it will try to maintain that speed.  Using a rotating gear assembly with flyweights it will spin with the engine speed.  If there is a drop in that speed without and throttle position change, the spring and momentum of the flyweights will increase the throttle position to try to recover from that drop.</a:t>
            </a:r>
          </a:p>
        </p:txBody>
      </p:sp>
    </p:spTree>
    <p:extLst>
      <p:ext uri="{BB962C8B-B14F-4D97-AF65-F5344CB8AC3E}">
        <p14:creationId xmlns:p14="http://schemas.microsoft.com/office/powerpoint/2010/main" val="1710384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F2969-61D4-D889-F2D8-437506971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DIAGNOSING MALFUNCTIONS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F00176-034C-CC7F-33DD-0C151FC7BB25}"/>
              </a:ext>
            </a:extLst>
          </p:cNvPr>
          <p:cNvSpPr txBox="1"/>
          <p:nvPr/>
        </p:nvSpPr>
        <p:spPr>
          <a:xfrm>
            <a:off x="152400" y="1625600"/>
            <a:ext cx="11252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ENGINES WILL REQUIRE SPECIFIC FUEL/AIR MIXTURE FOR RUNNING.</a:t>
            </a:r>
          </a:p>
          <a:p>
            <a:endParaRPr lang="en-US" dirty="0"/>
          </a:p>
          <a:p>
            <a:r>
              <a:rPr lang="en-US" dirty="0"/>
              <a:t>ENGINE SURGING CAN BE CAUSED BY A LACK OF FUEL IN THE MIXTURE.  THAT SURGE IS CAUSED BY THE GOVERNOR TRYING TO MAINTAIN A SPEED BUT THE REQUIRED FUEL IS NOT SUFFICIENT. THIS IS KNOWN AS A LEAN FUEL MIXTURE.  LEAN IN FUEL AIR MIXTURE. </a:t>
            </a:r>
          </a:p>
          <a:p>
            <a:endParaRPr lang="en-US" dirty="0"/>
          </a:p>
          <a:p>
            <a:r>
              <a:rPr lang="en-US" dirty="0"/>
              <a:t>OVERFUELING CAN LEAD TO A BLACK SMOKE AND MISSFIRE.  THAT BLACK SMOKE IS UNBURNED FUEL AND IS ALSO KNOWN AS A RICH FUEL MIXTURE.  RICH IN FUEL BUT LACKING THE PROPER AIR MIXTURE.  CAN BE SEEN IF YOU TRY TO START AN ENGINE AND LEAVE THE CHOKE LEVER ENGAGED.  </a:t>
            </a:r>
          </a:p>
          <a:p>
            <a:endParaRPr lang="en-US" dirty="0"/>
          </a:p>
          <a:p>
            <a:r>
              <a:rPr lang="en-US" dirty="0"/>
              <a:t>MOST MODERN CARBURETORS DO NOT HAVE ADJUSTABLE NEEDLE JETS FOR SETTING THE PROPER MIXTURE.  THESE PROBLEMS ARE GENERALLY CAUSED BY PARTIALLY PLUGGED JETS.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52D77B-B461-01BA-C27B-29FD11FA5FC0}"/>
              </a:ext>
            </a:extLst>
          </p:cNvPr>
          <p:cNvSpPr txBox="1"/>
          <p:nvPr/>
        </p:nvSpPr>
        <p:spPr>
          <a:xfrm>
            <a:off x="5994400" y="568434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https://www.youtube.com/shorts/WykFpaLDUcc</a:t>
            </a:r>
          </a:p>
        </p:txBody>
      </p:sp>
    </p:spTree>
    <p:extLst>
      <p:ext uri="{BB962C8B-B14F-4D97-AF65-F5344CB8AC3E}">
        <p14:creationId xmlns:p14="http://schemas.microsoft.com/office/powerpoint/2010/main" val="832745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6C7BC-B178-620D-7B7C-8AFA694AF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Float and Bowl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23B7B-1B8C-DAE0-F7EF-8CDA27F65F4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The fuel for the carburetor to burn needs to be in a “reservoir” at the ready for the intake stroke.  </a:t>
            </a:r>
            <a:br>
              <a:rPr lang="en-US" dirty="0"/>
            </a:br>
            <a:r>
              <a:rPr lang="en-US" dirty="0"/>
              <a:t>This is accomplished by the action of the needle and seat.  They are attached to the float that controls the fuel capacity of the reservoir. 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FD5F78C-CAE5-04BE-DF2A-529FCF5A745B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2"/>
          <a:stretch>
            <a:fillRect/>
          </a:stretch>
        </p:blipFill>
        <p:spPr>
          <a:xfrm>
            <a:off x="7243534" y="1531938"/>
            <a:ext cx="4299531" cy="416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383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2657960-EAE1-B7EA-8E68-1010B44A3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5697" y="1192019"/>
            <a:ext cx="4344006" cy="27721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DAE19E8-A147-6DE0-6DAC-38B6D007DE6A}"/>
              </a:ext>
            </a:extLst>
          </p:cNvPr>
          <p:cNvSpPr txBox="1"/>
          <p:nvPr/>
        </p:nvSpPr>
        <p:spPr>
          <a:xfrm>
            <a:off x="2006600" y="1192018"/>
            <a:ext cx="5207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Adjustable needle valve:</a:t>
            </a:r>
          </a:p>
          <a:p>
            <a:endParaRPr lang="en-US" sz="2400" b="1" dirty="0"/>
          </a:p>
          <a:p>
            <a:r>
              <a:rPr lang="en-US" sz="2400" b="1" dirty="0"/>
              <a:t>This diagram will help to show how the needle valve is able to give a more precise fuel delivery.  This is also found on idle air mixture screws. </a:t>
            </a:r>
          </a:p>
        </p:txBody>
      </p:sp>
    </p:spTree>
    <p:extLst>
      <p:ext uri="{BB962C8B-B14F-4D97-AF65-F5344CB8AC3E}">
        <p14:creationId xmlns:p14="http://schemas.microsoft.com/office/powerpoint/2010/main" val="22453794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9C419-1A5C-AAF2-6423-CC25D101A93F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b="1" dirty="0"/>
              <a:t>Fixed main Jet:</a:t>
            </a:r>
          </a:p>
          <a:p>
            <a:r>
              <a:rPr lang="en-US" b="1" dirty="0"/>
              <a:t>This is most commonly found on the newer equipment.  This small passageway is a fixed port for fuel to go through.  The poor running conditions we see most commonly are caused by these ports being partially or completely blocked off.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0064D1-6A36-7E41-D531-EC417FA3F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9086" y="502269"/>
            <a:ext cx="4134427" cy="364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8892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5C720-9E2B-3F26-B2F1-F577259CE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QUIZ TIME!!!!!!!!!!!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28DF2-2C68-2CE5-528D-BF819F8D3D3E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1)What is the purpose of a float?</a:t>
            </a:r>
          </a:p>
          <a:p>
            <a:r>
              <a:rPr lang="en-US" dirty="0"/>
              <a:t>2)Air mixture being rich means more _____than _____</a:t>
            </a:r>
          </a:p>
          <a:p>
            <a:r>
              <a:rPr lang="en-US" dirty="0"/>
              <a:t>3)What part of the carburetor causes the “vacuum”?</a:t>
            </a:r>
          </a:p>
          <a:p>
            <a:r>
              <a:rPr lang="en-US" dirty="0"/>
              <a:t>4)What application mostly uses a diaphragm carburetor?</a:t>
            </a:r>
          </a:p>
          <a:p>
            <a:r>
              <a:rPr lang="en-US" dirty="0"/>
              <a:t>5)What can cause an engine to surge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174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CCC710-DA48-B0B8-D09F-C301345575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FC5B6-D31B-3EF0-8802-F6B548379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TIME!!!!!!!!!!!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67952-D9B5-A4B5-488C-5994933CFC07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1)What is the purpose of a float?</a:t>
            </a:r>
          </a:p>
          <a:p>
            <a:r>
              <a:rPr lang="en-US" dirty="0"/>
              <a:t>2)Air mixture being rich means more _____than _____</a:t>
            </a:r>
          </a:p>
          <a:p>
            <a:r>
              <a:rPr lang="en-US" dirty="0"/>
              <a:t>3)What part of the carburetor causes the “vacuum”?</a:t>
            </a:r>
          </a:p>
          <a:p>
            <a:r>
              <a:rPr lang="en-US" dirty="0"/>
              <a:t>4)What application mostly uses a diaphragm carburetor?</a:t>
            </a:r>
          </a:p>
          <a:p>
            <a:r>
              <a:rPr lang="en-US" dirty="0"/>
              <a:t>5)What can cause an engine to surge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BEAEE7-8D46-0154-D25E-4E211ACABEF4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Regulate the fuel in the bowl</a:t>
            </a:r>
          </a:p>
          <a:p>
            <a:r>
              <a:rPr lang="en-US" b="1" dirty="0">
                <a:solidFill>
                  <a:srgbClr val="00B050"/>
                </a:solidFill>
              </a:rPr>
              <a:t>Fuel than air</a:t>
            </a:r>
          </a:p>
          <a:p>
            <a:r>
              <a:rPr lang="en-US" b="1" dirty="0">
                <a:solidFill>
                  <a:srgbClr val="00B050"/>
                </a:solidFill>
              </a:rPr>
              <a:t>The venturi</a:t>
            </a:r>
          </a:p>
          <a:p>
            <a:endParaRPr lang="en-US" b="1" dirty="0">
              <a:solidFill>
                <a:srgbClr val="00B050"/>
              </a:solidFill>
            </a:endParaRPr>
          </a:p>
          <a:p>
            <a:r>
              <a:rPr lang="en-US" b="1" dirty="0">
                <a:solidFill>
                  <a:srgbClr val="00B050"/>
                </a:solidFill>
              </a:rPr>
              <a:t>2 Cycle engines</a:t>
            </a:r>
          </a:p>
          <a:p>
            <a:r>
              <a:rPr lang="en-US" b="1" dirty="0">
                <a:solidFill>
                  <a:srgbClr val="00B050"/>
                </a:solidFill>
              </a:rPr>
              <a:t>Lack of fuel, main jet plugged or not adjusted correctly.</a:t>
            </a:r>
          </a:p>
        </p:txBody>
      </p:sp>
    </p:spTree>
    <p:extLst>
      <p:ext uri="{BB962C8B-B14F-4D97-AF65-F5344CB8AC3E}">
        <p14:creationId xmlns:p14="http://schemas.microsoft.com/office/powerpoint/2010/main" val="3395988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DE6B89-9484-4E50-8387-C55E031D8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EB58E2-A9A0-481A-8B5B-381B836CE40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Differences between 2 cycle and 4 cycle carburetors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Fuel delivery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Fuel mixtures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Components of a carburetor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What is needed for and engine to run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Governor operation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7E86DA-D474-C2BB-A4AE-9C6F6E1CD0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2495" y="1088589"/>
            <a:ext cx="5094203" cy="390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2995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4081DB-1923-4878-AB15-AD54F35A1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55816F-F516-477A-8EF2-D8CA20267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0062" y="3966442"/>
            <a:ext cx="4805238" cy="2285000"/>
          </a:xfrm>
        </p:spPr>
        <p:txBody>
          <a:bodyPr>
            <a:normAutofit/>
          </a:bodyPr>
          <a:lstStyle/>
          <a:p>
            <a:r>
              <a:rPr lang="en-US" dirty="0"/>
              <a:t>MARK CHRISTENSEN</a:t>
            </a:r>
          </a:p>
          <a:p>
            <a:r>
              <a:rPr lang="en-US" dirty="0"/>
              <a:t>MARK.CHRISTENSEN@UATNE.COM</a:t>
            </a:r>
          </a:p>
        </p:txBody>
      </p:sp>
    </p:spTree>
    <p:extLst>
      <p:ext uri="{BB962C8B-B14F-4D97-AF65-F5344CB8AC3E}">
        <p14:creationId xmlns:p14="http://schemas.microsoft.com/office/powerpoint/2010/main" val="798203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437667-E1BD-4EFC-E393-E376EC6AF9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EEC54-D4F8-CE53-62C1-B3051E80E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FUEL SYSTEM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B7BD4-17FB-ED97-8670-BB9D83534FF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8935" y="1646102"/>
            <a:ext cx="11181704" cy="416052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ENGINES WILL NEED A FUEL TANK.  SOME WILL HAVE RESERVE CAPACITY.  YOU CAN FIND THAT ON POWERSPORTS EQUIPMENT TYPICALLY.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SOME HAVE A GRAVITY FEED FUEL TANK.  SOME HAVE A TANK THAT IS LOWER AND REQUIRE A FUEL PUMP.  THOSE CAN BE ELECTRIC, MECHANICAL OR A DIAPHRAGM STYLE PUMP.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FUEL SYSTEMS SHOULD CONTAIN SOME KIND OF FILTER.  EXAMPLES CAN BE INLINE OR CANISTER CARTRIDGE STYLE.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E2D3AA1-13DF-534A-67AA-E1579AFA0030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831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09B96-1570-78FC-6ACA-C80710FDD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Components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DB175-FC06-4759-12F9-4D1713943900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200" dirty="0"/>
              <a:t>Venturi</a:t>
            </a:r>
          </a:p>
          <a:p>
            <a:pPr>
              <a:lnSpc>
                <a:spcPct val="100000"/>
              </a:lnSpc>
            </a:pPr>
            <a:r>
              <a:rPr lang="en-US" sz="1200" dirty="0"/>
              <a:t>Needle valve</a:t>
            </a:r>
          </a:p>
          <a:p>
            <a:pPr>
              <a:lnSpc>
                <a:spcPct val="100000"/>
              </a:lnSpc>
            </a:pPr>
            <a:r>
              <a:rPr lang="en-US" sz="1200" dirty="0"/>
              <a:t>Jet</a:t>
            </a:r>
          </a:p>
          <a:p>
            <a:pPr>
              <a:lnSpc>
                <a:spcPct val="100000"/>
              </a:lnSpc>
            </a:pPr>
            <a:r>
              <a:rPr lang="en-US" sz="1200" dirty="0"/>
              <a:t>Bowl</a:t>
            </a:r>
          </a:p>
          <a:p>
            <a:pPr>
              <a:lnSpc>
                <a:spcPct val="100000"/>
              </a:lnSpc>
            </a:pPr>
            <a:r>
              <a:rPr lang="en-US" sz="1200" dirty="0"/>
              <a:t>Float</a:t>
            </a:r>
          </a:p>
          <a:p>
            <a:pPr>
              <a:lnSpc>
                <a:spcPct val="100000"/>
              </a:lnSpc>
            </a:pPr>
            <a:r>
              <a:rPr lang="en-US" sz="1200" dirty="0"/>
              <a:t>Float bowl </a:t>
            </a:r>
          </a:p>
          <a:p>
            <a:pPr>
              <a:lnSpc>
                <a:spcPct val="100000"/>
              </a:lnSpc>
            </a:pPr>
            <a:r>
              <a:rPr lang="en-US" sz="1200" dirty="0"/>
              <a:t>Needle</a:t>
            </a:r>
          </a:p>
          <a:p>
            <a:pPr>
              <a:lnSpc>
                <a:spcPct val="100000"/>
              </a:lnSpc>
            </a:pPr>
            <a:r>
              <a:rPr lang="en-US" sz="1200" dirty="0"/>
              <a:t>Seat</a:t>
            </a:r>
          </a:p>
          <a:p>
            <a:pPr>
              <a:lnSpc>
                <a:spcPct val="100000"/>
              </a:lnSpc>
            </a:pPr>
            <a:r>
              <a:rPr lang="en-US" sz="1200" dirty="0"/>
              <a:t>Throttle plate</a:t>
            </a:r>
          </a:p>
          <a:p>
            <a:pPr>
              <a:lnSpc>
                <a:spcPct val="100000"/>
              </a:lnSpc>
            </a:pPr>
            <a:r>
              <a:rPr lang="en-US" sz="1200" dirty="0"/>
              <a:t>Choke plate</a:t>
            </a:r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E7E3712-2409-8F82-D764-AC2F45564B4C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2"/>
          <a:stretch>
            <a:fillRect/>
          </a:stretch>
        </p:blipFill>
        <p:spPr>
          <a:xfrm>
            <a:off x="6235700" y="1374449"/>
            <a:ext cx="5866143" cy="539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270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69C10A-8D15-9509-D032-C81C3D3379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820D3-33F9-1C8D-D951-FB9EFEF0E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FUEL FILTERS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D6E0ED6-9DCD-2EE3-816A-651EEF02278B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1134864" y="2264365"/>
            <a:ext cx="2848373" cy="2924583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23E3193-76DE-598D-EC11-BD9D77D2076D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A4CF0F-A66C-CCBB-307E-9782C21D1E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1500" y="2091740"/>
            <a:ext cx="3202266" cy="35156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6172E0-D05C-90AB-D56E-791D23D9DB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7059" y="340381"/>
            <a:ext cx="3202266" cy="26114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6518C7E-69D8-6665-328F-5498DB6058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67800" y="3337747"/>
            <a:ext cx="1989336" cy="261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64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16FE45-0AE4-77B1-1232-5DE4DA49D9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5409475-0E80-F1CF-BA5A-18E82C6BA7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1829" y="2380050"/>
            <a:ext cx="9643772" cy="2806699"/>
          </a:xfr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 sz="2000" dirty="0"/>
              <a:t>Updraft = older equipment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diaphragm=2 cycle equipment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slide=powersport equipment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SIDE DRAFT=most common with small 4 cycle engines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82B16C-8047-A141-765A-5414C2D6C7C7}"/>
              </a:ext>
            </a:extLst>
          </p:cNvPr>
          <p:cNvSpPr txBox="1"/>
          <p:nvPr/>
        </p:nvSpPr>
        <p:spPr>
          <a:xfrm>
            <a:off x="4934401" y="55176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https://www.youtube.com/watch?v=MfTpU6HS4cA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A67C32-0A04-B91A-9C11-FF1FD1AAEF83}"/>
              </a:ext>
            </a:extLst>
          </p:cNvPr>
          <p:cNvSpPr txBox="1"/>
          <p:nvPr/>
        </p:nvSpPr>
        <p:spPr>
          <a:xfrm>
            <a:off x="3110693" y="1587500"/>
            <a:ext cx="6265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DIFFERENT TYPES OF CARBURETORS</a:t>
            </a:r>
          </a:p>
        </p:txBody>
      </p:sp>
    </p:spTree>
    <p:extLst>
      <p:ext uri="{BB962C8B-B14F-4D97-AF65-F5344CB8AC3E}">
        <p14:creationId xmlns:p14="http://schemas.microsoft.com/office/powerpoint/2010/main" val="1780279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C7F905-29A0-A775-69DF-0DFF0E77E6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423213A-BC92-843C-84C6-0A839B89DC8E}"/>
              </a:ext>
            </a:extLst>
          </p:cNvPr>
          <p:cNvSpPr txBox="1"/>
          <p:nvPr/>
        </p:nvSpPr>
        <p:spPr>
          <a:xfrm>
            <a:off x="1432874" y="1159496"/>
            <a:ext cx="8173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SIDE DRAFT CARBURETOR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ECBE27B-0C30-84F2-FEDC-8E6EE6D4C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088" y="3357202"/>
            <a:ext cx="3353268" cy="219105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BA36361-6790-8E6D-596C-717C85643F97}"/>
              </a:ext>
            </a:extLst>
          </p:cNvPr>
          <p:cNvSpPr txBox="1"/>
          <p:nvPr/>
        </p:nvSpPr>
        <p:spPr>
          <a:xfrm>
            <a:off x="5835192" y="2318993"/>
            <a:ext cx="506219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MOST COMMONLY FOUND ON 4 STROKE ENGINES,  LAWNMOWERS, RIDING TRACTORS.  GENERATORS AND PRESSURE WASHERS.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HAS TO HAVE EXTERIOR FUEL PUMP OR GRAVITY FED FUEL SYSTEM.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CONTAINS VENTURE, THROTTLE AIR PLATE AND JETS.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NEEDS A CHOKE FOR STARTUP</a:t>
            </a:r>
          </a:p>
        </p:txBody>
      </p:sp>
    </p:spTree>
    <p:extLst>
      <p:ext uri="{BB962C8B-B14F-4D97-AF65-F5344CB8AC3E}">
        <p14:creationId xmlns:p14="http://schemas.microsoft.com/office/powerpoint/2010/main" val="3550935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30E0F-10C6-298A-C347-E831FFF4E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DIAPHRAGM CARBURETOR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B025663-5EB8-04FC-51CA-81C74AE54A1C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335417" y="2315818"/>
            <a:ext cx="5760583" cy="2749862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078F1DC-7EF8-5514-E97B-D47663F284D3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E85DAD-390E-1EC5-A598-21D74EEF24F0}"/>
              </a:ext>
            </a:extLst>
          </p:cNvPr>
          <p:cNvSpPr txBox="1"/>
          <p:nvPr/>
        </p:nvSpPr>
        <p:spPr>
          <a:xfrm>
            <a:off x="7268066" y="1913641"/>
            <a:ext cx="458851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MOST COMMONLY FOUND ON 2 STROKE EQUIPMENT</a:t>
            </a:r>
          </a:p>
          <a:p>
            <a:r>
              <a:rPr lang="en-US" dirty="0"/>
              <a:t>CHAINSAWS WEED WACKERS, COMPACT POWER EQUIPMENT.  </a:t>
            </a:r>
          </a:p>
          <a:p>
            <a:endParaRPr lang="en-US" dirty="0"/>
          </a:p>
          <a:p>
            <a:r>
              <a:rPr lang="en-US" dirty="0"/>
              <a:t>FUEL PUMPING ACTION IS FROM WITHIN THE CARBURETOR WITH A PULSE LINE.  </a:t>
            </a:r>
          </a:p>
          <a:p>
            <a:endParaRPr lang="en-US" dirty="0"/>
          </a:p>
          <a:p>
            <a:r>
              <a:rPr lang="en-US" dirty="0"/>
              <a:t>CONTAINS A VENTURI, JETS, AND THROTTLE AIR PLATE</a:t>
            </a:r>
          </a:p>
          <a:p>
            <a:endParaRPr lang="en-US" dirty="0"/>
          </a:p>
          <a:p>
            <a:r>
              <a:rPr lang="en-US" dirty="0"/>
              <a:t>NEEDS  A CHOKE FOR STARTUP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247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0E7371-D3B2-1A4D-B329-F40B6EDDE4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58E186F-A86E-5E97-53C1-AF6BEDCB80E3}"/>
              </a:ext>
            </a:extLst>
          </p:cNvPr>
          <p:cNvSpPr txBox="1"/>
          <p:nvPr/>
        </p:nvSpPr>
        <p:spPr>
          <a:xfrm>
            <a:off x="1432874" y="1159496"/>
            <a:ext cx="8173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UPDRAFT CARBURETOR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8EA0F6-A31C-C3F6-DF24-8A63AB419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9887" y="2051118"/>
            <a:ext cx="4463919" cy="39164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1DD125-8AAA-408B-AF2F-DC42D81F0A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13911"/>
            <a:ext cx="6401693" cy="358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55764"/>
      </p:ext>
    </p:extLst>
  </p:cSld>
  <p:clrMapOvr>
    <a:masterClrMapping/>
  </p:clrMapOvr>
</p:sld>
</file>

<file path=ppt/theme/theme1.xml><?xml version="1.0" encoding="utf-8"?>
<a:theme xmlns:a="http://schemas.openxmlformats.org/drawingml/2006/main" name="ShojiVTI">
  <a:themeElements>
    <a:clrScheme name="Shoji">
      <a:dk1>
        <a:sysClr val="windowText" lastClr="000000"/>
      </a:dk1>
      <a:lt1>
        <a:sysClr val="window" lastClr="FFFFFF"/>
      </a:lt1>
      <a:dk2>
        <a:srgbClr val="595460"/>
      </a:dk2>
      <a:lt2>
        <a:srgbClr val="EBEDEB"/>
      </a:lt2>
      <a:accent1>
        <a:srgbClr val="97A7B8"/>
      </a:accent1>
      <a:accent2>
        <a:srgbClr val="A5B592"/>
      </a:accent2>
      <a:accent3>
        <a:srgbClr val="CED228"/>
      </a:accent3>
      <a:accent4>
        <a:srgbClr val="D1C499"/>
      </a:accent4>
      <a:accent5>
        <a:srgbClr val="BDB3B6"/>
      </a:accent5>
      <a:accent6>
        <a:srgbClr val="C5A98D"/>
      </a:accent6>
      <a:hlink>
        <a:srgbClr val="CC9900"/>
      </a:hlink>
      <a:folHlink>
        <a:srgbClr val="96A9A9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ojiVTI" id="{00D0DDEB-E771-48E5-9E96-0647434F08B1}" vid="{9D22D596-7FD0-4F89-958C-AD79A09491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36CB81-A037-44A8-88EB-C0C0F17FD4B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7FF477C-132F-44F8-8C56-EBFF95FAF97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2C1AA24C-4CA6-40FF-8947-DA1F6F4745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{0561C0D2-2335-4223-B4CA-A8CC847EF424}TF2b9189fa-8f70-44c5-a025-8c7b018ae2a95a18b6f7_win32-f1ac09ee8c52</Template>
  <TotalTime>2671</TotalTime>
  <Words>967</Words>
  <Application>Microsoft Office PowerPoint</Application>
  <PresentationFormat>Widescreen</PresentationFormat>
  <Paragraphs>109</Paragraphs>
  <Slides>20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Meiryo</vt:lpstr>
      <vt:lpstr>Arial</vt:lpstr>
      <vt:lpstr>Calibri</vt:lpstr>
      <vt:lpstr>Corbel</vt:lpstr>
      <vt:lpstr>ShojiVTI</vt:lpstr>
      <vt:lpstr>Lesson two: fuel systems.</vt:lpstr>
      <vt:lpstr>Agenda</vt:lpstr>
      <vt:lpstr>FUEL SYSTEM COMPONENTS</vt:lpstr>
      <vt:lpstr>Key Components </vt:lpstr>
      <vt:lpstr>FUEL FILTERS</vt:lpstr>
      <vt:lpstr>Updraft = older equipment  diaphragm=2 cycle equipment  slide=powersport equipment  SIDE DRAFT=most common with small 4 cycle engines</vt:lpstr>
      <vt:lpstr>PowerPoint Presentation</vt:lpstr>
      <vt:lpstr>DIAPHRAGM CARBURETOR</vt:lpstr>
      <vt:lpstr>PowerPoint Presentation</vt:lpstr>
      <vt:lpstr>Slide carburetor   </vt:lpstr>
      <vt:lpstr>Venturi </vt:lpstr>
      <vt:lpstr>PowerPoint Presentation</vt:lpstr>
      <vt:lpstr>GOVERNOR OPERATION</vt:lpstr>
      <vt:lpstr>DIAGNOSING MALFUNCTIONS</vt:lpstr>
      <vt:lpstr>Float and Bowl </vt:lpstr>
      <vt:lpstr>PowerPoint Presentation</vt:lpstr>
      <vt:lpstr>PowerPoint Presentation</vt:lpstr>
      <vt:lpstr>QUIZ TIME!!!!!!!!!!!</vt:lpstr>
      <vt:lpstr>QUIZ TIME!!!!!!!!!!!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Mark Christensen</dc:creator>
  <cp:lastModifiedBy>Mark Christensen</cp:lastModifiedBy>
  <cp:revision>1</cp:revision>
  <dcterms:created xsi:type="dcterms:W3CDTF">2025-10-08T22:05:59Z</dcterms:created>
  <dcterms:modified xsi:type="dcterms:W3CDTF">2025-10-10T18:37:49Z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