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0" r:id="rId6"/>
    <p:sldId id="257" r:id="rId7"/>
    <p:sldId id="258" r:id="rId8"/>
    <p:sldId id="295" r:id="rId9"/>
    <p:sldId id="296" r:id="rId10"/>
    <p:sldId id="287" r:id="rId11"/>
    <p:sldId id="290" r:id="rId12"/>
    <p:sldId id="294" r:id="rId13"/>
    <p:sldId id="288" r:id="rId14"/>
    <p:sldId id="261" r:id="rId15"/>
    <p:sldId id="286" r:id="rId16"/>
    <p:sldId id="289" r:id="rId17"/>
    <p:sldId id="291" r:id="rId18"/>
    <p:sldId id="293" r:id="rId19"/>
    <p:sldId id="292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CC650-B660-4B07-9B91-91E3BE2B11CD}" v="6" dt="2025-10-07T00:13:20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Christensen" userId="25420757-c451-4d83-bc19-b7095b7cb7d0" providerId="ADAL" clId="{02A1E1FD-09EF-4A9F-B1B2-9B7AC3367560}"/>
    <pc:docChg chg="undo custSel addSld delSld modSld sldOrd">
      <pc:chgData name="Mark Christensen" userId="25420757-c451-4d83-bc19-b7095b7cb7d0" providerId="ADAL" clId="{02A1E1FD-09EF-4A9F-B1B2-9B7AC3367560}" dt="2025-10-07T21:00:49.510" v="5260" actId="20577"/>
      <pc:docMkLst>
        <pc:docMk/>
      </pc:docMkLst>
      <pc:sldChg chg="modSp mod">
        <pc:chgData name="Mark Christensen" userId="25420757-c451-4d83-bc19-b7095b7cb7d0" providerId="ADAL" clId="{02A1E1FD-09EF-4A9F-B1B2-9B7AC3367560}" dt="2025-10-06T23:39:33.347" v="3242" actId="1076"/>
        <pc:sldMkLst>
          <pc:docMk/>
          <pc:sldMk cId="3946934594" sldId="256"/>
        </pc:sldMkLst>
        <pc:spChg chg="mod">
          <ac:chgData name="Mark Christensen" userId="25420757-c451-4d83-bc19-b7095b7cb7d0" providerId="ADAL" clId="{02A1E1FD-09EF-4A9F-B1B2-9B7AC3367560}" dt="2025-10-06T22:32:58.824" v="5" actId="207"/>
          <ac:spMkLst>
            <pc:docMk/>
            <pc:sldMk cId="3946934594" sldId="256"/>
            <ac:spMk id="2" creationId="{632BE5BF-9922-45FB-8F3F-4446D40A051B}"/>
          </ac:spMkLst>
        </pc:spChg>
        <pc:picChg chg="mod">
          <ac:chgData name="Mark Christensen" userId="25420757-c451-4d83-bc19-b7095b7cb7d0" providerId="ADAL" clId="{02A1E1FD-09EF-4A9F-B1B2-9B7AC3367560}" dt="2025-10-06T23:39:33.347" v="3242" actId="1076"/>
          <ac:picMkLst>
            <pc:docMk/>
            <pc:sldMk cId="3946934594" sldId="256"/>
            <ac:picMk id="6" creationId="{36FEF91A-3C98-7401-4F64-31142C697AF9}"/>
          </ac:picMkLst>
        </pc:picChg>
      </pc:sldChg>
      <pc:sldChg chg="addSp modSp mod">
        <pc:chgData name="Mark Christensen" userId="25420757-c451-4d83-bc19-b7095b7cb7d0" providerId="ADAL" clId="{02A1E1FD-09EF-4A9F-B1B2-9B7AC3367560}" dt="2025-10-07T00:14:55.102" v="4376" actId="1076"/>
        <pc:sldMkLst>
          <pc:docMk/>
          <pc:sldMk cId="2902794312" sldId="257"/>
        </pc:sldMkLst>
        <pc:spChg chg="mod">
          <ac:chgData name="Mark Christensen" userId="25420757-c451-4d83-bc19-b7095b7cb7d0" providerId="ADAL" clId="{02A1E1FD-09EF-4A9F-B1B2-9B7AC3367560}" dt="2025-10-06T22:44:32.407" v="748" actId="1076"/>
          <ac:spMkLst>
            <pc:docMk/>
            <pc:sldMk cId="2902794312" sldId="257"/>
            <ac:spMk id="3" creationId="{675E975E-1DA6-97EC-EA0D-FE674DF9F61A}"/>
          </ac:spMkLst>
        </pc:spChg>
        <pc:spChg chg="add mod">
          <ac:chgData name="Mark Christensen" userId="25420757-c451-4d83-bc19-b7095b7cb7d0" providerId="ADAL" clId="{02A1E1FD-09EF-4A9F-B1B2-9B7AC3367560}" dt="2025-10-07T00:14:55.102" v="4376" actId="1076"/>
          <ac:spMkLst>
            <pc:docMk/>
            <pc:sldMk cId="2902794312" sldId="257"/>
            <ac:spMk id="12" creationId="{227340C3-BF0E-E760-B220-195946046BB2}"/>
          </ac:spMkLst>
        </pc:spChg>
        <pc:picChg chg="mod">
          <ac:chgData name="Mark Christensen" userId="25420757-c451-4d83-bc19-b7095b7cb7d0" providerId="ADAL" clId="{02A1E1FD-09EF-4A9F-B1B2-9B7AC3367560}" dt="2025-10-06T23:39:46.202" v="3243" actId="14100"/>
          <ac:picMkLst>
            <pc:docMk/>
            <pc:sldMk cId="2902794312" sldId="257"/>
            <ac:picMk id="11" creationId="{8A98A25A-E4F6-4CD5-54E8-3D25BA2687BF}"/>
          </ac:picMkLst>
        </pc:picChg>
      </pc:sldChg>
      <pc:sldChg chg="addSp modSp mod">
        <pc:chgData name="Mark Christensen" userId="25420757-c451-4d83-bc19-b7095b7cb7d0" providerId="ADAL" clId="{02A1E1FD-09EF-4A9F-B1B2-9B7AC3367560}" dt="2025-10-07T20:56:05.767" v="4574" actId="1076"/>
        <pc:sldMkLst>
          <pc:docMk/>
          <pc:sldMk cId="3733486012" sldId="258"/>
        </pc:sldMkLst>
        <pc:spChg chg="mod">
          <ac:chgData name="Mark Christensen" userId="25420757-c451-4d83-bc19-b7095b7cb7d0" providerId="ADAL" clId="{02A1E1FD-09EF-4A9F-B1B2-9B7AC3367560}" dt="2025-10-06T22:39:53.495" v="652" actId="1076"/>
          <ac:spMkLst>
            <pc:docMk/>
            <pc:sldMk cId="3733486012" sldId="258"/>
            <ac:spMk id="7" creationId="{7875C19A-1AAE-476A-A316-A2CF92D763D3}"/>
          </ac:spMkLst>
        </pc:spChg>
        <pc:spChg chg="add mod">
          <ac:chgData name="Mark Christensen" userId="25420757-c451-4d83-bc19-b7095b7cb7d0" providerId="ADAL" clId="{02A1E1FD-09EF-4A9F-B1B2-9B7AC3367560}" dt="2025-10-07T20:56:05.767" v="4574" actId="1076"/>
          <ac:spMkLst>
            <pc:docMk/>
            <pc:sldMk cId="3733486012" sldId="258"/>
            <ac:spMk id="9" creationId="{BF2CB391-AA63-D62D-7DC3-331733F5519C}"/>
          </ac:spMkLst>
        </pc:spChg>
        <pc:spChg chg="mod">
          <ac:chgData name="Mark Christensen" userId="25420757-c451-4d83-bc19-b7095b7cb7d0" providerId="ADAL" clId="{02A1E1FD-09EF-4A9F-B1B2-9B7AC3367560}" dt="2025-10-06T22:46:42.130" v="844" actId="20577"/>
          <ac:spMkLst>
            <pc:docMk/>
            <pc:sldMk cId="3733486012" sldId="258"/>
            <ac:spMk id="10" creationId="{EF2BC084-E6DB-4DE7-B309-042A85EBA700}"/>
          </ac:spMkLst>
        </pc:spChg>
        <pc:picChg chg="add mod">
          <ac:chgData name="Mark Christensen" userId="25420757-c451-4d83-bc19-b7095b7cb7d0" providerId="ADAL" clId="{02A1E1FD-09EF-4A9F-B1B2-9B7AC3367560}" dt="2025-10-06T22:38:46.728" v="622" actId="1076"/>
          <ac:picMkLst>
            <pc:docMk/>
            <pc:sldMk cId="3733486012" sldId="258"/>
            <ac:picMk id="4" creationId="{EC59365E-42F3-276D-84E5-BDFF052BE46F}"/>
          </ac:picMkLst>
        </pc:picChg>
        <pc:picChg chg="add mod">
          <ac:chgData name="Mark Christensen" userId="25420757-c451-4d83-bc19-b7095b7cb7d0" providerId="ADAL" clId="{02A1E1FD-09EF-4A9F-B1B2-9B7AC3367560}" dt="2025-10-06T22:42:43.588" v="668" actId="1076"/>
          <ac:picMkLst>
            <pc:docMk/>
            <pc:sldMk cId="3733486012" sldId="258"/>
            <ac:picMk id="6" creationId="{B94D8F84-EF3C-0769-67CB-3AA694C4664F}"/>
          </ac:picMkLst>
        </pc:picChg>
      </pc:sldChg>
      <pc:sldChg chg="modSp mod ord">
        <pc:chgData name="Mark Christensen" userId="25420757-c451-4d83-bc19-b7095b7cb7d0" providerId="ADAL" clId="{02A1E1FD-09EF-4A9F-B1B2-9B7AC3367560}" dt="2025-10-06T23:50:20.467" v="3743" actId="20577"/>
        <pc:sldMkLst>
          <pc:docMk/>
          <pc:sldMk cId="709828751" sldId="260"/>
        </pc:sldMkLst>
        <pc:spChg chg="mod">
          <ac:chgData name="Mark Christensen" userId="25420757-c451-4d83-bc19-b7095b7cb7d0" providerId="ADAL" clId="{02A1E1FD-09EF-4A9F-B1B2-9B7AC3367560}" dt="2025-10-06T22:33:19.184" v="29" actId="1076"/>
          <ac:spMkLst>
            <pc:docMk/>
            <pc:sldMk cId="709828751" sldId="260"/>
            <ac:spMk id="4" creationId="{BD179B88-D43C-4A31-9A52-3498E9430782}"/>
          </ac:spMkLst>
        </pc:spChg>
        <pc:spChg chg="mod">
          <ac:chgData name="Mark Christensen" userId="25420757-c451-4d83-bc19-b7095b7cb7d0" providerId="ADAL" clId="{02A1E1FD-09EF-4A9F-B1B2-9B7AC3367560}" dt="2025-10-06T23:50:20.467" v="3743" actId="20577"/>
          <ac:spMkLst>
            <pc:docMk/>
            <pc:sldMk cId="709828751" sldId="260"/>
            <ac:spMk id="5" creationId="{DCDDBE65-9AB1-4989-AF86-726591A6A128}"/>
          </ac:spMkLst>
        </pc:spChg>
      </pc:sldChg>
      <pc:sldChg chg="addSp delSp modSp mod">
        <pc:chgData name="Mark Christensen" userId="25420757-c451-4d83-bc19-b7095b7cb7d0" providerId="ADAL" clId="{02A1E1FD-09EF-4A9F-B1B2-9B7AC3367560}" dt="2025-10-06T23:26:03.476" v="3213" actId="20577"/>
        <pc:sldMkLst>
          <pc:docMk/>
          <pc:sldMk cId="3607270498" sldId="261"/>
        </pc:sldMkLst>
        <pc:spChg chg="mod">
          <ac:chgData name="Mark Christensen" userId="25420757-c451-4d83-bc19-b7095b7cb7d0" providerId="ADAL" clId="{02A1E1FD-09EF-4A9F-B1B2-9B7AC3367560}" dt="2025-10-06T22:56:14.923" v="1610" actId="20577"/>
          <ac:spMkLst>
            <pc:docMk/>
            <pc:sldMk cId="3607270498" sldId="261"/>
            <ac:spMk id="4" creationId="{315E3981-F0D7-482C-A8E0-6A57700BECA7}"/>
          </ac:spMkLst>
        </pc:spChg>
        <pc:spChg chg="mod">
          <ac:chgData name="Mark Christensen" userId="25420757-c451-4d83-bc19-b7095b7cb7d0" providerId="ADAL" clId="{02A1E1FD-09EF-4A9F-B1B2-9B7AC3367560}" dt="2025-10-06T22:54:17.203" v="1551" actId="20577"/>
          <ac:spMkLst>
            <pc:docMk/>
            <pc:sldMk cId="3607270498" sldId="261"/>
            <ac:spMk id="5" creationId="{E0C87788-476B-4620-8002-A5C1177AD6C1}"/>
          </ac:spMkLst>
        </pc:spChg>
        <pc:spChg chg="mod">
          <ac:chgData name="Mark Christensen" userId="25420757-c451-4d83-bc19-b7095b7cb7d0" providerId="ADAL" clId="{02A1E1FD-09EF-4A9F-B1B2-9B7AC3367560}" dt="2025-10-06T22:56:56.167" v="1707" actId="20577"/>
          <ac:spMkLst>
            <pc:docMk/>
            <pc:sldMk cId="3607270498" sldId="261"/>
            <ac:spMk id="6" creationId="{000A9570-5EF6-4AFB-9FCA-7C8998E3FEB1}"/>
          </ac:spMkLst>
        </pc:spChg>
        <pc:spChg chg="mod">
          <ac:chgData name="Mark Christensen" userId="25420757-c451-4d83-bc19-b7095b7cb7d0" providerId="ADAL" clId="{02A1E1FD-09EF-4A9F-B1B2-9B7AC3367560}" dt="2025-10-06T23:26:03.476" v="3213" actId="20577"/>
          <ac:spMkLst>
            <pc:docMk/>
            <pc:sldMk cId="3607270498" sldId="261"/>
            <ac:spMk id="7" creationId="{B74126B4-1E6C-4FFF-9282-40E18A85A07F}"/>
          </ac:spMkLst>
        </pc:spChg>
        <pc:spChg chg="mod">
          <ac:chgData name="Mark Christensen" userId="25420757-c451-4d83-bc19-b7095b7cb7d0" providerId="ADAL" clId="{02A1E1FD-09EF-4A9F-B1B2-9B7AC3367560}" dt="2025-10-06T22:53:53.081" v="1547" actId="113"/>
          <ac:spMkLst>
            <pc:docMk/>
            <pc:sldMk cId="3607270498" sldId="261"/>
            <ac:spMk id="8" creationId="{47DC4E62-1A34-4F98-A451-214F1808519C}"/>
          </ac:spMkLst>
        </pc:spChg>
        <pc:spChg chg="add del mod">
          <ac:chgData name="Mark Christensen" userId="25420757-c451-4d83-bc19-b7095b7cb7d0" providerId="ADAL" clId="{02A1E1FD-09EF-4A9F-B1B2-9B7AC3367560}" dt="2025-10-06T23:02:55.293" v="1897" actId="478"/>
          <ac:spMkLst>
            <pc:docMk/>
            <pc:sldMk cId="3607270498" sldId="261"/>
            <ac:spMk id="9" creationId="{E2BC7D8B-B0F0-EC01-070F-776F71A4D637}"/>
          </ac:spMkLst>
        </pc:spChg>
      </pc:sldChg>
      <pc:sldChg chg="del">
        <pc:chgData name="Mark Christensen" userId="25420757-c451-4d83-bc19-b7095b7cb7d0" providerId="ADAL" clId="{02A1E1FD-09EF-4A9F-B1B2-9B7AC3367560}" dt="2025-10-06T23:27:04.946" v="3224" actId="2696"/>
        <pc:sldMkLst>
          <pc:docMk/>
          <pc:sldMk cId="3892131414" sldId="262"/>
        </pc:sldMkLst>
      </pc:sldChg>
      <pc:sldChg chg="del">
        <pc:chgData name="Mark Christensen" userId="25420757-c451-4d83-bc19-b7095b7cb7d0" providerId="ADAL" clId="{02A1E1FD-09EF-4A9F-B1B2-9B7AC3367560}" dt="2025-10-06T23:26:59.310" v="3222" actId="2696"/>
        <pc:sldMkLst>
          <pc:docMk/>
          <pc:sldMk cId="663103393" sldId="264"/>
        </pc:sldMkLst>
      </pc:sldChg>
      <pc:sldChg chg="del">
        <pc:chgData name="Mark Christensen" userId="25420757-c451-4d83-bc19-b7095b7cb7d0" providerId="ADAL" clId="{02A1E1FD-09EF-4A9F-B1B2-9B7AC3367560}" dt="2025-10-06T23:26:55.137" v="3221" actId="2696"/>
        <pc:sldMkLst>
          <pc:docMk/>
          <pc:sldMk cId="1065425595" sldId="266"/>
        </pc:sldMkLst>
      </pc:sldChg>
      <pc:sldChg chg="del">
        <pc:chgData name="Mark Christensen" userId="25420757-c451-4d83-bc19-b7095b7cb7d0" providerId="ADAL" clId="{02A1E1FD-09EF-4A9F-B1B2-9B7AC3367560}" dt="2025-10-06T23:26:44.229" v="3219" actId="2696"/>
        <pc:sldMkLst>
          <pc:docMk/>
          <pc:sldMk cId="914134537" sldId="267"/>
        </pc:sldMkLst>
      </pc:sldChg>
      <pc:sldChg chg="del">
        <pc:chgData name="Mark Christensen" userId="25420757-c451-4d83-bc19-b7095b7cb7d0" providerId="ADAL" clId="{02A1E1FD-09EF-4A9F-B1B2-9B7AC3367560}" dt="2025-10-06T23:26:33.645" v="3215" actId="2696"/>
        <pc:sldMkLst>
          <pc:docMk/>
          <pc:sldMk cId="44069682" sldId="268"/>
        </pc:sldMkLst>
      </pc:sldChg>
      <pc:sldChg chg="modSp mod">
        <pc:chgData name="Mark Christensen" userId="25420757-c451-4d83-bc19-b7095b7cb7d0" providerId="ADAL" clId="{02A1E1FD-09EF-4A9F-B1B2-9B7AC3367560}" dt="2025-10-06T23:26:39.098" v="3218" actId="20577"/>
        <pc:sldMkLst>
          <pc:docMk/>
          <pc:sldMk cId="429771863" sldId="269"/>
        </pc:sldMkLst>
        <pc:spChg chg="mod">
          <ac:chgData name="Mark Christensen" userId="25420757-c451-4d83-bc19-b7095b7cb7d0" providerId="ADAL" clId="{02A1E1FD-09EF-4A9F-B1B2-9B7AC3367560}" dt="2025-10-06T23:26:39.098" v="3218" actId="20577"/>
          <ac:spMkLst>
            <pc:docMk/>
            <pc:sldMk cId="429771863" sldId="269"/>
            <ac:spMk id="2" creationId="{632BE5BF-9922-45FB-8F3F-4446D40A051B}"/>
          </ac:spMkLst>
        </pc:spChg>
      </pc:sldChg>
      <pc:sldChg chg="del">
        <pc:chgData name="Mark Christensen" userId="25420757-c451-4d83-bc19-b7095b7cb7d0" providerId="ADAL" clId="{02A1E1FD-09EF-4A9F-B1B2-9B7AC3367560}" dt="2025-10-06T23:27:02.320" v="3223" actId="2696"/>
        <pc:sldMkLst>
          <pc:docMk/>
          <pc:sldMk cId="451187730" sldId="283"/>
        </pc:sldMkLst>
      </pc:sldChg>
      <pc:sldChg chg="del">
        <pc:chgData name="Mark Christensen" userId="25420757-c451-4d83-bc19-b7095b7cb7d0" providerId="ADAL" clId="{02A1E1FD-09EF-4A9F-B1B2-9B7AC3367560}" dt="2025-10-06T23:26:52.295" v="3220" actId="2696"/>
        <pc:sldMkLst>
          <pc:docMk/>
          <pc:sldMk cId="3322300142" sldId="284"/>
        </pc:sldMkLst>
      </pc:sldChg>
      <pc:sldChg chg="del">
        <pc:chgData name="Mark Christensen" userId="25420757-c451-4d83-bc19-b7095b7cb7d0" providerId="ADAL" clId="{02A1E1FD-09EF-4A9F-B1B2-9B7AC3367560}" dt="2025-10-06T23:26:28.147" v="3214" actId="2696"/>
        <pc:sldMkLst>
          <pc:docMk/>
          <pc:sldMk cId="59582380" sldId="285"/>
        </pc:sldMkLst>
      </pc:sldChg>
      <pc:sldChg chg="addSp modSp new mod">
        <pc:chgData name="Mark Christensen" userId="25420757-c451-4d83-bc19-b7095b7cb7d0" providerId="ADAL" clId="{02A1E1FD-09EF-4A9F-B1B2-9B7AC3367560}" dt="2025-10-06T23:49:10.230" v="3734" actId="20577"/>
        <pc:sldMkLst>
          <pc:docMk/>
          <pc:sldMk cId="260330659" sldId="286"/>
        </pc:sldMkLst>
        <pc:spChg chg="mod">
          <ac:chgData name="Mark Christensen" userId="25420757-c451-4d83-bc19-b7095b7cb7d0" providerId="ADAL" clId="{02A1E1FD-09EF-4A9F-B1B2-9B7AC3367560}" dt="2025-10-06T22:54:46.584" v="1568" actId="20577"/>
          <ac:spMkLst>
            <pc:docMk/>
            <pc:sldMk cId="260330659" sldId="286"/>
            <ac:spMk id="2" creationId="{13D659C8-B789-5DD3-3C47-69FD3D98FCB3}"/>
          </ac:spMkLst>
        </pc:spChg>
        <pc:spChg chg="mod">
          <ac:chgData name="Mark Christensen" userId="25420757-c451-4d83-bc19-b7095b7cb7d0" providerId="ADAL" clId="{02A1E1FD-09EF-4A9F-B1B2-9B7AC3367560}" dt="2025-10-06T23:15:46.764" v="2597" actId="20577"/>
          <ac:spMkLst>
            <pc:docMk/>
            <pc:sldMk cId="260330659" sldId="286"/>
            <ac:spMk id="4" creationId="{2610960F-91EE-30CD-6AE1-94088B28AC2C}"/>
          </ac:spMkLst>
        </pc:spChg>
        <pc:spChg chg="mod">
          <ac:chgData name="Mark Christensen" userId="25420757-c451-4d83-bc19-b7095b7cb7d0" providerId="ADAL" clId="{02A1E1FD-09EF-4A9F-B1B2-9B7AC3367560}" dt="2025-10-06T23:16:11.483" v="2609" actId="20577"/>
          <ac:spMkLst>
            <pc:docMk/>
            <pc:sldMk cId="260330659" sldId="286"/>
            <ac:spMk id="5" creationId="{8AC67ED4-3D1B-42FB-989E-F2CAF0F6720D}"/>
          </ac:spMkLst>
        </pc:spChg>
        <pc:spChg chg="mod">
          <ac:chgData name="Mark Christensen" userId="25420757-c451-4d83-bc19-b7095b7cb7d0" providerId="ADAL" clId="{02A1E1FD-09EF-4A9F-B1B2-9B7AC3367560}" dt="2025-10-06T23:49:10.230" v="3734" actId="20577"/>
          <ac:spMkLst>
            <pc:docMk/>
            <pc:sldMk cId="260330659" sldId="286"/>
            <ac:spMk id="6" creationId="{BDEBF707-5EC7-DCFC-2CE7-4C2DFD052E88}"/>
          </ac:spMkLst>
        </pc:spChg>
        <pc:spChg chg="mod">
          <ac:chgData name="Mark Christensen" userId="25420757-c451-4d83-bc19-b7095b7cb7d0" providerId="ADAL" clId="{02A1E1FD-09EF-4A9F-B1B2-9B7AC3367560}" dt="2025-10-06T23:21:21.647" v="3129" actId="20577"/>
          <ac:spMkLst>
            <pc:docMk/>
            <pc:sldMk cId="260330659" sldId="286"/>
            <ac:spMk id="7" creationId="{48A03723-D432-4503-090A-48CA4D4FB5AC}"/>
          </ac:spMkLst>
        </pc:spChg>
        <pc:picChg chg="add mod">
          <ac:chgData name="Mark Christensen" userId="25420757-c451-4d83-bc19-b7095b7cb7d0" providerId="ADAL" clId="{02A1E1FD-09EF-4A9F-B1B2-9B7AC3367560}" dt="2025-10-06T23:35:03.479" v="3233" actId="1076"/>
          <ac:picMkLst>
            <pc:docMk/>
            <pc:sldMk cId="260330659" sldId="286"/>
            <ac:picMk id="9" creationId="{617C85AB-F076-5415-56AA-BCE6FF29BB7F}"/>
          </ac:picMkLst>
        </pc:picChg>
      </pc:sldChg>
      <pc:sldChg chg="addSp modSp new mod">
        <pc:chgData name="Mark Christensen" userId="25420757-c451-4d83-bc19-b7095b7cb7d0" providerId="ADAL" clId="{02A1E1FD-09EF-4A9F-B1B2-9B7AC3367560}" dt="2025-10-06T23:41:51.423" v="3428" actId="20577"/>
        <pc:sldMkLst>
          <pc:docMk/>
          <pc:sldMk cId="2041334370" sldId="287"/>
        </pc:sldMkLst>
        <pc:spChg chg="mod">
          <ac:chgData name="Mark Christensen" userId="25420757-c451-4d83-bc19-b7095b7cb7d0" providerId="ADAL" clId="{02A1E1FD-09EF-4A9F-B1B2-9B7AC3367560}" dt="2025-10-06T23:23:07.229" v="3197"/>
          <ac:spMkLst>
            <pc:docMk/>
            <pc:sldMk cId="2041334370" sldId="287"/>
            <ac:spMk id="2" creationId="{E4FC6B36-E699-E3A2-0BCF-2E724A999775}"/>
          </ac:spMkLst>
        </pc:spChg>
        <pc:spChg chg="mod">
          <ac:chgData name="Mark Christensen" userId="25420757-c451-4d83-bc19-b7095b7cb7d0" providerId="ADAL" clId="{02A1E1FD-09EF-4A9F-B1B2-9B7AC3367560}" dt="2025-10-06T23:41:51.423" v="3428" actId="20577"/>
          <ac:spMkLst>
            <pc:docMk/>
            <pc:sldMk cId="2041334370" sldId="287"/>
            <ac:spMk id="4" creationId="{3AA8C90D-C17D-708B-0C65-B6CCF4F01A6C}"/>
          </ac:spMkLst>
        </pc:spChg>
        <pc:spChg chg="add mod">
          <ac:chgData name="Mark Christensen" userId="25420757-c451-4d83-bc19-b7095b7cb7d0" providerId="ADAL" clId="{02A1E1FD-09EF-4A9F-B1B2-9B7AC3367560}" dt="2025-10-06T23:23:21.661" v="3199"/>
          <ac:spMkLst>
            <pc:docMk/>
            <pc:sldMk cId="2041334370" sldId="287"/>
            <ac:spMk id="9" creationId="{58E5AE1A-261C-6116-323C-75462567F65B}"/>
          </ac:spMkLst>
        </pc:spChg>
        <pc:picChg chg="add mod">
          <ac:chgData name="Mark Christensen" userId="25420757-c451-4d83-bc19-b7095b7cb7d0" providerId="ADAL" clId="{02A1E1FD-09EF-4A9F-B1B2-9B7AC3367560}" dt="2025-10-06T22:59:23.411" v="1888" actId="1076"/>
          <ac:picMkLst>
            <pc:docMk/>
            <pc:sldMk cId="2041334370" sldId="287"/>
            <ac:picMk id="6" creationId="{FBCFC72A-3C47-D589-446F-DE38F1ADD27A}"/>
          </ac:picMkLst>
        </pc:picChg>
        <pc:picChg chg="add mod">
          <ac:chgData name="Mark Christensen" userId="25420757-c451-4d83-bc19-b7095b7cb7d0" providerId="ADAL" clId="{02A1E1FD-09EF-4A9F-B1B2-9B7AC3367560}" dt="2025-10-06T23:00:33.236" v="1893" actId="1076"/>
          <ac:picMkLst>
            <pc:docMk/>
            <pc:sldMk cId="2041334370" sldId="287"/>
            <ac:picMk id="8" creationId="{412D0937-F003-3D51-2F95-20FEDDA7756F}"/>
          </ac:picMkLst>
        </pc:picChg>
      </pc:sldChg>
      <pc:sldChg chg="delSp modSp new mod">
        <pc:chgData name="Mark Christensen" userId="25420757-c451-4d83-bc19-b7095b7cb7d0" providerId="ADAL" clId="{02A1E1FD-09EF-4A9F-B1B2-9B7AC3367560}" dt="2025-10-06T23:53:49.330" v="3760" actId="403"/>
        <pc:sldMkLst>
          <pc:docMk/>
          <pc:sldMk cId="2319053186" sldId="288"/>
        </pc:sldMkLst>
        <pc:spChg chg="del">
          <ac:chgData name="Mark Christensen" userId="25420757-c451-4d83-bc19-b7095b7cb7d0" providerId="ADAL" clId="{02A1E1FD-09EF-4A9F-B1B2-9B7AC3367560}" dt="2025-10-06T23:53:30.160" v="3748" actId="478"/>
          <ac:spMkLst>
            <pc:docMk/>
            <pc:sldMk cId="2319053186" sldId="288"/>
            <ac:spMk id="2" creationId="{5D6336E6-5811-C463-553D-C94C3C9E6A94}"/>
          </ac:spMkLst>
        </pc:spChg>
        <pc:spChg chg="mod">
          <ac:chgData name="Mark Christensen" userId="25420757-c451-4d83-bc19-b7095b7cb7d0" providerId="ADAL" clId="{02A1E1FD-09EF-4A9F-B1B2-9B7AC3367560}" dt="2025-10-06T23:53:49.330" v="3760" actId="403"/>
          <ac:spMkLst>
            <pc:docMk/>
            <pc:sldMk cId="2319053186" sldId="288"/>
            <ac:spMk id="4" creationId="{4394A047-2C4C-AA35-FFEA-0B1531B1D7DB}"/>
          </ac:spMkLst>
        </pc:spChg>
      </pc:sldChg>
      <pc:sldChg chg="addSp delSp modSp new mod">
        <pc:chgData name="Mark Christensen" userId="25420757-c451-4d83-bc19-b7095b7cb7d0" providerId="ADAL" clId="{02A1E1FD-09EF-4A9F-B1B2-9B7AC3367560}" dt="2025-10-06T23:55:15.886" v="3767" actId="20577"/>
        <pc:sldMkLst>
          <pc:docMk/>
          <pc:sldMk cId="3357020742" sldId="289"/>
        </pc:sldMkLst>
        <pc:spChg chg="mod">
          <ac:chgData name="Mark Christensen" userId="25420757-c451-4d83-bc19-b7095b7cb7d0" providerId="ADAL" clId="{02A1E1FD-09EF-4A9F-B1B2-9B7AC3367560}" dt="2025-10-06T23:17:33.099" v="2712" actId="20577"/>
          <ac:spMkLst>
            <pc:docMk/>
            <pc:sldMk cId="3357020742" sldId="289"/>
            <ac:spMk id="2" creationId="{EF48EE90-64DD-3038-DAE3-FDF364F16AC2}"/>
          </ac:spMkLst>
        </pc:spChg>
        <pc:spChg chg="mod">
          <ac:chgData name="Mark Christensen" userId="25420757-c451-4d83-bc19-b7095b7cb7d0" providerId="ADAL" clId="{02A1E1FD-09EF-4A9F-B1B2-9B7AC3367560}" dt="2025-10-06T23:17:47.619" v="2726" actId="20577"/>
          <ac:spMkLst>
            <pc:docMk/>
            <pc:sldMk cId="3357020742" sldId="289"/>
            <ac:spMk id="4" creationId="{693AE463-8FA9-0A54-00D0-4094702F9A77}"/>
          </ac:spMkLst>
        </pc:spChg>
        <pc:spChg chg="mod">
          <ac:chgData name="Mark Christensen" userId="25420757-c451-4d83-bc19-b7095b7cb7d0" providerId="ADAL" clId="{02A1E1FD-09EF-4A9F-B1B2-9B7AC3367560}" dt="2025-10-06T23:20:08.862" v="2967" actId="20577"/>
          <ac:spMkLst>
            <pc:docMk/>
            <pc:sldMk cId="3357020742" sldId="289"/>
            <ac:spMk id="5" creationId="{E3F6DE44-A4F9-9CE3-2F93-18D89AD1D629}"/>
          </ac:spMkLst>
        </pc:spChg>
        <pc:spChg chg="mod">
          <ac:chgData name="Mark Christensen" userId="25420757-c451-4d83-bc19-b7095b7cb7d0" providerId="ADAL" clId="{02A1E1FD-09EF-4A9F-B1B2-9B7AC3367560}" dt="2025-10-06T23:48:57.636" v="3721" actId="20577"/>
          <ac:spMkLst>
            <pc:docMk/>
            <pc:sldMk cId="3357020742" sldId="289"/>
            <ac:spMk id="6" creationId="{37B94CAE-AB34-934C-DA5B-5CABD78413F4}"/>
          </ac:spMkLst>
        </pc:spChg>
        <pc:spChg chg="mod">
          <ac:chgData name="Mark Christensen" userId="25420757-c451-4d83-bc19-b7095b7cb7d0" providerId="ADAL" clId="{02A1E1FD-09EF-4A9F-B1B2-9B7AC3367560}" dt="2025-10-06T23:55:15.886" v="3767" actId="20577"/>
          <ac:spMkLst>
            <pc:docMk/>
            <pc:sldMk cId="3357020742" sldId="289"/>
            <ac:spMk id="7" creationId="{0ED32441-26B6-FE97-C696-9D4351C4C5AD}"/>
          </ac:spMkLst>
        </pc:spChg>
        <pc:picChg chg="add del mod">
          <ac:chgData name="Mark Christensen" userId="25420757-c451-4d83-bc19-b7095b7cb7d0" providerId="ADAL" clId="{02A1E1FD-09EF-4A9F-B1B2-9B7AC3367560}" dt="2025-10-06T23:35:12.020" v="3234" actId="478"/>
          <ac:picMkLst>
            <pc:docMk/>
            <pc:sldMk cId="3357020742" sldId="289"/>
            <ac:picMk id="9" creationId="{29545ACD-CB4D-FECD-1884-A3C42638F69F}"/>
          </ac:picMkLst>
        </pc:picChg>
        <pc:picChg chg="add del mod">
          <ac:chgData name="Mark Christensen" userId="25420757-c451-4d83-bc19-b7095b7cb7d0" providerId="ADAL" clId="{02A1E1FD-09EF-4A9F-B1B2-9B7AC3367560}" dt="2025-10-06T23:36:54.792" v="3237" actId="478"/>
          <ac:picMkLst>
            <pc:docMk/>
            <pc:sldMk cId="3357020742" sldId="289"/>
            <ac:picMk id="11" creationId="{E2657A40-45ED-670A-0D6C-5854159BA0A0}"/>
          </ac:picMkLst>
        </pc:picChg>
        <pc:picChg chg="add mod">
          <ac:chgData name="Mark Christensen" userId="25420757-c451-4d83-bc19-b7095b7cb7d0" providerId="ADAL" clId="{02A1E1FD-09EF-4A9F-B1B2-9B7AC3367560}" dt="2025-10-06T23:37:22.694" v="3241" actId="1076"/>
          <ac:picMkLst>
            <pc:docMk/>
            <pc:sldMk cId="3357020742" sldId="289"/>
            <ac:picMk id="13" creationId="{9D355E4F-D3DA-F32B-8BAD-4E04F01C566D}"/>
          </ac:picMkLst>
        </pc:picChg>
      </pc:sldChg>
      <pc:sldChg chg="addSp modSp new mod">
        <pc:chgData name="Mark Christensen" userId="25420757-c451-4d83-bc19-b7095b7cb7d0" providerId="ADAL" clId="{02A1E1FD-09EF-4A9F-B1B2-9B7AC3367560}" dt="2025-10-06T23:48:33.949" v="3680" actId="1076"/>
        <pc:sldMkLst>
          <pc:docMk/>
          <pc:sldMk cId="797566587" sldId="290"/>
        </pc:sldMkLst>
        <pc:spChg chg="mod">
          <ac:chgData name="Mark Christensen" userId="25420757-c451-4d83-bc19-b7095b7cb7d0" providerId="ADAL" clId="{02A1E1FD-09EF-4A9F-B1B2-9B7AC3367560}" dt="2025-10-06T23:40:28.771" v="3256" actId="20577"/>
          <ac:spMkLst>
            <pc:docMk/>
            <pc:sldMk cId="797566587" sldId="290"/>
            <ac:spMk id="2" creationId="{D85788A0-390C-4C92-468A-EC38E12A0D2A}"/>
          </ac:spMkLst>
        </pc:spChg>
        <pc:spChg chg="mod">
          <ac:chgData name="Mark Christensen" userId="25420757-c451-4d83-bc19-b7095b7cb7d0" providerId="ADAL" clId="{02A1E1FD-09EF-4A9F-B1B2-9B7AC3367560}" dt="2025-10-06T23:48:30.268" v="3679" actId="6549"/>
          <ac:spMkLst>
            <pc:docMk/>
            <pc:sldMk cId="797566587" sldId="290"/>
            <ac:spMk id="4" creationId="{FE07AFA9-8ED4-D52B-C90E-AB0EA7194C71}"/>
          </ac:spMkLst>
        </pc:spChg>
        <pc:picChg chg="add mod">
          <ac:chgData name="Mark Christensen" userId="25420757-c451-4d83-bc19-b7095b7cb7d0" providerId="ADAL" clId="{02A1E1FD-09EF-4A9F-B1B2-9B7AC3367560}" dt="2025-10-06T23:45:55.735" v="3637" actId="1076"/>
          <ac:picMkLst>
            <pc:docMk/>
            <pc:sldMk cId="797566587" sldId="290"/>
            <ac:picMk id="6" creationId="{98BC5F46-3E72-8502-5121-CBDE3AC7CC5F}"/>
          </ac:picMkLst>
        </pc:picChg>
        <pc:picChg chg="add mod">
          <ac:chgData name="Mark Christensen" userId="25420757-c451-4d83-bc19-b7095b7cb7d0" providerId="ADAL" clId="{02A1E1FD-09EF-4A9F-B1B2-9B7AC3367560}" dt="2025-10-06T23:46:28.532" v="3640" actId="1076"/>
          <ac:picMkLst>
            <pc:docMk/>
            <pc:sldMk cId="797566587" sldId="290"/>
            <ac:picMk id="8" creationId="{A8B77218-3DCA-42F4-7BD0-DFF8CA83352E}"/>
          </ac:picMkLst>
        </pc:picChg>
        <pc:picChg chg="add mod">
          <ac:chgData name="Mark Christensen" userId="25420757-c451-4d83-bc19-b7095b7cb7d0" providerId="ADAL" clId="{02A1E1FD-09EF-4A9F-B1B2-9B7AC3367560}" dt="2025-10-06T23:48:33.949" v="3680" actId="1076"/>
          <ac:picMkLst>
            <pc:docMk/>
            <pc:sldMk cId="797566587" sldId="290"/>
            <ac:picMk id="10" creationId="{4997607B-209C-F971-B041-F51EC5B3DD49}"/>
          </ac:picMkLst>
        </pc:picChg>
      </pc:sldChg>
      <pc:sldChg chg="addSp delSp modSp new mod">
        <pc:chgData name="Mark Christensen" userId="25420757-c451-4d83-bc19-b7095b7cb7d0" providerId="ADAL" clId="{02A1E1FD-09EF-4A9F-B1B2-9B7AC3367560}" dt="2025-10-07T00:03:18.660" v="4121" actId="20577"/>
        <pc:sldMkLst>
          <pc:docMk/>
          <pc:sldMk cId="2967412673" sldId="291"/>
        </pc:sldMkLst>
        <pc:spChg chg="mod">
          <ac:chgData name="Mark Christensen" userId="25420757-c451-4d83-bc19-b7095b7cb7d0" providerId="ADAL" clId="{02A1E1FD-09EF-4A9F-B1B2-9B7AC3367560}" dt="2025-10-06T23:59:33.752" v="3779" actId="20577"/>
          <ac:spMkLst>
            <pc:docMk/>
            <pc:sldMk cId="2967412673" sldId="291"/>
            <ac:spMk id="2" creationId="{0CEC9C3E-5F41-3DD5-AE97-780E78709514}"/>
          </ac:spMkLst>
        </pc:spChg>
        <pc:spChg chg="mod">
          <ac:chgData name="Mark Christensen" userId="25420757-c451-4d83-bc19-b7095b7cb7d0" providerId="ADAL" clId="{02A1E1FD-09EF-4A9F-B1B2-9B7AC3367560}" dt="2025-10-06T23:59:50.455" v="3824" actId="20577"/>
          <ac:spMkLst>
            <pc:docMk/>
            <pc:sldMk cId="2967412673" sldId="291"/>
            <ac:spMk id="4" creationId="{34DBFA54-0464-8123-2278-E2BF40EF021C}"/>
          </ac:spMkLst>
        </pc:spChg>
        <pc:spChg chg="del">
          <ac:chgData name="Mark Christensen" userId="25420757-c451-4d83-bc19-b7095b7cb7d0" providerId="ADAL" clId="{02A1E1FD-09EF-4A9F-B1B2-9B7AC3367560}" dt="2025-10-06T23:59:15.189" v="3770" actId="478"/>
          <ac:spMkLst>
            <pc:docMk/>
            <pc:sldMk cId="2967412673" sldId="291"/>
            <ac:spMk id="5" creationId="{6CF10FDF-B673-87C7-BE01-CD1024D986A8}"/>
          </ac:spMkLst>
        </pc:spChg>
        <pc:spChg chg="mod">
          <ac:chgData name="Mark Christensen" userId="25420757-c451-4d83-bc19-b7095b7cb7d0" providerId="ADAL" clId="{02A1E1FD-09EF-4A9F-B1B2-9B7AC3367560}" dt="2025-10-07T00:03:18.660" v="4121" actId="20577"/>
          <ac:spMkLst>
            <pc:docMk/>
            <pc:sldMk cId="2967412673" sldId="291"/>
            <ac:spMk id="6" creationId="{7733D234-F783-F0B2-4C95-BB55803953C6}"/>
          </ac:spMkLst>
        </pc:spChg>
        <pc:spChg chg="del">
          <ac:chgData name="Mark Christensen" userId="25420757-c451-4d83-bc19-b7095b7cb7d0" providerId="ADAL" clId="{02A1E1FD-09EF-4A9F-B1B2-9B7AC3367560}" dt="2025-10-06T23:59:01.171" v="3769" actId="478"/>
          <ac:spMkLst>
            <pc:docMk/>
            <pc:sldMk cId="2967412673" sldId="291"/>
            <ac:spMk id="7" creationId="{966AE286-9FD3-C33D-CC71-AFD14374A9B8}"/>
          </ac:spMkLst>
        </pc:spChg>
        <pc:spChg chg="add mod">
          <ac:chgData name="Mark Christensen" userId="25420757-c451-4d83-bc19-b7095b7cb7d0" providerId="ADAL" clId="{02A1E1FD-09EF-4A9F-B1B2-9B7AC3367560}" dt="2025-10-07T00:02:52.923" v="4101" actId="1076"/>
          <ac:spMkLst>
            <pc:docMk/>
            <pc:sldMk cId="2967412673" sldId="291"/>
            <ac:spMk id="8" creationId="{B8EC692C-84FD-B36D-5343-4A0E37BCD9A5}"/>
          </ac:spMkLst>
        </pc:spChg>
      </pc:sldChg>
      <pc:sldChg chg="addSp delSp modSp new mod">
        <pc:chgData name="Mark Christensen" userId="25420757-c451-4d83-bc19-b7095b7cb7d0" providerId="ADAL" clId="{02A1E1FD-09EF-4A9F-B1B2-9B7AC3367560}" dt="2025-10-07T00:18:39.178" v="4541" actId="207"/>
        <pc:sldMkLst>
          <pc:docMk/>
          <pc:sldMk cId="1655231905" sldId="292"/>
        </pc:sldMkLst>
        <pc:spChg chg="mod">
          <ac:chgData name="Mark Christensen" userId="25420757-c451-4d83-bc19-b7095b7cb7d0" providerId="ADAL" clId="{02A1E1FD-09EF-4A9F-B1B2-9B7AC3367560}" dt="2025-10-07T00:13:12.542" v="4372" actId="20577"/>
          <ac:spMkLst>
            <pc:docMk/>
            <pc:sldMk cId="1655231905" sldId="292"/>
            <ac:spMk id="2" creationId="{9E586D61-7A77-40F3-5B27-3B53BB68EC12}"/>
          </ac:spMkLst>
        </pc:spChg>
        <pc:spChg chg="del">
          <ac:chgData name="Mark Christensen" userId="25420757-c451-4d83-bc19-b7095b7cb7d0" providerId="ADAL" clId="{02A1E1FD-09EF-4A9F-B1B2-9B7AC3367560}" dt="2025-10-07T00:12:54.487" v="4355" actId="478"/>
          <ac:spMkLst>
            <pc:docMk/>
            <pc:sldMk cId="1655231905" sldId="292"/>
            <ac:spMk id="4" creationId="{A7238BF2-949D-5E0B-302C-C027D587CE54}"/>
          </ac:spMkLst>
        </pc:spChg>
        <pc:spChg chg="del">
          <ac:chgData name="Mark Christensen" userId="25420757-c451-4d83-bc19-b7095b7cb7d0" providerId="ADAL" clId="{02A1E1FD-09EF-4A9F-B1B2-9B7AC3367560}" dt="2025-10-07T00:13:00.043" v="4357" actId="478"/>
          <ac:spMkLst>
            <pc:docMk/>
            <pc:sldMk cId="1655231905" sldId="292"/>
            <ac:spMk id="5" creationId="{9EE8DA5E-7162-0A08-A43E-6442BD637472}"/>
          </ac:spMkLst>
        </pc:spChg>
        <pc:spChg chg="del">
          <ac:chgData name="Mark Christensen" userId="25420757-c451-4d83-bc19-b7095b7cb7d0" providerId="ADAL" clId="{02A1E1FD-09EF-4A9F-B1B2-9B7AC3367560}" dt="2025-10-07T00:12:57.303" v="4356" actId="478"/>
          <ac:spMkLst>
            <pc:docMk/>
            <pc:sldMk cId="1655231905" sldId="292"/>
            <ac:spMk id="6" creationId="{C8D7D89E-2F94-4A4E-4148-A808C645E392}"/>
          </ac:spMkLst>
        </pc:spChg>
        <pc:spChg chg="del">
          <ac:chgData name="Mark Christensen" userId="25420757-c451-4d83-bc19-b7095b7cb7d0" providerId="ADAL" clId="{02A1E1FD-09EF-4A9F-B1B2-9B7AC3367560}" dt="2025-10-07T00:13:02.090" v="4358" actId="478"/>
          <ac:spMkLst>
            <pc:docMk/>
            <pc:sldMk cId="1655231905" sldId="292"/>
            <ac:spMk id="7" creationId="{4089199B-7EC4-C6D7-2420-70C6F228F534}"/>
          </ac:spMkLst>
        </pc:spChg>
        <pc:spChg chg="add mod">
          <ac:chgData name="Mark Christensen" userId="25420757-c451-4d83-bc19-b7095b7cb7d0" providerId="ADAL" clId="{02A1E1FD-09EF-4A9F-B1B2-9B7AC3367560}" dt="2025-10-07T00:18:39.178" v="4541" actId="207"/>
          <ac:spMkLst>
            <pc:docMk/>
            <pc:sldMk cId="1655231905" sldId="292"/>
            <ac:spMk id="8" creationId="{EC0B0CA6-96CD-CDCC-6BF2-C2EE439DEA19}"/>
          </ac:spMkLst>
        </pc:spChg>
      </pc:sldChg>
      <pc:sldChg chg="add">
        <pc:chgData name="Mark Christensen" userId="25420757-c451-4d83-bc19-b7095b7cb7d0" providerId="ADAL" clId="{02A1E1FD-09EF-4A9F-B1B2-9B7AC3367560}" dt="2025-10-07T00:04:21.864" v="4123"/>
        <pc:sldMkLst>
          <pc:docMk/>
          <pc:sldMk cId="1715932087" sldId="293"/>
        </pc:sldMkLst>
      </pc:sldChg>
      <pc:sldChg chg="addSp modSp new mod">
        <pc:chgData name="Mark Christensen" userId="25420757-c451-4d83-bc19-b7095b7cb7d0" providerId="ADAL" clId="{02A1E1FD-09EF-4A9F-B1B2-9B7AC3367560}" dt="2025-10-07T21:00:49.510" v="5260" actId="20577"/>
        <pc:sldMkLst>
          <pc:docMk/>
          <pc:sldMk cId="1351100157" sldId="294"/>
        </pc:sldMkLst>
        <pc:spChg chg="mod">
          <ac:chgData name="Mark Christensen" userId="25420757-c451-4d83-bc19-b7095b7cb7d0" providerId="ADAL" clId="{02A1E1FD-09EF-4A9F-B1B2-9B7AC3367560}" dt="2025-10-07T00:08:01.320" v="4135" actId="20577"/>
          <ac:spMkLst>
            <pc:docMk/>
            <pc:sldMk cId="1351100157" sldId="294"/>
            <ac:spMk id="2" creationId="{CB1B95D7-3124-8E56-4A8E-94CCA0C4EA1A}"/>
          </ac:spMkLst>
        </pc:spChg>
        <pc:spChg chg="mod">
          <ac:chgData name="Mark Christensen" userId="25420757-c451-4d83-bc19-b7095b7cb7d0" providerId="ADAL" clId="{02A1E1FD-09EF-4A9F-B1B2-9B7AC3367560}" dt="2025-10-07T21:00:49.510" v="5260" actId="20577"/>
          <ac:spMkLst>
            <pc:docMk/>
            <pc:sldMk cId="1351100157" sldId="294"/>
            <ac:spMk id="4" creationId="{3A17423E-B9A9-D741-49F8-99AF22A94F58}"/>
          </ac:spMkLst>
        </pc:spChg>
        <pc:picChg chg="add mod">
          <ac:chgData name="Mark Christensen" userId="25420757-c451-4d83-bc19-b7095b7cb7d0" providerId="ADAL" clId="{02A1E1FD-09EF-4A9F-B1B2-9B7AC3367560}" dt="2025-10-07T00:10:15.623" v="4354" actId="1076"/>
          <ac:picMkLst>
            <pc:docMk/>
            <pc:sldMk cId="1351100157" sldId="294"/>
            <ac:picMk id="6" creationId="{A95B1327-CBC7-740B-4A82-CB13DFDCDD03}"/>
          </ac:picMkLst>
        </pc:picChg>
      </pc:sldChg>
      <pc:sldChg chg="addSp delSp modSp new mod">
        <pc:chgData name="Mark Christensen" userId="25420757-c451-4d83-bc19-b7095b7cb7d0" providerId="ADAL" clId="{02A1E1FD-09EF-4A9F-B1B2-9B7AC3367560}" dt="2025-10-07T11:20:33.651" v="4573" actId="1076"/>
        <pc:sldMkLst>
          <pc:docMk/>
          <pc:sldMk cId="3250046540" sldId="295"/>
        </pc:sldMkLst>
        <pc:spChg chg="mod">
          <ac:chgData name="Mark Christensen" userId="25420757-c451-4d83-bc19-b7095b7cb7d0" providerId="ADAL" clId="{02A1E1FD-09EF-4A9F-B1B2-9B7AC3367560}" dt="2025-10-07T11:09:32.909" v="4561" actId="20577"/>
          <ac:spMkLst>
            <pc:docMk/>
            <pc:sldMk cId="3250046540" sldId="295"/>
            <ac:spMk id="2" creationId="{586649D4-63FA-253D-9E9B-E8AF7A7386D3}"/>
          </ac:spMkLst>
        </pc:spChg>
        <pc:spChg chg="del">
          <ac:chgData name="Mark Christensen" userId="25420757-c451-4d83-bc19-b7095b7cb7d0" providerId="ADAL" clId="{02A1E1FD-09EF-4A9F-B1B2-9B7AC3367560}" dt="2025-10-07T11:10:58.741" v="4563" actId="478"/>
          <ac:spMkLst>
            <pc:docMk/>
            <pc:sldMk cId="3250046540" sldId="295"/>
            <ac:spMk id="4" creationId="{A2D8AA49-81D9-9E92-3F19-471FD54774B6}"/>
          </ac:spMkLst>
        </pc:spChg>
        <pc:picChg chg="add mod">
          <ac:chgData name="Mark Christensen" userId="25420757-c451-4d83-bc19-b7095b7cb7d0" providerId="ADAL" clId="{02A1E1FD-09EF-4A9F-B1B2-9B7AC3367560}" dt="2025-10-07T11:11:03.507" v="4564" actId="1076"/>
          <ac:picMkLst>
            <pc:docMk/>
            <pc:sldMk cId="3250046540" sldId="295"/>
            <ac:picMk id="6" creationId="{64A3DF87-84A6-8DAA-EDD9-90577FB78FAC}"/>
          </ac:picMkLst>
        </pc:picChg>
        <pc:picChg chg="add mod">
          <ac:chgData name="Mark Christensen" userId="25420757-c451-4d83-bc19-b7095b7cb7d0" providerId="ADAL" clId="{02A1E1FD-09EF-4A9F-B1B2-9B7AC3367560}" dt="2025-10-07T11:20:33.651" v="4573" actId="1076"/>
          <ac:picMkLst>
            <pc:docMk/>
            <pc:sldMk cId="3250046540" sldId="295"/>
            <ac:picMk id="8" creationId="{A39A709D-B17B-2EB2-A201-EAC776E5678E}"/>
          </ac:picMkLst>
        </pc:picChg>
      </pc:sldChg>
      <pc:sldChg chg="modSp new mod">
        <pc:chgData name="Mark Christensen" userId="25420757-c451-4d83-bc19-b7095b7cb7d0" providerId="ADAL" clId="{02A1E1FD-09EF-4A9F-B1B2-9B7AC3367560}" dt="2025-10-07T20:58:36.521" v="4840" actId="20577"/>
        <pc:sldMkLst>
          <pc:docMk/>
          <pc:sldMk cId="232488535" sldId="296"/>
        </pc:sldMkLst>
        <pc:spChg chg="mod">
          <ac:chgData name="Mark Christensen" userId="25420757-c451-4d83-bc19-b7095b7cb7d0" providerId="ADAL" clId="{02A1E1FD-09EF-4A9F-B1B2-9B7AC3367560}" dt="2025-10-07T20:57:20.716" v="4611" actId="20577"/>
          <ac:spMkLst>
            <pc:docMk/>
            <pc:sldMk cId="232488535" sldId="296"/>
            <ac:spMk id="2" creationId="{74782795-1D79-FAF6-79AE-DAE0490E829B}"/>
          </ac:spMkLst>
        </pc:spChg>
        <pc:spChg chg="mod">
          <ac:chgData name="Mark Christensen" userId="25420757-c451-4d83-bc19-b7095b7cb7d0" providerId="ADAL" clId="{02A1E1FD-09EF-4A9F-B1B2-9B7AC3367560}" dt="2025-10-07T20:58:36.521" v="4840" actId="20577"/>
          <ac:spMkLst>
            <pc:docMk/>
            <pc:sldMk cId="232488535" sldId="296"/>
            <ac:spMk id="4" creationId="{F478FB8E-4DA0-5873-3345-57B7A232D6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10/7/2025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INTRODUCTION TO SMALL ENGINE REPAIR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711" y="5873138"/>
            <a:ext cx="7077456" cy="868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MARK CHRISTENSEN</a:t>
            </a:r>
          </a:p>
        </p:txBody>
      </p:sp>
      <p:pic>
        <p:nvPicPr>
          <p:cNvPr id="1026" name="Picture 2" descr="Small Engine Repair Help: Learn How to Fix It Yourself.">
            <a:extLst>
              <a:ext uri="{FF2B5EF4-FFF2-40B4-BE49-F238E27FC236}">
                <a16:creationId xmlns:a16="http://schemas.microsoft.com/office/drawing/2014/main" id="{1DA26D6F-F041-63AA-8C20-C49BEF71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42" y="3890682"/>
            <a:ext cx="3112247" cy="233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EF91A-3C98-7401-4F64-31142C697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381" y="4090216"/>
            <a:ext cx="2716063" cy="25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1BA42-6202-F5E4-FBD4-A3DF50F3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4A047-2C4C-AA35-FFEA-0B1531B1D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5400" dirty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5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Stroke vs 4 Stroke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4500" y="1681163"/>
            <a:ext cx="5157787" cy="3823166"/>
          </a:xfrm>
        </p:spPr>
        <p:txBody>
          <a:bodyPr>
            <a:normAutofit/>
          </a:bodyPr>
          <a:lstStyle/>
          <a:p>
            <a:r>
              <a:rPr lang="en-US" sz="1800" u="sng" dirty="0"/>
              <a:t>2 Stroke</a:t>
            </a:r>
          </a:p>
          <a:p>
            <a:r>
              <a:rPr lang="en-US" sz="1800" b="0" dirty="0"/>
              <a:t>Lightweight and high-speed engines,  Found in smaller power equipment.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/>
              <a:t>Less moving parts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/>
              <a:t>One rotation per ignition cycle.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/>
              <a:t>Lower maintenance.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/>
              <a:t>Lubrication from oil gas mixture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/>
              <a:t>Compact size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87788-476B-4620-8002-A5C1177A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4 Stroke</a:t>
            </a:r>
          </a:p>
          <a:p>
            <a:endParaRPr lang="en-US" u="sng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0A9570-5EF6-4AFB-9FCA-7C8998E3FEB1}"/>
              </a:ext>
            </a:extLst>
          </p:cNvPr>
          <p:cNvSpPr>
            <a:spLocks noGrp="1"/>
          </p:cNvSpPr>
          <p:nvPr>
            <p:ph type="body" sz="quarter" idx="4"/>
          </p:nvPr>
        </p:nvSpPr>
        <p:spPr/>
        <p:txBody>
          <a:bodyPr/>
          <a:lstStyle/>
          <a:p>
            <a:r>
              <a:rPr lang="en-US" dirty="0"/>
              <a:t>Higher Torque applications.</a:t>
            </a:r>
          </a:p>
          <a:p>
            <a:r>
              <a:rPr lang="en-US" dirty="0"/>
              <a:t>Lower noise </a:t>
            </a:r>
          </a:p>
          <a:p>
            <a:r>
              <a:rPr lang="en-US" dirty="0"/>
              <a:t>Fuel efficient</a:t>
            </a:r>
          </a:p>
          <a:p>
            <a:r>
              <a:rPr lang="en-US" dirty="0"/>
              <a:t>Lower emissions </a:t>
            </a:r>
          </a:p>
          <a:p>
            <a:r>
              <a:rPr lang="en-US" dirty="0"/>
              <a:t>More complex, due to additional components</a:t>
            </a:r>
          </a:p>
          <a:p>
            <a:r>
              <a:rPr lang="en-US" dirty="0"/>
              <a:t>2 rotations per ignition cycle.</a:t>
            </a:r>
          </a:p>
          <a:p>
            <a:r>
              <a:rPr lang="en-US" dirty="0"/>
              <a:t>Intake, compression, ignition, exhaust.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59C8-B789-5DD3-3C47-69FD3D98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stroke engine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77988-91BB-4228-2960-52FD8596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0960F-91EE-30CD-6AE1-94088B28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Carburetion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67ED4-3D1B-42FB-989E-F2CAF0F67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Maintenance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BF707-5EC7-DCFC-2CE7-4C2DFD052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750112" cy="3608854"/>
          </a:xfrm>
        </p:spPr>
        <p:txBody>
          <a:bodyPr/>
          <a:lstStyle/>
          <a:p>
            <a:r>
              <a:rPr lang="en-US" dirty="0"/>
              <a:t>The fuel “mixture”  is what is used in the combustion cycle of the engine.  Its purpose is not only to burn,  but also be the lubrication of the internal components. </a:t>
            </a:r>
          </a:p>
          <a:p>
            <a:r>
              <a:rPr lang="en-US" dirty="0"/>
              <a:t>Improper mixture:  Rich or Lean</a:t>
            </a:r>
          </a:p>
          <a:p>
            <a:r>
              <a:rPr lang="en-US" dirty="0"/>
              <a:t>Symptoms and repair</a:t>
            </a:r>
          </a:p>
          <a:p>
            <a:r>
              <a:rPr lang="en-US" dirty="0"/>
              <a:t>What causes most failures?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A03723-D432-4503-090A-48CA4D4FB5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Fuel change- stale fuel</a:t>
            </a:r>
          </a:p>
          <a:p>
            <a:r>
              <a:rPr lang="en-US" dirty="0"/>
              <a:t>Spark plugs-  Fouling</a:t>
            </a:r>
          </a:p>
          <a:p>
            <a:r>
              <a:rPr lang="en-US" dirty="0"/>
              <a:t>Exhaust-  plugging</a:t>
            </a:r>
          </a:p>
          <a:p>
            <a:r>
              <a:rPr lang="en-US" dirty="0"/>
              <a:t>Air filter fuel filter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7C85AB-F076-5415-56AA-BCE6FF29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153" y="4205145"/>
            <a:ext cx="3489927" cy="24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EE90-64DD-3038-DAE3-FDF364F1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stroke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50C7D-3FD7-C087-A712-B6D7E0F2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E463-8FA9-0A54-00D0-4094702F9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Carburetion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6DE44-A4F9-9CE3-2F93-18D89AD1D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Maintenance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94CAE-AB34-934C-DA5B-5CABD78413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Simply uses gasoline for the fuel source.</a:t>
            </a:r>
          </a:p>
          <a:p>
            <a:r>
              <a:rPr lang="en-US" dirty="0"/>
              <a:t>Lubrication is achieved through crankcase oil.</a:t>
            </a:r>
          </a:p>
          <a:p>
            <a:r>
              <a:rPr lang="en-US" dirty="0"/>
              <a:t>Lean/ Rich fuel situations</a:t>
            </a:r>
          </a:p>
          <a:p>
            <a:r>
              <a:rPr lang="en-US" dirty="0"/>
              <a:t>Camshaft and valves.	</a:t>
            </a:r>
          </a:p>
          <a:p>
            <a:r>
              <a:rPr lang="en-US" dirty="0"/>
              <a:t>What  causes most failures?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D32441-26B6-FE97-C696-9D4351C4C5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Fuel change,  Stale gas</a:t>
            </a:r>
          </a:p>
          <a:p>
            <a:r>
              <a:rPr lang="en-US" dirty="0"/>
              <a:t>Spark plug,  fouling</a:t>
            </a:r>
          </a:p>
          <a:p>
            <a:r>
              <a:rPr lang="en-US" dirty="0"/>
              <a:t>Oil change interval.</a:t>
            </a:r>
          </a:p>
          <a:p>
            <a:r>
              <a:rPr lang="en-US" dirty="0"/>
              <a:t>Air filter,  fuel filter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355E4F-D3DA-F32B-8BAD-4E04F01C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" y="4347369"/>
            <a:ext cx="3368759" cy="24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2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9C3E-5F41-3DD5-AE97-780E7870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76883-803D-139F-FAC5-27E2C77D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BFA54-0464-8123-2278-E2BF40EF0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2 Stroke and 4 Stroke.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3D234-F783-F0B2-4C95-BB55803953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Lubrication is the number one cause of failure in small engines.</a:t>
            </a:r>
          </a:p>
          <a:p>
            <a:r>
              <a:rPr lang="en-US" dirty="0"/>
              <a:t>Overheating. </a:t>
            </a:r>
          </a:p>
          <a:p>
            <a:r>
              <a:rPr lang="en-US" dirty="0"/>
              <a:t>Poor running,  carburetion </a:t>
            </a:r>
          </a:p>
          <a:p>
            <a:r>
              <a:rPr lang="en-US" dirty="0"/>
              <a:t>Hard starting, carburetion/ timing</a:t>
            </a:r>
          </a:p>
          <a:p>
            <a:r>
              <a:rPr lang="en-US" dirty="0"/>
              <a:t>Proper storage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C692C-84FD-B36D-5343-4A0E37BCD9A5}"/>
              </a:ext>
            </a:extLst>
          </p:cNvPr>
          <p:cNvSpPr txBox="1"/>
          <p:nvPr/>
        </p:nvSpPr>
        <p:spPr>
          <a:xfrm>
            <a:off x="7836648" y="5266333"/>
            <a:ext cx="341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How can you prevent these?  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Maintaining your equipment!</a:t>
            </a:r>
          </a:p>
        </p:txBody>
      </p:sp>
    </p:spTree>
    <p:extLst>
      <p:ext uri="{BB962C8B-B14F-4D97-AF65-F5344CB8AC3E}">
        <p14:creationId xmlns:p14="http://schemas.microsoft.com/office/powerpoint/2010/main" val="296741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2660B-85CD-C586-7ACF-B25083401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5777B-6C06-A525-719F-7D76B44B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5684D-8DD5-C9C1-D53F-4F9672068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5400" dirty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3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6D61-7A77-40F3-5B27-3B53BB68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/>
          <a:lstStyle/>
          <a:p>
            <a:r>
              <a:rPr lang="en-US" dirty="0"/>
              <a:t>Key Terms: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17B30-693C-410D-EB99-8A78851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B0CA6-96CD-CDCC-6BF2-C2EE439DEA19}"/>
              </a:ext>
            </a:extLst>
          </p:cNvPr>
          <p:cNvSpPr txBox="1"/>
          <p:nvPr/>
        </p:nvSpPr>
        <p:spPr>
          <a:xfrm>
            <a:off x="744072" y="1828800"/>
            <a:ext cx="2671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Crankshaft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Camshaft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Connecting 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Piston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Cylinder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Cylinder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Fuel system (carburetor)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Ignition System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3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9" y="300318"/>
            <a:ext cx="7781544" cy="859055"/>
          </a:xfrm>
        </p:spPr>
        <p:txBody>
          <a:bodyPr/>
          <a:lstStyle/>
          <a:p>
            <a:r>
              <a:rPr lang="en-US" dirty="0"/>
              <a:t>About me-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1541929"/>
            <a:ext cx="7532221" cy="5015753"/>
          </a:xfrm>
        </p:spPr>
        <p:txBody>
          <a:bodyPr>
            <a:normAutofit/>
          </a:bodyPr>
          <a:lstStyle/>
          <a:p>
            <a:r>
              <a:rPr lang="en-US" dirty="0"/>
              <a:t>Graduate from Orange Ulster </a:t>
            </a:r>
            <a:r>
              <a:rPr lang="en-US" dirty="0" err="1"/>
              <a:t>Votech</a:t>
            </a:r>
            <a:r>
              <a:rPr lang="en-US" dirty="0"/>
              <a:t>, Heavy equipment program.</a:t>
            </a:r>
          </a:p>
          <a:p>
            <a:br>
              <a:rPr lang="en-US" dirty="0"/>
            </a:br>
            <a:r>
              <a:rPr lang="en-US" dirty="0"/>
              <a:t>Graduate from SUNY Cobleskill  2006</a:t>
            </a:r>
          </a:p>
          <a:p>
            <a:endParaRPr lang="en-US" dirty="0"/>
          </a:p>
          <a:p>
            <a:r>
              <a:rPr lang="en-US" dirty="0"/>
              <a:t>Have worked for the local John Deere Dealer since 2004.  Transitioned from a Technician of 18 years, to a service manager. Currently tech support for our 50 locations throughout the northeast.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you looking for from this class?  I want to base this learning on input from you!</a:t>
            </a:r>
          </a:p>
          <a:p>
            <a:endParaRPr lang="en-US" dirty="0"/>
          </a:p>
          <a:p>
            <a:r>
              <a:rPr lang="en-US" dirty="0"/>
              <a:t>Skill set?</a:t>
            </a:r>
          </a:p>
          <a:p>
            <a:r>
              <a:rPr lang="en-US" dirty="0"/>
              <a:t>Strengths and or weakness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2026024"/>
            <a:ext cx="7056837" cy="2719231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E975E-1DA6-97EC-EA0D-FE674DF9F61A}"/>
              </a:ext>
            </a:extLst>
          </p:cNvPr>
          <p:cNvSpPr txBox="1"/>
          <p:nvPr/>
        </p:nvSpPr>
        <p:spPr>
          <a:xfrm>
            <a:off x="161363" y="2026024"/>
            <a:ext cx="874058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 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Engine principles</a:t>
            </a:r>
            <a:r>
              <a:rPr lang="en-US" sz="2400" dirty="0">
                <a:solidFill>
                  <a:schemeClr val="bg1"/>
                </a:solidFill>
              </a:rPr>
              <a:t>: The fundamental theory behind internal combustion engines.  Focusing on two- and four-cycle operations.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Engine systems</a:t>
            </a:r>
            <a:r>
              <a:rPr lang="en-US" sz="2400" dirty="0">
                <a:solidFill>
                  <a:schemeClr val="bg1"/>
                </a:solidFill>
              </a:rPr>
              <a:t>: A detailed examination of key systems.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Carburetion</a:t>
            </a:r>
            <a:r>
              <a:rPr lang="en-US" sz="2400" dirty="0">
                <a:solidFill>
                  <a:schemeClr val="bg1"/>
                </a:solidFill>
              </a:rPr>
              <a:t>: How the Carburetor delivers the proper Air-fuel mixture.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Ignition systems</a:t>
            </a:r>
            <a:r>
              <a:rPr lang="en-US" sz="2400" dirty="0">
                <a:solidFill>
                  <a:schemeClr val="bg1"/>
                </a:solidFill>
              </a:rPr>
              <a:t>: The operation and troubleshooting of the ignition systems and spark plugs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Lubrication</a:t>
            </a:r>
            <a:r>
              <a:rPr lang="en-US" sz="2400" dirty="0">
                <a:solidFill>
                  <a:schemeClr val="bg1"/>
                </a:solidFill>
              </a:rPr>
              <a:t>: The role of the lubricants in reduction friction and cooling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Cooling systems</a:t>
            </a:r>
            <a:r>
              <a:rPr lang="en-US" sz="2400" dirty="0">
                <a:solidFill>
                  <a:schemeClr val="bg1"/>
                </a:solidFill>
              </a:rPr>
              <a:t>: Understanding how engines are cooled.  </a:t>
            </a:r>
          </a:p>
        </p:txBody>
      </p:sp>
      <p:sp>
        <p:nvSpPr>
          <p:cNvPr id="7" name="AutoShape 4" descr="Diagram Of Small Engine Parts Stroke Engine Working Two Prin">
            <a:extLst>
              <a:ext uri="{FF2B5EF4-FFF2-40B4-BE49-F238E27FC236}">
                <a16:creationId xmlns:a16="http://schemas.microsoft.com/office/drawing/2014/main" id="{39E4DCDD-5C4A-DB26-E778-19B62A061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98A25A-E4F6-4CD5-54E8-3D25BA26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385" y="177800"/>
            <a:ext cx="3239916" cy="3927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340C3-BF0E-E760-B220-195946046BB2}"/>
              </a:ext>
            </a:extLst>
          </p:cNvPr>
          <p:cNvSpPr txBox="1"/>
          <p:nvPr/>
        </p:nvSpPr>
        <p:spPr>
          <a:xfrm>
            <a:off x="1828800" y="1035010"/>
            <a:ext cx="6125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Goals and Objectives to Cover</a:t>
            </a: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2" y="603841"/>
            <a:ext cx="11214100" cy="535531"/>
          </a:xfrm>
        </p:spPr>
        <p:txBody>
          <a:bodyPr/>
          <a:lstStyle/>
          <a:p>
            <a:r>
              <a:rPr lang="en-US" dirty="0"/>
              <a:t>Engine Basics,  Material we will cover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Definition of 2 stroke vs 4 stroke.</a:t>
            </a:r>
          </a:p>
          <a:p>
            <a:r>
              <a:rPr lang="en-US" dirty="0"/>
              <a:t>Engine crankshaft orientation and meaning</a:t>
            </a:r>
          </a:p>
          <a:p>
            <a:r>
              <a:rPr lang="en-US" dirty="0"/>
              <a:t>Fuel system differences.  </a:t>
            </a:r>
          </a:p>
          <a:p>
            <a:r>
              <a:rPr lang="en-US" dirty="0"/>
              <a:t>Types of equipment and what are their uses.</a:t>
            </a:r>
          </a:p>
          <a:p>
            <a:r>
              <a:rPr lang="en-US" dirty="0"/>
              <a:t>Failure and prevention.</a:t>
            </a:r>
          </a:p>
          <a:p>
            <a:r>
              <a:rPr lang="en-US" dirty="0"/>
              <a:t>Maintenance </a:t>
            </a:r>
          </a:p>
          <a:p>
            <a:r>
              <a:rPr lang="en-US" dirty="0"/>
              <a:t>Pros and Cons of different engines.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9365E-42F3-276D-84E5-BDFF052BE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312" y="177800"/>
            <a:ext cx="3748736" cy="2289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4D8F84-EF3C-0769-67CB-3AA694C46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141" y="4390650"/>
            <a:ext cx="4091907" cy="2155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2CB391-AA63-D62D-7DC3-331733F5519C}"/>
              </a:ext>
            </a:extLst>
          </p:cNvPr>
          <p:cNvSpPr txBox="1"/>
          <p:nvPr/>
        </p:nvSpPr>
        <p:spPr>
          <a:xfrm>
            <a:off x="115952" y="6033869"/>
            <a:ext cx="5683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https://youtube.com/shorts/kOL-qNyklz8?si=dUKTH7_izARE9qlU</a:t>
            </a:r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49D4-63FA-253D-9E9B-E8AF7A73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E4EB0C-81CC-98BD-7301-C4624951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3DF87-84A6-8DAA-EDD9-90577FB7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1" y="2374299"/>
            <a:ext cx="6163535" cy="4305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A709D-B17B-2EB2-A201-EAC776E56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634" y="2374298"/>
            <a:ext cx="5287114" cy="43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2795-1D79-FAF6-79AE-DAE0490E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543779"/>
            <a:ext cx="11214100" cy="535531"/>
          </a:xfrm>
        </p:spPr>
        <p:txBody>
          <a:bodyPr/>
          <a:lstStyle/>
          <a:p>
            <a:r>
              <a:rPr lang="en-US" dirty="0"/>
              <a:t>Engine Cycles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7F24EE-F993-6F73-45F0-24BFEE9B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8FB8E-4DA0-5873-3345-57B7A232D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a 2 stroke engine in the rotation will include an intake compression ignition exhaust in 2 strokes of the piston.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4 stroke engine the same.   </a:t>
            </a:r>
          </a:p>
          <a:p>
            <a:pPr marL="0" indent="0">
              <a:buNone/>
            </a:pPr>
            <a:r>
              <a:rPr lang="en-US" dirty="0"/>
              <a:t>INTAKE---COMPRESSION---IGNITION---EXHAUST</a:t>
            </a:r>
          </a:p>
        </p:txBody>
      </p:sp>
    </p:spTree>
    <p:extLst>
      <p:ext uri="{BB962C8B-B14F-4D97-AF65-F5344CB8AC3E}">
        <p14:creationId xmlns:p14="http://schemas.microsoft.com/office/powerpoint/2010/main" val="23248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6B36-E699-E3A2-0BCF-2E724A99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9AD36-FEFD-31D3-DFB7-A877E952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8C90D-C17D-708B-0C65-B6CCF4F01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Both engines have similar components.  Starting with an Engine block, crankshaft, flywheel, ignition, piston, rings,  connecting rod, exhaust and carburetor. Intake and exhaust.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FC72A-3C47-D589-446F-DE38F1AD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46491"/>
            <a:ext cx="5515745" cy="3648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D0937-F003-3D51-2F95-20FEDDA7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81" y="2972189"/>
            <a:ext cx="5614573" cy="3622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E5AE1A-261C-6116-323C-75462567F65B}"/>
              </a:ext>
            </a:extLst>
          </p:cNvPr>
          <p:cNvSpPr txBox="1"/>
          <p:nvPr/>
        </p:nvSpPr>
        <p:spPr>
          <a:xfrm>
            <a:off x="6499412" y="542925"/>
            <a:ext cx="482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https://www.youtube.com/shorts/kOL-qNyklz8</a:t>
            </a:r>
          </a:p>
        </p:txBody>
      </p:sp>
    </p:spTree>
    <p:extLst>
      <p:ext uri="{BB962C8B-B14F-4D97-AF65-F5344CB8AC3E}">
        <p14:creationId xmlns:p14="http://schemas.microsoft.com/office/powerpoint/2010/main" val="204133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88A0-390C-4C92-468A-EC38E12A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54B94-B825-CB93-2D19-5A645047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7AFA9-8ED4-D52B-C90E-AB0EA7194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All of the differences between the engines mostly have to do with the fuel system and the number of cycles.</a:t>
            </a:r>
          </a:p>
          <a:p>
            <a:r>
              <a:rPr lang="en-US" dirty="0"/>
              <a:t>4 stroke engines utilize a camshaft and valves for the timed cycles of the engine to provide the power.  </a:t>
            </a:r>
          </a:p>
          <a:p>
            <a:r>
              <a:rPr lang="en-US" dirty="0"/>
              <a:t>OHV- Over head valve</a:t>
            </a:r>
          </a:p>
          <a:p>
            <a:r>
              <a:rPr lang="en-US" dirty="0"/>
              <a:t>L head design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C5F46-3E72-8502-5121-CBDE3AC7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294" y="89163"/>
            <a:ext cx="3354294" cy="3776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77218-3DCA-42F4-7BD0-DFF8CA833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237" y="4066785"/>
            <a:ext cx="3858163" cy="279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97607B-209C-F971-B041-F51EC5B3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15" y="3773107"/>
            <a:ext cx="2676899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6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95D7-3124-8E56-4A8E-94CCA0C4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stroke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E3EE9-8609-954F-92A9-8606B975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7423E-B9A9-D741-49F8-99AF22A94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Without valves to direct the flow of the intake air and exhaust gases out.  These engines use port to direct the airflow.</a:t>
            </a:r>
          </a:p>
          <a:p>
            <a:r>
              <a:rPr lang="en-US" dirty="0"/>
              <a:t>That airflow is crucial for the engine performance.</a:t>
            </a:r>
          </a:p>
          <a:p>
            <a:endParaRPr lang="en-US" dirty="0"/>
          </a:p>
          <a:p>
            <a:r>
              <a:rPr lang="en-US" dirty="0"/>
              <a:t>Intake air with fuel mixture is going to enter the crankcase to act as the lubricant and the fuel source for the engine.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at the point of the ignition is when the exhaust port will be uncovered allowing the point for the exhaust gases to escape the engine.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Starting the next phase or (stroke)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B1327-CBC7-740B-4A82-CB13DFDC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729" y="2294966"/>
            <a:ext cx="4917271" cy="30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1030</TotalTime>
  <Words>749</Words>
  <Application>Microsoft Office PowerPoint</Application>
  <PresentationFormat>Widescreen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Trade Gothic LT Pro</vt:lpstr>
      <vt:lpstr>Trebuchet MS</vt:lpstr>
      <vt:lpstr>Office Theme</vt:lpstr>
      <vt:lpstr>INTRODUCTION TO SMALL ENGINE REPAIR</vt:lpstr>
      <vt:lpstr>About me-</vt:lpstr>
      <vt:lpstr>       </vt:lpstr>
      <vt:lpstr>Engine Basics,  Material we will cover</vt:lpstr>
      <vt:lpstr>Components </vt:lpstr>
      <vt:lpstr>Engine Cycles</vt:lpstr>
      <vt:lpstr>Similarities </vt:lpstr>
      <vt:lpstr>Differences </vt:lpstr>
      <vt:lpstr>Two stroke </vt:lpstr>
      <vt:lpstr>PowerPoint Presentation</vt:lpstr>
      <vt:lpstr>2 Stroke vs 4 Stroke</vt:lpstr>
      <vt:lpstr>2 stroke engine </vt:lpstr>
      <vt:lpstr>4 stroke </vt:lpstr>
      <vt:lpstr>Failures </vt:lpstr>
      <vt:lpstr>PowerPoint Presentation</vt:lpstr>
      <vt:lpstr>Key Terms: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Christensen</dc:creator>
  <cp:lastModifiedBy>Mark Christensen</cp:lastModifiedBy>
  <cp:revision>1</cp:revision>
  <dcterms:created xsi:type="dcterms:W3CDTF">2025-10-06T17:00:14Z</dcterms:created>
  <dcterms:modified xsi:type="dcterms:W3CDTF">2025-10-07T21:00:58Z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