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53" r:id="rId1"/>
  </p:sldMasterIdLst>
  <p:notesMasterIdLst>
    <p:notesMasterId r:id="rId19"/>
  </p:notesMasterIdLst>
  <p:handoutMasterIdLst>
    <p:handoutMasterId r:id="rId20"/>
  </p:handoutMasterIdLst>
  <p:sldIdLst>
    <p:sldId id="632" r:id="rId2"/>
    <p:sldId id="647" r:id="rId3"/>
    <p:sldId id="655" r:id="rId4"/>
    <p:sldId id="602" r:id="rId5"/>
    <p:sldId id="603" r:id="rId6"/>
    <p:sldId id="640" r:id="rId7"/>
    <p:sldId id="610" r:id="rId8"/>
    <p:sldId id="606" r:id="rId9"/>
    <p:sldId id="638" r:id="rId10"/>
    <p:sldId id="613" r:id="rId11"/>
    <p:sldId id="620" r:id="rId12"/>
    <p:sldId id="530" r:id="rId13"/>
    <p:sldId id="651" r:id="rId14"/>
    <p:sldId id="653" r:id="rId15"/>
    <p:sldId id="654" r:id="rId16"/>
    <p:sldId id="609" r:id="rId17"/>
    <p:sldId id="642" r:id="rId18"/>
  </p:sldIdLst>
  <p:sldSz cx="10058400" cy="7497763"/>
  <p:notesSz cx="7010400" cy="9296400"/>
  <p:defaultTextStyle>
    <a:defPPr>
      <a:defRPr lang="en-US"/>
    </a:defPPr>
    <a:lvl1pPr algn="l" rtl="0" eaLnBrk="0" fontAlgn="base" hangingPunct="0">
      <a:spcBef>
        <a:spcPct val="0"/>
      </a:spcBef>
      <a:spcAft>
        <a:spcPct val="0"/>
      </a:spcAft>
      <a:defRPr sz="1900"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sz="1900"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sz="1900"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sz="1900"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sz="1900"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sz="1900"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sz="1900"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sz="1900"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sz="1900"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362">
          <p15:clr>
            <a:srgbClr val="A4A3A4"/>
          </p15:clr>
        </p15:guide>
        <p15:guide id="2" pos="3168">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FFFF"/>
    <a:srgbClr val="3366FF"/>
    <a:srgbClr val="3399FF"/>
    <a:srgbClr val="FFCC00"/>
    <a:srgbClr val="CC66FF"/>
    <a:srgbClr val="33CC33"/>
    <a:srgbClr val="FF99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45" autoAdjust="0"/>
    <p:restoredTop sz="86415" autoAdjust="0"/>
  </p:normalViewPr>
  <p:slideViewPr>
    <p:cSldViewPr>
      <p:cViewPr varScale="1">
        <p:scale>
          <a:sx n="65" d="100"/>
          <a:sy n="65" d="100"/>
        </p:scale>
        <p:origin x="66" y="330"/>
      </p:cViewPr>
      <p:guideLst>
        <p:guide orient="horz" pos="2362"/>
        <p:guide pos="3168"/>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86" d="100"/>
          <a:sy n="86" d="100"/>
        </p:scale>
        <p:origin x="3822" y="60"/>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3040063" cy="465138"/>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eaLnBrk="0" hangingPunct="0">
              <a:defRPr sz="1200" i="1" baseline="30000">
                <a:latin typeface="Times New Roman" pitchFamily="18" charset="0"/>
                <a:cs typeface="+mn-cs"/>
              </a:defRPr>
            </a:lvl1pPr>
          </a:lstStyle>
          <a:p>
            <a:pPr>
              <a:defRPr/>
            </a:pPr>
            <a:endParaRPr lang="en-US"/>
          </a:p>
        </p:txBody>
      </p:sp>
      <p:sp>
        <p:nvSpPr>
          <p:cNvPr id="72707" name="Rectangle 3"/>
          <p:cNvSpPr>
            <a:spLocks noGrp="1" noChangeArrowheads="1"/>
          </p:cNvSpPr>
          <p:nvPr>
            <p:ph type="dt" sz="quarter" idx="1"/>
          </p:nvPr>
        </p:nvSpPr>
        <p:spPr bwMode="auto">
          <a:xfrm>
            <a:off x="3970338" y="0"/>
            <a:ext cx="3040062" cy="465138"/>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bodyPr>
          <a:lstStyle>
            <a:lvl1pPr algn="r" eaLnBrk="0" hangingPunct="0">
              <a:defRPr sz="1200" i="1" baseline="30000">
                <a:latin typeface="Times New Roman" pitchFamily="18" charset="0"/>
                <a:cs typeface="+mn-cs"/>
              </a:defRPr>
            </a:lvl1pPr>
          </a:lstStyle>
          <a:p>
            <a:pPr>
              <a:defRPr/>
            </a:pPr>
            <a:endParaRPr lang="en-US"/>
          </a:p>
        </p:txBody>
      </p:sp>
      <p:sp>
        <p:nvSpPr>
          <p:cNvPr id="72708" name="Rectangle 4"/>
          <p:cNvSpPr>
            <a:spLocks noGrp="1" noChangeArrowheads="1"/>
          </p:cNvSpPr>
          <p:nvPr>
            <p:ph type="ftr" sz="quarter" idx="2"/>
          </p:nvPr>
        </p:nvSpPr>
        <p:spPr bwMode="auto">
          <a:xfrm>
            <a:off x="0" y="8831263"/>
            <a:ext cx="3040063"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eaLnBrk="0" hangingPunct="0">
              <a:defRPr sz="1200" i="1" baseline="30000">
                <a:latin typeface="Times New Roman" pitchFamily="18" charset="0"/>
                <a:cs typeface="+mn-cs"/>
              </a:defRPr>
            </a:lvl1pPr>
          </a:lstStyle>
          <a:p>
            <a:pPr>
              <a:defRPr/>
            </a:pPr>
            <a:endParaRPr lang="en-US"/>
          </a:p>
        </p:txBody>
      </p:sp>
      <p:sp>
        <p:nvSpPr>
          <p:cNvPr id="72709" name="Rectangle 5"/>
          <p:cNvSpPr>
            <a:spLocks noGrp="1" noChangeArrowheads="1"/>
          </p:cNvSpPr>
          <p:nvPr>
            <p:ph type="sldNum" sz="quarter" idx="3"/>
          </p:nvPr>
        </p:nvSpPr>
        <p:spPr bwMode="auto">
          <a:xfrm>
            <a:off x="3970338" y="8831263"/>
            <a:ext cx="3040062" cy="465137"/>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i="1" baseline="30000" smtClean="0">
                <a:latin typeface="Times New Roman" panose="02020603050405020304" pitchFamily="18" charset="0"/>
              </a:defRPr>
            </a:lvl1pPr>
          </a:lstStyle>
          <a:p>
            <a:pPr>
              <a:defRPr/>
            </a:pPr>
            <a:fld id="{CE7281DF-1D02-4FAD-BA3A-104C52E18534}" type="slidenum">
              <a:rPr lang="en-US"/>
              <a:pPr>
                <a:defRPr/>
              </a:pPr>
              <a:t>‹#›</a:t>
            </a:fld>
            <a:endParaRPr lang="en-US"/>
          </a:p>
        </p:txBody>
      </p:sp>
    </p:spTree>
    <p:extLst>
      <p:ext uri="{BB962C8B-B14F-4D97-AF65-F5344CB8AC3E}">
        <p14:creationId xmlns:p14="http://schemas.microsoft.com/office/powerpoint/2010/main" val="37053080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4006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i="1" baseline="30000">
                <a:effectLst>
                  <a:outerShdw blurRad="38100" dist="38100" dir="2700000" algn="tl">
                    <a:srgbClr val="C0C0C0"/>
                  </a:outerShdw>
                </a:effectLst>
                <a:latin typeface="Times New Roman" pitchFamily="18" charset="0"/>
                <a:cs typeface="+mn-cs"/>
              </a:defRPr>
            </a:lvl1pPr>
          </a:lstStyle>
          <a:p>
            <a:pPr>
              <a:defRPr/>
            </a:pPr>
            <a:endParaRPr lang="en-US"/>
          </a:p>
        </p:txBody>
      </p:sp>
      <p:sp>
        <p:nvSpPr>
          <p:cNvPr id="14339" name="Rectangle 3"/>
          <p:cNvSpPr>
            <a:spLocks noGrp="1" noChangeArrowheads="1"/>
          </p:cNvSpPr>
          <p:nvPr>
            <p:ph type="dt" idx="1"/>
          </p:nvPr>
        </p:nvSpPr>
        <p:spPr bwMode="auto">
          <a:xfrm>
            <a:off x="3970338" y="0"/>
            <a:ext cx="3040062"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i="1" baseline="30000">
                <a:effectLst>
                  <a:outerShdw blurRad="38100" dist="38100" dir="2700000" algn="tl">
                    <a:srgbClr val="C0C0C0"/>
                  </a:outerShdw>
                </a:effectLst>
                <a:latin typeface="Times New Roman" pitchFamily="18"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933575" y="0"/>
            <a:ext cx="3149600" cy="2347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382588" y="2654300"/>
            <a:ext cx="6189662" cy="6289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p:cNvSpPr>
            <a:spLocks noGrp="1" noChangeArrowheads="1"/>
          </p:cNvSpPr>
          <p:nvPr>
            <p:ph type="ftr" sz="quarter" idx="4"/>
          </p:nvPr>
        </p:nvSpPr>
        <p:spPr bwMode="auto">
          <a:xfrm>
            <a:off x="0" y="8831263"/>
            <a:ext cx="304006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i="1" baseline="30000">
                <a:effectLst>
                  <a:outerShdw blurRad="38100" dist="38100" dir="2700000" algn="tl">
                    <a:srgbClr val="C0C0C0"/>
                  </a:outerShdw>
                </a:effectLst>
                <a:latin typeface="Times New Roman" pitchFamily="18" charset="0"/>
                <a:cs typeface="+mn-cs"/>
              </a:defRPr>
            </a:lvl1pPr>
          </a:lstStyle>
          <a:p>
            <a:pPr>
              <a:defRPr/>
            </a:pPr>
            <a:endParaRPr lang="en-US"/>
          </a:p>
        </p:txBody>
      </p:sp>
      <p:sp>
        <p:nvSpPr>
          <p:cNvPr id="14343" name="Rectangle 7"/>
          <p:cNvSpPr>
            <a:spLocks noGrp="1" noChangeArrowheads="1"/>
          </p:cNvSpPr>
          <p:nvPr>
            <p:ph type="sldNum" sz="quarter" idx="5"/>
          </p:nvPr>
        </p:nvSpPr>
        <p:spPr bwMode="auto">
          <a:xfrm>
            <a:off x="3970338" y="8831263"/>
            <a:ext cx="3040062"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1" baseline="30000" smtClean="0">
                <a:effectLst>
                  <a:outerShdw blurRad="38100" dist="38100" dir="2700000" algn="tl">
                    <a:srgbClr val="C0C0C0"/>
                  </a:outerShdw>
                </a:effectLst>
                <a:latin typeface="Times New Roman" panose="02020603050405020304" pitchFamily="18" charset="0"/>
              </a:defRPr>
            </a:lvl1pPr>
          </a:lstStyle>
          <a:p>
            <a:pPr>
              <a:defRPr/>
            </a:pPr>
            <a:fld id="{49882ECB-F7B0-45CD-9CD8-8DC789D56CC8}" type="slidenum">
              <a:rPr lang="en-US"/>
              <a:pPr>
                <a:defRPr/>
              </a:pPr>
              <a:t>‹#›</a:t>
            </a:fld>
            <a:endParaRPr lang="en-US"/>
          </a:p>
        </p:txBody>
      </p:sp>
    </p:spTree>
    <p:extLst>
      <p:ext uri="{BB962C8B-B14F-4D97-AF65-F5344CB8AC3E}">
        <p14:creationId xmlns:p14="http://schemas.microsoft.com/office/powerpoint/2010/main" val="17658565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19800" y="11113"/>
            <a:ext cx="982663" cy="731837"/>
          </a:xfrm>
        </p:spPr>
      </p:sp>
      <p:sp>
        <p:nvSpPr>
          <p:cNvPr id="3" name="Notes Placeholder 2"/>
          <p:cNvSpPr>
            <a:spLocks noGrp="1"/>
          </p:cNvSpPr>
          <p:nvPr>
            <p:ph type="body" idx="1"/>
          </p:nvPr>
        </p:nvSpPr>
        <p:spPr>
          <a:xfrm>
            <a:off x="228600" y="1143000"/>
            <a:ext cx="6553200" cy="8153400"/>
          </a:xfrm>
        </p:spPr>
        <p:txBody>
          <a:bodyPr/>
          <a:lstStyle/>
          <a:p>
            <a:pPr marL="0" indent="0">
              <a:buNone/>
            </a:pPr>
            <a:endParaRPr lang="en-US" sz="1400" b="1" baseline="0" dirty="0"/>
          </a:p>
        </p:txBody>
      </p:sp>
      <p:sp>
        <p:nvSpPr>
          <p:cNvPr id="4" name="Slide Number Placeholder 3"/>
          <p:cNvSpPr>
            <a:spLocks noGrp="1"/>
          </p:cNvSpPr>
          <p:nvPr>
            <p:ph type="sldNum" sz="quarter" idx="10"/>
          </p:nvPr>
        </p:nvSpPr>
        <p:spPr/>
        <p:txBody>
          <a:bodyPr/>
          <a:lstStyle/>
          <a:p>
            <a:pPr>
              <a:defRPr/>
            </a:pPr>
            <a:fld id="{49882ECB-F7B0-45CD-9CD8-8DC789D56CC8}" type="slidenum">
              <a:rPr lang="en-US" smtClean="0"/>
              <a:pPr>
                <a:defRPr/>
              </a:pPr>
              <a:t>1</a:t>
            </a:fld>
            <a:endParaRPr lang="en-US" dirty="0"/>
          </a:p>
        </p:txBody>
      </p:sp>
    </p:spTree>
    <p:extLst>
      <p:ext uri="{BB962C8B-B14F-4D97-AF65-F5344CB8AC3E}">
        <p14:creationId xmlns:p14="http://schemas.microsoft.com/office/powerpoint/2010/main" val="3435651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91200" y="6350"/>
            <a:ext cx="1219200" cy="908050"/>
          </a:xfrm>
        </p:spPr>
      </p:sp>
      <p:sp>
        <p:nvSpPr>
          <p:cNvPr id="3" name="Notes Placeholder 2"/>
          <p:cNvSpPr>
            <a:spLocks noGrp="1"/>
          </p:cNvSpPr>
          <p:nvPr>
            <p:ph type="body" idx="1"/>
          </p:nvPr>
        </p:nvSpPr>
        <p:spPr>
          <a:xfrm>
            <a:off x="152400" y="152400"/>
            <a:ext cx="6553200" cy="9144000"/>
          </a:xfrm>
        </p:spPr>
        <p:txBody>
          <a:bodyPr/>
          <a:lstStyle/>
          <a:p>
            <a:pPr marL="228600" indent="-228600">
              <a:lnSpc>
                <a:spcPct val="80000"/>
              </a:lnSpc>
              <a:defRPr/>
            </a:pPr>
            <a:endParaRPr lang="en-US" dirty="0"/>
          </a:p>
        </p:txBody>
      </p:sp>
      <p:sp>
        <p:nvSpPr>
          <p:cNvPr id="4" name="Slide Number Placeholder 3"/>
          <p:cNvSpPr>
            <a:spLocks noGrp="1"/>
          </p:cNvSpPr>
          <p:nvPr>
            <p:ph type="sldNum" sz="quarter" idx="10"/>
          </p:nvPr>
        </p:nvSpPr>
        <p:spPr/>
        <p:txBody>
          <a:bodyPr/>
          <a:lstStyle/>
          <a:p>
            <a:pPr>
              <a:defRPr/>
            </a:pPr>
            <a:fld id="{49882ECB-F7B0-45CD-9CD8-8DC789D56CC8}" type="slidenum">
              <a:rPr lang="en-US" smtClean="0"/>
              <a:pPr>
                <a:defRPr/>
              </a:pPr>
              <a:t>10</a:t>
            </a:fld>
            <a:endParaRPr lang="en-US" dirty="0"/>
          </a:p>
        </p:txBody>
      </p:sp>
    </p:spTree>
    <p:extLst>
      <p:ext uri="{BB962C8B-B14F-4D97-AF65-F5344CB8AC3E}">
        <p14:creationId xmlns:p14="http://schemas.microsoft.com/office/powerpoint/2010/main" val="1033252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xfrm>
            <a:off x="5181600" y="7938"/>
            <a:ext cx="1828800" cy="1363662"/>
          </a:xfrm>
          <a:ln/>
        </p:spPr>
      </p:sp>
      <p:sp>
        <p:nvSpPr>
          <p:cNvPr id="50179" name="Notes Placeholder 2"/>
          <p:cNvSpPr>
            <a:spLocks noGrp="1"/>
          </p:cNvSpPr>
          <p:nvPr>
            <p:ph type="body" idx="1"/>
          </p:nvPr>
        </p:nvSpPr>
        <p:spPr>
          <a:xfrm>
            <a:off x="382588" y="1066800"/>
            <a:ext cx="6189662" cy="82296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dirty="0"/>
          </a:p>
        </p:txBody>
      </p:sp>
      <p:sp>
        <p:nvSpPr>
          <p:cNvPr id="4" name="Slide Number Placeholder 3"/>
          <p:cNvSpPr>
            <a:spLocks noGrp="1"/>
          </p:cNvSpPr>
          <p:nvPr>
            <p:ph type="sldNum" sz="quarter" idx="5"/>
          </p:nvPr>
        </p:nvSpPr>
        <p:spPr/>
        <p:txBody>
          <a:bodyP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a:defRPr/>
            </a:pPr>
            <a:fld id="{21FAC016-260E-4346-A357-5A97002ED956}" type="slidenum">
              <a:rPr lang="en-US" sz="1200" smtClean="0">
                <a:latin typeface="Times New Roman" panose="02020603050405020304" pitchFamily="18" charset="0"/>
              </a:rPr>
              <a:pPr>
                <a:defRPr/>
              </a:pPr>
              <a:t>11</a:t>
            </a:fld>
            <a:endParaRPr lang="en-US" sz="1200">
              <a:latin typeface="Times New Roman" panose="02020603050405020304" pitchFamily="18" charset="0"/>
            </a:endParaRPr>
          </a:p>
        </p:txBody>
      </p:sp>
    </p:spTree>
    <p:extLst>
      <p:ext uri="{BB962C8B-B14F-4D97-AF65-F5344CB8AC3E}">
        <p14:creationId xmlns:p14="http://schemas.microsoft.com/office/powerpoint/2010/main" val="1321748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943600" y="-11113"/>
            <a:ext cx="1108075" cy="827088"/>
          </a:xfrm>
        </p:spPr>
      </p:sp>
      <p:sp>
        <p:nvSpPr>
          <p:cNvPr id="3" name="Notes Placeholder 2"/>
          <p:cNvSpPr>
            <a:spLocks noGrp="1"/>
          </p:cNvSpPr>
          <p:nvPr>
            <p:ph type="body" idx="1"/>
          </p:nvPr>
        </p:nvSpPr>
        <p:spPr>
          <a:xfrm>
            <a:off x="304800" y="152400"/>
            <a:ext cx="6477000" cy="9144000"/>
          </a:xfrm>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pPr>
              <a:defRPr/>
            </a:pPr>
            <a:fld id="{49882ECB-F7B0-45CD-9CD8-8DC789D56CC8}" type="slidenum">
              <a:rPr lang="en-US" smtClean="0"/>
              <a:pPr>
                <a:defRPr/>
              </a:pPr>
              <a:t>12</a:t>
            </a:fld>
            <a:endParaRPr lang="en-US"/>
          </a:p>
        </p:txBody>
      </p:sp>
    </p:spTree>
    <p:extLst>
      <p:ext uri="{BB962C8B-B14F-4D97-AF65-F5344CB8AC3E}">
        <p14:creationId xmlns:p14="http://schemas.microsoft.com/office/powerpoint/2010/main" val="14832672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77000" y="-46038"/>
            <a:ext cx="588963" cy="438151"/>
          </a:xfrm>
        </p:spPr>
      </p:sp>
      <p:sp>
        <p:nvSpPr>
          <p:cNvPr id="3" name="Notes Placeholder 2"/>
          <p:cNvSpPr>
            <a:spLocks noGrp="1"/>
          </p:cNvSpPr>
          <p:nvPr>
            <p:ph type="body" idx="1"/>
          </p:nvPr>
        </p:nvSpPr>
        <p:spPr>
          <a:xfrm>
            <a:off x="382588" y="304800"/>
            <a:ext cx="6189662" cy="8639175"/>
          </a:xfrm>
        </p:spPr>
        <p:txBody>
          <a:bodyPr/>
          <a:lstStyle/>
          <a:p>
            <a:pPr marL="0" marR="0" lvl="0" indent="0" algn="l" defTabSz="914400" rtl="0" eaLnBrk="0" fontAlgn="base" latinLnBrk="0" hangingPunct="0">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49882ECB-F7B0-45CD-9CD8-8DC789D56CC8}" type="slidenum">
              <a:rPr lang="en-US" smtClean="0"/>
              <a:pPr>
                <a:defRPr/>
              </a:pPr>
              <a:t>13</a:t>
            </a:fld>
            <a:endParaRPr lang="en-US"/>
          </a:p>
        </p:txBody>
      </p:sp>
    </p:spTree>
    <p:extLst>
      <p:ext uri="{BB962C8B-B14F-4D97-AF65-F5344CB8AC3E}">
        <p14:creationId xmlns:p14="http://schemas.microsoft.com/office/powerpoint/2010/main" val="257101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715000" y="0"/>
            <a:ext cx="1293813" cy="963613"/>
          </a:xfrm>
        </p:spPr>
      </p:sp>
      <p:sp>
        <p:nvSpPr>
          <p:cNvPr id="3" name="Notes Placeholder 2"/>
          <p:cNvSpPr>
            <a:spLocks noGrp="1"/>
          </p:cNvSpPr>
          <p:nvPr>
            <p:ph type="body" idx="1"/>
          </p:nvPr>
        </p:nvSpPr>
        <p:spPr>
          <a:xfrm>
            <a:off x="382588" y="76200"/>
            <a:ext cx="6189662" cy="922020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9882ECB-F7B0-45CD-9CD8-8DC789D56CC8}" type="slidenum">
              <a:rPr lang="en-US" smtClean="0"/>
              <a:pPr>
                <a:defRPr/>
              </a:pPr>
              <a:t>14</a:t>
            </a:fld>
            <a:endParaRPr lang="en-US"/>
          </a:p>
        </p:txBody>
      </p:sp>
    </p:spTree>
    <p:extLst>
      <p:ext uri="{BB962C8B-B14F-4D97-AF65-F5344CB8AC3E}">
        <p14:creationId xmlns:p14="http://schemas.microsoft.com/office/powerpoint/2010/main" val="6865908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19800" y="-7938"/>
            <a:ext cx="990600" cy="738188"/>
          </a:xfrm>
        </p:spPr>
      </p:sp>
      <p:sp>
        <p:nvSpPr>
          <p:cNvPr id="3" name="Notes Placeholder 2"/>
          <p:cNvSpPr>
            <a:spLocks noGrp="1"/>
          </p:cNvSpPr>
          <p:nvPr>
            <p:ph type="body" idx="1"/>
          </p:nvPr>
        </p:nvSpPr>
        <p:spPr>
          <a:xfrm>
            <a:off x="534988" y="914400"/>
            <a:ext cx="6475412" cy="8267700"/>
          </a:xfrm>
        </p:spPr>
        <p:txBody>
          <a:bodyPr/>
          <a:lstStyle/>
          <a:p>
            <a:pPr marL="0" marR="0" lvl="0" indent="0" algn="l" defTabSz="914400" rtl="0" eaLnBrk="0" fontAlgn="base" latinLnBrk="0" hangingPunct="0">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49882ECB-F7B0-45CD-9CD8-8DC789D56CC8}" type="slidenum">
              <a:rPr lang="en-US" smtClean="0"/>
              <a:pPr>
                <a:defRPr/>
              </a:pPr>
              <a:t>15</a:t>
            </a:fld>
            <a:endParaRPr lang="en-US"/>
          </a:p>
        </p:txBody>
      </p:sp>
    </p:spTree>
    <p:extLst>
      <p:ext uri="{BB962C8B-B14F-4D97-AF65-F5344CB8AC3E}">
        <p14:creationId xmlns:p14="http://schemas.microsoft.com/office/powerpoint/2010/main" val="39999642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xfrm>
            <a:off x="6096000" y="28575"/>
            <a:ext cx="914400" cy="682625"/>
          </a:xfrm>
          <a:ln/>
        </p:spPr>
      </p:sp>
      <p:sp>
        <p:nvSpPr>
          <p:cNvPr id="36867" name="Notes Placeholder 2"/>
          <p:cNvSpPr>
            <a:spLocks noGrp="1"/>
          </p:cNvSpPr>
          <p:nvPr>
            <p:ph type="body" idx="1"/>
          </p:nvPr>
        </p:nvSpPr>
        <p:spPr>
          <a:xfrm>
            <a:off x="304800" y="152400"/>
            <a:ext cx="6477000" cy="91440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defRPr/>
            </a:pPr>
            <a:endParaRPr lang="en-US" dirty="0"/>
          </a:p>
        </p:txBody>
      </p:sp>
      <p:sp>
        <p:nvSpPr>
          <p:cNvPr id="4" name="Slide Number Placeholder 3"/>
          <p:cNvSpPr>
            <a:spLocks noGrp="1"/>
          </p:cNvSpPr>
          <p:nvPr>
            <p:ph type="sldNum" sz="quarter" idx="5"/>
          </p:nvPr>
        </p:nvSpPr>
        <p:spPr/>
        <p:txBody>
          <a:bodyP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a:defRPr/>
            </a:pPr>
            <a:fld id="{F12CBEAD-03A6-42CF-906B-A0DC3367FEB1}" type="slidenum">
              <a:rPr lang="en-US" sz="1200" smtClean="0">
                <a:latin typeface="Times New Roman" panose="02020603050405020304" pitchFamily="18" charset="0"/>
              </a:rPr>
              <a:pPr>
                <a:defRPr/>
              </a:pPr>
              <a:t>16</a:t>
            </a:fld>
            <a:endParaRPr lang="en-US" sz="1200">
              <a:latin typeface="Times New Roman" panose="02020603050405020304" pitchFamily="18" charset="0"/>
            </a:endParaRPr>
          </a:p>
        </p:txBody>
      </p:sp>
    </p:spTree>
    <p:extLst>
      <p:ext uri="{BB962C8B-B14F-4D97-AF65-F5344CB8AC3E}">
        <p14:creationId xmlns:p14="http://schemas.microsoft.com/office/powerpoint/2010/main" val="1619125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294438" y="0"/>
            <a:ext cx="715962" cy="533400"/>
          </a:xfrm>
        </p:spPr>
      </p:sp>
      <p:sp>
        <p:nvSpPr>
          <p:cNvPr id="3" name="Notes Placeholder 2"/>
          <p:cNvSpPr>
            <a:spLocks noGrp="1"/>
          </p:cNvSpPr>
          <p:nvPr>
            <p:ph type="body" idx="1"/>
          </p:nvPr>
        </p:nvSpPr>
        <p:spPr>
          <a:xfrm>
            <a:off x="382588" y="228600"/>
            <a:ext cx="6189662" cy="9144000"/>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9882ECB-F7B0-45CD-9CD8-8DC789D56CC8}" type="slidenum">
              <a:rPr lang="en-US" smtClean="0"/>
              <a:pPr>
                <a:defRPr/>
              </a:pPr>
              <a:t>17</a:t>
            </a:fld>
            <a:endParaRPr lang="en-US"/>
          </a:p>
        </p:txBody>
      </p:sp>
    </p:spTree>
    <p:extLst>
      <p:ext uri="{BB962C8B-B14F-4D97-AF65-F5344CB8AC3E}">
        <p14:creationId xmlns:p14="http://schemas.microsoft.com/office/powerpoint/2010/main" val="3063847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096000" y="3175"/>
            <a:ext cx="914400" cy="682625"/>
          </a:xfrm>
        </p:spPr>
      </p:sp>
      <p:sp>
        <p:nvSpPr>
          <p:cNvPr id="3" name="Notes Placeholder 2"/>
          <p:cNvSpPr>
            <a:spLocks noGrp="1"/>
          </p:cNvSpPr>
          <p:nvPr>
            <p:ph type="body" idx="1"/>
          </p:nvPr>
        </p:nvSpPr>
        <p:spPr>
          <a:xfrm>
            <a:off x="228600" y="152400"/>
            <a:ext cx="6553200" cy="9144000"/>
          </a:xfrm>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49882ECB-F7B0-45CD-9CD8-8DC789D56CC8}" type="slidenum">
              <a:rPr lang="en-US" smtClean="0"/>
              <a:pPr>
                <a:defRPr/>
              </a:pPr>
              <a:t>2</a:t>
            </a:fld>
            <a:endParaRPr lang="en-US"/>
          </a:p>
        </p:txBody>
      </p:sp>
    </p:spTree>
    <p:extLst>
      <p:ext uri="{BB962C8B-B14F-4D97-AF65-F5344CB8AC3E}">
        <p14:creationId xmlns:p14="http://schemas.microsoft.com/office/powerpoint/2010/main" val="893948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59213" y="76200"/>
            <a:ext cx="3149600" cy="2347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9882ECB-F7B0-45CD-9CD8-8DC789D56CC8}" type="slidenum">
              <a:rPr lang="en-US" smtClean="0"/>
              <a:pPr>
                <a:defRPr/>
              </a:pPr>
              <a:t>3</a:t>
            </a:fld>
            <a:endParaRPr lang="en-US"/>
          </a:p>
        </p:txBody>
      </p:sp>
    </p:spTree>
    <p:extLst>
      <p:ext uri="{BB962C8B-B14F-4D97-AF65-F5344CB8AC3E}">
        <p14:creationId xmlns:p14="http://schemas.microsoft.com/office/powerpoint/2010/main" val="2184056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1900">
                <a:solidFill>
                  <a:schemeClr val="tx1"/>
                </a:solidFill>
                <a:latin typeface="Tahoma" panose="020B0604030504040204" pitchFamily="34" charset="0"/>
                <a:ea typeface="MS PGothic" panose="020B0600070205080204" pitchFamily="34" charset="-128"/>
              </a:defRPr>
            </a:lvl1pPr>
            <a:lvl2pPr marL="742950" indent="-285750">
              <a:defRPr sz="1900">
                <a:solidFill>
                  <a:schemeClr val="tx1"/>
                </a:solidFill>
                <a:latin typeface="Tahoma" panose="020B0604030504040204" pitchFamily="34" charset="0"/>
                <a:ea typeface="MS PGothic" panose="020B0600070205080204" pitchFamily="34" charset="-128"/>
              </a:defRPr>
            </a:lvl2pPr>
            <a:lvl3pPr marL="1143000" indent="-228600">
              <a:defRPr sz="1900">
                <a:solidFill>
                  <a:schemeClr val="tx1"/>
                </a:solidFill>
                <a:latin typeface="Tahoma" panose="020B0604030504040204" pitchFamily="34" charset="0"/>
                <a:ea typeface="MS PGothic" panose="020B0600070205080204" pitchFamily="34" charset="-128"/>
              </a:defRPr>
            </a:lvl3pPr>
            <a:lvl4pPr marL="1600200" indent="-228600">
              <a:defRPr sz="1900">
                <a:solidFill>
                  <a:schemeClr val="tx1"/>
                </a:solidFill>
                <a:latin typeface="Tahoma" panose="020B0604030504040204" pitchFamily="34" charset="0"/>
                <a:ea typeface="MS PGothic" panose="020B0600070205080204" pitchFamily="34" charset="-128"/>
              </a:defRPr>
            </a:lvl4pPr>
            <a:lvl5pPr marL="2057400" indent="-228600">
              <a:defRPr sz="19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19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19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19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1900">
                <a:solidFill>
                  <a:schemeClr val="tx1"/>
                </a:solidFill>
                <a:latin typeface="Tahoma" panose="020B0604030504040204" pitchFamily="34" charset="0"/>
                <a:ea typeface="MS PGothic" panose="020B0600070205080204" pitchFamily="34" charset="-128"/>
              </a:defRPr>
            </a:lvl9pPr>
          </a:lstStyle>
          <a:p>
            <a:pPr>
              <a:defRPr/>
            </a:pPr>
            <a:fld id="{4ABEFD98-610C-4776-9A54-93B316E8313A}" type="slidenum">
              <a:rPr lang="en-US" altLang="en-US" sz="1200" smtClean="0">
                <a:latin typeface="Times New Roman" panose="02020603050405020304" pitchFamily="18" charset="0"/>
              </a:rPr>
              <a:pPr>
                <a:defRPr/>
              </a:pPr>
              <a:t>4</a:t>
            </a:fld>
            <a:endParaRPr lang="en-US" altLang="en-US" sz="1200">
              <a:latin typeface="Times New Roman" panose="02020603050405020304" pitchFamily="18" charset="0"/>
            </a:endParaRPr>
          </a:p>
        </p:txBody>
      </p:sp>
      <p:sp>
        <p:nvSpPr>
          <p:cNvPr id="22531" name="Rectangle 2"/>
          <p:cNvSpPr>
            <a:spLocks noGrp="1" noRot="1" noChangeAspect="1" noChangeArrowheads="1" noTextEdit="1"/>
          </p:cNvSpPr>
          <p:nvPr>
            <p:ph type="sldImg"/>
          </p:nvPr>
        </p:nvSpPr>
        <p:spPr>
          <a:xfrm>
            <a:off x="5768975" y="0"/>
            <a:ext cx="1228725" cy="915988"/>
          </a:xfrm>
          <a:ln/>
        </p:spPr>
      </p:sp>
      <p:sp>
        <p:nvSpPr>
          <p:cNvPr id="22532" name="Rectangle 3"/>
          <p:cNvSpPr>
            <a:spLocks noGrp="1" noChangeArrowheads="1"/>
          </p:cNvSpPr>
          <p:nvPr>
            <p:ph type="body" idx="1"/>
          </p:nvPr>
        </p:nvSpPr>
        <p:spPr>
          <a:xfrm>
            <a:off x="298450" y="1295400"/>
            <a:ext cx="6337300" cy="8001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altLang="en-US" dirty="0"/>
          </a:p>
        </p:txBody>
      </p:sp>
    </p:spTree>
    <p:extLst>
      <p:ext uri="{BB962C8B-B14F-4D97-AF65-F5344CB8AC3E}">
        <p14:creationId xmlns:p14="http://schemas.microsoft.com/office/powerpoint/2010/main" val="3880934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xfrm>
            <a:off x="4738688" y="-34925"/>
            <a:ext cx="2271712" cy="1692275"/>
          </a:xfrm>
          <a:ln/>
        </p:spPr>
      </p:sp>
      <p:sp>
        <p:nvSpPr>
          <p:cNvPr id="3" name="Notes Placeholder 2"/>
          <p:cNvSpPr>
            <a:spLocks noGrp="1"/>
          </p:cNvSpPr>
          <p:nvPr>
            <p:ph type="body" idx="1"/>
          </p:nvPr>
        </p:nvSpPr>
        <p:spPr>
          <a:xfrm>
            <a:off x="382588" y="1752600"/>
            <a:ext cx="6189662" cy="7631723"/>
          </a:xfrm>
        </p:spPr>
        <p:txBody>
          <a:bodyPr/>
          <a:lstStyle/>
          <a:p>
            <a:pPr>
              <a:lnSpc>
                <a:spcPct val="80000"/>
              </a:lnSpc>
              <a:buFont typeface="Arial" pitchFamily="34" charset="0"/>
              <a:buNone/>
              <a:defRPr/>
            </a:pPr>
            <a:endParaRPr lang="en-US" dirty="0"/>
          </a:p>
        </p:txBody>
      </p:sp>
      <p:sp>
        <p:nvSpPr>
          <p:cNvPr id="4" name="Slide Number Placeholder 3"/>
          <p:cNvSpPr>
            <a:spLocks noGrp="1"/>
          </p:cNvSpPr>
          <p:nvPr>
            <p:ph type="sldNum" sz="quarter" idx="5"/>
          </p:nvPr>
        </p:nvSpPr>
        <p:spPr/>
        <p:txBody>
          <a:bodyPr/>
          <a:lstStyle>
            <a:lvl1pPr eaLnBrk="0" hangingPunct="0">
              <a:defRPr sz="1900">
                <a:solidFill>
                  <a:schemeClr val="tx1"/>
                </a:solidFill>
                <a:latin typeface="Tahoma" panose="020B0604030504040204" pitchFamily="34" charset="0"/>
                <a:cs typeface="Arial" panose="020B0604020202020204" pitchFamily="34" charset="0"/>
              </a:defRPr>
            </a:lvl1pPr>
            <a:lvl2pPr marL="742950" indent="-285750" eaLnBrk="0" hangingPunct="0">
              <a:defRPr sz="1900">
                <a:solidFill>
                  <a:schemeClr val="tx1"/>
                </a:solidFill>
                <a:latin typeface="Tahoma" panose="020B0604030504040204" pitchFamily="34" charset="0"/>
                <a:cs typeface="Arial" panose="020B0604020202020204" pitchFamily="34" charset="0"/>
              </a:defRPr>
            </a:lvl2pPr>
            <a:lvl3pPr marL="1143000" indent="-228600" eaLnBrk="0" hangingPunct="0">
              <a:defRPr sz="1900">
                <a:solidFill>
                  <a:schemeClr val="tx1"/>
                </a:solidFill>
                <a:latin typeface="Tahoma" panose="020B0604030504040204" pitchFamily="34" charset="0"/>
                <a:cs typeface="Arial" panose="020B0604020202020204" pitchFamily="34" charset="0"/>
              </a:defRPr>
            </a:lvl3pPr>
            <a:lvl4pPr marL="1600200" indent="-228600" eaLnBrk="0" hangingPunct="0">
              <a:defRPr sz="1900">
                <a:solidFill>
                  <a:schemeClr val="tx1"/>
                </a:solidFill>
                <a:latin typeface="Tahoma" panose="020B0604030504040204" pitchFamily="34" charset="0"/>
                <a:cs typeface="Arial" panose="020B0604020202020204" pitchFamily="34" charset="0"/>
              </a:defRPr>
            </a:lvl4pPr>
            <a:lvl5pPr marL="2057400" indent="-228600" eaLnBrk="0" hangingPunct="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a:defRPr/>
            </a:pPr>
            <a:fld id="{79BCD678-E610-42D1-9E3F-3CE0DC3D577B}" type="slidenum">
              <a:rPr lang="en-US" sz="1200" smtClean="0">
                <a:latin typeface="Times New Roman" panose="02020603050405020304" pitchFamily="18" charset="0"/>
              </a:rPr>
              <a:pPr>
                <a:defRPr/>
              </a:pPr>
              <a:t>5</a:t>
            </a:fld>
            <a:endParaRPr lang="en-US" sz="1200">
              <a:latin typeface="Times New Roman" panose="02020603050405020304" pitchFamily="18" charset="0"/>
            </a:endParaRPr>
          </a:p>
        </p:txBody>
      </p:sp>
    </p:spTree>
    <p:extLst>
      <p:ext uri="{BB962C8B-B14F-4D97-AF65-F5344CB8AC3E}">
        <p14:creationId xmlns:p14="http://schemas.microsoft.com/office/powerpoint/2010/main" val="2798552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a:defRPr/>
            </a:pPr>
            <a:fld id="{9737E794-BBE0-4824-B702-E98A2EA2F19B}" type="slidenum">
              <a:rPr lang="en-US" sz="1200" smtClean="0">
                <a:latin typeface="Times New Roman" panose="02020603050405020304" pitchFamily="18" charset="0"/>
              </a:rPr>
              <a:pPr>
                <a:defRPr/>
              </a:pPr>
              <a:t>6</a:t>
            </a:fld>
            <a:endParaRPr lang="en-US" sz="1200">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5562600" y="0"/>
            <a:ext cx="1447800" cy="1079500"/>
          </a:xfrm>
          <a:ln/>
        </p:spPr>
      </p:sp>
      <p:sp>
        <p:nvSpPr>
          <p:cNvPr id="8196" name="Rectangle 3"/>
          <p:cNvSpPr>
            <a:spLocks noGrp="1" noChangeArrowheads="1"/>
          </p:cNvSpPr>
          <p:nvPr>
            <p:ph type="body" idx="1"/>
          </p:nvPr>
        </p:nvSpPr>
        <p:spPr>
          <a:xfrm>
            <a:off x="534988" y="381000"/>
            <a:ext cx="5940425" cy="89154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dirty="0"/>
          </a:p>
        </p:txBody>
      </p:sp>
    </p:spTree>
    <p:extLst>
      <p:ext uri="{BB962C8B-B14F-4D97-AF65-F5344CB8AC3E}">
        <p14:creationId xmlns:p14="http://schemas.microsoft.com/office/powerpoint/2010/main" val="4040796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xfrm>
            <a:off x="4518025" y="0"/>
            <a:ext cx="2490788" cy="1857375"/>
          </a:xfrm>
          <a:ln/>
        </p:spPr>
      </p:sp>
      <p:sp>
        <p:nvSpPr>
          <p:cNvPr id="30723" name="Notes Placeholder 2"/>
          <p:cNvSpPr>
            <a:spLocks noGrp="1"/>
          </p:cNvSpPr>
          <p:nvPr>
            <p:ph type="body" idx="1"/>
          </p:nvPr>
        </p:nvSpPr>
        <p:spPr>
          <a:xfrm>
            <a:off x="382588" y="609600"/>
            <a:ext cx="6189662" cy="8686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Clr>
                <a:schemeClr val="tx1"/>
              </a:buClr>
              <a:buSzPct val="110000"/>
              <a:buFont typeface="Arial" pitchFamily="34" charset="0"/>
              <a:buNone/>
              <a:defRPr/>
            </a:pPr>
            <a:endParaRPr lang="en-US" dirty="0"/>
          </a:p>
        </p:txBody>
      </p:sp>
      <p:sp>
        <p:nvSpPr>
          <p:cNvPr id="4" name="Slide Number Placeholder 3"/>
          <p:cNvSpPr>
            <a:spLocks noGrp="1"/>
          </p:cNvSpPr>
          <p:nvPr>
            <p:ph type="sldNum" sz="quarter" idx="5"/>
          </p:nvPr>
        </p:nvSpPr>
        <p:spPr/>
        <p:txBody>
          <a:bodyP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a:defRPr/>
            </a:pPr>
            <a:fld id="{D307D4F9-01E3-41A0-BC6D-1066C8CEB4DD}" type="slidenum">
              <a:rPr lang="en-US" sz="1200" smtClean="0">
                <a:latin typeface="Times New Roman" panose="02020603050405020304" pitchFamily="18" charset="0"/>
              </a:rPr>
              <a:pPr>
                <a:defRPr/>
              </a:pPr>
              <a:t>7</a:t>
            </a:fld>
            <a:endParaRPr lang="en-US" sz="1200">
              <a:latin typeface="Times New Roman" panose="02020603050405020304" pitchFamily="18" charset="0"/>
            </a:endParaRPr>
          </a:p>
        </p:txBody>
      </p:sp>
    </p:spTree>
    <p:extLst>
      <p:ext uri="{BB962C8B-B14F-4D97-AF65-F5344CB8AC3E}">
        <p14:creationId xmlns:p14="http://schemas.microsoft.com/office/powerpoint/2010/main" val="18647513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1900">
                <a:solidFill>
                  <a:schemeClr val="tx1"/>
                </a:solidFill>
                <a:latin typeface="Tahoma" panose="020B0604030504040204" pitchFamily="34" charset="0"/>
              </a:defRPr>
            </a:lvl1pPr>
            <a:lvl2pPr marL="742950" indent="-285750">
              <a:defRPr sz="1900">
                <a:solidFill>
                  <a:schemeClr val="tx1"/>
                </a:solidFill>
                <a:latin typeface="Tahoma" panose="020B0604030504040204" pitchFamily="34" charset="0"/>
              </a:defRPr>
            </a:lvl2pPr>
            <a:lvl3pPr marL="1143000" indent="-228600">
              <a:defRPr sz="1900">
                <a:solidFill>
                  <a:schemeClr val="tx1"/>
                </a:solidFill>
                <a:latin typeface="Tahoma" panose="020B0604030504040204" pitchFamily="34" charset="0"/>
              </a:defRPr>
            </a:lvl3pPr>
            <a:lvl4pPr marL="1600200" indent="-228600">
              <a:defRPr sz="1900">
                <a:solidFill>
                  <a:schemeClr val="tx1"/>
                </a:solidFill>
                <a:latin typeface="Tahoma" panose="020B0604030504040204" pitchFamily="34" charset="0"/>
              </a:defRPr>
            </a:lvl4pPr>
            <a:lvl5pPr marL="2057400" indent="-228600">
              <a:defRPr sz="1900">
                <a:solidFill>
                  <a:schemeClr val="tx1"/>
                </a:solidFill>
                <a:latin typeface="Tahoma" panose="020B060403050404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defRPr>
            </a:lvl9pPr>
          </a:lstStyle>
          <a:p>
            <a:pPr>
              <a:defRPr/>
            </a:pPr>
            <a:fld id="{44E9D19C-BC46-455B-A854-C89E3BF6878F}" type="slidenum">
              <a:rPr lang="en-US" altLang="en-US" sz="1200" smtClean="0">
                <a:latin typeface="Times New Roman" panose="02020603050405020304" pitchFamily="18" charset="0"/>
              </a:rPr>
              <a:pPr>
                <a:defRPr/>
              </a:pPr>
              <a:t>8</a:t>
            </a:fld>
            <a:endParaRPr lang="en-US" altLang="en-US" sz="1200">
              <a:latin typeface="Times New Roman" panose="02020603050405020304" pitchFamily="18" charset="0"/>
            </a:endParaRPr>
          </a:p>
        </p:txBody>
      </p:sp>
      <p:sp>
        <p:nvSpPr>
          <p:cNvPr id="40963" name="Rectangle 2"/>
          <p:cNvSpPr>
            <a:spLocks noGrp="1" noRot="1" noChangeAspect="1" noChangeArrowheads="1" noTextEdit="1"/>
          </p:cNvSpPr>
          <p:nvPr>
            <p:ph type="sldImg"/>
          </p:nvPr>
        </p:nvSpPr>
        <p:spPr>
          <a:xfrm>
            <a:off x="5257800" y="53975"/>
            <a:ext cx="1717675" cy="1281113"/>
          </a:xfrm>
          <a:ln/>
        </p:spPr>
      </p:sp>
      <p:sp>
        <p:nvSpPr>
          <p:cNvPr id="52228" name="Rectangle 3"/>
          <p:cNvSpPr>
            <a:spLocks noGrp="1" noChangeArrowheads="1"/>
          </p:cNvSpPr>
          <p:nvPr>
            <p:ph type="body" idx="1"/>
          </p:nvPr>
        </p:nvSpPr>
        <p:spPr>
          <a:xfrm>
            <a:off x="457200" y="457200"/>
            <a:ext cx="6096000" cy="8839200"/>
          </a:xfrm>
          <a:ln/>
        </p:spPr>
        <p:txBody>
          <a:bodyPr/>
          <a:lstStyle/>
          <a:p>
            <a:pPr marL="0" indent="0">
              <a:lnSpc>
                <a:spcPct val="80000"/>
              </a:lnSpc>
              <a:buFontTx/>
              <a:buNone/>
              <a:defRPr/>
            </a:pPr>
            <a:endParaRPr lang="en-US" altLang="en-US" dirty="0"/>
          </a:p>
        </p:txBody>
      </p:sp>
    </p:spTree>
    <p:extLst>
      <p:ext uri="{BB962C8B-B14F-4D97-AF65-F5344CB8AC3E}">
        <p14:creationId xmlns:p14="http://schemas.microsoft.com/office/powerpoint/2010/main" val="41280951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xfrm>
            <a:off x="5945188" y="-12700"/>
            <a:ext cx="1119187" cy="835025"/>
          </a:xfrm>
          <a:ln/>
        </p:spPr>
      </p:sp>
      <p:sp>
        <p:nvSpPr>
          <p:cNvPr id="3" name="Notes Placeholder 2"/>
          <p:cNvSpPr>
            <a:spLocks noGrp="1"/>
          </p:cNvSpPr>
          <p:nvPr>
            <p:ph type="body" idx="1"/>
          </p:nvPr>
        </p:nvSpPr>
        <p:spPr>
          <a:xfrm>
            <a:off x="228600" y="76200"/>
            <a:ext cx="6629400" cy="9220200"/>
          </a:xfrm>
        </p:spPr>
        <p:txBody>
          <a:bodyPr/>
          <a:lstStyle/>
          <a:p>
            <a:pPr>
              <a:defRPr/>
            </a:pPr>
            <a:endParaRPr lang="en-US" dirty="0"/>
          </a:p>
        </p:txBody>
      </p:sp>
      <p:sp>
        <p:nvSpPr>
          <p:cNvPr id="4" name="Slide Number Placeholder 3"/>
          <p:cNvSpPr>
            <a:spLocks noGrp="1"/>
          </p:cNvSpPr>
          <p:nvPr>
            <p:ph type="sldNum" sz="quarter" idx="5"/>
          </p:nvPr>
        </p:nvSpPr>
        <p:spPr/>
        <p:txBody>
          <a:bodyP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a:defRPr/>
            </a:pPr>
            <a:fld id="{F74C370A-EFCA-4C46-A955-E6AAED62EA59}" type="slidenum">
              <a:rPr lang="en-US" sz="1200" smtClean="0">
                <a:latin typeface="Times New Roman" panose="02020603050405020304" pitchFamily="18" charset="0"/>
              </a:rPr>
              <a:pPr>
                <a:defRPr/>
              </a:pPr>
              <a:t>9</a:t>
            </a:fld>
            <a:endParaRPr lang="en-US" sz="1200">
              <a:latin typeface="Times New Roman" panose="02020603050405020304" pitchFamily="18" charset="0"/>
            </a:endParaRPr>
          </a:p>
        </p:txBody>
      </p:sp>
    </p:spTree>
    <p:extLst>
      <p:ext uri="{BB962C8B-B14F-4D97-AF65-F5344CB8AC3E}">
        <p14:creationId xmlns:p14="http://schemas.microsoft.com/office/powerpoint/2010/main" val="1867194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10055225" cy="7491413"/>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344 w 5184"/>
                  <a:gd name="T3" fmla="*/ 3159 h 3159"/>
                  <a:gd name="T4" fmla="*/ 5344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76 w 556"/>
                  <a:gd name="T5" fmla="*/ 3159 h 3159"/>
                  <a:gd name="T6" fmla="*/ 576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 name="Freeform 6"/>
            <p:cNvSpPr>
              <a:spLocks/>
            </p:cNvSpPr>
            <p:nvPr/>
          </p:nvSpPr>
          <p:spPr bwMode="ltGray">
            <a:xfrm>
              <a:off x="552" y="951"/>
              <a:ext cx="12" cy="423"/>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latin typeface="Tahoma" charset="0"/>
                <a:cs typeface="+mn-cs"/>
              </a:endParaRPr>
            </a:p>
          </p:txBody>
        </p:sp>
        <p:sp>
          <p:nvSpPr>
            <p:cNvPr id="7" name="Freeform 7"/>
            <p:cNvSpPr>
              <a:spLocks/>
            </p:cNvSpPr>
            <p:nvPr/>
          </p:nvSpPr>
          <p:spPr bwMode="ltGray">
            <a:xfrm>
              <a:off x="767" y="1155"/>
              <a:ext cx="252" cy="16"/>
            </a:xfrm>
            <a:custGeom>
              <a:avLst/>
              <a:gdLst>
                <a:gd name="T0" fmla="*/ 261 w 251"/>
                <a:gd name="T1" fmla="*/ 0 h 12"/>
                <a:gd name="T2" fmla="*/ 0 w 251"/>
                <a:gd name="T3" fmla="*/ 0 h 12"/>
                <a:gd name="T4" fmla="*/ 0 w 251"/>
                <a:gd name="T5" fmla="*/ 207 h 12"/>
                <a:gd name="T6" fmla="*/ 261 w 251"/>
                <a:gd name="T7" fmla="*/ 207 h 12"/>
                <a:gd name="T8" fmla="*/ 261 w 251"/>
                <a:gd name="T9" fmla="*/ 0 h 12"/>
                <a:gd name="T10" fmla="*/ 261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8"/>
            <p:cNvSpPr>
              <a:spLocks/>
            </p:cNvSpPr>
            <p:nvPr/>
          </p:nvSpPr>
          <p:spPr bwMode="ltGray">
            <a:xfrm>
              <a:off x="0" y="1155"/>
              <a:ext cx="351" cy="16"/>
            </a:xfrm>
            <a:custGeom>
              <a:avLst/>
              <a:gdLst>
                <a:gd name="T0" fmla="*/ 0 w 251"/>
                <a:gd name="T1" fmla="*/ 0 h 12"/>
                <a:gd name="T2" fmla="*/ 0 w 251"/>
                <a:gd name="T3" fmla="*/ 207 h 12"/>
                <a:gd name="T4" fmla="*/ 7186 w 251"/>
                <a:gd name="T5" fmla="*/ 207 h 12"/>
                <a:gd name="T6" fmla="*/ 7186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5" cy="695"/>
              </a:xfrm>
              <a:custGeom>
                <a:avLst/>
                <a:gdLst>
                  <a:gd name="T0" fmla="*/ 118 w 12"/>
                  <a:gd name="T1" fmla="*/ 0 h 695"/>
                  <a:gd name="T2" fmla="*/ 0 w 12"/>
                  <a:gd name="T3" fmla="*/ 0 h 695"/>
                  <a:gd name="T4" fmla="*/ 0 w 12"/>
                  <a:gd name="T5" fmla="*/ 695 h 695"/>
                  <a:gd name="T6" fmla="*/ 118 w 12"/>
                  <a:gd name="T7" fmla="*/ 695 h 695"/>
                  <a:gd name="T8" fmla="*/ 118 w 12"/>
                  <a:gd name="T9" fmla="*/ 0 h 695"/>
                  <a:gd name="T10" fmla="*/ 118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
              <p:cNvSpPr>
                <a:spLocks/>
              </p:cNvSpPr>
              <p:nvPr/>
            </p:nvSpPr>
            <p:spPr bwMode="ltGray">
              <a:xfrm>
                <a:off x="552" y="1623"/>
                <a:ext cx="15" cy="2697"/>
              </a:xfrm>
              <a:custGeom>
                <a:avLst/>
                <a:gdLst>
                  <a:gd name="T0" fmla="*/ 0 w 12"/>
                  <a:gd name="T1" fmla="*/ 2697 h 2697"/>
                  <a:gd name="T2" fmla="*/ 118 w 12"/>
                  <a:gd name="T3" fmla="*/ 2697 h 2697"/>
                  <a:gd name="T4" fmla="*/ 118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2"/>
              <p:cNvSpPr>
                <a:spLocks/>
              </p:cNvSpPr>
              <p:nvPr/>
            </p:nvSpPr>
            <p:spPr bwMode="ltGray">
              <a:xfrm>
                <a:off x="1019" y="1155"/>
                <a:ext cx="4739" cy="16"/>
              </a:xfrm>
              <a:custGeom>
                <a:avLst/>
                <a:gdLst>
                  <a:gd name="T0" fmla="*/ 4874 w 4724"/>
                  <a:gd name="T1" fmla="*/ 0 h 12"/>
                  <a:gd name="T2" fmla="*/ 0 w 4724"/>
                  <a:gd name="T3" fmla="*/ 0 h 12"/>
                  <a:gd name="T4" fmla="*/ 0 w 4724"/>
                  <a:gd name="T5" fmla="*/ 207 h 12"/>
                  <a:gd name="T6" fmla="*/ 4874 w 4724"/>
                  <a:gd name="T7" fmla="*/ 207 h 12"/>
                  <a:gd name="T8" fmla="*/ 4874 w 4724"/>
                  <a:gd name="T9" fmla="*/ 0 h 12"/>
                  <a:gd name="T10" fmla="*/ 487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3"/>
              <p:cNvSpPr>
                <a:spLocks/>
              </p:cNvSpPr>
              <p:nvPr/>
            </p:nvSpPr>
            <p:spPr bwMode="ltGray">
              <a:xfrm>
                <a:off x="552" y="1371"/>
                <a:ext cx="15" cy="252"/>
              </a:xfrm>
              <a:custGeom>
                <a:avLst/>
                <a:gdLst>
                  <a:gd name="T0" fmla="*/ 0 w 12"/>
                  <a:gd name="T1" fmla="*/ 252 h 252"/>
                  <a:gd name="T2" fmla="*/ 118 w 12"/>
                  <a:gd name="T3" fmla="*/ 252 h 252"/>
                  <a:gd name="T4" fmla="*/ 118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4"/>
              <p:cNvSpPr>
                <a:spLocks/>
              </p:cNvSpPr>
              <p:nvPr/>
            </p:nvSpPr>
            <p:spPr bwMode="ltGray">
              <a:xfrm>
                <a:off x="552" y="699"/>
                <a:ext cx="15" cy="252"/>
              </a:xfrm>
              <a:custGeom>
                <a:avLst/>
                <a:gdLst>
                  <a:gd name="T0" fmla="*/ 118 w 12"/>
                  <a:gd name="T1" fmla="*/ 0 h 252"/>
                  <a:gd name="T2" fmla="*/ 0 w 12"/>
                  <a:gd name="T3" fmla="*/ 0 h 252"/>
                  <a:gd name="T4" fmla="*/ 0 w 12"/>
                  <a:gd name="T5" fmla="*/ 252 h 252"/>
                  <a:gd name="T6" fmla="*/ 118 w 12"/>
                  <a:gd name="T7" fmla="*/ 252 h 252"/>
                  <a:gd name="T8" fmla="*/ 118 w 12"/>
                  <a:gd name="T9" fmla="*/ 0 h 252"/>
                  <a:gd name="T10" fmla="*/ 118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5"/>
              <p:cNvSpPr>
                <a:spLocks/>
              </p:cNvSpPr>
              <p:nvPr/>
            </p:nvSpPr>
            <p:spPr bwMode="ltGray">
              <a:xfrm>
                <a:off x="348" y="1155"/>
                <a:ext cx="419" cy="16"/>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latin typeface="Tahoma" charset="0"/>
                  <a:cs typeface="+mn-cs"/>
                </a:endParaRPr>
              </a:p>
            </p:txBody>
          </p:sp>
        </p:grpSp>
      </p:grpSp>
      <p:sp>
        <p:nvSpPr>
          <p:cNvPr id="187408" name="Rectangle 16"/>
          <p:cNvSpPr>
            <a:spLocks noGrp="1" noChangeArrowheads="1"/>
          </p:cNvSpPr>
          <p:nvPr>
            <p:ph type="ctrTitle" sz="quarter"/>
          </p:nvPr>
        </p:nvSpPr>
        <p:spPr>
          <a:xfrm>
            <a:off x="1174750" y="2182813"/>
            <a:ext cx="7794625" cy="1565275"/>
          </a:xfrm>
        </p:spPr>
        <p:txBody>
          <a:bodyPr anchor="b"/>
          <a:lstStyle>
            <a:lvl1pPr>
              <a:defRPr/>
            </a:lvl1pPr>
          </a:lstStyle>
          <a:p>
            <a:r>
              <a:rPr lang="en-US"/>
              <a:t>Click to edit Master title style</a:t>
            </a:r>
          </a:p>
        </p:txBody>
      </p:sp>
      <p:sp>
        <p:nvSpPr>
          <p:cNvPr id="187409" name="Rectangle 17"/>
          <p:cNvSpPr>
            <a:spLocks noGrp="1" noChangeArrowheads="1"/>
          </p:cNvSpPr>
          <p:nvPr>
            <p:ph type="subTitle" sz="quarter" idx="1"/>
          </p:nvPr>
        </p:nvSpPr>
        <p:spPr>
          <a:xfrm>
            <a:off x="1174750" y="4248150"/>
            <a:ext cx="7038975" cy="1917700"/>
          </a:xfrm>
        </p:spPr>
        <p:txBody>
          <a:bodyPr/>
          <a:lstStyle>
            <a:lvl1pPr marL="0" indent="0">
              <a:buFont typeface="Wingdings" pitchFamily="2" charset="2"/>
              <a:buNone/>
              <a:defRPr/>
            </a:lvl1pPr>
          </a:lstStyle>
          <a:p>
            <a:r>
              <a:rPr lang="en-US"/>
              <a:t>Click to edit Master subtitle style</a:t>
            </a:r>
          </a:p>
        </p:txBody>
      </p:sp>
      <p:sp>
        <p:nvSpPr>
          <p:cNvPr id="18" name="Rectangle 18"/>
          <p:cNvSpPr>
            <a:spLocks noGrp="1" noChangeArrowheads="1"/>
          </p:cNvSpPr>
          <p:nvPr>
            <p:ph type="dt" sz="quarter" idx="10"/>
          </p:nvPr>
        </p:nvSpPr>
        <p:spPr/>
        <p:txBody>
          <a:bodyPr/>
          <a:lstStyle>
            <a:lvl1pPr>
              <a:defRPr/>
            </a:lvl1pPr>
          </a:lstStyle>
          <a:p>
            <a:pPr>
              <a:defRPr/>
            </a:pPr>
            <a:endParaRPr lang="en-US"/>
          </a:p>
        </p:txBody>
      </p:sp>
      <p:sp>
        <p:nvSpPr>
          <p:cNvPr id="19" name="Rectangle 19"/>
          <p:cNvSpPr>
            <a:spLocks noGrp="1" noChangeArrowheads="1"/>
          </p:cNvSpPr>
          <p:nvPr>
            <p:ph type="ftr" sz="quarter" idx="11"/>
          </p:nvPr>
        </p:nvSpPr>
        <p:spPr>
          <a:xfrm>
            <a:off x="3689350" y="6831013"/>
            <a:ext cx="3184525" cy="500062"/>
          </a:xfrm>
        </p:spPr>
        <p:txBody>
          <a:bodyPr/>
          <a:lstStyle>
            <a:lvl1pPr>
              <a:defRPr/>
            </a:lvl1pPr>
          </a:lstStyle>
          <a:p>
            <a:pPr>
              <a:defRPr/>
            </a:pPr>
            <a:endParaRPr lang="en-US"/>
          </a:p>
        </p:txBody>
      </p:sp>
      <p:sp>
        <p:nvSpPr>
          <p:cNvPr id="20" name="Rectangle 20"/>
          <p:cNvSpPr>
            <a:spLocks noGrp="1" noChangeArrowheads="1"/>
          </p:cNvSpPr>
          <p:nvPr>
            <p:ph type="sldNum" sz="quarter" idx="12"/>
          </p:nvPr>
        </p:nvSpPr>
        <p:spPr/>
        <p:txBody>
          <a:bodyPr/>
          <a:lstStyle>
            <a:lvl1pPr>
              <a:defRPr smtClean="0"/>
            </a:lvl1pPr>
          </a:lstStyle>
          <a:p>
            <a:pPr>
              <a:defRPr/>
            </a:pPr>
            <a:fld id="{B0AEB098-08E0-4BD0-86CD-9959BC369A2D}" type="slidenum">
              <a:rPr lang="en-US"/>
              <a:pPr>
                <a:defRPr/>
              </a:pPr>
              <a:t>‹#›</a:t>
            </a:fld>
            <a:endParaRPr lang="en-US"/>
          </a:p>
        </p:txBody>
      </p:sp>
    </p:spTree>
    <p:extLst>
      <p:ext uri="{BB962C8B-B14F-4D97-AF65-F5344CB8AC3E}">
        <p14:creationId xmlns:p14="http://schemas.microsoft.com/office/powerpoint/2010/main" val="3876215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99477380-1C1D-45E1-B747-D19BB5E5D5FD}" type="slidenum">
              <a:rPr lang="en-US"/>
              <a:pPr>
                <a:defRPr/>
              </a:pPr>
              <a:t>‹#›</a:t>
            </a:fld>
            <a:endParaRPr lang="en-US"/>
          </a:p>
        </p:txBody>
      </p:sp>
    </p:spTree>
    <p:extLst>
      <p:ext uri="{BB962C8B-B14F-4D97-AF65-F5344CB8AC3E}">
        <p14:creationId xmlns:p14="http://schemas.microsoft.com/office/powerpoint/2010/main" val="2489646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7750" y="333375"/>
            <a:ext cx="2073275" cy="63309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74750" y="333375"/>
            <a:ext cx="6070600" cy="6330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243D1455-B4B0-4C01-999C-DB3B13B32DC5}" type="slidenum">
              <a:rPr lang="en-US"/>
              <a:pPr>
                <a:defRPr/>
              </a:pPr>
              <a:t>‹#›</a:t>
            </a:fld>
            <a:endParaRPr lang="en-US"/>
          </a:p>
        </p:txBody>
      </p:sp>
    </p:spTree>
    <p:extLst>
      <p:ext uri="{BB962C8B-B14F-4D97-AF65-F5344CB8AC3E}">
        <p14:creationId xmlns:p14="http://schemas.microsoft.com/office/powerpoint/2010/main" val="1802802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74750" y="333375"/>
            <a:ext cx="8296275" cy="1565275"/>
          </a:xfrm>
        </p:spPr>
        <p:txBody>
          <a:bodyPr/>
          <a:lstStyle/>
          <a:p>
            <a:r>
              <a:rPr lang="en-US"/>
              <a:t>Click to edit Master title style</a:t>
            </a:r>
          </a:p>
        </p:txBody>
      </p:sp>
      <p:sp>
        <p:nvSpPr>
          <p:cNvPr id="3" name="Content Placeholder 2"/>
          <p:cNvSpPr>
            <a:spLocks noGrp="1"/>
          </p:cNvSpPr>
          <p:nvPr>
            <p:ph sz="half" idx="1"/>
          </p:nvPr>
        </p:nvSpPr>
        <p:spPr>
          <a:xfrm>
            <a:off x="1174750" y="2165350"/>
            <a:ext cx="4071938" cy="4498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99088" y="2165350"/>
            <a:ext cx="4071937" cy="4498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F1E6B1CD-7E1F-4E41-90D0-19A63147B9F3}" type="slidenum">
              <a:rPr lang="en-US"/>
              <a:pPr>
                <a:defRPr/>
              </a:pPr>
              <a:t>‹#›</a:t>
            </a:fld>
            <a:endParaRPr lang="en-US"/>
          </a:p>
        </p:txBody>
      </p:sp>
    </p:spTree>
    <p:extLst>
      <p:ext uri="{BB962C8B-B14F-4D97-AF65-F5344CB8AC3E}">
        <p14:creationId xmlns:p14="http://schemas.microsoft.com/office/powerpoint/2010/main" val="276421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1201599F-B851-4414-B97F-A03065EA38F9}" type="slidenum">
              <a:rPr lang="en-US"/>
              <a:pPr>
                <a:defRPr/>
              </a:pPr>
              <a:t>‹#›</a:t>
            </a:fld>
            <a:endParaRPr lang="en-US"/>
          </a:p>
        </p:txBody>
      </p:sp>
    </p:spTree>
    <p:extLst>
      <p:ext uri="{BB962C8B-B14F-4D97-AF65-F5344CB8AC3E}">
        <p14:creationId xmlns:p14="http://schemas.microsoft.com/office/powerpoint/2010/main" val="2707196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8" y="4818063"/>
            <a:ext cx="8548687" cy="1489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95338" y="3178175"/>
            <a:ext cx="8548687" cy="163988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7687D29F-7C3D-429E-B087-38DFAE664F60}" type="slidenum">
              <a:rPr lang="en-US"/>
              <a:pPr>
                <a:defRPr/>
              </a:pPr>
              <a:t>‹#›</a:t>
            </a:fld>
            <a:endParaRPr lang="en-US"/>
          </a:p>
        </p:txBody>
      </p:sp>
    </p:spTree>
    <p:extLst>
      <p:ext uri="{BB962C8B-B14F-4D97-AF65-F5344CB8AC3E}">
        <p14:creationId xmlns:p14="http://schemas.microsoft.com/office/powerpoint/2010/main" val="3079860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74750" y="2165350"/>
            <a:ext cx="4071938"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99088" y="2165350"/>
            <a:ext cx="4071937"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AA450D16-B7CB-47FE-AA04-7BD97EB0704B}" type="slidenum">
              <a:rPr lang="en-US"/>
              <a:pPr>
                <a:defRPr/>
              </a:pPr>
              <a:t>‹#›</a:t>
            </a:fld>
            <a:endParaRPr lang="en-US"/>
          </a:p>
        </p:txBody>
      </p:sp>
    </p:spTree>
    <p:extLst>
      <p:ext uri="{BB962C8B-B14F-4D97-AF65-F5344CB8AC3E}">
        <p14:creationId xmlns:p14="http://schemas.microsoft.com/office/powerpoint/2010/main" val="3009982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8" y="300038"/>
            <a:ext cx="9051925" cy="1249362"/>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3238" y="1677988"/>
            <a:ext cx="4443412" cy="700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3238" y="2378075"/>
            <a:ext cx="4443412" cy="43195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10163" y="1677988"/>
            <a:ext cx="4445000" cy="700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0163" y="2378075"/>
            <a:ext cx="4445000" cy="43195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endParaRPr lang="en-US"/>
          </a:p>
        </p:txBody>
      </p:sp>
      <p:sp>
        <p:nvSpPr>
          <p:cNvPr id="9" name="Rectangle 19"/>
          <p:cNvSpPr>
            <a:spLocks noGrp="1" noChangeArrowheads="1"/>
          </p:cNvSpPr>
          <p:nvPr>
            <p:ph type="sldNum" sz="quarter" idx="12"/>
          </p:nvPr>
        </p:nvSpPr>
        <p:spPr>
          <a:ln/>
        </p:spPr>
        <p:txBody>
          <a:bodyPr/>
          <a:lstStyle>
            <a:lvl1pPr>
              <a:defRPr/>
            </a:lvl1pPr>
          </a:lstStyle>
          <a:p>
            <a:pPr>
              <a:defRPr/>
            </a:pPr>
            <a:fld id="{791BCF6A-7834-439D-B814-89A64FB00DBD}" type="slidenum">
              <a:rPr lang="en-US"/>
              <a:pPr>
                <a:defRPr/>
              </a:pPr>
              <a:t>‹#›</a:t>
            </a:fld>
            <a:endParaRPr lang="en-US"/>
          </a:p>
        </p:txBody>
      </p:sp>
    </p:spTree>
    <p:extLst>
      <p:ext uri="{BB962C8B-B14F-4D97-AF65-F5344CB8AC3E}">
        <p14:creationId xmlns:p14="http://schemas.microsoft.com/office/powerpoint/2010/main" val="2683040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pPr>
              <a:defRPr/>
            </a:pPr>
            <a:fld id="{4C0BB361-E0D7-44D6-A9E2-E7DEBD1053D4}" type="slidenum">
              <a:rPr lang="en-US"/>
              <a:pPr>
                <a:defRPr/>
              </a:pPr>
              <a:t>‹#›</a:t>
            </a:fld>
            <a:endParaRPr lang="en-US"/>
          </a:p>
        </p:txBody>
      </p:sp>
    </p:spTree>
    <p:extLst>
      <p:ext uri="{BB962C8B-B14F-4D97-AF65-F5344CB8AC3E}">
        <p14:creationId xmlns:p14="http://schemas.microsoft.com/office/powerpoint/2010/main" val="556616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endParaRPr lang="en-US"/>
          </a:p>
        </p:txBody>
      </p:sp>
      <p:sp>
        <p:nvSpPr>
          <p:cNvPr id="4" name="Rectangle 19"/>
          <p:cNvSpPr>
            <a:spLocks noGrp="1" noChangeArrowheads="1"/>
          </p:cNvSpPr>
          <p:nvPr>
            <p:ph type="sldNum" sz="quarter" idx="12"/>
          </p:nvPr>
        </p:nvSpPr>
        <p:spPr>
          <a:ln/>
        </p:spPr>
        <p:txBody>
          <a:bodyPr/>
          <a:lstStyle>
            <a:lvl1pPr>
              <a:defRPr/>
            </a:lvl1pPr>
          </a:lstStyle>
          <a:p>
            <a:pPr>
              <a:defRPr/>
            </a:pPr>
            <a:fld id="{E9E1976E-9A6B-43B3-80AD-F9749E95230B}" type="slidenum">
              <a:rPr lang="en-US"/>
              <a:pPr>
                <a:defRPr/>
              </a:pPr>
              <a:t>‹#›</a:t>
            </a:fld>
            <a:endParaRPr lang="en-US"/>
          </a:p>
        </p:txBody>
      </p:sp>
    </p:spTree>
    <p:extLst>
      <p:ext uri="{BB962C8B-B14F-4D97-AF65-F5344CB8AC3E}">
        <p14:creationId xmlns:p14="http://schemas.microsoft.com/office/powerpoint/2010/main" val="4202703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8" y="298450"/>
            <a:ext cx="3308350" cy="12700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932238" y="298450"/>
            <a:ext cx="5622925" cy="63992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3238" y="1568450"/>
            <a:ext cx="3308350" cy="51292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90AAC2FF-C5DE-45FB-8CD9-226E2A8D9EB5}" type="slidenum">
              <a:rPr lang="en-US"/>
              <a:pPr>
                <a:defRPr/>
              </a:pPr>
              <a:t>‹#›</a:t>
            </a:fld>
            <a:endParaRPr lang="en-US"/>
          </a:p>
        </p:txBody>
      </p:sp>
    </p:spTree>
    <p:extLst>
      <p:ext uri="{BB962C8B-B14F-4D97-AF65-F5344CB8AC3E}">
        <p14:creationId xmlns:p14="http://schemas.microsoft.com/office/powerpoint/2010/main" val="386405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5" y="5248275"/>
            <a:ext cx="6035675" cy="61912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71675" y="669925"/>
            <a:ext cx="6035675" cy="44989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71675" y="5867400"/>
            <a:ext cx="6035675" cy="88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330B758A-88E4-41CC-9C97-A7CC7D1A3509}" type="slidenum">
              <a:rPr lang="en-US"/>
              <a:pPr>
                <a:defRPr/>
              </a:pPr>
              <a:t>‹#›</a:t>
            </a:fld>
            <a:endParaRPr lang="en-US"/>
          </a:p>
        </p:txBody>
      </p:sp>
    </p:spTree>
    <p:extLst>
      <p:ext uri="{BB962C8B-B14F-4D97-AF65-F5344CB8AC3E}">
        <p14:creationId xmlns:p14="http://schemas.microsoft.com/office/powerpoint/2010/main" val="2883091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10055225" cy="7491413"/>
            <a:chOff x="0" y="4"/>
            <a:chExt cx="5758" cy="4316"/>
          </a:xfrm>
        </p:grpSpPr>
        <p:sp>
          <p:nvSpPr>
            <p:cNvPr id="1032" name="Freeform 3"/>
            <p:cNvSpPr>
              <a:spLocks/>
            </p:cNvSpPr>
            <p:nvPr/>
          </p:nvSpPr>
          <p:spPr bwMode="hidden">
            <a:xfrm>
              <a:off x="558" y="1161"/>
              <a:ext cx="5200" cy="3159"/>
            </a:xfrm>
            <a:custGeom>
              <a:avLst/>
              <a:gdLst>
                <a:gd name="T0" fmla="*/ 0 w 5184"/>
                <a:gd name="T1" fmla="*/ 3159 h 3159"/>
                <a:gd name="T2" fmla="*/ 5344 w 5184"/>
                <a:gd name="T3" fmla="*/ 3159 h 3159"/>
                <a:gd name="T4" fmla="*/ 5344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3" name="Freeform 4"/>
            <p:cNvSpPr>
              <a:spLocks/>
            </p:cNvSpPr>
            <p:nvPr/>
          </p:nvSpPr>
          <p:spPr bwMode="hidden">
            <a:xfrm>
              <a:off x="0" y="1161"/>
              <a:ext cx="558" cy="3159"/>
            </a:xfrm>
            <a:custGeom>
              <a:avLst/>
              <a:gdLst>
                <a:gd name="T0" fmla="*/ 0 w 556"/>
                <a:gd name="T1" fmla="*/ 0 h 3159"/>
                <a:gd name="T2" fmla="*/ 0 w 556"/>
                <a:gd name="T3" fmla="*/ 3159 h 3159"/>
                <a:gd name="T4" fmla="*/ 576 w 556"/>
                <a:gd name="T5" fmla="*/ 3159 h 3159"/>
                <a:gd name="T6" fmla="*/ 576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34" name="Group 5"/>
            <p:cNvGrpSpPr>
              <a:grpSpLocks/>
            </p:cNvGrpSpPr>
            <p:nvPr userDrawn="1"/>
          </p:nvGrpSpPr>
          <p:grpSpPr bwMode="auto">
            <a:xfrm>
              <a:off x="0" y="4"/>
              <a:ext cx="5758" cy="4316"/>
              <a:chOff x="0" y="4"/>
              <a:chExt cx="5758" cy="4316"/>
            </a:xfrm>
          </p:grpSpPr>
          <p:sp>
            <p:nvSpPr>
              <p:cNvPr id="1035"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6"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7" name="Freeform 8"/>
              <p:cNvSpPr>
                <a:spLocks/>
              </p:cNvSpPr>
              <p:nvPr/>
            </p:nvSpPr>
            <p:spPr bwMode="ltGray">
              <a:xfrm>
                <a:off x="1019" y="1155"/>
                <a:ext cx="4739" cy="16"/>
              </a:xfrm>
              <a:custGeom>
                <a:avLst/>
                <a:gdLst>
                  <a:gd name="T0" fmla="*/ 4874 w 4724"/>
                  <a:gd name="T1" fmla="*/ 0 h 12"/>
                  <a:gd name="T2" fmla="*/ 0 w 4724"/>
                  <a:gd name="T3" fmla="*/ 0 h 12"/>
                  <a:gd name="T4" fmla="*/ 0 w 4724"/>
                  <a:gd name="T5" fmla="*/ 207 h 12"/>
                  <a:gd name="T6" fmla="*/ 4874 w 4724"/>
                  <a:gd name="T7" fmla="*/ 207 h 12"/>
                  <a:gd name="T8" fmla="*/ 4874 w 4724"/>
                  <a:gd name="T9" fmla="*/ 0 h 12"/>
                  <a:gd name="T10" fmla="*/ 487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9"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6379" name="Freeform 11"/>
              <p:cNvSpPr>
                <a:spLocks/>
              </p:cNvSpPr>
              <p:nvPr/>
            </p:nvSpPr>
            <p:spPr bwMode="ltGray">
              <a:xfrm>
                <a:off x="552" y="951"/>
                <a:ext cx="12" cy="423"/>
              </a:xfrm>
              <a:custGeom>
                <a:avLst/>
                <a:gdLst/>
                <a:ahLst/>
                <a:cxnLst>
                  <a:cxn ang="0">
                    <a:pos x="0" y="0"/>
                  </a:cxn>
                  <a:cxn ang="0">
                    <a:pos x="0" y="420"/>
                  </a:cxn>
                  <a:cxn ang="0">
                    <a:pos x="12" y="420"/>
                  </a:cxn>
                  <a:cxn ang="0">
                    <a:pos x="12" y="0"/>
                  </a:cxn>
                  <a:cxn ang="0">
                    <a:pos x="0" y="0"/>
                  </a:cxn>
                  <a:cxn ang="0">
                    <a:pos x="0" y="0"/>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w="9525">
                <a:noFill/>
                <a:round/>
                <a:headEnd/>
                <a:tailEnd/>
              </a:ln>
            </p:spPr>
            <p:txBody>
              <a:bodyPr/>
              <a:lstStyle/>
              <a:p>
                <a:pPr>
                  <a:defRPr/>
                </a:pPr>
                <a:endParaRPr lang="en-US">
                  <a:latin typeface="Tahoma" charset="0"/>
                  <a:cs typeface="+mn-cs"/>
                </a:endParaRPr>
              </a:p>
            </p:txBody>
          </p:sp>
          <p:sp>
            <p:nvSpPr>
              <p:cNvPr id="1041" name="Freeform 12"/>
              <p:cNvSpPr>
                <a:spLocks/>
              </p:cNvSpPr>
              <p:nvPr/>
            </p:nvSpPr>
            <p:spPr bwMode="ltGray">
              <a:xfrm>
                <a:off x="0" y="1155"/>
                <a:ext cx="351" cy="16"/>
              </a:xfrm>
              <a:custGeom>
                <a:avLst/>
                <a:gdLst>
                  <a:gd name="T0" fmla="*/ 0 w 251"/>
                  <a:gd name="T1" fmla="*/ 0 h 12"/>
                  <a:gd name="T2" fmla="*/ 0 w 251"/>
                  <a:gd name="T3" fmla="*/ 207 h 12"/>
                  <a:gd name="T4" fmla="*/ 7186 w 251"/>
                  <a:gd name="T5" fmla="*/ 207 h 12"/>
                  <a:gd name="T6" fmla="*/ 7186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2" name="Freeform 13"/>
              <p:cNvSpPr>
                <a:spLocks/>
              </p:cNvSpPr>
              <p:nvPr/>
            </p:nvSpPr>
            <p:spPr bwMode="ltGray">
              <a:xfrm>
                <a:off x="767" y="1155"/>
                <a:ext cx="252" cy="16"/>
              </a:xfrm>
              <a:custGeom>
                <a:avLst/>
                <a:gdLst>
                  <a:gd name="T0" fmla="*/ 261 w 251"/>
                  <a:gd name="T1" fmla="*/ 0 h 12"/>
                  <a:gd name="T2" fmla="*/ 0 w 251"/>
                  <a:gd name="T3" fmla="*/ 0 h 12"/>
                  <a:gd name="T4" fmla="*/ 0 w 251"/>
                  <a:gd name="T5" fmla="*/ 207 h 12"/>
                  <a:gd name="T6" fmla="*/ 261 w 251"/>
                  <a:gd name="T7" fmla="*/ 207 h 12"/>
                  <a:gd name="T8" fmla="*/ 261 w 251"/>
                  <a:gd name="T9" fmla="*/ 0 h 12"/>
                  <a:gd name="T10" fmla="*/ 261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6382" name="Freeform 14"/>
              <p:cNvSpPr>
                <a:spLocks/>
              </p:cNvSpPr>
              <p:nvPr/>
            </p:nvSpPr>
            <p:spPr bwMode="ltGray">
              <a:xfrm>
                <a:off x="348" y="1155"/>
                <a:ext cx="419" cy="16"/>
              </a:xfrm>
              <a:custGeom>
                <a:avLst/>
                <a:gdLst/>
                <a:ahLst/>
                <a:cxnLst>
                  <a:cxn ang="0">
                    <a:pos x="0" y="0"/>
                  </a:cxn>
                  <a:cxn ang="0">
                    <a:pos x="0" y="12"/>
                  </a:cxn>
                  <a:cxn ang="0">
                    <a:pos x="418" y="12"/>
                  </a:cxn>
                  <a:cxn ang="0">
                    <a:pos x="418" y="0"/>
                  </a:cxn>
                  <a:cxn ang="0">
                    <a:pos x="0" y="0"/>
                  </a:cxn>
                  <a:cxn ang="0">
                    <a:pos x="0" y="0"/>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w="9525">
                <a:noFill/>
                <a:round/>
                <a:headEnd/>
                <a:tailEnd/>
              </a:ln>
            </p:spPr>
            <p:txBody>
              <a:bodyPr/>
              <a:lstStyle/>
              <a:p>
                <a:pPr>
                  <a:defRPr/>
                </a:pPr>
                <a:endParaRPr lang="en-US">
                  <a:latin typeface="Tahoma" charset="0"/>
                  <a:cs typeface="+mn-cs"/>
                </a:endParaRPr>
              </a:p>
            </p:txBody>
          </p:sp>
        </p:grpSp>
      </p:grpSp>
      <p:sp>
        <p:nvSpPr>
          <p:cNvPr id="186383" name="Rectangle 15"/>
          <p:cNvSpPr>
            <a:spLocks noGrp="1" noChangeArrowheads="1"/>
          </p:cNvSpPr>
          <p:nvPr>
            <p:ph type="title"/>
          </p:nvPr>
        </p:nvSpPr>
        <p:spPr bwMode="auto">
          <a:xfrm>
            <a:off x="1174750" y="333375"/>
            <a:ext cx="8296275" cy="1565275"/>
          </a:xfrm>
          <a:prstGeom prst="rect">
            <a:avLst/>
          </a:prstGeom>
          <a:noFill/>
          <a:ln w="9525">
            <a:noFill/>
            <a:miter lim="800000"/>
            <a:headEnd/>
            <a:tailEnd/>
          </a:ln>
          <a:effectLst/>
        </p:spPr>
        <p:txBody>
          <a:bodyPr vert="horz" wrap="square" lIns="96477" tIns="48239" rIns="96477" bIns="48239" numCol="1" anchor="ctr" anchorCtr="0" compatLnSpc="1">
            <a:prstTxWarp prst="textNoShape">
              <a:avLst/>
            </a:prstTxWarp>
          </a:bodyPr>
          <a:lstStyle/>
          <a:p>
            <a:pPr lvl="0"/>
            <a:r>
              <a:rPr lang="en-US"/>
              <a:t>Click to edit Master title style</a:t>
            </a:r>
          </a:p>
        </p:txBody>
      </p:sp>
      <p:sp>
        <p:nvSpPr>
          <p:cNvPr id="186384" name="Rectangle 16"/>
          <p:cNvSpPr>
            <a:spLocks noGrp="1" noChangeArrowheads="1"/>
          </p:cNvSpPr>
          <p:nvPr>
            <p:ph type="body" idx="1"/>
          </p:nvPr>
        </p:nvSpPr>
        <p:spPr bwMode="auto">
          <a:xfrm>
            <a:off x="1174750" y="2165350"/>
            <a:ext cx="8296275" cy="4498975"/>
          </a:xfrm>
          <a:prstGeom prst="rect">
            <a:avLst/>
          </a:prstGeom>
          <a:noFill/>
          <a:ln w="9525">
            <a:noFill/>
            <a:miter lim="800000"/>
            <a:headEnd/>
            <a:tailEnd/>
          </a:ln>
          <a:effectLst/>
        </p:spPr>
        <p:txBody>
          <a:bodyPr vert="horz" wrap="square" lIns="96477" tIns="48239" rIns="96477" bIns="4823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6385" name="Rectangle 17"/>
          <p:cNvSpPr>
            <a:spLocks noGrp="1" noChangeArrowheads="1"/>
          </p:cNvSpPr>
          <p:nvPr>
            <p:ph type="dt" sz="half" idx="2"/>
          </p:nvPr>
        </p:nvSpPr>
        <p:spPr bwMode="auto">
          <a:xfrm>
            <a:off x="1174750" y="6831013"/>
            <a:ext cx="2095500" cy="500062"/>
          </a:xfrm>
          <a:prstGeom prst="rect">
            <a:avLst/>
          </a:prstGeom>
          <a:noFill/>
          <a:ln w="9525">
            <a:noFill/>
            <a:miter lim="800000"/>
            <a:headEnd/>
            <a:tailEnd/>
          </a:ln>
          <a:effectLst/>
        </p:spPr>
        <p:txBody>
          <a:bodyPr vert="horz" wrap="square" lIns="96477" tIns="48239" rIns="96477" bIns="48239" numCol="1" anchor="t" anchorCtr="0" compatLnSpc="1">
            <a:prstTxWarp prst="textNoShape">
              <a:avLst/>
            </a:prstTxWarp>
          </a:bodyPr>
          <a:lstStyle>
            <a:lvl1pPr eaLnBrk="1" hangingPunct="1">
              <a:defRPr sz="1100">
                <a:effectLst>
                  <a:outerShdw blurRad="38100" dist="38100" dir="2700000" algn="tl">
                    <a:srgbClr val="000000"/>
                  </a:outerShdw>
                </a:effectLst>
                <a:latin typeface="Tahoma" pitchFamily="34" charset="0"/>
                <a:cs typeface="+mn-cs"/>
              </a:defRPr>
            </a:lvl1pPr>
          </a:lstStyle>
          <a:p>
            <a:pPr>
              <a:defRPr/>
            </a:pPr>
            <a:endParaRPr lang="en-US"/>
          </a:p>
        </p:txBody>
      </p:sp>
      <p:sp>
        <p:nvSpPr>
          <p:cNvPr id="186386" name="Rectangle 18"/>
          <p:cNvSpPr>
            <a:spLocks noGrp="1" noChangeArrowheads="1"/>
          </p:cNvSpPr>
          <p:nvPr>
            <p:ph type="ftr" sz="quarter" idx="3"/>
          </p:nvPr>
        </p:nvSpPr>
        <p:spPr bwMode="auto">
          <a:xfrm>
            <a:off x="3771900" y="6831013"/>
            <a:ext cx="3184525" cy="500062"/>
          </a:xfrm>
          <a:prstGeom prst="rect">
            <a:avLst/>
          </a:prstGeom>
          <a:noFill/>
          <a:ln w="9525">
            <a:noFill/>
            <a:miter lim="800000"/>
            <a:headEnd/>
            <a:tailEnd/>
          </a:ln>
          <a:effectLst/>
        </p:spPr>
        <p:txBody>
          <a:bodyPr vert="horz" wrap="square" lIns="96477" tIns="48239" rIns="96477" bIns="48239" numCol="1" anchor="t" anchorCtr="0" compatLnSpc="1">
            <a:prstTxWarp prst="textNoShape">
              <a:avLst/>
            </a:prstTxWarp>
          </a:bodyPr>
          <a:lstStyle>
            <a:lvl1pPr algn="ctr" eaLnBrk="1" hangingPunct="1">
              <a:defRPr sz="1100">
                <a:effectLst>
                  <a:outerShdw blurRad="38100" dist="38100" dir="2700000" algn="tl">
                    <a:srgbClr val="000000"/>
                  </a:outerShdw>
                </a:effectLst>
                <a:latin typeface="Tahoma" pitchFamily="34" charset="0"/>
                <a:cs typeface="+mn-cs"/>
              </a:defRPr>
            </a:lvl1pPr>
          </a:lstStyle>
          <a:p>
            <a:pPr>
              <a:defRPr/>
            </a:pPr>
            <a:endParaRPr lang="en-US"/>
          </a:p>
        </p:txBody>
      </p:sp>
      <p:sp>
        <p:nvSpPr>
          <p:cNvPr id="186387" name="Rectangle 19"/>
          <p:cNvSpPr>
            <a:spLocks noGrp="1" noChangeArrowheads="1"/>
          </p:cNvSpPr>
          <p:nvPr>
            <p:ph type="sldNum" sz="quarter" idx="4"/>
          </p:nvPr>
        </p:nvSpPr>
        <p:spPr bwMode="auto">
          <a:xfrm>
            <a:off x="7375525" y="6831013"/>
            <a:ext cx="2095500" cy="500062"/>
          </a:xfrm>
          <a:prstGeom prst="rect">
            <a:avLst/>
          </a:prstGeom>
          <a:noFill/>
          <a:ln w="9525">
            <a:noFill/>
            <a:miter lim="800000"/>
            <a:headEnd/>
            <a:tailEnd/>
          </a:ln>
          <a:effectLst/>
        </p:spPr>
        <p:txBody>
          <a:bodyPr vert="horz" wrap="square" lIns="96477" tIns="48239" rIns="96477" bIns="48239" numCol="1" anchor="t" anchorCtr="0" compatLnSpc="1">
            <a:prstTxWarp prst="textNoShape">
              <a:avLst/>
            </a:prstTxWarp>
          </a:bodyPr>
          <a:lstStyle>
            <a:lvl1pPr algn="r" eaLnBrk="1" hangingPunct="1">
              <a:defRPr sz="1100" smtClean="0">
                <a:effectLst>
                  <a:outerShdw blurRad="38100" dist="38100" dir="2700000" algn="tl">
                    <a:srgbClr val="000000"/>
                  </a:outerShdw>
                </a:effectLst>
              </a:defRPr>
            </a:lvl1pPr>
          </a:lstStyle>
          <a:p>
            <a:pPr>
              <a:defRPr/>
            </a:pPr>
            <a:fld id="{4A66DE6C-E621-4917-BFDF-0DBC44A0A4F0}"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38"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3937" r:id="rId12"/>
  </p:sldLayoutIdLst>
  <p:txStyles>
    <p:titleStyle>
      <a:lvl1pPr algn="l" defTabSz="966788" rtl="0" eaLnBrk="0" fontAlgn="base" hangingPunct="0">
        <a:spcBef>
          <a:spcPct val="0"/>
        </a:spcBef>
        <a:spcAft>
          <a:spcPct val="0"/>
        </a:spcAft>
        <a:defRPr sz="4700" b="1">
          <a:solidFill>
            <a:schemeClr val="tx2"/>
          </a:solidFill>
          <a:effectLst>
            <a:outerShdw blurRad="38100" dist="38100" dir="2700000" algn="tl">
              <a:srgbClr val="000000"/>
            </a:outerShdw>
          </a:effectLst>
          <a:latin typeface="+mj-lt"/>
          <a:ea typeface="+mj-ea"/>
          <a:cs typeface="+mj-cs"/>
        </a:defRPr>
      </a:lvl1pPr>
      <a:lvl2pPr algn="l" defTabSz="966788" rtl="0" eaLnBrk="0" fontAlgn="base" hangingPunct="0">
        <a:spcBef>
          <a:spcPct val="0"/>
        </a:spcBef>
        <a:spcAft>
          <a:spcPct val="0"/>
        </a:spcAft>
        <a:defRPr sz="4700" b="1">
          <a:solidFill>
            <a:schemeClr val="tx2"/>
          </a:solidFill>
          <a:effectLst>
            <a:outerShdw blurRad="38100" dist="38100" dir="2700000" algn="tl">
              <a:srgbClr val="000000"/>
            </a:outerShdw>
          </a:effectLst>
          <a:latin typeface="Times New Roman" pitchFamily="18" charset="0"/>
        </a:defRPr>
      </a:lvl2pPr>
      <a:lvl3pPr algn="l" defTabSz="966788" rtl="0" eaLnBrk="0" fontAlgn="base" hangingPunct="0">
        <a:spcBef>
          <a:spcPct val="0"/>
        </a:spcBef>
        <a:spcAft>
          <a:spcPct val="0"/>
        </a:spcAft>
        <a:defRPr sz="4700" b="1">
          <a:solidFill>
            <a:schemeClr val="tx2"/>
          </a:solidFill>
          <a:effectLst>
            <a:outerShdw blurRad="38100" dist="38100" dir="2700000" algn="tl">
              <a:srgbClr val="000000"/>
            </a:outerShdw>
          </a:effectLst>
          <a:latin typeface="Times New Roman" pitchFamily="18" charset="0"/>
        </a:defRPr>
      </a:lvl3pPr>
      <a:lvl4pPr algn="l" defTabSz="966788" rtl="0" eaLnBrk="0" fontAlgn="base" hangingPunct="0">
        <a:spcBef>
          <a:spcPct val="0"/>
        </a:spcBef>
        <a:spcAft>
          <a:spcPct val="0"/>
        </a:spcAft>
        <a:defRPr sz="4700" b="1">
          <a:solidFill>
            <a:schemeClr val="tx2"/>
          </a:solidFill>
          <a:effectLst>
            <a:outerShdw blurRad="38100" dist="38100" dir="2700000" algn="tl">
              <a:srgbClr val="000000"/>
            </a:outerShdw>
          </a:effectLst>
          <a:latin typeface="Times New Roman" pitchFamily="18" charset="0"/>
        </a:defRPr>
      </a:lvl4pPr>
      <a:lvl5pPr algn="l" defTabSz="966788" rtl="0" eaLnBrk="0" fontAlgn="base" hangingPunct="0">
        <a:spcBef>
          <a:spcPct val="0"/>
        </a:spcBef>
        <a:spcAft>
          <a:spcPct val="0"/>
        </a:spcAft>
        <a:defRPr sz="4700" b="1">
          <a:solidFill>
            <a:schemeClr val="tx2"/>
          </a:solidFill>
          <a:effectLst>
            <a:outerShdw blurRad="38100" dist="38100" dir="2700000" algn="tl">
              <a:srgbClr val="000000"/>
            </a:outerShdw>
          </a:effectLst>
          <a:latin typeface="Times New Roman" pitchFamily="18" charset="0"/>
        </a:defRPr>
      </a:lvl5pPr>
      <a:lvl6pPr marL="457200" algn="l" defTabSz="966788" rtl="0" fontAlgn="base">
        <a:spcBef>
          <a:spcPct val="0"/>
        </a:spcBef>
        <a:spcAft>
          <a:spcPct val="0"/>
        </a:spcAft>
        <a:defRPr sz="4700" b="1">
          <a:solidFill>
            <a:schemeClr val="tx2"/>
          </a:solidFill>
          <a:effectLst>
            <a:outerShdw blurRad="38100" dist="38100" dir="2700000" algn="tl">
              <a:srgbClr val="000000"/>
            </a:outerShdw>
          </a:effectLst>
          <a:latin typeface="Times New Roman" pitchFamily="18" charset="0"/>
        </a:defRPr>
      </a:lvl6pPr>
      <a:lvl7pPr marL="914400" algn="l" defTabSz="966788" rtl="0" fontAlgn="base">
        <a:spcBef>
          <a:spcPct val="0"/>
        </a:spcBef>
        <a:spcAft>
          <a:spcPct val="0"/>
        </a:spcAft>
        <a:defRPr sz="4700" b="1">
          <a:solidFill>
            <a:schemeClr val="tx2"/>
          </a:solidFill>
          <a:effectLst>
            <a:outerShdw blurRad="38100" dist="38100" dir="2700000" algn="tl">
              <a:srgbClr val="000000"/>
            </a:outerShdw>
          </a:effectLst>
          <a:latin typeface="Times New Roman" pitchFamily="18" charset="0"/>
        </a:defRPr>
      </a:lvl7pPr>
      <a:lvl8pPr marL="1371600" algn="l" defTabSz="966788" rtl="0" fontAlgn="base">
        <a:spcBef>
          <a:spcPct val="0"/>
        </a:spcBef>
        <a:spcAft>
          <a:spcPct val="0"/>
        </a:spcAft>
        <a:defRPr sz="4700" b="1">
          <a:solidFill>
            <a:schemeClr val="tx2"/>
          </a:solidFill>
          <a:effectLst>
            <a:outerShdw blurRad="38100" dist="38100" dir="2700000" algn="tl">
              <a:srgbClr val="000000"/>
            </a:outerShdw>
          </a:effectLst>
          <a:latin typeface="Times New Roman" pitchFamily="18" charset="0"/>
        </a:defRPr>
      </a:lvl8pPr>
      <a:lvl9pPr marL="1828800" algn="l" defTabSz="966788" rtl="0" fontAlgn="base">
        <a:spcBef>
          <a:spcPct val="0"/>
        </a:spcBef>
        <a:spcAft>
          <a:spcPct val="0"/>
        </a:spcAft>
        <a:defRPr sz="4700" b="1">
          <a:solidFill>
            <a:schemeClr val="tx2"/>
          </a:solidFill>
          <a:effectLst>
            <a:outerShdw blurRad="38100" dist="38100" dir="2700000" algn="tl">
              <a:srgbClr val="000000"/>
            </a:outerShdw>
          </a:effectLst>
          <a:latin typeface="Times New Roman" pitchFamily="18" charset="0"/>
        </a:defRPr>
      </a:lvl9pPr>
    </p:titleStyle>
    <p:bodyStyle>
      <a:lvl1pPr marL="360363" indent="-360363" algn="l" defTabSz="966788" rtl="0" eaLnBrk="0" fontAlgn="base" hangingPunct="0">
        <a:spcBef>
          <a:spcPct val="20000"/>
        </a:spcBef>
        <a:spcAft>
          <a:spcPct val="0"/>
        </a:spcAft>
        <a:buClr>
          <a:schemeClr val="hlink"/>
        </a:buClr>
        <a:buSzPct val="70000"/>
        <a:buFont typeface="Wingdings" panose="05000000000000000000" pitchFamily="2" charset="2"/>
        <a:buChar char="n"/>
        <a:defRPr sz="3400">
          <a:solidFill>
            <a:schemeClr val="tx1"/>
          </a:solidFill>
          <a:effectLst>
            <a:outerShdw blurRad="38100" dist="38100" dir="2700000" algn="tl">
              <a:srgbClr val="000000"/>
            </a:outerShdw>
          </a:effectLst>
          <a:latin typeface="+mn-lt"/>
          <a:ea typeface="+mn-ea"/>
          <a:cs typeface="+mn-cs"/>
        </a:defRPr>
      </a:lvl1pPr>
      <a:lvl2pPr marL="785813" indent="-303213" algn="l" defTabSz="966788" rtl="0" eaLnBrk="0" fontAlgn="base" hangingPunct="0">
        <a:spcBef>
          <a:spcPct val="20000"/>
        </a:spcBef>
        <a:spcAft>
          <a:spcPct val="0"/>
        </a:spcAft>
        <a:buClr>
          <a:schemeClr val="tx1"/>
        </a:buClr>
        <a:buChar char="–"/>
        <a:defRPr sz="3000">
          <a:solidFill>
            <a:schemeClr val="tx1"/>
          </a:solidFill>
          <a:effectLst>
            <a:outerShdw blurRad="38100" dist="38100" dir="2700000" algn="tl">
              <a:srgbClr val="000000"/>
            </a:outerShdw>
          </a:effectLst>
          <a:latin typeface="+mn-lt"/>
        </a:defRPr>
      </a:lvl2pPr>
      <a:lvl3pPr marL="1208088" indent="-241300" algn="l" defTabSz="966788" rtl="0" eaLnBrk="0" fontAlgn="base" hangingPunct="0">
        <a:spcBef>
          <a:spcPct val="20000"/>
        </a:spcBef>
        <a:spcAft>
          <a:spcPct val="0"/>
        </a:spcAft>
        <a:buClr>
          <a:schemeClr val="hlink"/>
        </a:buClr>
        <a:buSzPct val="70000"/>
        <a:buFont typeface="Wingdings" panose="05000000000000000000" pitchFamily="2" charset="2"/>
        <a:buChar char="n"/>
        <a:defRPr sz="2500">
          <a:solidFill>
            <a:schemeClr val="tx1"/>
          </a:solidFill>
          <a:effectLst>
            <a:outerShdw blurRad="38100" dist="38100" dir="2700000" algn="tl">
              <a:srgbClr val="000000"/>
            </a:outerShdw>
          </a:effectLst>
          <a:latin typeface="+mn-lt"/>
        </a:defRPr>
      </a:lvl3pPr>
      <a:lvl4pPr marL="1690688" indent="-241300" algn="l" defTabSz="966788" rtl="0" eaLnBrk="0" fontAlgn="base" hangingPunct="0">
        <a:spcBef>
          <a:spcPct val="20000"/>
        </a:spcBef>
        <a:spcAft>
          <a:spcPct val="0"/>
        </a:spcAft>
        <a:buClr>
          <a:schemeClr val="tx1"/>
        </a:buClr>
        <a:buChar char="–"/>
        <a:defRPr sz="2100">
          <a:solidFill>
            <a:schemeClr val="tx1"/>
          </a:solidFill>
          <a:effectLst>
            <a:outerShdw blurRad="38100" dist="38100" dir="2700000" algn="tl">
              <a:srgbClr val="000000"/>
            </a:outerShdw>
          </a:effectLst>
          <a:latin typeface="+mn-lt"/>
        </a:defRPr>
      </a:lvl4pPr>
      <a:lvl5pPr marL="2174875" indent="-241300" algn="l" defTabSz="966788" rtl="0" eaLnBrk="0" fontAlgn="base" hangingPunct="0">
        <a:spcBef>
          <a:spcPct val="20000"/>
        </a:spcBef>
        <a:spcAft>
          <a:spcPct val="0"/>
        </a:spcAft>
        <a:buClr>
          <a:schemeClr val="hlink"/>
        </a:buClr>
        <a:buSzPct val="70000"/>
        <a:buFont typeface="Wingdings" panose="05000000000000000000" pitchFamily="2" charset="2"/>
        <a:buChar char="n"/>
        <a:defRPr sz="2100">
          <a:solidFill>
            <a:schemeClr val="tx1"/>
          </a:solidFill>
          <a:effectLst>
            <a:outerShdw blurRad="38100" dist="38100" dir="2700000" algn="tl">
              <a:srgbClr val="000000"/>
            </a:outerShdw>
          </a:effectLst>
          <a:latin typeface="+mn-lt"/>
        </a:defRPr>
      </a:lvl5pPr>
      <a:lvl6pPr marL="2632075" indent="-241300" algn="l" defTabSz="966788" rtl="0" fontAlgn="base">
        <a:spcBef>
          <a:spcPct val="20000"/>
        </a:spcBef>
        <a:spcAft>
          <a:spcPct val="0"/>
        </a:spcAft>
        <a:buClr>
          <a:schemeClr val="hlink"/>
        </a:buClr>
        <a:buSzPct val="70000"/>
        <a:buFont typeface="Wingdings" pitchFamily="2" charset="2"/>
        <a:buChar char="n"/>
        <a:defRPr sz="2100">
          <a:solidFill>
            <a:schemeClr val="tx1"/>
          </a:solidFill>
          <a:effectLst>
            <a:outerShdw blurRad="38100" dist="38100" dir="2700000" algn="tl">
              <a:srgbClr val="000000"/>
            </a:outerShdw>
          </a:effectLst>
          <a:latin typeface="+mn-lt"/>
        </a:defRPr>
      </a:lvl6pPr>
      <a:lvl7pPr marL="3089275" indent="-241300" algn="l" defTabSz="966788" rtl="0" fontAlgn="base">
        <a:spcBef>
          <a:spcPct val="20000"/>
        </a:spcBef>
        <a:spcAft>
          <a:spcPct val="0"/>
        </a:spcAft>
        <a:buClr>
          <a:schemeClr val="hlink"/>
        </a:buClr>
        <a:buSzPct val="70000"/>
        <a:buFont typeface="Wingdings" pitchFamily="2" charset="2"/>
        <a:buChar char="n"/>
        <a:defRPr sz="2100">
          <a:solidFill>
            <a:schemeClr val="tx1"/>
          </a:solidFill>
          <a:effectLst>
            <a:outerShdw blurRad="38100" dist="38100" dir="2700000" algn="tl">
              <a:srgbClr val="000000"/>
            </a:outerShdw>
          </a:effectLst>
          <a:latin typeface="+mn-lt"/>
        </a:defRPr>
      </a:lvl7pPr>
      <a:lvl8pPr marL="3546475" indent="-241300" algn="l" defTabSz="966788" rtl="0" fontAlgn="base">
        <a:spcBef>
          <a:spcPct val="20000"/>
        </a:spcBef>
        <a:spcAft>
          <a:spcPct val="0"/>
        </a:spcAft>
        <a:buClr>
          <a:schemeClr val="hlink"/>
        </a:buClr>
        <a:buSzPct val="70000"/>
        <a:buFont typeface="Wingdings" pitchFamily="2" charset="2"/>
        <a:buChar char="n"/>
        <a:defRPr sz="2100">
          <a:solidFill>
            <a:schemeClr val="tx1"/>
          </a:solidFill>
          <a:effectLst>
            <a:outerShdw blurRad="38100" dist="38100" dir="2700000" algn="tl">
              <a:srgbClr val="000000"/>
            </a:outerShdw>
          </a:effectLst>
          <a:latin typeface="+mn-lt"/>
        </a:defRPr>
      </a:lvl8pPr>
      <a:lvl9pPr marL="4003675" indent="-241300" algn="l" defTabSz="966788" rtl="0" fontAlgn="base">
        <a:spcBef>
          <a:spcPct val="20000"/>
        </a:spcBef>
        <a:spcAft>
          <a:spcPct val="0"/>
        </a:spcAft>
        <a:buClr>
          <a:schemeClr val="hlink"/>
        </a:buClr>
        <a:buSzPct val="70000"/>
        <a:buFont typeface="Wingdings" pitchFamily="2" charset="2"/>
        <a:buChar char="n"/>
        <a:defRPr sz="21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33375"/>
            <a:ext cx="9067800" cy="1565275"/>
          </a:xfrm>
        </p:spPr>
        <p:txBody>
          <a:bodyPr/>
          <a:lstStyle/>
          <a:p>
            <a:pPr algn="ctr"/>
            <a:r>
              <a:rPr lang="en-US" dirty="0"/>
              <a:t/>
            </a:r>
            <a:br>
              <a:rPr lang="en-US" dirty="0"/>
            </a:br>
            <a:r>
              <a:rPr lang="en-US" sz="5400" dirty="0">
                <a:solidFill>
                  <a:srgbClr val="00FFFF"/>
                </a:solidFill>
              </a:rPr>
              <a:t>The Power of Sunday</a:t>
            </a:r>
            <a:r>
              <a:rPr lang="en-US" dirty="0">
                <a:solidFill>
                  <a:srgbClr val="00FFFF"/>
                </a:solidFill>
              </a:rPr>
              <a:t/>
            </a:r>
            <a:br>
              <a:rPr lang="en-US" dirty="0">
                <a:solidFill>
                  <a:srgbClr val="00FFFF"/>
                </a:solidFill>
              </a:rPr>
            </a:br>
            <a:endParaRPr lang="en-US" dirty="0">
              <a:solidFill>
                <a:srgbClr val="00FFFF"/>
              </a:solidFill>
            </a:endParaRPr>
          </a:p>
        </p:txBody>
      </p:sp>
      <p:sp>
        <p:nvSpPr>
          <p:cNvPr id="4" name="Content Placeholder 3"/>
          <p:cNvSpPr>
            <a:spLocks noGrp="1"/>
          </p:cNvSpPr>
          <p:nvPr>
            <p:ph idx="1"/>
          </p:nvPr>
        </p:nvSpPr>
        <p:spPr>
          <a:xfrm>
            <a:off x="1174750" y="2165350"/>
            <a:ext cx="8296275" cy="5332413"/>
          </a:xfrm>
        </p:spPr>
        <p:txBody>
          <a:bodyPr/>
          <a:lstStyle/>
          <a:p>
            <a:pPr marL="0" indent="0" algn="ctr">
              <a:buNone/>
            </a:pPr>
            <a:r>
              <a:rPr lang="en-US" sz="4000" dirty="0">
                <a:latin typeface="+mj-lt"/>
              </a:rPr>
              <a:t/>
            </a:r>
            <a:br>
              <a:rPr lang="en-US" sz="4000" dirty="0">
                <a:latin typeface="+mj-lt"/>
              </a:rPr>
            </a:br>
            <a:r>
              <a:rPr lang="en-US" sz="4000" b="1" dirty="0">
                <a:latin typeface="+mj-lt"/>
              </a:rPr>
              <a:t>The Reordering and Healing </a:t>
            </a:r>
          </a:p>
          <a:p>
            <a:pPr marL="0" indent="0" algn="ctr">
              <a:buNone/>
            </a:pPr>
            <a:r>
              <a:rPr lang="en-US" sz="4000" b="1" dirty="0">
                <a:latin typeface="+mj-lt"/>
              </a:rPr>
              <a:t>Qualities of the Lord’s Day</a:t>
            </a:r>
          </a:p>
          <a:p>
            <a:pPr marL="0" indent="0" algn="ctr">
              <a:buNone/>
            </a:pPr>
            <a:endParaRPr lang="en-US" sz="4000" b="1" dirty="0">
              <a:latin typeface="+mj-lt"/>
            </a:endParaRPr>
          </a:p>
          <a:p>
            <a:pPr marL="0" indent="0" algn="ctr">
              <a:buNone/>
            </a:pPr>
            <a:r>
              <a:rPr lang="en-US" sz="2600" b="1" dirty="0">
                <a:latin typeface="+mj-lt"/>
              </a:rPr>
              <a:t>Spring Formation Day</a:t>
            </a:r>
          </a:p>
          <a:p>
            <a:pPr marL="0" indent="0" algn="ctr">
              <a:buNone/>
            </a:pPr>
            <a:r>
              <a:rPr lang="en-US" sz="2600" b="1" dirty="0">
                <a:latin typeface="+mj-lt"/>
              </a:rPr>
              <a:t>for Parish Leaders</a:t>
            </a:r>
          </a:p>
          <a:p>
            <a:pPr marL="0" indent="0" algn="ctr">
              <a:buNone/>
            </a:pPr>
            <a:endParaRPr lang="en-US" sz="2600" b="1" dirty="0">
              <a:latin typeface="+mj-lt"/>
            </a:endParaRPr>
          </a:p>
          <a:p>
            <a:pPr marL="0" indent="0" algn="ctr">
              <a:buNone/>
            </a:pPr>
            <a:r>
              <a:rPr lang="en-US" sz="2600" b="1" dirty="0">
                <a:latin typeface="+mj-lt"/>
              </a:rPr>
              <a:t>May 9, 2019 </a:t>
            </a:r>
          </a:p>
          <a:p>
            <a:pPr marL="0" indent="0" algn="ctr">
              <a:buNone/>
            </a:pPr>
            <a:endParaRPr lang="en-US" sz="2600" b="1" dirty="0">
              <a:latin typeface="+mj-lt"/>
            </a:endParaRPr>
          </a:p>
          <a:p>
            <a:pPr marL="0" indent="0" algn="ctr">
              <a:buNone/>
            </a:pPr>
            <a:r>
              <a:rPr lang="en-US" sz="2600" b="1" dirty="0">
                <a:latin typeface="+mj-lt"/>
              </a:rPr>
              <a:t>  </a:t>
            </a:r>
          </a:p>
          <a:p>
            <a:pPr marL="0" indent="0" algn="ctr">
              <a:buNone/>
            </a:pPr>
            <a:endParaRPr lang="en-US" sz="4000" b="1" dirty="0">
              <a:latin typeface="+mj-lt"/>
            </a:endParaRPr>
          </a:p>
        </p:txBody>
      </p:sp>
    </p:spTree>
    <p:extLst>
      <p:ext uri="{BB962C8B-B14F-4D97-AF65-F5344CB8AC3E}">
        <p14:creationId xmlns:p14="http://schemas.microsoft.com/office/powerpoint/2010/main" val="145209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500"/>
                                        <p:tgtEl>
                                          <p:spTgt spid="4">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500"/>
                                        <p:tgtEl>
                                          <p:spTgt spid="4">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fade">
                                      <p:cBhvr>
                                        <p:cTn id="19" dur="500"/>
                                        <p:tgtEl>
                                          <p:spTgt spid="4">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animEffect transition="in" filter="fade">
                                      <p:cBhvr>
                                        <p:cTn id="25"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FFFF"/>
                </a:solidFill>
              </a:rPr>
              <a:t>Habit of Celebration</a:t>
            </a:r>
            <a:br>
              <a:rPr lang="en-US" dirty="0">
                <a:solidFill>
                  <a:srgbClr val="00FFFF"/>
                </a:solidFill>
              </a:rPr>
            </a:br>
            <a:r>
              <a:rPr lang="en-US" sz="3600" dirty="0">
                <a:solidFill>
                  <a:srgbClr val="00FFFF"/>
                </a:solidFill>
              </a:rPr>
              <a:t>Sacramental Imagination</a:t>
            </a:r>
          </a:p>
        </p:txBody>
      </p:sp>
      <p:sp>
        <p:nvSpPr>
          <p:cNvPr id="3" name="Content Placeholder 2"/>
          <p:cNvSpPr>
            <a:spLocks noGrp="1"/>
          </p:cNvSpPr>
          <p:nvPr>
            <p:ph sz="half" idx="1"/>
          </p:nvPr>
        </p:nvSpPr>
        <p:spPr>
          <a:xfrm>
            <a:off x="2667000" y="2529681"/>
            <a:ext cx="5867400" cy="3276600"/>
          </a:xfrm>
        </p:spPr>
        <p:txBody>
          <a:bodyPr/>
          <a:lstStyle/>
          <a:p>
            <a:pPr defTabSz="914400">
              <a:spcBef>
                <a:spcPct val="30000"/>
              </a:spcBef>
              <a:buClr>
                <a:srgbClr val="00FFFF"/>
              </a:buClr>
              <a:buSzPct val="110000"/>
              <a:buFont typeface="Wingdings" panose="05000000000000000000" pitchFamily="2" charset="2"/>
              <a:buChar char="§"/>
              <a:defRPr/>
            </a:pPr>
            <a:r>
              <a:rPr lang="en-US" altLang="en-US" dirty="0">
                <a:latin typeface="+mj-lt"/>
                <a:cs typeface="Times New Roman" panose="02020603050405020304" pitchFamily="18" charset="0"/>
              </a:rPr>
              <a:t>“For Christians, Sunday is ‘the fundamental </a:t>
            </a:r>
            <a:r>
              <a:rPr lang="en-US" altLang="en-US" dirty="0" err="1">
                <a:latin typeface="+mj-lt"/>
                <a:cs typeface="Times New Roman" panose="02020603050405020304" pitchFamily="18" charset="0"/>
              </a:rPr>
              <a:t>feastday</a:t>
            </a:r>
            <a:r>
              <a:rPr lang="en-US" altLang="en-US" dirty="0">
                <a:latin typeface="+mj-lt"/>
                <a:cs typeface="Times New Roman" panose="02020603050405020304" pitchFamily="18" charset="0"/>
              </a:rPr>
              <a:t>’, established not only to mark the succession of time </a:t>
            </a:r>
            <a:r>
              <a:rPr lang="en-US" altLang="en-US" b="1" dirty="0">
                <a:latin typeface="+mj-lt"/>
                <a:cs typeface="Times New Roman" panose="02020603050405020304" pitchFamily="18" charset="0"/>
              </a:rPr>
              <a:t>but to reveal time’s deeper meaning.” </a:t>
            </a:r>
          </a:p>
          <a:p>
            <a:pPr marL="0" indent="0" algn="r" defTabSz="914400">
              <a:spcBef>
                <a:spcPct val="30000"/>
              </a:spcBef>
              <a:buClr>
                <a:srgbClr val="00FFFF"/>
              </a:buClr>
              <a:buSzPct val="110000"/>
              <a:buNone/>
              <a:defRPr/>
            </a:pPr>
            <a:r>
              <a:rPr lang="en-US" altLang="en-US" dirty="0">
                <a:latin typeface="+mj-lt"/>
                <a:cs typeface="Times New Roman" panose="02020603050405020304" pitchFamily="18" charset="0"/>
              </a:rPr>
              <a:t>St. John Paul II</a:t>
            </a:r>
            <a:endParaRPr lang="en-US" altLang="en-US" b="1" dirty="0">
              <a:latin typeface="+mj-lt"/>
              <a:cs typeface="Times New Roman" panose="02020603050405020304" pitchFamily="18" charset="0"/>
            </a:endParaRPr>
          </a:p>
          <a:p>
            <a:pPr marL="0" indent="0">
              <a:buNone/>
            </a:pPr>
            <a:endParaRPr lang="en-US" dirty="0">
              <a:latin typeface="+mj-lt"/>
            </a:endParaRPr>
          </a:p>
        </p:txBody>
      </p:sp>
    </p:spTree>
    <p:extLst>
      <p:ext uri="{BB962C8B-B14F-4D97-AF65-F5344CB8AC3E}">
        <p14:creationId xmlns:p14="http://schemas.microsoft.com/office/powerpoint/2010/main" val="2350045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algn="ctr"/>
            <a:r>
              <a:rPr lang="en-US" altLang="en-US" sz="4400" dirty="0">
                <a:solidFill>
                  <a:srgbClr val="00FFFF"/>
                </a:solidFill>
                <a:effectLst/>
              </a:rPr>
              <a:t>Habit of Fraternal Charity</a:t>
            </a:r>
            <a:r>
              <a:rPr lang="en-US" altLang="en-US" sz="3200" dirty="0">
                <a:solidFill>
                  <a:srgbClr val="00FFFF"/>
                </a:solidFill>
                <a:effectLst/>
              </a:rPr>
              <a:t/>
            </a:r>
            <a:br>
              <a:rPr lang="en-US" altLang="en-US" sz="3200" dirty="0">
                <a:solidFill>
                  <a:srgbClr val="00FFFF"/>
                </a:solidFill>
                <a:effectLst/>
              </a:rPr>
            </a:br>
            <a:r>
              <a:rPr lang="en-US" altLang="en-US" sz="3200" dirty="0">
                <a:solidFill>
                  <a:srgbClr val="00FFFF"/>
                </a:solidFill>
                <a:effectLst/>
              </a:rPr>
              <a:t>The Peripheries</a:t>
            </a:r>
          </a:p>
        </p:txBody>
      </p:sp>
      <p:sp>
        <p:nvSpPr>
          <p:cNvPr id="3" name="Content Placeholder 2"/>
          <p:cNvSpPr>
            <a:spLocks noGrp="1"/>
          </p:cNvSpPr>
          <p:nvPr>
            <p:ph idx="1"/>
          </p:nvPr>
        </p:nvSpPr>
        <p:spPr>
          <a:xfrm>
            <a:off x="609600" y="1997075"/>
            <a:ext cx="9144000" cy="5257006"/>
          </a:xfrm>
        </p:spPr>
        <p:txBody>
          <a:bodyPr/>
          <a:lstStyle/>
          <a:p>
            <a:pPr>
              <a:buClr>
                <a:srgbClr val="00FFFF"/>
              </a:buClr>
              <a:defRPr/>
            </a:pPr>
            <a:r>
              <a:rPr lang="en-US" sz="2600" dirty="0">
                <a:effectLst/>
                <a:latin typeface="+mj-lt"/>
              </a:rPr>
              <a:t>”From the Sunday Mass there flows a tide of </a:t>
            </a:r>
            <a:r>
              <a:rPr lang="en-US" sz="2600" b="1" i="1" dirty="0">
                <a:effectLst/>
                <a:latin typeface="+mj-lt"/>
              </a:rPr>
              <a:t>charity </a:t>
            </a:r>
            <a:r>
              <a:rPr lang="en-US" sz="2600" dirty="0">
                <a:effectLst/>
                <a:latin typeface="+mj-lt"/>
              </a:rPr>
              <a:t>destined to spread into the whole life of the faithful, beginning by inspiring the very way in which they live the rest of Sunday. . . . </a:t>
            </a:r>
          </a:p>
          <a:p>
            <a:pPr>
              <a:buClr>
                <a:srgbClr val="00FFFF"/>
              </a:buClr>
              <a:defRPr/>
            </a:pPr>
            <a:r>
              <a:rPr lang="en-US" sz="2600" dirty="0">
                <a:effectLst/>
                <a:latin typeface="+mj-lt"/>
              </a:rPr>
              <a:t>[The faithful] look around to find people who may need their help. It may be that in their </a:t>
            </a:r>
            <a:r>
              <a:rPr lang="en-US" sz="2600" dirty="0" err="1">
                <a:effectLst/>
                <a:latin typeface="+mj-lt"/>
              </a:rPr>
              <a:t>neighbourhood</a:t>
            </a:r>
            <a:r>
              <a:rPr lang="en-US" sz="2600" dirty="0">
                <a:effectLst/>
                <a:latin typeface="+mj-lt"/>
              </a:rPr>
              <a:t> or among those they know there are sick people, elderly people, children or immigrants who precisely on Sundays feel more keenly their isolation, needs and suffering.  . .  [These] </a:t>
            </a:r>
            <a:r>
              <a:rPr lang="en-US" altLang="en-US" sz="2600" dirty="0">
                <a:solidFill>
                  <a:srgbClr val="FFFFFF"/>
                </a:solidFill>
                <a:effectLst/>
                <a:latin typeface="+mj-lt"/>
              </a:rPr>
              <a:t>few hours in voluntary work and acts of solidarity . . . would certainly be ways of bringing into people’s lives the love of Christ received at the Eucharistic table.”</a:t>
            </a:r>
          </a:p>
          <a:p>
            <a:pPr marL="0" indent="0" algn="r">
              <a:buClr>
                <a:srgbClr val="00FFFF"/>
              </a:buClr>
              <a:buNone/>
              <a:defRPr/>
            </a:pPr>
            <a:r>
              <a:rPr lang="en-US" altLang="en-US" sz="2600" dirty="0">
                <a:solidFill>
                  <a:srgbClr val="FFFFFF"/>
                </a:solidFill>
                <a:effectLst/>
                <a:latin typeface="+mj-lt"/>
              </a:rPr>
              <a:t> St. John Paul II, </a:t>
            </a:r>
            <a:r>
              <a:rPr lang="en-US" altLang="en-US" sz="2600" i="1" dirty="0">
                <a:solidFill>
                  <a:srgbClr val="FFFFFF"/>
                </a:solidFill>
                <a:effectLst/>
                <a:latin typeface="+mj-lt"/>
              </a:rPr>
              <a:t>Dies Domini</a:t>
            </a:r>
            <a:endParaRPr lang="en-US" altLang="en-US" sz="2600" dirty="0">
              <a:effectLst/>
              <a:latin typeface="+mj-lt"/>
            </a:endParaRPr>
          </a:p>
          <a:p>
            <a:pPr>
              <a:defRPr/>
            </a:pPr>
            <a:endParaRPr lang="en-US" sz="2600" dirty="0">
              <a:latin typeface="+mj-lt"/>
            </a:endParaRPr>
          </a:p>
        </p:txBody>
      </p:sp>
    </p:spTree>
    <p:extLst>
      <p:ext uri="{BB962C8B-B14F-4D97-AF65-F5344CB8AC3E}">
        <p14:creationId xmlns:p14="http://schemas.microsoft.com/office/powerpoint/2010/main" val="40984852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fade">
                                      <p:cBhvr>
                                        <p:cTn id="7" dur="500"/>
                                        <p:tgtEl>
                                          <p:spTgt spid="4198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14400" y="333375"/>
            <a:ext cx="9144000" cy="1565275"/>
          </a:xfrm>
        </p:spPr>
        <p:txBody>
          <a:bodyPr/>
          <a:lstStyle/>
          <a:p>
            <a:pPr algn="ctr"/>
            <a:r>
              <a:rPr lang="en-US" sz="4800" dirty="0">
                <a:solidFill>
                  <a:srgbClr val="00FFFF"/>
                </a:solidFill>
                <a:effectLst/>
              </a:rPr>
              <a:t>III. </a:t>
            </a:r>
            <a:r>
              <a:rPr lang="en-US" sz="4800" u="sng" dirty="0">
                <a:solidFill>
                  <a:srgbClr val="00FFFF"/>
                </a:solidFill>
              </a:rPr>
              <a:t>Lord’s Day Practices</a:t>
            </a:r>
            <a:r>
              <a:rPr lang="en-US" sz="4800" dirty="0">
                <a:solidFill>
                  <a:srgbClr val="00FFFF"/>
                </a:solidFill>
              </a:rPr>
              <a:t> </a:t>
            </a:r>
            <a:br>
              <a:rPr lang="en-US" sz="4800" dirty="0">
                <a:solidFill>
                  <a:srgbClr val="00FFFF"/>
                </a:solidFill>
              </a:rPr>
            </a:br>
            <a:r>
              <a:rPr lang="en-US" sz="3600" dirty="0">
                <a:solidFill>
                  <a:srgbClr val="00FFFF"/>
                </a:solidFill>
              </a:rPr>
              <a:t>A Way of Life</a:t>
            </a:r>
          </a:p>
        </p:txBody>
      </p:sp>
      <p:sp>
        <p:nvSpPr>
          <p:cNvPr id="6" name="Content Placeholder 5"/>
          <p:cNvSpPr>
            <a:spLocks noGrp="1"/>
          </p:cNvSpPr>
          <p:nvPr>
            <p:ph sz="half" idx="1"/>
          </p:nvPr>
        </p:nvSpPr>
        <p:spPr>
          <a:xfrm>
            <a:off x="2209800" y="2301081"/>
            <a:ext cx="5943600" cy="4363244"/>
          </a:xfrm>
        </p:spPr>
        <p:txBody>
          <a:bodyPr/>
          <a:lstStyle/>
          <a:p>
            <a:pPr>
              <a:buClr>
                <a:srgbClr val="00FFFF"/>
              </a:buClr>
            </a:pPr>
            <a:r>
              <a:rPr lang="en-US" sz="3200" dirty="0">
                <a:latin typeface="+mj-lt"/>
              </a:rPr>
              <a:t>Preparation </a:t>
            </a:r>
          </a:p>
          <a:p>
            <a:pPr>
              <a:buClr>
                <a:srgbClr val="00FFFF"/>
              </a:buClr>
            </a:pPr>
            <a:r>
              <a:rPr lang="en-US" sz="3200" dirty="0">
                <a:latin typeface="+mj-lt"/>
              </a:rPr>
              <a:t>Tech Fast</a:t>
            </a:r>
          </a:p>
          <a:p>
            <a:pPr>
              <a:buClr>
                <a:srgbClr val="00FFFF"/>
              </a:buClr>
            </a:pPr>
            <a:r>
              <a:rPr lang="en-US" sz="3200" dirty="0">
                <a:latin typeface="+mj-lt"/>
              </a:rPr>
              <a:t>Sabbath Prayer</a:t>
            </a:r>
          </a:p>
          <a:p>
            <a:pPr>
              <a:buClr>
                <a:srgbClr val="00FFFF"/>
              </a:buClr>
            </a:pPr>
            <a:r>
              <a:rPr lang="en-US" sz="3200" dirty="0">
                <a:latin typeface="+mj-lt"/>
              </a:rPr>
              <a:t>Sabbath Walk</a:t>
            </a:r>
          </a:p>
          <a:p>
            <a:pPr>
              <a:buClr>
                <a:srgbClr val="00FFFF"/>
              </a:buClr>
            </a:pPr>
            <a:r>
              <a:rPr lang="en-US" sz="3200" dirty="0">
                <a:latin typeface="+mj-lt"/>
              </a:rPr>
              <a:t>Mass</a:t>
            </a:r>
          </a:p>
          <a:p>
            <a:pPr>
              <a:buClr>
                <a:srgbClr val="00FFFF"/>
              </a:buClr>
            </a:pPr>
            <a:r>
              <a:rPr lang="en-US" sz="3200" dirty="0">
                <a:latin typeface="+mj-lt"/>
              </a:rPr>
              <a:t>Feast/Brunch</a:t>
            </a:r>
          </a:p>
          <a:p>
            <a:pPr>
              <a:buClr>
                <a:srgbClr val="00FFFF"/>
              </a:buClr>
            </a:pPr>
            <a:r>
              <a:rPr lang="en-US" sz="3200" dirty="0">
                <a:latin typeface="+mj-lt"/>
              </a:rPr>
              <a:t>Games</a:t>
            </a:r>
          </a:p>
          <a:p>
            <a:pPr>
              <a:buClr>
                <a:srgbClr val="00FFFF"/>
              </a:buClr>
            </a:pPr>
            <a:r>
              <a:rPr lang="en-US" sz="3200" dirty="0">
                <a:latin typeface="+mj-lt"/>
              </a:rPr>
              <a:t>Charity: Volunteer/Visits/etc.</a:t>
            </a:r>
            <a:br>
              <a:rPr lang="en-US" sz="3200" dirty="0">
                <a:latin typeface="+mj-lt"/>
              </a:rPr>
            </a:br>
            <a:r>
              <a:rPr lang="en-US" sz="3200" dirty="0">
                <a:latin typeface="+mj-lt"/>
              </a:rPr>
              <a:t> </a:t>
            </a:r>
          </a:p>
          <a:p>
            <a:pPr>
              <a:buClr>
                <a:srgbClr val="00FFFF"/>
              </a:buClr>
            </a:pPr>
            <a:endParaRPr lang="en-US" sz="3000" dirty="0"/>
          </a:p>
        </p:txBody>
      </p:sp>
    </p:spTree>
    <p:extLst>
      <p:ext uri="{BB962C8B-B14F-4D97-AF65-F5344CB8AC3E}">
        <p14:creationId xmlns:p14="http://schemas.microsoft.com/office/powerpoint/2010/main" val="1256897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fade">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fade">
                                      <p:cBhvr>
                                        <p:cTn id="27" dur="5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fade">
                                      <p:cBhvr>
                                        <p:cTn id="32" dur="500"/>
                                        <p:tgtEl>
                                          <p:spTgt spid="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Effect transition="in" filter="fade">
                                      <p:cBhvr>
                                        <p:cTn id="37" dur="500"/>
                                        <p:tgtEl>
                                          <p:spTgt spid="6">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6">
                                            <p:txEl>
                                              <p:pRg st="6" end="6"/>
                                            </p:txEl>
                                          </p:spTgt>
                                        </p:tgtEl>
                                        <p:attrNameLst>
                                          <p:attrName>style.visibility</p:attrName>
                                        </p:attrNameLst>
                                      </p:cBhvr>
                                      <p:to>
                                        <p:strVal val="visible"/>
                                      </p:to>
                                    </p:set>
                                    <p:animEffect transition="in" filter="fade">
                                      <p:cBhvr>
                                        <p:cTn id="42" dur="500"/>
                                        <p:tgtEl>
                                          <p:spTgt spid="6">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6">
                                            <p:txEl>
                                              <p:pRg st="7" end="7"/>
                                            </p:txEl>
                                          </p:spTgt>
                                        </p:tgtEl>
                                        <p:attrNameLst>
                                          <p:attrName>style.visibility</p:attrName>
                                        </p:attrNameLst>
                                      </p:cBhvr>
                                      <p:to>
                                        <p:strVal val="visible"/>
                                      </p:to>
                                    </p:set>
                                    <p:animEffect transition="in" filter="fade">
                                      <p:cBhvr>
                                        <p:cTn id="47"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FFFF"/>
                </a:solidFill>
              </a:rPr>
              <a:t>Fruits of the Lord’s Day</a:t>
            </a:r>
          </a:p>
        </p:txBody>
      </p:sp>
      <p:sp>
        <p:nvSpPr>
          <p:cNvPr id="5" name="Content Placeholder 4"/>
          <p:cNvSpPr>
            <a:spLocks noGrp="1"/>
          </p:cNvSpPr>
          <p:nvPr>
            <p:ph idx="1"/>
          </p:nvPr>
        </p:nvSpPr>
        <p:spPr>
          <a:xfrm>
            <a:off x="1295401" y="2529681"/>
            <a:ext cx="7924800" cy="4498975"/>
          </a:xfrm>
        </p:spPr>
        <p:txBody>
          <a:bodyPr/>
          <a:lstStyle/>
          <a:p>
            <a:r>
              <a:rPr lang="en-US" dirty="0">
                <a:latin typeface="+mj-lt"/>
              </a:rPr>
              <a:t>Saves Marriages</a:t>
            </a:r>
          </a:p>
          <a:p>
            <a:r>
              <a:rPr lang="en-US" dirty="0">
                <a:latin typeface="+mj-lt"/>
              </a:rPr>
              <a:t>Strengthens Parent/Child Relationships</a:t>
            </a:r>
          </a:p>
          <a:p>
            <a:r>
              <a:rPr lang="en-US" dirty="0">
                <a:latin typeface="+mj-lt"/>
              </a:rPr>
              <a:t>Strengthens your Faith and Your True Identity</a:t>
            </a:r>
          </a:p>
          <a:p>
            <a:r>
              <a:rPr lang="en-US" dirty="0">
                <a:latin typeface="+mj-lt"/>
              </a:rPr>
              <a:t>Blesses One’s Week with Graces</a:t>
            </a:r>
          </a:p>
        </p:txBody>
      </p:sp>
    </p:spTree>
    <p:extLst>
      <p:ext uri="{BB962C8B-B14F-4D97-AF65-F5344CB8AC3E}">
        <p14:creationId xmlns:p14="http://schemas.microsoft.com/office/powerpoint/2010/main" val="1762322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500"/>
                                        <p:tgtEl>
                                          <p:spTgt spid="5">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500"/>
                                        <p:tgtEl>
                                          <p:spTgt spid="5">
                                            <p:txEl>
                                              <p:pRg st="1" end="1"/>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Effect transition="in" filter="fade">
                                      <p:cBhvr>
                                        <p:cTn id="16" dur="500"/>
                                        <p:tgtEl>
                                          <p:spTgt spid="5">
                                            <p:txEl>
                                              <p:pRg st="2" end="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00FFFF"/>
                </a:solidFill>
              </a:rPr>
              <a:t>Parish Implications </a:t>
            </a:r>
          </a:p>
        </p:txBody>
      </p:sp>
      <p:sp>
        <p:nvSpPr>
          <p:cNvPr id="3" name="Content Placeholder 2"/>
          <p:cNvSpPr>
            <a:spLocks noGrp="1"/>
          </p:cNvSpPr>
          <p:nvPr>
            <p:ph sz="half" idx="1"/>
          </p:nvPr>
        </p:nvSpPr>
        <p:spPr>
          <a:xfrm>
            <a:off x="2895600" y="2224881"/>
            <a:ext cx="4637088" cy="4982482"/>
          </a:xfrm>
        </p:spPr>
        <p:txBody>
          <a:bodyPr/>
          <a:lstStyle/>
          <a:p>
            <a:pPr>
              <a:buClr>
                <a:srgbClr val="00FFFF"/>
              </a:buClr>
            </a:pPr>
            <a:r>
              <a:rPr lang="en-US" sz="3200" dirty="0">
                <a:latin typeface="+mj-lt"/>
              </a:rPr>
              <a:t>Sacramental Preparation</a:t>
            </a:r>
          </a:p>
          <a:p>
            <a:pPr lvl="1">
              <a:buSzPct val="64000"/>
              <a:buFont typeface="Wingdings" panose="05000000000000000000" pitchFamily="2" charset="2"/>
              <a:buChar char="Ø"/>
            </a:pPr>
            <a:r>
              <a:rPr lang="en-US" sz="3200" dirty="0">
                <a:latin typeface="+mj-lt"/>
              </a:rPr>
              <a:t> Marriage</a:t>
            </a:r>
          </a:p>
          <a:p>
            <a:pPr lvl="1">
              <a:buSzPct val="64000"/>
              <a:buFont typeface="Wingdings" panose="05000000000000000000" pitchFamily="2" charset="2"/>
              <a:buChar char="Ø"/>
            </a:pPr>
            <a:r>
              <a:rPr lang="en-US" sz="3200" dirty="0">
                <a:latin typeface="+mj-lt"/>
              </a:rPr>
              <a:t> Baptism</a:t>
            </a:r>
          </a:p>
          <a:p>
            <a:pPr lvl="1">
              <a:buSzPct val="64000"/>
              <a:buFont typeface="Wingdings" panose="05000000000000000000" pitchFamily="2" charset="2"/>
              <a:buChar char="Ø"/>
            </a:pPr>
            <a:r>
              <a:rPr lang="en-US" sz="3200" dirty="0">
                <a:latin typeface="+mj-lt"/>
              </a:rPr>
              <a:t> Others</a:t>
            </a:r>
          </a:p>
          <a:p>
            <a:pPr>
              <a:buClr>
                <a:srgbClr val="00FFFF"/>
              </a:buClr>
            </a:pPr>
            <a:r>
              <a:rPr lang="en-US" sz="3200" dirty="0">
                <a:latin typeface="+mj-lt"/>
              </a:rPr>
              <a:t>RCIA</a:t>
            </a:r>
          </a:p>
          <a:p>
            <a:pPr>
              <a:buClr>
                <a:srgbClr val="00FFFF"/>
              </a:buClr>
            </a:pPr>
            <a:r>
              <a:rPr lang="en-US" sz="3200" dirty="0">
                <a:latin typeface="+mj-lt"/>
              </a:rPr>
              <a:t>Preaching</a:t>
            </a:r>
          </a:p>
          <a:p>
            <a:pPr>
              <a:buClr>
                <a:srgbClr val="00FFFF"/>
              </a:buClr>
            </a:pPr>
            <a:r>
              <a:rPr lang="en-US" sz="3200" dirty="0">
                <a:latin typeface="+mj-lt"/>
              </a:rPr>
              <a:t>Programming</a:t>
            </a:r>
          </a:p>
          <a:p>
            <a:pPr>
              <a:buClr>
                <a:srgbClr val="00FFFF"/>
              </a:buClr>
            </a:pPr>
            <a:r>
              <a:rPr lang="en-US" sz="3200" dirty="0">
                <a:latin typeface="+mj-lt"/>
              </a:rPr>
              <a:t>Protection</a:t>
            </a:r>
          </a:p>
          <a:p>
            <a:pPr lvl="1">
              <a:buClr>
                <a:srgbClr val="00FFFF"/>
              </a:buClr>
            </a:pPr>
            <a:endParaRPr lang="en-US" dirty="0">
              <a:latin typeface="+mj-lt"/>
            </a:endParaRPr>
          </a:p>
        </p:txBody>
      </p:sp>
    </p:spTree>
    <p:extLst>
      <p:ext uri="{BB962C8B-B14F-4D97-AF65-F5344CB8AC3E}">
        <p14:creationId xmlns:p14="http://schemas.microsoft.com/office/powerpoint/2010/main" val="301718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500"/>
                                        <p:tgtEl>
                                          <p:spTgt spid="3">
                                            <p:txEl>
                                              <p:pRg st="6" end="6"/>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FFFF"/>
                </a:solidFill>
              </a:rPr>
              <a:t>Small Group</a:t>
            </a:r>
          </a:p>
        </p:txBody>
      </p:sp>
      <p:sp>
        <p:nvSpPr>
          <p:cNvPr id="3" name="Content Placeholder 2"/>
          <p:cNvSpPr>
            <a:spLocks noGrp="1"/>
          </p:cNvSpPr>
          <p:nvPr>
            <p:ph sz="half" idx="1"/>
          </p:nvPr>
        </p:nvSpPr>
        <p:spPr>
          <a:xfrm>
            <a:off x="1600200" y="2529681"/>
            <a:ext cx="7620000" cy="4821796"/>
          </a:xfrm>
        </p:spPr>
        <p:txBody>
          <a:bodyPr/>
          <a:lstStyle/>
          <a:p>
            <a:pPr>
              <a:buClr>
                <a:srgbClr val="00FFFF"/>
              </a:buClr>
            </a:pPr>
            <a:r>
              <a:rPr lang="en-US" sz="3200" dirty="0">
                <a:latin typeface="+mj-lt"/>
              </a:rPr>
              <a:t>How do we reclaim the Lord’s Day for our parish and families? </a:t>
            </a:r>
          </a:p>
          <a:p>
            <a:pPr>
              <a:buClr>
                <a:srgbClr val="00FFFF"/>
              </a:buClr>
            </a:pPr>
            <a:r>
              <a:rPr lang="en-US" sz="3200" dirty="0">
                <a:latin typeface="+mj-lt"/>
              </a:rPr>
              <a:t>What creative ways can we and do we live out the commandment “keep holy the Sabbath”?</a:t>
            </a:r>
          </a:p>
          <a:p>
            <a:endParaRPr lang="en-US" dirty="0"/>
          </a:p>
        </p:txBody>
      </p:sp>
    </p:spTree>
    <p:extLst>
      <p:ext uri="{BB962C8B-B14F-4D97-AF65-F5344CB8AC3E}">
        <p14:creationId xmlns:p14="http://schemas.microsoft.com/office/powerpoint/2010/main" val="184088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dirty="0">
                <a:solidFill>
                  <a:srgbClr val="00FFFF"/>
                </a:solidFill>
              </a:rPr>
              <a:t>Conclusion</a:t>
            </a:r>
            <a:endParaRPr lang="en-US" i="1" dirty="0">
              <a:solidFill>
                <a:srgbClr val="00FFFF"/>
              </a:solidFill>
            </a:endParaRPr>
          </a:p>
        </p:txBody>
      </p:sp>
      <p:sp>
        <p:nvSpPr>
          <p:cNvPr id="3" name="Content Placeholder 2"/>
          <p:cNvSpPr>
            <a:spLocks noGrp="1"/>
          </p:cNvSpPr>
          <p:nvPr>
            <p:ph sz="half" idx="1"/>
          </p:nvPr>
        </p:nvSpPr>
        <p:spPr>
          <a:xfrm>
            <a:off x="1524000" y="2301081"/>
            <a:ext cx="7261225" cy="6248400"/>
          </a:xfrm>
        </p:spPr>
        <p:txBody>
          <a:bodyPr/>
          <a:lstStyle/>
          <a:p>
            <a:pPr>
              <a:buClr>
                <a:srgbClr val="00FFFF"/>
              </a:buClr>
              <a:defRPr/>
            </a:pPr>
            <a:r>
              <a:rPr lang="en-US" sz="2600" spc="-15" dirty="0">
                <a:effectLst/>
                <a:latin typeface="Times New Roman"/>
                <a:ea typeface="Times New Roman"/>
              </a:rPr>
              <a:t>“Do not be afraid to give your time to Christ!  . . .</a:t>
            </a:r>
          </a:p>
          <a:p>
            <a:pPr>
              <a:buClr>
                <a:srgbClr val="00FFFF"/>
              </a:buClr>
              <a:defRPr/>
            </a:pPr>
            <a:r>
              <a:rPr lang="en-US" sz="2600" spc="-15" dirty="0">
                <a:effectLst/>
                <a:latin typeface="Times New Roman"/>
                <a:ea typeface="Times New Roman"/>
              </a:rPr>
              <a:t>The rediscovery of this day [Sunday] is a grace which we must implore, not only so that we may live the demands of faith to the full, but also so that we may respond concretely to the deepest human yearnings. </a:t>
            </a:r>
            <a:r>
              <a:rPr lang="en-US" sz="2600" b="1" i="1" spc="-15" dirty="0">
                <a:effectLst/>
                <a:latin typeface="Times New Roman"/>
                <a:ea typeface="Times New Roman"/>
              </a:rPr>
              <a:t>Time given to Christ is never time lost, but is rather time gained</a:t>
            </a:r>
            <a:r>
              <a:rPr lang="en-US" sz="2600" spc="-15" dirty="0">
                <a:effectLst/>
                <a:latin typeface="Times New Roman"/>
                <a:ea typeface="Times New Roman"/>
              </a:rPr>
              <a:t>, so that our relationships and indeed our whole life may become more profoundly human” (</a:t>
            </a:r>
            <a:r>
              <a:rPr lang="en-US" sz="2600" i="1" spc="-15" dirty="0">
                <a:effectLst/>
                <a:latin typeface="Times New Roman"/>
                <a:ea typeface="Times New Roman"/>
              </a:rPr>
              <a:t>Dies Domini</a:t>
            </a:r>
            <a:r>
              <a:rPr lang="en-US" spc="-15" dirty="0">
                <a:effectLst/>
                <a:latin typeface="Times New Roman"/>
                <a:ea typeface="Times New Roman"/>
              </a:rPr>
              <a:t>).</a:t>
            </a:r>
          </a:p>
        </p:txBody>
      </p:sp>
    </p:spTree>
    <p:extLst>
      <p:ext uri="{BB962C8B-B14F-4D97-AF65-F5344CB8AC3E}">
        <p14:creationId xmlns:p14="http://schemas.microsoft.com/office/powerpoint/2010/main" val="17283756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Readings</a:t>
            </a:r>
          </a:p>
        </p:txBody>
      </p:sp>
      <p:sp>
        <p:nvSpPr>
          <p:cNvPr id="3" name="Content Placeholder 2"/>
          <p:cNvSpPr>
            <a:spLocks noGrp="1"/>
          </p:cNvSpPr>
          <p:nvPr>
            <p:ph idx="1"/>
          </p:nvPr>
        </p:nvSpPr>
        <p:spPr>
          <a:xfrm>
            <a:off x="685800" y="1996282"/>
            <a:ext cx="9372600" cy="5501482"/>
          </a:xfrm>
        </p:spPr>
        <p:txBody>
          <a:bodyPr/>
          <a:lstStyle/>
          <a:p>
            <a:r>
              <a:rPr lang="en-US" sz="2400" dirty="0">
                <a:latin typeface="+mj-lt"/>
              </a:rPr>
              <a:t>Pope John Paul II, </a:t>
            </a:r>
            <a:r>
              <a:rPr lang="en-US" sz="2400" i="1" dirty="0">
                <a:latin typeface="+mj-lt"/>
              </a:rPr>
              <a:t>Dies Domini, </a:t>
            </a:r>
            <a:r>
              <a:rPr lang="en-US" sz="2400" dirty="0">
                <a:latin typeface="+mj-lt"/>
              </a:rPr>
              <a:t>esp. </a:t>
            </a:r>
            <a:r>
              <a:rPr lang="en-US" sz="2400" dirty="0" err="1">
                <a:latin typeface="+mj-lt"/>
              </a:rPr>
              <a:t>Chapt</a:t>
            </a:r>
            <a:r>
              <a:rPr lang="en-US" sz="2400" dirty="0">
                <a:latin typeface="+mj-lt"/>
              </a:rPr>
              <a:t> 1</a:t>
            </a:r>
            <a:endParaRPr lang="en-US" sz="2400" i="1" dirty="0">
              <a:latin typeface="+mj-lt"/>
            </a:endParaRPr>
          </a:p>
          <a:p>
            <a:r>
              <a:rPr lang="en-US" sz="2400" dirty="0">
                <a:latin typeface="+mj-lt"/>
              </a:rPr>
              <a:t>Romano </a:t>
            </a:r>
            <a:r>
              <a:rPr lang="en-US" sz="2400" dirty="0" err="1">
                <a:latin typeface="+mj-lt"/>
              </a:rPr>
              <a:t>Guardini</a:t>
            </a:r>
            <a:r>
              <a:rPr lang="en-US" sz="2400" dirty="0">
                <a:latin typeface="+mj-lt"/>
              </a:rPr>
              <a:t>, </a:t>
            </a:r>
            <a:r>
              <a:rPr lang="en-US" sz="2400" i="1" dirty="0">
                <a:latin typeface="+mj-lt"/>
              </a:rPr>
              <a:t>Meditations Before Mass</a:t>
            </a:r>
          </a:p>
          <a:p>
            <a:r>
              <a:rPr lang="en-US" sz="2400" dirty="0">
                <a:latin typeface="+mj-lt"/>
              </a:rPr>
              <a:t>Josef Pieper, </a:t>
            </a:r>
            <a:r>
              <a:rPr lang="en-US" sz="2400" i="1" dirty="0">
                <a:latin typeface="+mj-lt"/>
              </a:rPr>
              <a:t>Leisure the Basis of Culture</a:t>
            </a:r>
          </a:p>
          <a:p>
            <a:r>
              <a:rPr lang="en-US" sz="2400" dirty="0">
                <a:latin typeface="+mj-lt"/>
              </a:rPr>
              <a:t>Abraham </a:t>
            </a:r>
            <a:r>
              <a:rPr lang="en-US" sz="2400" dirty="0" err="1">
                <a:latin typeface="+mj-lt"/>
              </a:rPr>
              <a:t>Heschel</a:t>
            </a:r>
            <a:r>
              <a:rPr lang="en-US" sz="2400" dirty="0">
                <a:latin typeface="+mj-lt"/>
              </a:rPr>
              <a:t>, </a:t>
            </a:r>
            <a:r>
              <a:rPr lang="en-US" sz="2400" i="1" dirty="0">
                <a:latin typeface="+mj-lt"/>
              </a:rPr>
              <a:t>The Sabbath</a:t>
            </a:r>
          </a:p>
          <a:p>
            <a:r>
              <a:rPr lang="en-US" sz="2400" dirty="0">
                <a:latin typeface="+mj-lt"/>
              </a:rPr>
              <a:t>Ratzinger, </a:t>
            </a:r>
            <a:r>
              <a:rPr lang="en-US" sz="2400" i="1" dirty="0">
                <a:latin typeface="+mj-lt"/>
              </a:rPr>
              <a:t>In the Beginning…: A Catholic Understanding of the Story of Creation and the Fall </a:t>
            </a:r>
          </a:p>
          <a:p>
            <a:r>
              <a:rPr lang="en-US" sz="2400" dirty="0">
                <a:latin typeface="+mj-lt"/>
              </a:rPr>
              <a:t>Dicastery for Promoting Integral Human Development, </a:t>
            </a:r>
            <a:r>
              <a:rPr lang="en-US" sz="2400" i="1" dirty="0">
                <a:latin typeface="+mj-lt"/>
              </a:rPr>
              <a:t>Vocation of the Business Leader </a:t>
            </a:r>
          </a:p>
          <a:p>
            <a:r>
              <a:rPr lang="en-US" sz="2400" dirty="0">
                <a:latin typeface="+mj-lt"/>
              </a:rPr>
              <a:t>Walter </a:t>
            </a:r>
            <a:r>
              <a:rPr lang="en-US" sz="2400" dirty="0" err="1">
                <a:latin typeface="+mj-lt"/>
              </a:rPr>
              <a:t>Brueggemann</a:t>
            </a:r>
            <a:r>
              <a:rPr lang="en-US" sz="2400" dirty="0">
                <a:latin typeface="+mj-lt"/>
              </a:rPr>
              <a:t>,</a:t>
            </a:r>
            <a:r>
              <a:rPr lang="en-US" sz="2400" i="1" dirty="0">
                <a:latin typeface="+mj-lt"/>
              </a:rPr>
              <a:t> Sabbath as Resistance</a:t>
            </a:r>
          </a:p>
          <a:p>
            <a:r>
              <a:rPr lang="en-US" sz="2400" dirty="0">
                <a:latin typeface="+mj-lt"/>
              </a:rPr>
              <a:t>Mark Buchanan, </a:t>
            </a:r>
            <a:r>
              <a:rPr lang="en-US" sz="2400" i="1" dirty="0">
                <a:latin typeface="+mj-lt"/>
              </a:rPr>
              <a:t>The Rest of God</a:t>
            </a:r>
            <a:endParaRPr lang="en-US" sz="2400" dirty="0">
              <a:latin typeface="+mj-lt"/>
            </a:endParaRPr>
          </a:p>
          <a:p>
            <a:r>
              <a:rPr lang="en-US" sz="2400" dirty="0">
                <a:latin typeface="+mj-lt"/>
              </a:rPr>
              <a:t>Chick-fil-A: </a:t>
            </a:r>
            <a:r>
              <a:rPr lang="en-US" sz="2400" u="sng" dirty="0">
                <a:effectLst/>
                <a:latin typeface="+mj-lt"/>
              </a:rPr>
              <a:t>https://www.bing.com/videos/search?q=jared+chick-fil-a+video+&amp;view=detail&amp;mid=20F99F38949D1ECF93A020F99F38949D1ECF93A0&amp;FORM=VIRE</a:t>
            </a:r>
            <a:endParaRPr lang="en-US" sz="2400" dirty="0">
              <a:latin typeface="+mj-lt"/>
            </a:endParaRPr>
          </a:p>
        </p:txBody>
      </p:sp>
    </p:spTree>
    <p:extLst>
      <p:ext uri="{BB962C8B-B14F-4D97-AF65-F5344CB8AC3E}">
        <p14:creationId xmlns:p14="http://schemas.microsoft.com/office/powerpoint/2010/main" val="1528612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33376"/>
            <a:ext cx="9067800" cy="936192"/>
          </a:xfrm>
        </p:spPr>
        <p:txBody>
          <a:bodyPr/>
          <a:lstStyle/>
          <a:p>
            <a:pPr algn="ctr"/>
            <a:r>
              <a:rPr lang="en-US" dirty="0">
                <a:solidFill>
                  <a:srgbClr val="00FFFF"/>
                </a:solidFill>
                <a:effectLst/>
              </a:rPr>
              <a:t/>
            </a:r>
            <a:br>
              <a:rPr lang="en-US" dirty="0">
                <a:solidFill>
                  <a:srgbClr val="00FFFF"/>
                </a:solidFill>
                <a:effectLst/>
              </a:rPr>
            </a:br>
            <a:r>
              <a:rPr lang="en-US" sz="4800" dirty="0">
                <a:solidFill>
                  <a:srgbClr val="00FFFF"/>
                </a:solidFill>
                <a:effectLst/>
              </a:rPr>
              <a:t>I. Problem: </a:t>
            </a:r>
            <a:r>
              <a:rPr lang="en-US" sz="4800" i="1" dirty="0">
                <a:solidFill>
                  <a:srgbClr val="00FFFF"/>
                </a:solidFill>
              </a:rPr>
              <a:t>Acedia</a:t>
            </a:r>
            <a:br>
              <a:rPr lang="en-US" sz="4800" i="1" dirty="0">
                <a:solidFill>
                  <a:srgbClr val="00FFFF"/>
                </a:solidFill>
              </a:rPr>
            </a:br>
            <a:endParaRPr lang="en-US" sz="4800" i="1" dirty="0">
              <a:solidFill>
                <a:srgbClr val="00FFFF"/>
              </a:solidFill>
            </a:endParaRPr>
          </a:p>
        </p:txBody>
      </p:sp>
      <p:sp>
        <p:nvSpPr>
          <p:cNvPr id="4" name="Content Placeholder 3"/>
          <p:cNvSpPr>
            <a:spLocks noGrp="1"/>
          </p:cNvSpPr>
          <p:nvPr>
            <p:ph sz="half" idx="2"/>
          </p:nvPr>
        </p:nvSpPr>
        <p:spPr>
          <a:xfrm>
            <a:off x="2209800" y="2529681"/>
            <a:ext cx="6172200" cy="4134644"/>
          </a:xfrm>
        </p:spPr>
        <p:txBody>
          <a:bodyPr/>
          <a:lstStyle/>
          <a:p>
            <a:pPr marL="0" indent="0">
              <a:buNone/>
            </a:pPr>
            <a:r>
              <a:rPr lang="en-US" sz="3200" i="1" dirty="0">
                <a:effectLst/>
                <a:latin typeface="+mj-lt"/>
              </a:rPr>
              <a:t>Acedia </a:t>
            </a:r>
            <a:r>
              <a:rPr lang="en-US" sz="3200" dirty="0">
                <a:effectLst/>
                <a:latin typeface="+mj-lt"/>
              </a:rPr>
              <a:t>(sloth) is a sin against the Sabbath, against “the ‘soul’s resting in God.”</a:t>
            </a:r>
          </a:p>
          <a:p>
            <a:pPr marL="0" indent="0" algn="r">
              <a:buNone/>
            </a:pPr>
            <a:r>
              <a:rPr lang="en-US" sz="3200" dirty="0">
                <a:effectLst/>
                <a:latin typeface="+mj-lt"/>
              </a:rPr>
              <a:t>St. Thomas Aquinas</a:t>
            </a:r>
          </a:p>
          <a:p>
            <a:endParaRPr lang="en-US" dirty="0"/>
          </a:p>
        </p:txBody>
      </p:sp>
    </p:spTree>
    <p:extLst>
      <p:ext uri="{BB962C8B-B14F-4D97-AF65-F5344CB8AC3E}">
        <p14:creationId xmlns:p14="http://schemas.microsoft.com/office/powerpoint/2010/main" val="1591366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1DF3A-9CB9-4EE8-BCBE-DDB717E25225}"/>
              </a:ext>
            </a:extLst>
          </p:cNvPr>
          <p:cNvSpPr>
            <a:spLocks noGrp="1"/>
          </p:cNvSpPr>
          <p:nvPr>
            <p:ph type="title"/>
          </p:nvPr>
        </p:nvSpPr>
        <p:spPr/>
        <p:txBody>
          <a:bodyPr/>
          <a:lstStyle/>
          <a:p>
            <a:pPr algn="ctr"/>
            <a:r>
              <a:rPr lang="en-US" dirty="0">
                <a:solidFill>
                  <a:srgbClr val="00FFFF"/>
                </a:solidFill>
              </a:rPr>
              <a:t>Sabbath Breaker</a:t>
            </a:r>
          </a:p>
        </p:txBody>
      </p:sp>
    </p:spTree>
    <p:extLst>
      <p:ext uri="{BB962C8B-B14F-4D97-AF65-F5344CB8AC3E}">
        <p14:creationId xmlns:p14="http://schemas.microsoft.com/office/powerpoint/2010/main" val="359303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ext Box 3"/>
          <p:cNvSpPr txBox="1">
            <a:spLocks noChangeArrowheads="1"/>
          </p:cNvSpPr>
          <p:nvPr/>
        </p:nvSpPr>
        <p:spPr bwMode="auto">
          <a:xfrm>
            <a:off x="250825" y="244475"/>
            <a:ext cx="9807575" cy="260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151" tIns="44076" rIns="88151" bIns="44076">
            <a:spAutoFit/>
          </a:bodyPr>
          <a:lstStyle>
            <a:lvl1pPr defTabSz="882650">
              <a:defRPr sz="1900">
                <a:solidFill>
                  <a:schemeClr val="tx1"/>
                </a:solidFill>
                <a:latin typeface="Tahoma" panose="020B0604030504040204" pitchFamily="34" charset="0"/>
                <a:ea typeface="ＭＳ Ｐゴシック" panose="020B0600070205080204" pitchFamily="34" charset="-128"/>
              </a:defRPr>
            </a:lvl1pPr>
            <a:lvl2pPr marL="742950" indent="-285750" defTabSz="882650">
              <a:defRPr sz="1900">
                <a:solidFill>
                  <a:schemeClr val="tx1"/>
                </a:solidFill>
                <a:latin typeface="Tahoma" panose="020B0604030504040204" pitchFamily="34" charset="0"/>
                <a:ea typeface="ＭＳ Ｐゴシック" panose="020B0600070205080204" pitchFamily="34" charset="-128"/>
              </a:defRPr>
            </a:lvl2pPr>
            <a:lvl3pPr marL="1143000" indent="-228600" defTabSz="882650">
              <a:defRPr sz="1900">
                <a:solidFill>
                  <a:schemeClr val="tx1"/>
                </a:solidFill>
                <a:latin typeface="Tahoma" panose="020B0604030504040204" pitchFamily="34" charset="0"/>
                <a:ea typeface="ＭＳ Ｐゴシック" panose="020B0600070205080204" pitchFamily="34" charset="-128"/>
              </a:defRPr>
            </a:lvl3pPr>
            <a:lvl4pPr marL="1600200" indent="-228600" defTabSz="882650">
              <a:defRPr sz="1900">
                <a:solidFill>
                  <a:schemeClr val="tx1"/>
                </a:solidFill>
                <a:latin typeface="Tahoma" panose="020B0604030504040204" pitchFamily="34" charset="0"/>
                <a:ea typeface="ＭＳ Ｐゴシック" panose="020B0600070205080204" pitchFamily="34" charset="-128"/>
              </a:defRPr>
            </a:lvl4pPr>
            <a:lvl5pPr marL="2057400" indent="-228600" defTabSz="882650">
              <a:defRPr sz="1900">
                <a:solidFill>
                  <a:schemeClr val="tx1"/>
                </a:solidFill>
                <a:latin typeface="Tahoma" panose="020B0604030504040204" pitchFamily="34" charset="0"/>
                <a:ea typeface="ＭＳ Ｐゴシック" panose="020B0600070205080204" pitchFamily="34" charset="-128"/>
              </a:defRPr>
            </a:lvl5pPr>
            <a:lvl6pPr marL="2514600" indent="-228600" defTabSz="882650" eaLnBrk="0" fontAlgn="base" hangingPunct="0">
              <a:spcBef>
                <a:spcPct val="0"/>
              </a:spcBef>
              <a:spcAft>
                <a:spcPct val="0"/>
              </a:spcAft>
              <a:defRPr sz="1900">
                <a:solidFill>
                  <a:schemeClr val="tx1"/>
                </a:solidFill>
                <a:latin typeface="Tahoma" panose="020B0604030504040204" pitchFamily="34" charset="0"/>
                <a:ea typeface="ＭＳ Ｐゴシック" panose="020B0600070205080204" pitchFamily="34" charset="-128"/>
              </a:defRPr>
            </a:lvl6pPr>
            <a:lvl7pPr marL="2971800" indent="-228600" defTabSz="882650" eaLnBrk="0" fontAlgn="base" hangingPunct="0">
              <a:spcBef>
                <a:spcPct val="0"/>
              </a:spcBef>
              <a:spcAft>
                <a:spcPct val="0"/>
              </a:spcAft>
              <a:defRPr sz="1900">
                <a:solidFill>
                  <a:schemeClr val="tx1"/>
                </a:solidFill>
                <a:latin typeface="Tahoma" panose="020B0604030504040204" pitchFamily="34" charset="0"/>
                <a:ea typeface="ＭＳ Ｐゴシック" panose="020B0600070205080204" pitchFamily="34" charset="-128"/>
              </a:defRPr>
            </a:lvl7pPr>
            <a:lvl8pPr marL="3429000" indent="-228600" defTabSz="882650" eaLnBrk="0" fontAlgn="base" hangingPunct="0">
              <a:spcBef>
                <a:spcPct val="0"/>
              </a:spcBef>
              <a:spcAft>
                <a:spcPct val="0"/>
              </a:spcAft>
              <a:defRPr sz="1900">
                <a:solidFill>
                  <a:schemeClr val="tx1"/>
                </a:solidFill>
                <a:latin typeface="Tahoma" panose="020B0604030504040204" pitchFamily="34" charset="0"/>
                <a:ea typeface="ＭＳ Ｐゴシック" panose="020B0600070205080204" pitchFamily="34" charset="-128"/>
              </a:defRPr>
            </a:lvl8pPr>
            <a:lvl9pPr marL="3886200" indent="-228600" defTabSz="882650" eaLnBrk="0" fontAlgn="base" hangingPunct="0">
              <a:spcBef>
                <a:spcPct val="0"/>
              </a:spcBef>
              <a:spcAft>
                <a:spcPct val="0"/>
              </a:spcAft>
              <a:defRPr sz="1900">
                <a:solidFill>
                  <a:schemeClr val="tx1"/>
                </a:solidFill>
                <a:latin typeface="Tahoma" panose="020B0604030504040204" pitchFamily="34" charset="0"/>
                <a:ea typeface="ＭＳ Ｐゴシック" panose="020B0600070205080204" pitchFamily="34" charset="-128"/>
              </a:defRPr>
            </a:lvl9pPr>
          </a:lstStyle>
          <a:p>
            <a:pPr algn="ctr" eaLnBrk="1" hangingPunct="1">
              <a:spcBef>
                <a:spcPct val="50000"/>
              </a:spcBef>
            </a:pPr>
            <a:r>
              <a:rPr lang="en-US" altLang="en-US" sz="4200" b="1">
                <a:latin typeface="Times New Roman" panose="02020603050405020304" pitchFamily="18" charset="0"/>
              </a:rPr>
              <a:t>  </a:t>
            </a:r>
            <a:r>
              <a:rPr lang="en-US" altLang="en-US" sz="4800" b="1">
                <a:solidFill>
                  <a:srgbClr val="00FFFF"/>
                </a:solidFill>
                <a:latin typeface="Times New Roman" panose="02020603050405020304" pitchFamily="18" charset="0"/>
              </a:rPr>
              <a:t>Weekend Getaway</a:t>
            </a:r>
          </a:p>
          <a:p>
            <a:pPr algn="ctr" eaLnBrk="1" hangingPunct="1">
              <a:spcBef>
                <a:spcPct val="50000"/>
              </a:spcBef>
            </a:pPr>
            <a:r>
              <a:rPr lang="en-US" altLang="en-US" sz="2700" b="1">
                <a:latin typeface="Times New Roman" panose="02020603050405020304" pitchFamily="18" charset="0"/>
              </a:rPr>
              <a:t>    </a:t>
            </a:r>
            <a:r>
              <a:rPr lang="en-US" altLang="en-US" sz="3000" b="1">
                <a:latin typeface="Times New Roman" panose="02020603050405020304" pitchFamily="18" charset="0"/>
              </a:rPr>
              <a:t>“Your body checks in and your mind checks out.”</a:t>
            </a:r>
          </a:p>
          <a:p>
            <a:pPr algn="r" eaLnBrk="1" hangingPunct="1">
              <a:spcBef>
                <a:spcPct val="50000"/>
              </a:spcBef>
            </a:pPr>
            <a:r>
              <a:rPr lang="en-US" altLang="en-US" sz="2400" b="1">
                <a:latin typeface="Times New Roman" panose="02020603050405020304" pitchFamily="18" charset="0"/>
              </a:rPr>
              <a:t> </a:t>
            </a:r>
          </a:p>
          <a:p>
            <a:pPr algn="ctr" eaLnBrk="1" hangingPunct="1">
              <a:spcBef>
                <a:spcPct val="50000"/>
              </a:spcBef>
            </a:pPr>
            <a:endParaRPr lang="en-US" altLang="en-US" sz="2400" b="1">
              <a:solidFill>
                <a:srgbClr val="00CCFF"/>
              </a:solidFill>
              <a:latin typeface="Times New Roman" panose="02020603050405020304" pitchFamily="18" charset="0"/>
            </a:endParaRPr>
          </a:p>
        </p:txBody>
      </p:sp>
      <p:sp>
        <p:nvSpPr>
          <p:cNvPr id="21508" name="Text Box 4"/>
          <p:cNvSpPr txBox="1">
            <a:spLocks noChangeArrowheads="1"/>
          </p:cNvSpPr>
          <p:nvPr/>
        </p:nvSpPr>
        <p:spPr bwMode="auto">
          <a:xfrm>
            <a:off x="1089025" y="6788150"/>
            <a:ext cx="796290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151" tIns="44076" rIns="88151" bIns="44076">
            <a:spAutoFit/>
          </a:bodyPr>
          <a:lstStyle>
            <a:lvl1pPr defTabSz="882650">
              <a:defRPr sz="1900">
                <a:solidFill>
                  <a:schemeClr val="tx1"/>
                </a:solidFill>
                <a:latin typeface="Tahoma" panose="020B0604030504040204" pitchFamily="34" charset="0"/>
                <a:ea typeface="ＭＳ Ｐゴシック" panose="020B0600070205080204" pitchFamily="34" charset="-128"/>
              </a:defRPr>
            </a:lvl1pPr>
            <a:lvl2pPr marL="742950" indent="-285750" defTabSz="882650">
              <a:defRPr sz="1900">
                <a:solidFill>
                  <a:schemeClr val="tx1"/>
                </a:solidFill>
                <a:latin typeface="Tahoma" panose="020B0604030504040204" pitchFamily="34" charset="0"/>
                <a:ea typeface="ＭＳ Ｐゴシック" panose="020B0600070205080204" pitchFamily="34" charset="-128"/>
              </a:defRPr>
            </a:lvl2pPr>
            <a:lvl3pPr marL="1143000" indent="-228600" defTabSz="882650">
              <a:defRPr sz="1900">
                <a:solidFill>
                  <a:schemeClr val="tx1"/>
                </a:solidFill>
                <a:latin typeface="Tahoma" panose="020B0604030504040204" pitchFamily="34" charset="0"/>
                <a:ea typeface="ＭＳ Ｐゴシック" panose="020B0600070205080204" pitchFamily="34" charset="-128"/>
              </a:defRPr>
            </a:lvl3pPr>
            <a:lvl4pPr marL="1600200" indent="-228600" defTabSz="882650">
              <a:defRPr sz="1900">
                <a:solidFill>
                  <a:schemeClr val="tx1"/>
                </a:solidFill>
                <a:latin typeface="Tahoma" panose="020B0604030504040204" pitchFamily="34" charset="0"/>
                <a:ea typeface="ＭＳ Ｐゴシック" panose="020B0600070205080204" pitchFamily="34" charset="-128"/>
              </a:defRPr>
            </a:lvl4pPr>
            <a:lvl5pPr marL="2057400" indent="-228600" defTabSz="882650">
              <a:defRPr sz="1900">
                <a:solidFill>
                  <a:schemeClr val="tx1"/>
                </a:solidFill>
                <a:latin typeface="Tahoma" panose="020B0604030504040204" pitchFamily="34" charset="0"/>
                <a:ea typeface="ＭＳ Ｐゴシック" panose="020B0600070205080204" pitchFamily="34" charset="-128"/>
              </a:defRPr>
            </a:lvl5pPr>
            <a:lvl6pPr marL="2514600" indent="-228600" defTabSz="882650" eaLnBrk="0" fontAlgn="base" hangingPunct="0">
              <a:spcBef>
                <a:spcPct val="0"/>
              </a:spcBef>
              <a:spcAft>
                <a:spcPct val="0"/>
              </a:spcAft>
              <a:defRPr sz="1900">
                <a:solidFill>
                  <a:schemeClr val="tx1"/>
                </a:solidFill>
                <a:latin typeface="Tahoma" panose="020B0604030504040204" pitchFamily="34" charset="0"/>
                <a:ea typeface="ＭＳ Ｐゴシック" panose="020B0600070205080204" pitchFamily="34" charset="-128"/>
              </a:defRPr>
            </a:lvl6pPr>
            <a:lvl7pPr marL="2971800" indent="-228600" defTabSz="882650" eaLnBrk="0" fontAlgn="base" hangingPunct="0">
              <a:spcBef>
                <a:spcPct val="0"/>
              </a:spcBef>
              <a:spcAft>
                <a:spcPct val="0"/>
              </a:spcAft>
              <a:defRPr sz="1900">
                <a:solidFill>
                  <a:schemeClr val="tx1"/>
                </a:solidFill>
                <a:latin typeface="Tahoma" panose="020B0604030504040204" pitchFamily="34" charset="0"/>
                <a:ea typeface="ＭＳ Ｐゴシック" panose="020B0600070205080204" pitchFamily="34" charset="-128"/>
              </a:defRPr>
            </a:lvl7pPr>
            <a:lvl8pPr marL="3429000" indent="-228600" defTabSz="882650" eaLnBrk="0" fontAlgn="base" hangingPunct="0">
              <a:spcBef>
                <a:spcPct val="0"/>
              </a:spcBef>
              <a:spcAft>
                <a:spcPct val="0"/>
              </a:spcAft>
              <a:defRPr sz="1900">
                <a:solidFill>
                  <a:schemeClr val="tx1"/>
                </a:solidFill>
                <a:latin typeface="Tahoma" panose="020B0604030504040204" pitchFamily="34" charset="0"/>
                <a:ea typeface="ＭＳ Ｐゴシック" panose="020B0600070205080204" pitchFamily="34" charset="-128"/>
              </a:defRPr>
            </a:lvl8pPr>
            <a:lvl9pPr marL="3886200" indent="-228600" defTabSz="882650" eaLnBrk="0" fontAlgn="base" hangingPunct="0">
              <a:spcBef>
                <a:spcPct val="0"/>
              </a:spcBef>
              <a:spcAft>
                <a:spcPct val="0"/>
              </a:spcAft>
              <a:defRPr sz="1900">
                <a:solidFill>
                  <a:schemeClr val="tx1"/>
                </a:solidFill>
                <a:latin typeface="Tahoma" panose="020B0604030504040204" pitchFamily="34" charset="0"/>
                <a:ea typeface="ＭＳ Ｐゴシック" panose="020B0600070205080204" pitchFamily="34" charset="-128"/>
              </a:defRPr>
            </a:lvl9pPr>
          </a:lstStyle>
          <a:p>
            <a:pPr algn="ctr" eaLnBrk="1" hangingPunct="1">
              <a:spcBef>
                <a:spcPct val="50000"/>
              </a:spcBef>
            </a:pPr>
            <a:r>
              <a:rPr lang="en-US" altLang="en-US" sz="2200">
                <a:latin typeface="Times New Roman" panose="02020603050405020304" pitchFamily="18" charset="0"/>
              </a:rPr>
              <a:t>  </a:t>
            </a:r>
            <a:endParaRPr lang="en-US" altLang="en-US" sz="2200" b="1">
              <a:latin typeface="Times New Roman" panose="02020603050405020304" pitchFamily="18" charset="0"/>
            </a:endParaRPr>
          </a:p>
        </p:txBody>
      </p:sp>
    </p:spTree>
    <p:extLst>
      <p:ext uri="{BB962C8B-B14F-4D97-AF65-F5344CB8AC3E}">
        <p14:creationId xmlns:p14="http://schemas.microsoft.com/office/powerpoint/2010/main" val="17152047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fade">
                                      <p:cBhvr>
                                        <p:cTn id="7"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i="1" dirty="0">
                <a:solidFill>
                  <a:srgbClr val="00FFFF"/>
                </a:solidFill>
              </a:rPr>
              <a:t>Dies Domini </a:t>
            </a:r>
            <a:r>
              <a:rPr lang="en-US" dirty="0">
                <a:solidFill>
                  <a:srgbClr val="00FFFF"/>
                </a:solidFill>
              </a:rPr>
              <a:t>(Lord’s Day)</a:t>
            </a:r>
            <a:endParaRPr lang="en-US" i="1" dirty="0">
              <a:solidFill>
                <a:srgbClr val="00FFFF"/>
              </a:solidFill>
            </a:endParaRPr>
          </a:p>
        </p:txBody>
      </p:sp>
      <p:sp>
        <p:nvSpPr>
          <p:cNvPr id="4" name="Content Placeholder 3"/>
          <p:cNvSpPr>
            <a:spLocks noGrp="1"/>
          </p:cNvSpPr>
          <p:nvPr>
            <p:ph sz="half" idx="2"/>
          </p:nvPr>
        </p:nvSpPr>
        <p:spPr>
          <a:xfrm>
            <a:off x="2808287" y="2130062"/>
            <a:ext cx="5029200" cy="5332413"/>
          </a:xfrm>
        </p:spPr>
        <p:txBody>
          <a:bodyPr/>
          <a:lstStyle/>
          <a:p>
            <a:pPr>
              <a:buClr>
                <a:srgbClr val="00FFFF"/>
              </a:buClr>
            </a:pPr>
            <a:r>
              <a:rPr lang="en-US" spc="-15" dirty="0">
                <a:effectLst/>
                <a:latin typeface="Times New Roman"/>
                <a:ea typeface="Times New Roman"/>
              </a:rPr>
              <a:t>“[W]hen Sunday loses its fundamental meaning and becomes merely part of a ‘weekend’, it can happen that people stay locked within a horizon so limited that they can no longer see ‘the heavens’. Hence, though ready to celebrate, they are really incapable of doing so.” </a:t>
            </a:r>
          </a:p>
          <a:p>
            <a:pPr marL="0" indent="0" algn="r">
              <a:buClr>
                <a:srgbClr val="00FFFF"/>
              </a:buClr>
              <a:buNone/>
            </a:pPr>
            <a:r>
              <a:rPr lang="en-US" spc="-15" dirty="0">
                <a:effectLst/>
                <a:latin typeface="Times New Roman"/>
                <a:ea typeface="Times New Roman"/>
              </a:rPr>
              <a:t>St. John Paul II, </a:t>
            </a:r>
            <a:r>
              <a:rPr lang="en-US" i="1" spc="-15" dirty="0">
                <a:effectLst/>
                <a:latin typeface="Times New Roman"/>
                <a:ea typeface="Times New Roman"/>
              </a:rPr>
              <a:t>Dies Domini</a:t>
            </a:r>
            <a:endParaRPr lang="en-US" dirty="0"/>
          </a:p>
          <a:p>
            <a:endParaRPr lang="en-US" dirty="0"/>
          </a:p>
        </p:txBody>
      </p:sp>
    </p:spTree>
    <p:extLst>
      <p:ext uri="{BB962C8B-B14F-4D97-AF65-F5344CB8AC3E}">
        <p14:creationId xmlns:p14="http://schemas.microsoft.com/office/powerpoint/2010/main" val="34359330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1362" name="Oval 2"/>
          <p:cNvSpPr>
            <a:spLocks noChangeArrowheads="1"/>
          </p:cNvSpPr>
          <p:nvPr/>
        </p:nvSpPr>
        <p:spPr bwMode="auto">
          <a:xfrm>
            <a:off x="1257300" y="0"/>
            <a:ext cx="7627938" cy="7497763"/>
          </a:xfrm>
          <a:prstGeom prst="ellipse">
            <a:avLst/>
          </a:prstGeom>
          <a:solidFill>
            <a:srgbClr val="244024"/>
          </a:solidFill>
          <a:ln w="9525">
            <a:solidFill>
              <a:schemeClr val="tx1"/>
            </a:solidFill>
            <a:round/>
            <a:headEnd/>
            <a:tailEnd/>
          </a:ln>
        </p:spPr>
        <p:txBody>
          <a:bodyPr wrap="none" lIns="100319" tIns="50159" rIns="100319" bIns="50159" anchor="ct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endParaRPr lang="en-US" altLang="en-US"/>
          </a:p>
        </p:txBody>
      </p:sp>
      <p:sp>
        <p:nvSpPr>
          <p:cNvPr id="271363" name="WordArt 3"/>
          <p:cNvSpPr>
            <a:spLocks noChangeArrowheads="1" noChangeShapeType="1" noTextEdit="1"/>
          </p:cNvSpPr>
          <p:nvPr/>
        </p:nvSpPr>
        <p:spPr bwMode="auto">
          <a:xfrm>
            <a:off x="4610100" y="166688"/>
            <a:ext cx="838200" cy="82550"/>
          </a:xfrm>
          <a:prstGeom prst="rect">
            <a:avLst/>
          </a:prstGeom>
        </p:spPr>
        <p:txBody>
          <a:bodyPr spcFirstLastPara="1" wrap="none" fromWordArt="1">
            <a:prstTxWarp prst="textArchUp">
              <a:avLst>
                <a:gd name="adj" fmla="val 10800004"/>
              </a:avLst>
            </a:prstTxWarp>
          </a:bodyPr>
          <a:lstStyle/>
          <a:p>
            <a:pPr algn="ctr"/>
            <a:r>
              <a:rPr lang="en-US" sz="1500" kern="10" dirty="0">
                <a:ln w="9525">
                  <a:solidFill>
                    <a:schemeClr val="tx1"/>
                  </a:solidFill>
                  <a:round/>
                  <a:headEnd/>
                  <a:tailEnd/>
                </a:ln>
                <a:latin typeface="MS Mincho" panose="02020609040205080304" pitchFamily="49" charset="-128"/>
                <a:ea typeface="MS Mincho" panose="02020609040205080304" pitchFamily="49" charset="-128"/>
              </a:rPr>
              <a:t>Other</a:t>
            </a:r>
          </a:p>
        </p:txBody>
      </p:sp>
      <p:sp>
        <p:nvSpPr>
          <p:cNvPr id="271364" name="Oval 4"/>
          <p:cNvSpPr>
            <a:spLocks noChangeArrowheads="1"/>
          </p:cNvSpPr>
          <p:nvPr/>
        </p:nvSpPr>
        <p:spPr bwMode="auto">
          <a:xfrm>
            <a:off x="1760538" y="333375"/>
            <a:ext cx="6705600" cy="6831013"/>
          </a:xfrm>
          <a:prstGeom prst="ellipse">
            <a:avLst/>
          </a:prstGeom>
          <a:solidFill>
            <a:srgbClr val="005400"/>
          </a:solidFill>
          <a:ln w="9525">
            <a:solidFill>
              <a:schemeClr val="tx1"/>
            </a:solidFill>
            <a:round/>
            <a:headEnd/>
            <a:tailEnd/>
          </a:ln>
        </p:spPr>
        <p:txBody>
          <a:bodyPr wrap="none" lIns="100319" tIns="50159" rIns="100319" bIns="50159" anchor="ct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endParaRPr lang="en-US" altLang="en-US" dirty="0"/>
          </a:p>
        </p:txBody>
      </p:sp>
      <p:sp>
        <p:nvSpPr>
          <p:cNvPr id="271365" name="WordArt 5"/>
          <p:cNvSpPr>
            <a:spLocks noChangeArrowheads="1" noChangeShapeType="1" noTextEdit="1"/>
          </p:cNvSpPr>
          <p:nvPr/>
        </p:nvSpPr>
        <p:spPr bwMode="auto">
          <a:xfrm>
            <a:off x="2933700" y="582613"/>
            <a:ext cx="4275138" cy="2082800"/>
          </a:xfrm>
          <a:prstGeom prst="rect">
            <a:avLst/>
          </a:prstGeom>
        </p:spPr>
        <p:txBody>
          <a:bodyPr spcFirstLastPara="1" wrap="none" fromWordArt="1">
            <a:prstTxWarp prst="textArchUp">
              <a:avLst>
                <a:gd name="adj" fmla="val 11066124"/>
              </a:avLst>
            </a:prstTxWarp>
          </a:bodyPr>
          <a:lstStyle/>
          <a:p>
            <a:pPr algn="ctr"/>
            <a:r>
              <a:rPr lang="en-US" sz="1600" kern="10" dirty="0">
                <a:ln w="9525">
                  <a:solidFill>
                    <a:schemeClr val="tx1"/>
                  </a:solidFill>
                  <a:round/>
                  <a:headEnd/>
                  <a:tailEnd/>
                </a:ln>
                <a:latin typeface="MS Mincho" panose="02020609040205080304" pitchFamily="49" charset="-128"/>
                <a:ea typeface="MS Mincho" panose="02020609040205080304" pitchFamily="49" charset="-128"/>
              </a:rPr>
              <a:t>Entertainment/Amusement</a:t>
            </a:r>
          </a:p>
        </p:txBody>
      </p:sp>
      <p:sp>
        <p:nvSpPr>
          <p:cNvPr id="271366" name="Oval 6"/>
          <p:cNvSpPr>
            <a:spLocks noChangeArrowheads="1"/>
          </p:cNvSpPr>
          <p:nvPr/>
        </p:nvSpPr>
        <p:spPr bwMode="auto">
          <a:xfrm>
            <a:off x="2095500" y="833438"/>
            <a:ext cx="5867400" cy="5915025"/>
          </a:xfrm>
          <a:prstGeom prst="ellipse">
            <a:avLst/>
          </a:prstGeom>
          <a:solidFill>
            <a:srgbClr val="25692D"/>
          </a:solidFill>
          <a:ln w="9525">
            <a:solidFill>
              <a:schemeClr val="tx1"/>
            </a:solidFill>
            <a:round/>
            <a:headEnd/>
            <a:tailEnd/>
          </a:ln>
        </p:spPr>
        <p:txBody>
          <a:bodyPr wrap="none" lIns="100319" tIns="50159" rIns="100319" bIns="50159" anchor="ct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endParaRPr lang="en-US" altLang="en-US"/>
          </a:p>
        </p:txBody>
      </p:sp>
      <p:sp>
        <p:nvSpPr>
          <p:cNvPr id="271367" name="WordArt 7"/>
          <p:cNvSpPr>
            <a:spLocks noChangeArrowheads="1" noChangeShapeType="1" noTextEdit="1"/>
          </p:cNvSpPr>
          <p:nvPr/>
        </p:nvSpPr>
        <p:spPr bwMode="auto">
          <a:xfrm>
            <a:off x="3184525" y="1166813"/>
            <a:ext cx="3689350" cy="1665287"/>
          </a:xfrm>
          <a:prstGeom prst="rect">
            <a:avLst/>
          </a:prstGeom>
        </p:spPr>
        <p:txBody>
          <a:bodyPr spcFirstLastPara="1" wrap="none" fromWordArt="1">
            <a:prstTxWarp prst="textArchUp">
              <a:avLst>
                <a:gd name="adj" fmla="val 10800004"/>
              </a:avLst>
            </a:prstTxWarp>
          </a:bodyPr>
          <a:lstStyle/>
          <a:p>
            <a:pPr algn="ctr"/>
            <a:r>
              <a:rPr lang="en-US" sz="1500" kern="10" spc="307" dirty="0">
                <a:ln w="9525">
                  <a:solidFill>
                    <a:schemeClr val="tx1"/>
                  </a:solidFill>
                  <a:round/>
                  <a:headEnd/>
                  <a:tailEnd/>
                </a:ln>
                <a:latin typeface="MS Mincho" panose="02020609040205080304" pitchFamily="49" charset="-128"/>
                <a:ea typeface="MS Mincho" panose="02020609040205080304" pitchFamily="49" charset="-128"/>
              </a:rPr>
              <a:t>Play/Sports/Nature </a:t>
            </a:r>
          </a:p>
        </p:txBody>
      </p:sp>
      <p:sp>
        <p:nvSpPr>
          <p:cNvPr id="271368" name="Oval 8"/>
          <p:cNvSpPr>
            <a:spLocks noChangeArrowheads="1"/>
          </p:cNvSpPr>
          <p:nvPr/>
        </p:nvSpPr>
        <p:spPr bwMode="auto">
          <a:xfrm>
            <a:off x="2640013" y="1416050"/>
            <a:ext cx="4819650" cy="4832350"/>
          </a:xfrm>
          <a:prstGeom prst="ellipse">
            <a:avLst/>
          </a:prstGeom>
          <a:solidFill>
            <a:srgbClr val="247E26"/>
          </a:solidFill>
          <a:ln w="9525">
            <a:solidFill>
              <a:schemeClr val="tx1"/>
            </a:solidFill>
            <a:round/>
            <a:headEnd/>
            <a:tailEnd/>
          </a:ln>
        </p:spPr>
        <p:txBody>
          <a:bodyPr wrap="none" lIns="100319" tIns="50159" rIns="100319" bIns="50159" anchor="ct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endParaRPr lang="en-US" altLang="en-US"/>
          </a:p>
        </p:txBody>
      </p:sp>
      <p:sp>
        <p:nvSpPr>
          <p:cNvPr id="271369" name="WordArt 9"/>
          <p:cNvSpPr>
            <a:spLocks noChangeArrowheads="1" noChangeShapeType="1" noTextEdit="1"/>
          </p:cNvSpPr>
          <p:nvPr/>
        </p:nvSpPr>
        <p:spPr bwMode="auto">
          <a:xfrm>
            <a:off x="3479800" y="1706563"/>
            <a:ext cx="3016250" cy="1333500"/>
          </a:xfrm>
          <a:prstGeom prst="rect">
            <a:avLst/>
          </a:prstGeom>
        </p:spPr>
        <p:txBody>
          <a:bodyPr spcFirstLastPara="1" wrap="none" fromWordArt="1">
            <a:prstTxWarp prst="textArchUp">
              <a:avLst>
                <a:gd name="adj" fmla="val 10800004"/>
              </a:avLst>
            </a:prstTxWarp>
          </a:bodyPr>
          <a:lstStyle/>
          <a:p>
            <a:pPr algn="ctr"/>
            <a:r>
              <a:rPr lang="en-US" kern="10" dirty="0">
                <a:ln w="9525">
                  <a:solidFill>
                    <a:schemeClr val="tx1"/>
                  </a:solidFill>
                  <a:round/>
                  <a:headEnd/>
                  <a:tailEnd/>
                </a:ln>
                <a:latin typeface="MS Mincho" panose="02020609040205080304" pitchFamily="49" charset="-128"/>
                <a:ea typeface="MS Mincho" panose="02020609040205080304" pitchFamily="49" charset="-128"/>
              </a:rPr>
              <a:t>Music/Art/Theater</a:t>
            </a:r>
          </a:p>
        </p:txBody>
      </p:sp>
      <p:sp>
        <p:nvSpPr>
          <p:cNvPr id="271370" name="Oval 10"/>
          <p:cNvSpPr>
            <a:spLocks noChangeArrowheads="1"/>
          </p:cNvSpPr>
          <p:nvPr/>
        </p:nvSpPr>
        <p:spPr bwMode="auto">
          <a:xfrm>
            <a:off x="3017838" y="1916113"/>
            <a:ext cx="3938587" cy="3832225"/>
          </a:xfrm>
          <a:prstGeom prst="ellipse">
            <a:avLst/>
          </a:prstGeom>
          <a:solidFill>
            <a:srgbClr val="20943E"/>
          </a:solidFill>
          <a:ln w="9525">
            <a:solidFill>
              <a:schemeClr val="tx1"/>
            </a:solidFill>
            <a:round/>
            <a:headEnd/>
            <a:tailEnd/>
          </a:ln>
        </p:spPr>
        <p:txBody>
          <a:bodyPr wrap="none" lIns="100319" tIns="50159" rIns="100319" bIns="50159" anchor="ct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endParaRPr lang="en-US" altLang="en-US"/>
          </a:p>
        </p:txBody>
      </p:sp>
      <p:sp>
        <p:nvSpPr>
          <p:cNvPr id="271371" name="WordArt 11"/>
          <p:cNvSpPr>
            <a:spLocks noChangeArrowheads="1" noChangeShapeType="1" noTextEdit="1"/>
          </p:cNvSpPr>
          <p:nvPr/>
        </p:nvSpPr>
        <p:spPr bwMode="auto">
          <a:xfrm>
            <a:off x="4191000" y="2165350"/>
            <a:ext cx="1676400" cy="417513"/>
          </a:xfrm>
          <a:prstGeom prst="rect">
            <a:avLst/>
          </a:prstGeom>
        </p:spPr>
        <p:txBody>
          <a:bodyPr spcFirstLastPara="1" wrap="none" fromWordArt="1">
            <a:prstTxWarp prst="textArchUp">
              <a:avLst>
                <a:gd name="adj" fmla="val 10800004"/>
              </a:avLst>
            </a:prstTxWarp>
          </a:bodyPr>
          <a:lstStyle/>
          <a:p>
            <a:pPr algn="ctr"/>
            <a:r>
              <a:rPr lang="en-US" sz="1500" kern="10" dirty="0">
                <a:ln w="9525">
                  <a:solidFill>
                    <a:schemeClr val="tx1"/>
                  </a:solidFill>
                  <a:round/>
                  <a:headEnd/>
                  <a:tailEnd/>
                </a:ln>
                <a:latin typeface="MS Mincho" panose="02020609040205080304" pitchFamily="49" charset="-128"/>
                <a:ea typeface="MS Mincho" panose="02020609040205080304" pitchFamily="49" charset="-128"/>
              </a:rPr>
              <a:t>Education</a:t>
            </a:r>
          </a:p>
        </p:txBody>
      </p:sp>
      <p:sp>
        <p:nvSpPr>
          <p:cNvPr id="271372" name="Oval 12"/>
          <p:cNvSpPr>
            <a:spLocks noChangeArrowheads="1"/>
          </p:cNvSpPr>
          <p:nvPr/>
        </p:nvSpPr>
        <p:spPr bwMode="auto">
          <a:xfrm>
            <a:off x="3436938" y="2332038"/>
            <a:ext cx="3017837" cy="2916237"/>
          </a:xfrm>
          <a:prstGeom prst="ellipse">
            <a:avLst/>
          </a:prstGeom>
          <a:solidFill>
            <a:srgbClr val="20BA45"/>
          </a:solidFill>
          <a:ln w="9525">
            <a:solidFill>
              <a:schemeClr val="tx1"/>
            </a:solidFill>
            <a:round/>
            <a:headEnd/>
            <a:tailEnd/>
          </a:ln>
        </p:spPr>
        <p:txBody>
          <a:bodyPr wrap="none" lIns="100319" tIns="50159" rIns="100319" bIns="50159" anchor="ct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endParaRPr lang="en-US" altLang="en-US"/>
          </a:p>
        </p:txBody>
      </p:sp>
      <p:sp>
        <p:nvSpPr>
          <p:cNvPr id="271373" name="WordArt 13"/>
          <p:cNvSpPr>
            <a:spLocks noChangeArrowheads="1" noChangeShapeType="1" noTextEdit="1"/>
          </p:cNvSpPr>
          <p:nvPr/>
        </p:nvSpPr>
        <p:spPr bwMode="auto">
          <a:xfrm>
            <a:off x="3940175" y="2566988"/>
            <a:ext cx="2095500" cy="1431925"/>
          </a:xfrm>
          <a:prstGeom prst="rect">
            <a:avLst/>
          </a:prstGeom>
        </p:spPr>
        <p:txBody>
          <a:bodyPr spcFirstLastPara="1" wrap="none" fromWordArt="1">
            <a:prstTxWarp prst="textArchUp">
              <a:avLst>
                <a:gd name="adj" fmla="val 11276964"/>
              </a:avLst>
            </a:prstTxWarp>
          </a:bodyPr>
          <a:lstStyle/>
          <a:p>
            <a:pPr algn="ctr"/>
            <a:r>
              <a:rPr lang="en-US" sz="1500" kern="10">
                <a:ln w="9525">
                  <a:solidFill>
                    <a:schemeClr val="tx1"/>
                  </a:solidFill>
                  <a:round/>
                  <a:headEnd/>
                  <a:tailEnd/>
                </a:ln>
                <a:latin typeface="MS Mincho" panose="02020609040205080304" pitchFamily="49" charset="-128"/>
                <a:ea typeface="MS Mincho" panose="02020609040205080304" pitchFamily="49" charset="-128"/>
              </a:rPr>
              <a:t>Family/Friends</a:t>
            </a:r>
          </a:p>
        </p:txBody>
      </p:sp>
      <p:sp>
        <p:nvSpPr>
          <p:cNvPr id="271374" name="Oval 14"/>
          <p:cNvSpPr>
            <a:spLocks noChangeArrowheads="1"/>
          </p:cNvSpPr>
          <p:nvPr/>
        </p:nvSpPr>
        <p:spPr bwMode="auto">
          <a:xfrm>
            <a:off x="4022725" y="2749550"/>
            <a:ext cx="1928813" cy="1998663"/>
          </a:xfrm>
          <a:prstGeom prst="ellipse">
            <a:avLst/>
          </a:prstGeom>
          <a:solidFill>
            <a:srgbClr val="CCFFCC"/>
          </a:solidFill>
          <a:ln w="9525">
            <a:solidFill>
              <a:schemeClr val="tx1"/>
            </a:solidFill>
            <a:round/>
            <a:headEnd/>
            <a:tailEnd/>
          </a:ln>
        </p:spPr>
        <p:txBody>
          <a:bodyPr wrap="none" lIns="100319" tIns="50159" rIns="100319" bIns="50159" anchor="ct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endParaRPr lang="en-US" altLang="en-US"/>
          </a:p>
        </p:txBody>
      </p:sp>
      <p:sp>
        <p:nvSpPr>
          <p:cNvPr id="271375" name="WordArt 15"/>
          <p:cNvSpPr>
            <a:spLocks noChangeArrowheads="1" noChangeShapeType="1" noTextEdit="1"/>
          </p:cNvSpPr>
          <p:nvPr/>
        </p:nvSpPr>
        <p:spPr bwMode="auto">
          <a:xfrm>
            <a:off x="4191000" y="2916238"/>
            <a:ext cx="1592263" cy="1416050"/>
          </a:xfrm>
          <a:prstGeom prst="rect">
            <a:avLst/>
          </a:prstGeom>
        </p:spPr>
        <p:txBody>
          <a:bodyPr spcFirstLastPara="1" wrap="none" fromWordArt="1">
            <a:prstTxWarp prst="textArchUp">
              <a:avLst>
                <a:gd name="adj" fmla="val 10974620"/>
              </a:avLst>
            </a:prstTxWarp>
          </a:bodyPr>
          <a:lstStyle/>
          <a:p>
            <a:pPr algn="ctr"/>
            <a:r>
              <a:rPr lang="en-US" sz="1300" kern="10">
                <a:ln w="9525">
                  <a:solidFill>
                    <a:srgbClr val="25692D"/>
                  </a:solidFill>
                  <a:round/>
                  <a:headEnd/>
                  <a:tailEnd/>
                </a:ln>
                <a:latin typeface="MS Mincho" panose="02020609040205080304" pitchFamily="49" charset="-128"/>
                <a:ea typeface="MS Mincho" panose="02020609040205080304" pitchFamily="49" charset="-128"/>
              </a:rPr>
              <a:t>Contemplation</a:t>
            </a:r>
          </a:p>
        </p:txBody>
      </p:sp>
      <p:sp>
        <p:nvSpPr>
          <p:cNvPr id="271376" name="Oval 16"/>
          <p:cNvSpPr>
            <a:spLocks noChangeArrowheads="1"/>
          </p:cNvSpPr>
          <p:nvPr/>
        </p:nvSpPr>
        <p:spPr bwMode="auto">
          <a:xfrm>
            <a:off x="4359275" y="3249613"/>
            <a:ext cx="1173163" cy="1082675"/>
          </a:xfrm>
          <a:prstGeom prst="ellipse">
            <a:avLst/>
          </a:prstGeom>
          <a:solidFill>
            <a:schemeClr val="tx1"/>
          </a:solidFill>
          <a:ln w="9525">
            <a:solidFill>
              <a:schemeClr val="tx1"/>
            </a:solidFill>
            <a:round/>
            <a:headEnd/>
            <a:tailEnd/>
          </a:ln>
        </p:spPr>
        <p:txBody>
          <a:bodyPr wrap="none" lIns="100187" tIns="50097" rIns="100187" bIns="50097" anchor="ct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algn="ctr"/>
            <a:endParaRPr lang="en-US" altLang="en-US"/>
          </a:p>
        </p:txBody>
      </p:sp>
      <p:sp>
        <p:nvSpPr>
          <p:cNvPr id="271377" name="Text Box 17"/>
          <p:cNvSpPr txBox="1">
            <a:spLocks noChangeArrowheads="1"/>
          </p:cNvSpPr>
          <p:nvPr/>
        </p:nvSpPr>
        <p:spPr bwMode="auto">
          <a:xfrm>
            <a:off x="4275138" y="3514725"/>
            <a:ext cx="1423987" cy="48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962" tIns="49978" rIns="99962" bIns="49978">
            <a:spAutoFit/>
          </a:bodyP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2500" b="1" dirty="0">
                <a:solidFill>
                  <a:srgbClr val="000000"/>
                </a:solidFill>
                <a:latin typeface="Times New Roman" panose="02020603050405020304" pitchFamily="18" charset="0"/>
              </a:rPr>
              <a:t>Worship</a:t>
            </a:r>
          </a:p>
        </p:txBody>
      </p:sp>
      <p:sp>
        <p:nvSpPr>
          <p:cNvPr id="25618" name="Text Box 18"/>
          <p:cNvSpPr txBox="1">
            <a:spLocks noChangeArrowheads="1"/>
          </p:cNvSpPr>
          <p:nvPr/>
        </p:nvSpPr>
        <p:spPr bwMode="auto">
          <a:xfrm>
            <a:off x="0" y="349250"/>
            <a:ext cx="3352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187" tIns="50097" rIns="100187" bIns="50097">
            <a:spAutoFit/>
          </a:bodyP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a:spcBef>
                <a:spcPct val="50000"/>
              </a:spcBef>
            </a:pPr>
            <a:endParaRPr lang="en-US" altLang="en-US"/>
          </a:p>
        </p:txBody>
      </p:sp>
      <p:sp>
        <p:nvSpPr>
          <p:cNvPr id="25619" name="Text Box 19"/>
          <p:cNvSpPr txBox="1">
            <a:spLocks noChangeArrowheads="1"/>
          </p:cNvSpPr>
          <p:nvPr/>
        </p:nvSpPr>
        <p:spPr bwMode="auto">
          <a:xfrm>
            <a:off x="304800" y="0"/>
            <a:ext cx="3298825"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0187" tIns="50097" rIns="100187" bIns="50097">
            <a:spAutoFit/>
          </a:bodyPr>
          <a:lstStyle>
            <a:lvl1pPr>
              <a:defRPr sz="1900">
                <a:solidFill>
                  <a:schemeClr val="tx1"/>
                </a:solidFill>
                <a:latin typeface="Tahoma" panose="020B0604030504040204" pitchFamily="34" charset="0"/>
                <a:cs typeface="Arial" panose="020B0604020202020204" pitchFamily="34" charset="0"/>
              </a:defRPr>
            </a:lvl1pPr>
            <a:lvl2pPr marL="742950" indent="-285750">
              <a:defRPr sz="1900">
                <a:solidFill>
                  <a:schemeClr val="tx1"/>
                </a:solidFill>
                <a:latin typeface="Tahoma" panose="020B0604030504040204" pitchFamily="34" charset="0"/>
                <a:cs typeface="Arial" panose="020B0604020202020204" pitchFamily="34" charset="0"/>
              </a:defRPr>
            </a:lvl2pPr>
            <a:lvl3pPr marL="1143000" indent="-228600">
              <a:defRPr sz="1900">
                <a:solidFill>
                  <a:schemeClr val="tx1"/>
                </a:solidFill>
                <a:latin typeface="Tahoma" panose="020B0604030504040204" pitchFamily="34" charset="0"/>
                <a:cs typeface="Arial" panose="020B0604020202020204" pitchFamily="34" charset="0"/>
              </a:defRPr>
            </a:lvl3pPr>
            <a:lvl4pPr marL="1600200" indent="-228600">
              <a:defRPr sz="1900">
                <a:solidFill>
                  <a:schemeClr val="tx1"/>
                </a:solidFill>
                <a:latin typeface="Tahoma" panose="020B0604030504040204" pitchFamily="34" charset="0"/>
                <a:cs typeface="Arial" panose="020B0604020202020204" pitchFamily="34" charset="0"/>
              </a:defRPr>
            </a:lvl4pPr>
            <a:lvl5pPr marL="2057400" indent="-228600">
              <a:defRPr sz="1900">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sz="1900">
                <a:solidFill>
                  <a:schemeClr val="tx1"/>
                </a:solidFill>
                <a:latin typeface="Tahoma" panose="020B0604030504040204" pitchFamily="34" charset="0"/>
                <a:cs typeface="Arial" panose="020B0604020202020204" pitchFamily="34" charset="0"/>
              </a:defRPr>
            </a:lvl9pPr>
          </a:lstStyle>
          <a:p>
            <a:pPr>
              <a:spcBef>
                <a:spcPct val="50000"/>
              </a:spcBef>
            </a:pPr>
            <a:r>
              <a:rPr lang="en-US" altLang="en-US" sz="4800" b="1" dirty="0">
                <a:solidFill>
                  <a:srgbClr val="00FFFF"/>
                </a:solidFill>
                <a:latin typeface="+mj-lt"/>
              </a:rPr>
              <a:t>Sunday</a:t>
            </a:r>
          </a:p>
        </p:txBody>
      </p:sp>
    </p:spTree>
    <p:extLst>
      <p:ext uri="{BB962C8B-B14F-4D97-AF65-F5344CB8AC3E}">
        <p14:creationId xmlns:p14="http://schemas.microsoft.com/office/powerpoint/2010/main" val="4754158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19"/>
                                        </p:tgtEl>
                                        <p:attrNameLst>
                                          <p:attrName>style.visibility</p:attrName>
                                        </p:attrNameLst>
                                      </p:cBhvr>
                                      <p:to>
                                        <p:strVal val="visible"/>
                                      </p:to>
                                    </p:set>
                                    <p:animEffect transition="in" filter="fade">
                                      <p:cBhvr>
                                        <p:cTn id="7" dur="500"/>
                                        <p:tgtEl>
                                          <p:spTgt spid="256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1377"/>
                                        </p:tgtEl>
                                        <p:attrNameLst>
                                          <p:attrName>style.visibility</p:attrName>
                                        </p:attrNameLst>
                                      </p:cBhvr>
                                      <p:to>
                                        <p:strVal val="visible"/>
                                      </p:to>
                                    </p:set>
                                    <p:animEffect transition="in" filter="fade">
                                      <p:cBhvr>
                                        <p:cTn id="10" dur="500"/>
                                        <p:tgtEl>
                                          <p:spTgt spid="27137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71376"/>
                                        </p:tgtEl>
                                        <p:attrNameLst>
                                          <p:attrName>style.visibility</p:attrName>
                                        </p:attrNameLst>
                                      </p:cBhvr>
                                      <p:to>
                                        <p:strVal val="visible"/>
                                      </p:to>
                                    </p:set>
                                    <p:animEffect transition="in" filter="fade">
                                      <p:cBhvr>
                                        <p:cTn id="13" dur="500"/>
                                        <p:tgtEl>
                                          <p:spTgt spid="27137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71374"/>
                                        </p:tgtEl>
                                        <p:attrNameLst>
                                          <p:attrName>style.visibility</p:attrName>
                                        </p:attrNameLst>
                                      </p:cBhvr>
                                      <p:to>
                                        <p:strVal val="visible"/>
                                      </p:to>
                                    </p:set>
                                    <p:animEffect transition="in" filter="fade">
                                      <p:cBhvr>
                                        <p:cTn id="18" dur="500"/>
                                        <p:tgtEl>
                                          <p:spTgt spid="271374"/>
                                        </p:tgtEl>
                                      </p:cBhvr>
                                    </p:animEffect>
                                  </p:childTnLst>
                                </p:cTn>
                              </p:par>
                              <p:par>
                                <p:cTn id="19" presetID="3" presetClass="entr" presetSubtype="0" fill="hold" grpId="0" nodeType="withEffect">
                                  <p:stCondLst>
                                    <p:cond delay="0"/>
                                  </p:stCondLst>
                                  <p:childTnLst>
                                    <p:set>
                                      <p:cBhvr>
                                        <p:cTn id="20" dur="1" fill="hold">
                                          <p:stCondLst>
                                            <p:cond delay="0"/>
                                          </p:stCondLst>
                                        </p:cTn>
                                        <p:tgtEl>
                                          <p:spTgt spid="271375"/>
                                        </p:tgtEl>
                                        <p:attrNameLst>
                                          <p:attrName>style.visibility</p:attrName>
                                        </p:attrNameLst>
                                      </p:cBhvr>
                                      <p:to>
                                        <p:strVal val="visible"/>
                                      </p:to>
                                    </p:set>
                                  </p:childTnLst>
                                </p:cTn>
                              </p:par>
                              <p:par>
                                <p:cTn id="21" presetID="10" presetClass="entr" presetSubtype="0" fill="hold" grpId="0" nodeType="withEffect">
                                  <p:stCondLst>
                                    <p:cond delay="0"/>
                                  </p:stCondLst>
                                  <p:childTnLst>
                                    <p:set>
                                      <p:cBhvr>
                                        <p:cTn id="22" dur="1" fill="hold">
                                          <p:stCondLst>
                                            <p:cond delay="0"/>
                                          </p:stCondLst>
                                        </p:cTn>
                                        <p:tgtEl>
                                          <p:spTgt spid="271372"/>
                                        </p:tgtEl>
                                        <p:attrNameLst>
                                          <p:attrName>style.visibility</p:attrName>
                                        </p:attrNameLst>
                                      </p:cBhvr>
                                      <p:to>
                                        <p:strVal val="visible"/>
                                      </p:to>
                                    </p:set>
                                    <p:animEffect transition="in" filter="fade">
                                      <p:cBhvr>
                                        <p:cTn id="23" dur="500"/>
                                        <p:tgtEl>
                                          <p:spTgt spid="271372"/>
                                        </p:tgtEl>
                                      </p:cBhvr>
                                    </p:animEffect>
                                  </p:childTnLst>
                                </p:cTn>
                              </p:par>
                              <p:par>
                                <p:cTn id="24" presetID="3" presetClass="entr" presetSubtype="0" fill="hold" grpId="0" nodeType="withEffect">
                                  <p:stCondLst>
                                    <p:cond delay="0"/>
                                  </p:stCondLst>
                                  <p:childTnLst>
                                    <p:set>
                                      <p:cBhvr>
                                        <p:cTn id="25" dur="1" fill="hold">
                                          <p:stCondLst>
                                            <p:cond delay="0"/>
                                          </p:stCondLst>
                                        </p:cTn>
                                        <p:tgtEl>
                                          <p:spTgt spid="271373"/>
                                        </p:tgtEl>
                                        <p:attrNameLst>
                                          <p:attrName>style.visibility</p:attrName>
                                        </p:attrNameLst>
                                      </p:cBhvr>
                                      <p:to>
                                        <p:strVal val="visible"/>
                                      </p:to>
                                    </p:set>
                                  </p:childTnLst>
                                </p:cTn>
                              </p:par>
                              <p:par>
                                <p:cTn id="26" presetID="10" presetClass="entr" presetSubtype="0" fill="hold" grpId="0" nodeType="withEffect">
                                  <p:stCondLst>
                                    <p:cond delay="0"/>
                                  </p:stCondLst>
                                  <p:childTnLst>
                                    <p:set>
                                      <p:cBhvr>
                                        <p:cTn id="27" dur="1" fill="hold">
                                          <p:stCondLst>
                                            <p:cond delay="0"/>
                                          </p:stCondLst>
                                        </p:cTn>
                                        <p:tgtEl>
                                          <p:spTgt spid="271370"/>
                                        </p:tgtEl>
                                        <p:attrNameLst>
                                          <p:attrName>style.visibility</p:attrName>
                                        </p:attrNameLst>
                                      </p:cBhvr>
                                      <p:to>
                                        <p:strVal val="visible"/>
                                      </p:to>
                                    </p:set>
                                    <p:animEffect transition="in" filter="fade">
                                      <p:cBhvr>
                                        <p:cTn id="28" dur="500"/>
                                        <p:tgtEl>
                                          <p:spTgt spid="271370"/>
                                        </p:tgtEl>
                                      </p:cBhvr>
                                    </p:animEffect>
                                  </p:childTnLst>
                                </p:cTn>
                              </p:par>
                              <p:par>
                                <p:cTn id="29" presetID="3" presetClass="entr" presetSubtype="0" fill="hold" grpId="0" nodeType="withEffect">
                                  <p:stCondLst>
                                    <p:cond delay="0"/>
                                  </p:stCondLst>
                                  <p:childTnLst>
                                    <p:set>
                                      <p:cBhvr>
                                        <p:cTn id="30" dur="1" fill="hold">
                                          <p:stCondLst>
                                            <p:cond delay="0"/>
                                          </p:stCondLst>
                                        </p:cTn>
                                        <p:tgtEl>
                                          <p:spTgt spid="271371"/>
                                        </p:tgtEl>
                                        <p:attrNameLst>
                                          <p:attrName>style.visibility</p:attrName>
                                        </p:attrNameLst>
                                      </p:cBhvr>
                                      <p:to>
                                        <p:strVal val="visible"/>
                                      </p:to>
                                    </p:set>
                                  </p:childTnLst>
                                </p:cTn>
                              </p:par>
                              <p:par>
                                <p:cTn id="31" presetID="10" presetClass="entr" presetSubtype="0" fill="hold" grpId="0" nodeType="withEffect">
                                  <p:stCondLst>
                                    <p:cond delay="0"/>
                                  </p:stCondLst>
                                  <p:childTnLst>
                                    <p:set>
                                      <p:cBhvr>
                                        <p:cTn id="32" dur="1" fill="hold">
                                          <p:stCondLst>
                                            <p:cond delay="0"/>
                                          </p:stCondLst>
                                        </p:cTn>
                                        <p:tgtEl>
                                          <p:spTgt spid="271368"/>
                                        </p:tgtEl>
                                        <p:attrNameLst>
                                          <p:attrName>style.visibility</p:attrName>
                                        </p:attrNameLst>
                                      </p:cBhvr>
                                      <p:to>
                                        <p:strVal val="visible"/>
                                      </p:to>
                                    </p:set>
                                    <p:animEffect transition="in" filter="fade">
                                      <p:cBhvr>
                                        <p:cTn id="33" dur="500"/>
                                        <p:tgtEl>
                                          <p:spTgt spid="271368"/>
                                        </p:tgtEl>
                                      </p:cBhvr>
                                    </p:animEffect>
                                  </p:childTnLst>
                                </p:cTn>
                              </p:par>
                              <p:par>
                                <p:cTn id="34" presetID="3" presetClass="entr" presetSubtype="0" fill="hold" grpId="0" nodeType="withEffect">
                                  <p:stCondLst>
                                    <p:cond delay="0"/>
                                  </p:stCondLst>
                                  <p:childTnLst>
                                    <p:set>
                                      <p:cBhvr>
                                        <p:cTn id="35" dur="1" fill="hold">
                                          <p:stCondLst>
                                            <p:cond delay="0"/>
                                          </p:stCondLst>
                                        </p:cTn>
                                        <p:tgtEl>
                                          <p:spTgt spid="271369"/>
                                        </p:tgtEl>
                                        <p:attrNameLst>
                                          <p:attrName>style.visibility</p:attrName>
                                        </p:attrNameLst>
                                      </p:cBhvr>
                                      <p:to>
                                        <p:strVal val="visible"/>
                                      </p:to>
                                    </p:set>
                                  </p:childTnLst>
                                </p:cTn>
                              </p:par>
                              <p:par>
                                <p:cTn id="36" presetID="10" presetClass="entr" presetSubtype="0" fill="hold" grpId="0" nodeType="withEffect">
                                  <p:stCondLst>
                                    <p:cond delay="0"/>
                                  </p:stCondLst>
                                  <p:childTnLst>
                                    <p:set>
                                      <p:cBhvr>
                                        <p:cTn id="37" dur="1" fill="hold">
                                          <p:stCondLst>
                                            <p:cond delay="0"/>
                                          </p:stCondLst>
                                        </p:cTn>
                                        <p:tgtEl>
                                          <p:spTgt spid="271366"/>
                                        </p:tgtEl>
                                        <p:attrNameLst>
                                          <p:attrName>style.visibility</p:attrName>
                                        </p:attrNameLst>
                                      </p:cBhvr>
                                      <p:to>
                                        <p:strVal val="visible"/>
                                      </p:to>
                                    </p:set>
                                    <p:animEffect transition="in" filter="fade">
                                      <p:cBhvr>
                                        <p:cTn id="38" dur="500"/>
                                        <p:tgtEl>
                                          <p:spTgt spid="271366"/>
                                        </p:tgtEl>
                                      </p:cBhvr>
                                    </p:animEffect>
                                  </p:childTnLst>
                                </p:cTn>
                              </p:par>
                              <p:par>
                                <p:cTn id="39" presetID="3" presetClass="entr" presetSubtype="0" fill="hold" grpId="0" nodeType="withEffect">
                                  <p:stCondLst>
                                    <p:cond delay="0"/>
                                  </p:stCondLst>
                                  <p:childTnLst>
                                    <p:set>
                                      <p:cBhvr>
                                        <p:cTn id="40" dur="1" fill="hold">
                                          <p:stCondLst>
                                            <p:cond delay="0"/>
                                          </p:stCondLst>
                                        </p:cTn>
                                        <p:tgtEl>
                                          <p:spTgt spid="271367"/>
                                        </p:tgtEl>
                                        <p:attrNameLst>
                                          <p:attrName>style.visibility</p:attrName>
                                        </p:attrNameLst>
                                      </p:cBhvr>
                                      <p:to>
                                        <p:strVal val="visible"/>
                                      </p:to>
                                    </p:set>
                                  </p:childTnLst>
                                </p:cTn>
                              </p:par>
                              <p:par>
                                <p:cTn id="41" presetID="10" presetClass="entr" presetSubtype="0" fill="hold" grpId="0" nodeType="withEffect">
                                  <p:stCondLst>
                                    <p:cond delay="0"/>
                                  </p:stCondLst>
                                  <p:childTnLst>
                                    <p:set>
                                      <p:cBhvr>
                                        <p:cTn id="42" dur="1" fill="hold">
                                          <p:stCondLst>
                                            <p:cond delay="0"/>
                                          </p:stCondLst>
                                        </p:cTn>
                                        <p:tgtEl>
                                          <p:spTgt spid="271364"/>
                                        </p:tgtEl>
                                        <p:attrNameLst>
                                          <p:attrName>style.visibility</p:attrName>
                                        </p:attrNameLst>
                                      </p:cBhvr>
                                      <p:to>
                                        <p:strVal val="visible"/>
                                      </p:to>
                                    </p:set>
                                    <p:animEffect transition="in" filter="fade">
                                      <p:cBhvr>
                                        <p:cTn id="43" dur="500"/>
                                        <p:tgtEl>
                                          <p:spTgt spid="271364"/>
                                        </p:tgtEl>
                                      </p:cBhvr>
                                    </p:animEffect>
                                  </p:childTnLst>
                                </p:cTn>
                              </p:par>
                              <p:par>
                                <p:cTn id="44" presetID="3" presetClass="entr" presetSubtype="0" fill="hold" grpId="0" nodeType="withEffect">
                                  <p:stCondLst>
                                    <p:cond delay="0"/>
                                  </p:stCondLst>
                                  <p:childTnLst>
                                    <p:set>
                                      <p:cBhvr>
                                        <p:cTn id="45" dur="1" fill="hold">
                                          <p:stCondLst>
                                            <p:cond delay="0"/>
                                          </p:stCondLst>
                                        </p:cTn>
                                        <p:tgtEl>
                                          <p:spTgt spid="271365"/>
                                        </p:tgtEl>
                                        <p:attrNameLst>
                                          <p:attrName>style.visibility</p:attrName>
                                        </p:attrNameLst>
                                      </p:cBhvr>
                                      <p:to>
                                        <p:strVal val="visible"/>
                                      </p:to>
                                    </p:set>
                                  </p:childTnLst>
                                </p:cTn>
                              </p:par>
                              <p:par>
                                <p:cTn id="46" presetID="10" presetClass="entr" presetSubtype="0" fill="hold" grpId="0" nodeType="withEffect">
                                  <p:stCondLst>
                                    <p:cond delay="0"/>
                                  </p:stCondLst>
                                  <p:childTnLst>
                                    <p:set>
                                      <p:cBhvr>
                                        <p:cTn id="47" dur="1" fill="hold">
                                          <p:stCondLst>
                                            <p:cond delay="0"/>
                                          </p:stCondLst>
                                        </p:cTn>
                                        <p:tgtEl>
                                          <p:spTgt spid="271362"/>
                                        </p:tgtEl>
                                        <p:attrNameLst>
                                          <p:attrName>style.visibility</p:attrName>
                                        </p:attrNameLst>
                                      </p:cBhvr>
                                      <p:to>
                                        <p:strVal val="visible"/>
                                      </p:to>
                                    </p:set>
                                    <p:animEffect transition="in" filter="fade">
                                      <p:cBhvr>
                                        <p:cTn id="48" dur="500"/>
                                        <p:tgtEl>
                                          <p:spTgt spid="271362"/>
                                        </p:tgtEl>
                                      </p:cBhvr>
                                    </p:animEffect>
                                  </p:childTnLst>
                                </p:cTn>
                              </p:par>
                              <p:par>
                                <p:cTn id="49" presetID="3" presetClass="entr" presetSubtype="0" fill="hold" grpId="0" nodeType="withEffect">
                                  <p:stCondLst>
                                    <p:cond delay="0"/>
                                  </p:stCondLst>
                                  <p:childTnLst>
                                    <p:set>
                                      <p:cBhvr>
                                        <p:cTn id="50" dur="1" fill="hold">
                                          <p:stCondLst>
                                            <p:cond delay="0"/>
                                          </p:stCondLst>
                                        </p:cTn>
                                        <p:tgtEl>
                                          <p:spTgt spid="271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2" grpId="0" animBg="1"/>
      <p:bldP spid="271363" grpId="0" animBg="1"/>
      <p:bldP spid="271364" grpId="0" animBg="1"/>
      <p:bldP spid="271365" grpId="0" animBg="1"/>
      <p:bldP spid="271366" grpId="0" animBg="1"/>
      <p:bldP spid="271367" grpId="0" animBg="1"/>
      <p:bldP spid="271368" grpId="0" animBg="1"/>
      <p:bldP spid="271369" grpId="0" animBg="1"/>
      <p:bldP spid="271370" grpId="0" animBg="1"/>
      <p:bldP spid="271371" grpId="0" animBg="1"/>
      <p:bldP spid="271372" grpId="0" animBg="1"/>
      <p:bldP spid="271373" grpId="0" animBg="1"/>
      <p:bldP spid="271374" grpId="0" animBg="1"/>
      <p:bldP spid="271375" grpId="0" animBg="1"/>
      <p:bldP spid="271376" grpId="0" animBg="1"/>
      <p:bldP spid="271377" grpId="0"/>
      <p:bldP spid="256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4"/>
          <p:cNvSpPr>
            <a:spLocks noGrp="1"/>
          </p:cNvSpPr>
          <p:nvPr>
            <p:ph type="title"/>
          </p:nvPr>
        </p:nvSpPr>
        <p:spPr>
          <a:xfrm>
            <a:off x="914400" y="333375"/>
            <a:ext cx="9144000" cy="1565275"/>
          </a:xfrm>
        </p:spPr>
        <p:txBody>
          <a:bodyPr/>
          <a:lstStyle/>
          <a:p>
            <a:pPr algn="ctr"/>
            <a:r>
              <a:rPr lang="en-US" altLang="en-US" sz="4800" dirty="0">
                <a:solidFill>
                  <a:srgbClr val="00FFFF"/>
                </a:solidFill>
                <a:effectLst/>
              </a:rPr>
              <a:t>The Thesis</a:t>
            </a:r>
            <a:br>
              <a:rPr lang="en-US" altLang="en-US" sz="4800" dirty="0">
                <a:solidFill>
                  <a:srgbClr val="00FFFF"/>
                </a:solidFill>
                <a:effectLst/>
              </a:rPr>
            </a:br>
            <a:endParaRPr lang="en-US" altLang="en-US" sz="4800" dirty="0">
              <a:solidFill>
                <a:srgbClr val="00FFFF"/>
              </a:solidFill>
              <a:effectLst/>
            </a:endParaRPr>
          </a:p>
        </p:txBody>
      </p:sp>
      <p:sp>
        <p:nvSpPr>
          <p:cNvPr id="6" name="Content Placeholder 5"/>
          <p:cNvSpPr>
            <a:spLocks noGrp="1"/>
          </p:cNvSpPr>
          <p:nvPr>
            <p:ph idx="1"/>
          </p:nvPr>
        </p:nvSpPr>
        <p:spPr>
          <a:xfrm>
            <a:off x="685800" y="1898650"/>
            <a:ext cx="8994775" cy="5599113"/>
          </a:xfrm>
        </p:spPr>
        <p:txBody>
          <a:bodyPr/>
          <a:lstStyle/>
          <a:p>
            <a:pPr>
              <a:buClr>
                <a:srgbClr val="00FFFF"/>
              </a:buClr>
              <a:buSzPct val="110000"/>
              <a:buFont typeface="Wingdings" panose="05000000000000000000" pitchFamily="2" charset="2"/>
              <a:buChar char="§"/>
              <a:defRPr/>
            </a:pPr>
            <a:r>
              <a:rPr lang="en-US" sz="3000" dirty="0">
                <a:effectLst/>
                <a:latin typeface="+mj-lt"/>
              </a:rPr>
              <a:t>If we don’t get Sunday right we won’t get Monday right. </a:t>
            </a:r>
          </a:p>
          <a:p>
            <a:pPr>
              <a:buClr>
                <a:srgbClr val="00FFFF"/>
              </a:buClr>
              <a:buSzPct val="110000"/>
              <a:buFont typeface="Wingdings" panose="05000000000000000000" pitchFamily="2" charset="2"/>
              <a:buChar char="§"/>
              <a:defRPr/>
            </a:pPr>
            <a:r>
              <a:rPr lang="en-US" sz="3000" dirty="0">
                <a:effectLst/>
                <a:latin typeface="+mj-lt"/>
              </a:rPr>
              <a:t>If we don’t get Rest right we won’t get Work right.</a:t>
            </a:r>
          </a:p>
          <a:p>
            <a:pPr>
              <a:buClr>
                <a:srgbClr val="00FFFF"/>
              </a:buClr>
              <a:buSzPct val="110000"/>
              <a:buFont typeface="Wingdings" panose="05000000000000000000" pitchFamily="2" charset="2"/>
              <a:buChar char="§"/>
              <a:defRPr/>
            </a:pPr>
            <a:r>
              <a:rPr lang="en-US" altLang="en-US" sz="3000" dirty="0">
                <a:latin typeface="+mj-lt"/>
              </a:rPr>
              <a:t>If we don’t get Receiving right we will not get Giving right.   </a:t>
            </a:r>
          </a:p>
          <a:p>
            <a:pPr>
              <a:buClr>
                <a:srgbClr val="00FFFF"/>
              </a:buClr>
              <a:buSzPct val="110000"/>
              <a:buFont typeface="Wingdings" panose="05000000000000000000" pitchFamily="2" charset="2"/>
              <a:buChar char="§"/>
              <a:defRPr/>
            </a:pPr>
            <a:r>
              <a:rPr lang="en-US" altLang="en-US" sz="3000" dirty="0">
                <a:latin typeface="+mj-lt"/>
              </a:rPr>
              <a:t>If we don’t get Contemplative life right, we will never get the Active life right;  </a:t>
            </a:r>
          </a:p>
          <a:p>
            <a:pPr>
              <a:buClr>
                <a:srgbClr val="00FFFF"/>
              </a:buClr>
              <a:buSzPct val="110000"/>
              <a:buFont typeface="Wingdings" panose="05000000000000000000" pitchFamily="2" charset="2"/>
              <a:buChar char="§"/>
              <a:defRPr/>
            </a:pPr>
            <a:r>
              <a:rPr lang="en-US" altLang="en-US" sz="3000" dirty="0">
                <a:latin typeface="+mj-lt"/>
              </a:rPr>
              <a:t>If we don’t get Culture Right, we will not get our Economy and Politics right.   </a:t>
            </a:r>
          </a:p>
          <a:p>
            <a:pPr lvl="0">
              <a:buClr>
                <a:srgbClr val="00FFFF"/>
              </a:buClr>
              <a:buSzPct val="110000"/>
              <a:buFont typeface="Wingdings" panose="05000000000000000000" pitchFamily="2" charset="2"/>
              <a:buChar char="§"/>
              <a:defRPr/>
            </a:pPr>
            <a:r>
              <a:rPr lang="en-US" sz="3000" dirty="0">
                <a:solidFill>
                  <a:srgbClr val="FFFFFF"/>
                </a:solidFill>
                <a:effectLst/>
                <a:latin typeface="Times New Roman"/>
              </a:rPr>
              <a:t>If we don’t get the Worship right we won’t get Life right.</a:t>
            </a:r>
          </a:p>
          <a:p>
            <a:pPr>
              <a:buClr>
                <a:srgbClr val="00FFFF"/>
              </a:buClr>
              <a:buSzPct val="110000"/>
              <a:buFont typeface="Wingdings" panose="05000000000000000000" pitchFamily="2" charset="2"/>
              <a:buChar char="§"/>
              <a:defRPr/>
            </a:pPr>
            <a:endParaRPr lang="en-US" altLang="en-US" sz="3000" dirty="0">
              <a:latin typeface="+mj-lt"/>
            </a:endParaRPr>
          </a:p>
        </p:txBody>
      </p:sp>
    </p:spTree>
    <p:extLst>
      <p:ext uri="{BB962C8B-B14F-4D97-AF65-F5344CB8AC3E}">
        <p14:creationId xmlns:p14="http://schemas.microsoft.com/office/powerpoint/2010/main" val="2644153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fade">
                                      <p:cBhvr>
                                        <p:cTn id="7" dur="500"/>
                                        <p:tgtEl>
                                          <p:spTgt spid="29698"/>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Effect transition="in" filter="fade">
                                      <p:cBhvr>
                                        <p:cTn id="10" dur="500"/>
                                        <p:tgtEl>
                                          <p:spTgt spid="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animEffect transition="in" filter="fade">
                                      <p:cBhvr>
                                        <p:cTn id="15" dur="500"/>
                                        <p:tgtEl>
                                          <p:spTgt spid="6">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fade">
                                      <p:cBhvr>
                                        <p:cTn id="18" dur="500"/>
                                        <p:tgtEl>
                                          <p:spTgt spid="6">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500"/>
                                        <p:tgtEl>
                                          <p:spTgt spid="6">
                                            <p:txEl>
                                              <p:pRg st="3" end="3"/>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6">
                                            <p:txEl>
                                              <p:pRg st="4" end="4"/>
                                            </p:txEl>
                                          </p:spTgt>
                                        </p:tgtEl>
                                        <p:attrNameLst>
                                          <p:attrName>style.visibility</p:attrName>
                                        </p:attrNameLst>
                                      </p:cBhvr>
                                      <p:to>
                                        <p:strVal val="visible"/>
                                      </p:to>
                                    </p:set>
                                    <p:animEffect transition="in" filter="fade">
                                      <p:cBhvr>
                                        <p:cTn id="24" dur="500"/>
                                        <p:tgtEl>
                                          <p:spTgt spid="6">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fade">
                                      <p:cBhvr>
                                        <p:cTn id="27"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p:txBody>
          <a:bodyPr/>
          <a:lstStyle/>
          <a:p>
            <a:pPr algn="ctr" defTabSz="1008414" eaLnBrk="1" hangingPunct="1">
              <a:defRPr/>
            </a:pPr>
            <a:r>
              <a:rPr lang="en-US" altLang="en-US" sz="4800" dirty="0">
                <a:solidFill>
                  <a:srgbClr val="00FFFF"/>
                </a:solidFill>
                <a:effectLst/>
              </a:rPr>
              <a:t>II. Habits of </a:t>
            </a:r>
            <a:r>
              <a:rPr lang="en-US" altLang="en-US" sz="4800" u="sng" dirty="0">
                <a:solidFill>
                  <a:srgbClr val="00FFFF"/>
                </a:solidFill>
              </a:rPr>
              <a:t>The Lord’s Day </a:t>
            </a:r>
            <a:endParaRPr lang="en-US" altLang="en-US" sz="4800" b="0" i="1" u="sng" dirty="0"/>
          </a:p>
        </p:txBody>
      </p:sp>
      <p:sp>
        <p:nvSpPr>
          <p:cNvPr id="303107" name="Rectangle 3"/>
          <p:cNvSpPr>
            <a:spLocks noGrp="1" noChangeArrowheads="1"/>
          </p:cNvSpPr>
          <p:nvPr>
            <p:ph sz="half" idx="1"/>
          </p:nvPr>
        </p:nvSpPr>
        <p:spPr>
          <a:xfrm>
            <a:off x="2133600" y="2148681"/>
            <a:ext cx="6781800" cy="5105400"/>
          </a:xfrm>
        </p:spPr>
        <p:txBody>
          <a:bodyPr/>
          <a:lstStyle/>
          <a:p>
            <a:pPr marL="379679" indent="-379679" defTabSz="1008414" eaLnBrk="1" hangingPunct="1">
              <a:lnSpc>
                <a:spcPct val="90000"/>
              </a:lnSpc>
              <a:buClr>
                <a:srgbClr val="00FFFF"/>
              </a:buClr>
              <a:buSzPct val="80000"/>
              <a:defRPr/>
            </a:pPr>
            <a:r>
              <a:rPr lang="en-US" sz="2600" i="1" dirty="0">
                <a:effectLst/>
                <a:latin typeface="+mj-lt"/>
              </a:rPr>
              <a:t>“</a:t>
            </a:r>
            <a:r>
              <a:rPr lang="en-US" sz="2600" dirty="0">
                <a:effectLst/>
                <a:latin typeface="+mj-lt"/>
              </a:rPr>
              <a:t>Sharing in the Eucharist is the heart of Sunday, but the duty to keep Sunday holy cannot be reduced to this. In fact, the Lord’s Day is lived well if it is marked from </a:t>
            </a:r>
            <a:r>
              <a:rPr lang="en-US" sz="2600" b="1" i="1" dirty="0">
                <a:effectLst/>
                <a:latin typeface="+mj-lt"/>
              </a:rPr>
              <a:t>beginning to end </a:t>
            </a:r>
            <a:r>
              <a:rPr lang="en-US" sz="2600" dirty="0">
                <a:effectLst/>
                <a:latin typeface="+mj-lt"/>
              </a:rPr>
              <a:t>by grateful and active </a:t>
            </a:r>
            <a:r>
              <a:rPr lang="en-US" sz="2600" b="1" i="1" dirty="0">
                <a:effectLst/>
                <a:latin typeface="+mj-lt"/>
              </a:rPr>
              <a:t>remembrance </a:t>
            </a:r>
            <a:r>
              <a:rPr lang="en-US" sz="2600" dirty="0">
                <a:effectLst/>
                <a:latin typeface="+mj-lt"/>
              </a:rPr>
              <a:t>of God’s saving power.”</a:t>
            </a:r>
          </a:p>
          <a:p>
            <a:pPr marL="0" indent="0" algn="r" defTabSz="1008414" eaLnBrk="1" hangingPunct="1">
              <a:lnSpc>
                <a:spcPct val="90000"/>
              </a:lnSpc>
              <a:buClr>
                <a:srgbClr val="00FFFF"/>
              </a:buClr>
              <a:buSzPct val="80000"/>
              <a:buNone/>
              <a:defRPr/>
            </a:pPr>
            <a:r>
              <a:rPr lang="en-US" sz="2600" dirty="0">
                <a:effectLst/>
                <a:latin typeface="+mj-lt"/>
              </a:rPr>
              <a:t>St. John Paul II, </a:t>
            </a:r>
            <a:r>
              <a:rPr lang="en-US" sz="2600" i="1" dirty="0">
                <a:effectLst/>
                <a:latin typeface="+mj-lt"/>
              </a:rPr>
              <a:t>Dies Domini</a:t>
            </a:r>
            <a:r>
              <a:rPr lang="en-US" sz="2600" dirty="0">
                <a:effectLst/>
                <a:latin typeface="+mj-lt"/>
              </a:rPr>
              <a:t/>
            </a:r>
            <a:br>
              <a:rPr lang="en-US" sz="2600" dirty="0">
                <a:effectLst/>
                <a:latin typeface="+mj-lt"/>
              </a:rPr>
            </a:br>
            <a:endParaRPr lang="en-US" altLang="en-US" sz="2600" dirty="0">
              <a:latin typeface="+mj-lt"/>
            </a:endParaRPr>
          </a:p>
          <a:p>
            <a:pPr marL="379679" indent="-379679" defTabSz="1008414" eaLnBrk="1" hangingPunct="1">
              <a:lnSpc>
                <a:spcPct val="90000"/>
              </a:lnSpc>
              <a:buClr>
                <a:srgbClr val="00FFFF"/>
              </a:buClr>
              <a:buSzPct val="80000"/>
              <a:defRPr/>
            </a:pPr>
            <a:r>
              <a:rPr lang="en-US" altLang="en-US" sz="2600" b="1" dirty="0">
                <a:latin typeface="+mj-lt"/>
              </a:rPr>
              <a:t>Three Habits of Remembrance/Receptivity </a:t>
            </a:r>
          </a:p>
          <a:p>
            <a:pPr marL="818574" lvl="1" defTabSz="1008414" eaLnBrk="1" hangingPunct="1">
              <a:lnSpc>
                <a:spcPct val="90000"/>
              </a:lnSpc>
              <a:buClr>
                <a:srgbClr val="00FFFF"/>
              </a:buClr>
              <a:buSzPct val="80000"/>
              <a:buFont typeface="Wingdings" pitchFamily="2" charset="2"/>
              <a:buChar char="Ø"/>
              <a:defRPr/>
            </a:pPr>
            <a:r>
              <a:rPr lang="en-US" altLang="en-US" sz="2600" dirty="0">
                <a:latin typeface="+mj-lt"/>
              </a:rPr>
              <a:t>Personal: Habit of  Rest (Silence/Stillness) </a:t>
            </a:r>
          </a:p>
          <a:p>
            <a:pPr marL="818574" lvl="1" defTabSz="1008414" eaLnBrk="1" hangingPunct="1">
              <a:lnSpc>
                <a:spcPct val="90000"/>
              </a:lnSpc>
              <a:buClr>
                <a:srgbClr val="00FFFF"/>
              </a:buClr>
              <a:buSzPct val="80000"/>
              <a:buFont typeface="Wingdings" pitchFamily="2" charset="2"/>
              <a:buChar char="Ø"/>
              <a:defRPr/>
            </a:pPr>
            <a:r>
              <a:rPr lang="en-US" altLang="en-US" sz="2600" dirty="0">
                <a:latin typeface="+mj-lt"/>
              </a:rPr>
              <a:t>Communal: Habit of Celebration (Worship) </a:t>
            </a:r>
          </a:p>
          <a:p>
            <a:pPr marL="818574" lvl="1" defTabSz="1008414" eaLnBrk="1" hangingPunct="1">
              <a:lnSpc>
                <a:spcPct val="90000"/>
              </a:lnSpc>
              <a:buClr>
                <a:srgbClr val="00FFFF"/>
              </a:buClr>
              <a:buSzPct val="80000"/>
              <a:buFont typeface="Wingdings" pitchFamily="2" charset="2"/>
              <a:buChar char="Ø"/>
              <a:defRPr/>
            </a:pPr>
            <a:r>
              <a:rPr lang="en-US" altLang="en-US" sz="2600" dirty="0">
                <a:latin typeface="+mj-lt"/>
              </a:rPr>
              <a:t>Social:  Habit of Charity (Peripheries)                                           </a:t>
            </a:r>
          </a:p>
        </p:txBody>
      </p:sp>
    </p:spTree>
    <p:extLst>
      <p:ext uri="{BB962C8B-B14F-4D97-AF65-F5344CB8AC3E}">
        <p14:creationId xmlns:p14="http://schemas.microsoft.com/office/powerpoint/2010/main" val="37746137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3106"/>
                                        </p:tgtEl>
                                        <p:attrNameLst>
                                          <p:attrName>style.visibility</p:attrName>
                                        </p:attrNameLst>
                                      </p:cBhvr>
                                      <p:to>
                                        <p:strVal val="visible"/>
                                      </p:to>
                                    </p:set>
                                    <p:animEffect transition="in" filter="fade">
                                      <p:cBhvr>
                                        <p:cTn id="7" dur="500"/>
                                        <p:tgtEl>
                                          <p:spTgt spid="30310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3107">
                                            <p:txEl>
                                              <p:pRg st="0" end="0"/>
                                            </p:txEl>
                                          </p:spTgt>
                                        </p:tgtEl>
                                        <p:attrNameLst>
                                          <p:attrName>style.visibility</p:attrName>
                                        </p:attrNameLst>
                                      </p:cBhvr>
                                      <p:to>
                                        <p:strVal val="visible"/>
                                      </p:to>
                                    </p:set>
                                    <p:animEffect transition="in" filter="fade">
                                      <p:cBhvr>
                                        <p:cTn id="12" dur="500"/>
                                        <p:tgtEl>
                                          <p:spTgt spid="303107">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03107">
                                            <p:txEl>
                                              <p:pRg st="1" end="1"/>
                                            </p:txEl>
                                          </p:spTgt>
                                        </p:tgtEl>
                                        <p:attrNameLst>
                                          <p:attrName>style.visibility</p:attrName>
                                        </p:attrNameLst>
                                      </p:cBhvr>
                                      <p:to>
                                        <p:strVal val="visible"/>
                                      </p:to>
                                    </p:set>
                                    <p:animEffect transition="in" filter="fade">
                                      <p:cBhvr>
                                        <p:cTn id="15" dur="500"/>
                                        <p:tgtEl>
                                          <p:spTgt spid="303107">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03107">
                                            <p:txEl>
                                              <p:pRg st="2" end="2"/>
                                            </p:txEl>
                                          </p:spTgt>
                                        </p:tgtEl>
                                        <p:attrNameLst>
                                          <p:attrName>style.visibility</p:attrName>
                                        </p:attrNameLst>
                                      </p:cBhvr>
                                      <p:to>
                                        <p:strVal val="visible"/>
                                      </p:to>
                                    </p:set>
                                    <p:animEffect transition="in" filter="fade">
                                      <p:cBhvr>
                                        <p:cTn id="20" dur="500"/>
                                        <p:tgtEl>
                                          <p:spTgt spid="303107">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03107">
                                            <p:txEl>
                                              <p:pRg st="3" end="3"/>
                                            </p:txEl>
                                          </p:spTgt>
                                        </p:tgtEl>
                                        <p:attrNameLst>
                                          <p:attrName>style.visibility</p:attrName>
                                        </p:attrNameLst>
                                      </p:cBhvr>
                                      <p:to>
                                        <p:strVal val="visible"/>
                                      </p:to>
                                    </p:set>
                                    <p:animEffect transition="in" filter="fade">
                                      <p:cBhvr>
                                        <p:cTn id="23" dur="500"/>
                                        <p:tgtEl>
                                          <p:spTgt spid="303107">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03107">
                                            <p:txEl>
                                              <p:pRg st="4" end="4"/>
                                            </p:txEl>
                                          </p:spTgt>
                                        </p:tgtEl>
                                        <p:attrNameLst>
                                          <p:attrName>style.visibility</p:attrName>
                                        </p:attrNameLst>
                                      </p:cBhvr>
                                      <p:to>
                                        <p:strVal val="visible"/>
                                      </p:to>
                                    </p:set>
                                    <p:animEffect transition="in" filter="fade">
                                      <p:cBhvr>
                                        <p:cTn id="26" dur="500"/>
                                        <p:tgtEl>
                                          <p:spTgt spid="303107">
                                            <p:txEl>
                                              <p:pRg st="4" end="4"/>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03107">
                                            <p:txEl>
                                              <p:pRg st="5" end="5"/>
                                            </p:txEl>
                                          </p:spTgt>
                                        </p:tgtEl>
                                        <p:attrNameLst>
                                          <p:attrName>style.visibility</p:attrName>
                                        </p:attrNameLst>
                                      </p:cBhvr>
                                      <p:to>
                                        <p:strVal val="visible"/>
                                      </p:to>
                                    </p:set>
                                    <p:animEffect transition="in" filter="fade">
                                      <p:cBhvr>
                                        <p:cTn id="29" dur="500"/>
                                        <p:tgtEl>
                                          <p:spTgt spid="3031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6" grpId="0"/>
      <p:bldP spid="30310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dirty="0">
                <a:solidFill>
                  <a:srgbClr val="00FFFF"/>
                </a:solidFill>
                <a:effectLst/>
              </a:rPr>
              <a:t>Habit of Rest</a:t>
            </a:r>
            <a:br>
              <a:rPr lang="en-US" dirty="0">
                <a:solidFill>
                  <a:srgbClr val="00FFFF"/>
                </a:solidFill>
                <a:effectLst/>
              </a:rPr>
            </a:br>
            <a:r>
              <a:rPr lang="en-US" sz="3600" dirty="0">
                <a:solidFill>
                  <a:srgbClr val="00FFFF"/>
                </a:solidFill>
                <a:effectLst/>
              </a:rPr>
              <a:t>Silence/Stillness</a:t>
            </a:r>
          </a:p>
        </p:txBody>
      </p:sp>
      <p:sp>
        <p:nvSpPr>
          <p:cNvPr id="7" name="Rectangle 6"/>
          <p:cNvSpPr/>
          <p:nvPr/>
        </p:nvSpPr>
        <p:spPr>
          <a:xfrm>
            <a:off x="2133600" y="1898650"/>
            <a:ext cx="6705600" cy="4324261"/>
          </a:xfrm>
          <a:prstGeom prst="rect">
            <a:avLst/>
          </a:prstGeom>
        </p:spPr>
        <p:txBody>
          <a:bodyPr wrap="square">
            <a:spAutoFit/>
          </a:bodyPr>
          <a:lstStyle/>
          <a:p>
            <a:pPr>
              <a:buClr>
                <a:srgbClr val="00FFFF"/>
              </a:buClr>
              <a:buSzPct val="110000"/>
              <a:buFont typeface="Wingdings" panose="05000000000000000000" pitchFamily="2" charset="2"/>
              <a:buChar char="§"/>
              <a:defRPr/>
            </a:pPr>
            <a:r>
              <a:rPr lang="en-US" sz="2000" b="1" dirty="0"/>
              <a:t> </a:t>
            </a:r>
            <a:r>
              <a:rPr lang="en-US" sz="2500" b="1" dirty="0">
                <a:latin typeface="+mj-lt"/>
              </a:rPr>
              <a:t>Silence</a:t>
            </a:r>
            <a:r>
              <a:rPr lang="en-US" sz="2500" dirty="0">
                <a:latin typeface="+mj-lt"/>
              </a:rPr>
              <a:t>: “Unless we regain the art of silence and insight, the ability for </a:t>
            </a:r>
            <a:r>
              <a:rPr lang="en-US" sz="2500" dirty="0" err="1">
                <a:latin typeface="+mj-lt"/>
              </a:rPr>
              <a:t>nonactivity</a:t>
            </a:r>
            <a:r>
              <a:rPr lang="en-US" sz="2500" dirty="0">
                <a:latin typeface="+mj-lt"/>
              </a:rPr>
              <a:t>, unless we substitute true leisure for our hectic amusements, we will destroy our culture--and ourselves” (Josef Pieper, </a:t>
            </a:r>
            <a:r>
              <a:rPr lang="en-US" sz="2500" i="1" dirty="0">
                <a:latin typeface="+mj-lt"/>
              </a:rPr>
              <a:t>Leisure the Basis of Culture</a:t>
            </a:r>
            <a:r>
              <a:rPr lang="en-US" sz="2500" dirty="0">
                <a:latin typeface="+mj-lt"/>
              </a:rPr>
              <a:t>).</a:t>
            </a:r>
            <a:br>
              <a:rPr lang="en-US" sz="2500" dirty="0">
                <a:latin typeface="+mj-lt"/>
              </a:rPr>
            </a:br>
            <a:endParaRPr lang="en-US" sz="2500" dirty="0">
              <a:latin typeface="+mj-lt"/>
            </a:endParaRPr>
          </a:p>
          <a:p>
            <a:pPr>
              <a:buClr>
                <a:srgbClr val="00FFFF"/>
              </a:buClr>
              <a:buSzPct val="110000"/>
              <a:buFont typeface="Wingdings" panose="05000000000000000000" pitchFamily="2" charset="2"/>
              <a:buChar char="§"/>
              <a:defRPr/>
            </a:pPr>
            <a:r>
              <a:rPr lang="en-US" sz="2500" b="1" dirty="0">
                <a:latin typeface="+mj-lt"/>
              </a:rPr>
              <a:t> Stillness</a:t>
            </a:r>
            <a:r>
              <a:rPr lang="en-US" sz="2500" dirty="0">
                <a:latin typeface="+mj-lt"/>
              </a:rPr>
              <a:t>: “We must earnestly de­sire stillness and be willing to give something for it; then it will be ours. Once we have experienced it, we will be astounded that we were able to live without it” (Romano </a:t>
            </a:r>
            <a:r>
              <a:rPr lang="en-US" sz="2500" dirty="0" err="1">
                <a:latin typeface="+mj-lt"/>
              </a:rPr>
              <a:t>Guardini</a:t>
            </a:r>
            <a:r>
              <a:rPr lang="en-US" sz="2500" dirty="0">
                <a:latin typeface="+mj-lt"/>
              </a:rPr>
              <a:t>, </a:t>
            </a:r>
            <a:r>
              <a:rPr lang="en-US" sz="2500" i="1" dirty="0">
                <a:latin typeface="+mj-lt"/>
              </a:rPr>
              <a:t>Meditations Before Mass</a:t>
            </a:r>
            <a:r>
              <a:rPr lang="en-US" sz="2500" dirty="0">
                <a:latin typeface="+mj-lt"/>
              </a:rPr>
              <a:t>)</a:t>
            </a:r>
          </a:p>
        </p:txBody>
      </p:sp>
    </p:spTree>
    <p:extLst>
      <p:ext uri="{BB962C8B-B14F-4D97-AF65-F5344CB8AC3E}">
        <p14:creationId xmlns:p14="http://schemas.microsoft.com/office/powerpoint/2010/main" val="3080128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fade">
                                      <p:cBhvr>
                                        <p:cTn id="17"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imes New Roman"/>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66788" rtl="0" eaLnBrk="0" fontAlgn="base" latinLnBrk="0" hangingPunct="0">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66788" rtl="0" eaLnBrk="0" fontAlgn="base" latinLnBrk="0" hangingPunct="0">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Tahoma"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780</Words>
  <Application>Microsoft Office PowerPoint</Application>
  <PresentationFormat>Custom</PresentationFormat>
  <Paragraphs>110</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MS Mincho</vt:lpstr>
      <vt:lpstr>ＭＳ Ｐゴシック</vt:lpstr>
      <vt:lpstr>ＭＳ Ｐゴシック</vt:lpstr>
      <vt:lpstr>Arial</vt:lpstr>
      <vt:lpstr>Tahoma</vt:lpstr>
      <vt:lpstr>Times New Roman</vt:lpstr>
      <vt:lpstr>Wingdings</vt:lpstr>
      <vt:lpstr>Shimmer</vt:lpstr>
      <vt:lpstr> The Power of Sunday </vt:lpstr>
      <vt:lpstr> I. Problem: Acedia </vt:lpstr>
      <vt:lpstr>Sabbath Breaker</vt:lpstr>
      <vt:lpstr>PowerPoint Presentation</vt:lpstr>
      <vt:lpstr>Dies Domini (Lord’s Day)</vt:lpstr>
      <vt:lpstr>PowerPoint Presentation</vt:lpstr>
      <vt:lpstr>The Thesis </vt:lpstr>
      <vt:lpstr>II. Habits of The Lord’s Day </vt:lpstr>
      <vt:lpstr>Habit of Rest Silence/Stillness</vt:lpstr>
      <vt:lpstr>Habit of Celebration Sacramental Imagination</vt:lpstr>
      <vt:lpstr>Habit of Fraternal Charity The Peripheries</vt:lpstr>
      <vt:lpstr>III. Lord’s Day Practices  A Way of Life</vt:lpstr>
      <vt:lpstr>Fruits of the Lord’s Day</vt:lpstr>
      <vt:lpstr>Parish Implications </vt:lpstr>
      <vt:lpstr>Small Group</vt:lpstr>
      <vt:lpstr>Conclusion</vt:lpstr>
      <vt:lpstr>Key Readings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2019-05-23T21:06:17Z</dcterms:created>
  <dcterms:modified xsi:type="dcterms:W3CDTF">2019-05-23T21:06:54Z</dcterms:modified>
</cp:coreProperties>
</file>