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4E324-FE51-CF4F-9A75-9395F23CFA7A}" v="11" dt="2022-12-10T17:59:34.0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579"/>
    <p:restoredTop sz="94628"/>
  </p:normalViewPr>
  <p:slideViewPr>
    <p:cSldViewPr snapToGrid="0" snapToObjects="1">
      <p:cViewPr varScale="1">
        <p:scale>
          <a:sx n="59" d="100"/>
          <a:sy n="59" d="100"/>
        </p:scale>
        <p:origin x="208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.haas.cheyenne" userId="c7a42ce7-0ca5-4d2e-b337-c6802c1afdfa" providerId="ADAL" clId="{1BD4E324-FE51-CF4F-9A75-9395F23CFA7A}"/>
    <pc:docChg chg="custSel modSld">
      <pc:chgData name="pr.haas.cheyenne" userId="c7a42ce7-0ca5-4d2e-b337-c6802c1afdfa" providerId="ADAL" clId="{1BD4E324-FE51-CF4F-9A75-9395F23CFA7A}" dt="2022-12-10T17:59:34.080" v="908"/>
      <pc:docMkLst>
        <pc:docMk/>
      </pc:docMkLst>
      <pc:sldChg chg="addSp modSp modAnim">
        <pc:chgData name="pr.haas.cheyenne" userId="c7a42ce7-0ca5-4d2e-b337-c6802c1afdfa" providerId="ADAL" clId="{1BD4E324-FE51-CF4F-9A75-9395F23CFA7A}" dt="2022-12-10T17:54:41.249" v="866"/>
        <pc:sldMkLst>
          <pc:docMk/>
          <pc:sldMk cId="1677647159" sldId="256"/>
        </pc:sldMkLst>
        <pc:picChg chg="add mod">
          <ac:chgData name="pr.haas.cheyenne" userId="c7a42ce7-0ca5-4d2e-b337-c6802c1afdfa" providerId="ADAL" clId="{1BD4E324-FE51-CF4F-9A75-9395F23CFA7A}" dt="2022-12-10T17:54:41.249" v="866"/>
          <ac:picMkLst>
            <pc:docMk/>
            <pc:sldMk cId="1677647159" sldId="256"/>
            <ac:picMk id="4" creationId="{FF6FED3C-8620-B753-963A-2A28FEDD0505}"/>
          </ac:picMkLst>
        </pc:picChg>
      </pc:sldChg>
      <pc:sldChg chg="addSp modSp modAnim">
        <pc:chgData name="pr.haas.cheyenne" userId="c7a42ce7-0ca5-4d2e-b337-c6802c1afdfa" providerId="ADAL" clId="{1BD4E324-FE51-CF4F-9A75-9395F23CFA7A}" dt="2022-12-10T17:55:02.182" v="867"/>
        <pc:sldMkLst>
          <pc:docMk/>
          <pc:sldMk cId="3631298628" sldId="257"/>
        </pc:sldMkLst>
        <pc:picChg chg="add mod">
          <ac:chgData name="pr.haas.cheyenne" userId="c7a42ce7-0ca5-4d2e-b337-c6802c1afdfa" providerId="ADAL" clId="{1BD4E324-FE51-CF4F-9A75-9395F23CFA7A}" dt="2022-12-10T17:55:02.182" v="867"/>
          <ac:picMkLst>
            <pc:docMk/>
            <pc:sldMk cId="3631298628" sldId="257"/>
            <ac:picMk id="4" creationId="{0EBDB36C-C2B9-0A66-4430-064E8FF36693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6:03.511" v="900"/>
        <pc:sldMkLst>
          <pc:docMk/>
          <pc:sldMk cId="2717798409" sldId="258"/>
        </pc:sldMkLst>
        <pc:spChg chg="mod">
          <ac:chgData name="pr.haas.cheyenne" userId="c7a42ce7-0ca5-4d2e-b337-c6802c1afdfa" providerId="ADAL" clId="{1BD4E324-FE51-CF4F-9A75-9395F23CFA7A}" dt="2022-12-10T17:55:36.753" v="899" actId="20577"/>
          <ac:spMkLst>
            <pc:docMk/>
            <pc:sldMk cId="2717798409" sldId="258"/>
            <ac:spMk id="3" creationId="{77B5A728-C232-F341-CD15-1073B9001520}"/>
          </ac:spMkLst>
        </pc:spChg>
        <pc:picChg chg="add mod">
          <ac:chgData name="pr.haas.cheyenne" userId="c7a42ce7-0ca5-4d2e-b337-c6802c1afdfa" providerId="ADAL" clId="{1BD4E324-FE51-CF4F-9A75-9395F23CFA7A}" dt="2022-12-10T17:56:03.511" v="900"/>
          <ac:picMkLst>
            <pc:docMk/>
            <pc:sldMk cId="2717798409" sldId="258"/>
            <ac:picMk id="4" creationId="{D6BEAD4C-C4CC-0147-FFCE-3B401B23A16C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6:33.083" v="901"/>
        <pc:sldMkLst>
          <pc:docMk/>
          <pc:sldMk cId="3794449127" sldId="259"/>
        </pc:sldMkLst>
        <pc:spChg chg="mod">
          <ac:chgData name="pr.haas.cheyenne" userId="c7a42ce7-0ca5-4d2e-b337-c6802c1afdfa" providerId="ADAL" clId="{1BD4E324-FE51-CF4F-9A75-9395F23CFA7A}" dt="2022-12-10T17:41:15.561" v="309" actId="20577"/>
          <ac:spMkLst>
            <pc:docMk/>
            <pc:sldMk cId="3794449127" sldId="259"/>
            <ac:spMk id="3" creationId="{7E73E675-4D92-DCAE-AB7C-65E2654CDAF5}"/>
          </ac:spMkLst>
        </pc:spChg>
        <pc:picChg chg="add mod">
          <ac:chgData name="pr.haas.cheyenne" userId="c7a42ce7-0ca5-4d2e-b337-c6802c1afdfa" providerId="ADAL" clId="{1BD4E324-FE51-CF4F-9A75-9395F23CFA7A}" dt="2022-12-10T17:56:33.083" v="901"/>
          <ac:picMkLst>
            <pc:docMk/>
            <pc:sldMk cId="3794449127" sldId="259"/>
            <ac:picMk id="4" creationId="{578072A7-DADA-6342-1A9B-5BF63285905A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7:01.111" v="902"/>
        <pc:sldMkLst>
          <pc:docMk/>
          <pc:sldMk cId="1735140623" sldId="260"/>
        </pc:sldMkLst>
        <pc:spChg chg="mod">
          <ac:chgData name="pr.haas.cheyenne" userId="c7a42ce7-0ca5-4d2e-b337-c6802c1afdfa" providerId="ADAL" clId="{1BD4E324-FE51-CF4F-9A75-9395F23CFA7A}" dt="2022-12-10T17:46:16.956" v="574" actId="20577"/>
          <ac:spMkLst>
            <pc:docMk/>
            <pc:sldMk cId="1735140623" sldId="260"/>
            <ac:spMk id="3" creationId="{8C7E8303-651A-1167-7D94-26F2F0D6FBDE}"/>
          </ac:spMkLst>
        </pc:spChg>
        <pc:picChg chg="add mod">
          <ac:chgData name="pr.haas.cheyenne" userId="c7a42ce7-0ca5-4d2e-b337-c6802c1afdfa" providerId="ADAL" clId="{1BD4E324-FE51-CF4F-9A75-9395F23CFA7A}" dt="2022-12-10T17:57:01.111" v="902"/>
          <ac:picMkLst>
            <pc:docMk/>
            <pc:sldMk cId="1735140623" sldId="260"/>
            <ac:picMk id="4" creationId="{80A76EE0-F87F-FD0C-9B2A-690617427459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7:25.130" v="903"/>
        <pc:sldMkLst>
          <pc:docMk/>
          <pc:sldMk cId="3535592456" sldId="261"/>
        </pc:sldMkLst>
        <pc:spChg chg="mod">
          <ac:chgData name="pr.haas.cheyenne" userId="c7a42ce7-0ca5-4d2e-b337-c6802c1afdfa" providerId="ADAL" clId="{1BD4E324-FE51-CF4F-9A75-9395F23CFA7A}" dt="2022-12-10T17:49:24.347" v="659" actId="20577"/>
          <ac:spMkLst>
            <pc:docMk/>
            <pc:sldMk cId="3535592456" sldId="261"/>
            <ac:spMk id="3" creationId="{D7BB501E-5B10-F8C7-9183-F84ACEF289AE}"/>
          </ac:spMkLst>
        </pc:spChg>
        <pc:picChg chg="add mod">
          <ac:chgData name="pr.haas.cheyenne" userId="c7a42ce7-0ca5-4d2e-b337-c6802c1afdfa" providerId="ADAL" clId="{1BD4E324-FE51-CF4F-9A75-9395F23CFA7A}" dt="2022-12-10T17:57:25.130" v="903"/>
          <ac:picMkLst>
            <pc:docMk/>
            <pc:sldMk cId="3535592456" sldId="261"/>
            <ac:picMk id="4" creationId="{58F7435E-2BB4-51A1-0E4F-3BCCBD8FF4A0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7:54.874" v="904"/>
        <pc:sldMkLst>
          <pc:docMk/>
          <pc:sldMk cId="2735597136" sldId="262"/>
        </pc:sldMkLst>
        <pc:spChg chg="mod">
          <ac:chgData name="pr.haas.cheyenne" userId="c7a42ce7-0ca5-4d2e-b337-c6802c1afdfa" providerId="ADAL" clId="{1BD4E324-FE51-CF4F-9A75-9395F23CFA7A}" dt="2022-12-10T17:43:17.312" v="468" actId="20577"/>
          <ac:spMkLst>
            <pc:docMk/>
            <pc:sldMk cId="2735597136" sldId="262"/>
            <ac:spMk id="3" creationId="{1986A10C-DC03-04EE-F3C6-DF904BDDB87E}"/>
          </ac:spMkLst>
        </pc:spChg>
        <pc:picChg chg="add mod">
          <ac:chgData name="pr.haas.cheyenne" userId="c7a42ce7-0ca5-4d2e-b337-c6802c1afdfa" providerId="ADAL" clId="{1BD4E324-FE51-CF4F-9A75-9395F23CFA7A}" dt="2022-12-10T17:57:54.874" v="904"/>
          <ac:picMkLst>
            <pc:docMk/>
            <pc:sldMk cId="2735597136" sldId="262"/>
            <ac:picMk id="4" creationId="{667AE60D-B89C-0CC6-0F71-81A3ED010DA1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8:15.406" v="905"/>
        <pc:sldMkLst>
          <pc:docMk/>
          <pc:sldMk cId="792894866" sldId="263"/>
        </pc:sldMkLst>
        <pc:spChg chg="mod">
          <ac:chgData name="pr.haas.cheyenne" userId="c7a42ce7-0ca5-4d2e-b337-c6802c1afdfa" providerId="ADAL" clId="{1BD4E324-FE51-CF4F-9A75-9395F23CFA7A}" dt="2022-12-10T17:51:49.393" v="817" actId="313"/>
          <ac:spMkLst>
            <pc:docMk/>
            <pc:sldMk cId="792894866" sldId="263"/>
            <ac:spMk id="3" creationId="{8AC811A1-D64C-3246-1EF3-C00D7B5780A1}"/>
          </ac:spMkLst>
        </pc:spChg>
        <pc:picChg chg="add mod">
          <ac:chgData name="pr.haas.cheyenne" userId="c7a42ce7-0ca5-4d2e-b337-c6802c1afdfa" providerId="ADAL" clId="{1BD4E324-FE51-CF4F-9A75-9395F23CFA7A}" dt="2022-12-10T17:58:15.406" v="905"/>
          <ac:picMkLst>
            <pc:docMk/>
            <pc:sldMk cId="792894866" sldId="263"/>
            <ac:picMk id="4" creationId="{7E97E547-ADC4-8AB8-FF5D-E3288EEB3574}"/>
          </ac:picMkLst>
        </pc:picChg>
      </pc:sldChg>
      <pc:sldChg chg="addSp modSp modAnim">
        <pc:chgData name="pr.haas.cheyenne" userId="c7a42ce7-0ca5-4d2e-b337-c6802c1afdfa" providerId="ADAL" clId="{1BD4E324-FE51-CF4F-9A75-9395F23CFA7A}" dt="2022-12-10T17:58:56.996" v="906"/>
        <pc:sldMkLst>
          <pc:docMk/>
          <pc:sldMk cId="764252103" sldId="264"/>
        </pc:sldMkLst>
        <pc:picChg chg="add mod">
          <ac:chgData name="pr.haas.cheyenne" userId="c7a42ce7-0ca5-4d2e-b337-c6802c1afdfa" providerId="ADAL" clId="{1BD4E324-FE51-CF4F-9A75-9395F23CFA7A}" dt="2022-12-10T17:58:56.996" v="906"/>
          <ac:picMkLst>
            <pc:docMk/>
            <pc:sldMk cId="764252103" sldId="264"/>
            <ac:picMk id="4" creationId="{D7CA390E-D6FB-46BC-6563-8685F20EC26D}"/>
          </ac:picMkLst>
        </pc:picChg>
      </pc:sldChg>
      <pc:sldChg chg="addSp modSp mod modAnim">
        <pc:chgData name="pr.haas.cheyenne" userId="c7a42ce7-0ca5-4d2e-b337-c6802c1afdfa" providerId="ADAL" clId="{1BD4E324-FE51-CF4F-9A75-9395F23CFA7A}" dt="2022-12-10T17:59:12.403" v="907"/>
        <pc:sldMkLst>
          <pc:docMk/>
          <pc:sldMk cId="4068879154" sldId="265"/>
        </pc:sldMkLst>
        <pc:spChg chg="mod">
          <ac:chgData name="pr.haas.cheyenne" userId="c7a42ce7-0ca5-4d2e-b337-c6802c1afdfa" providerId="ADAL" clId="{1BD4E324-FE51-CF4F-9A75-9395F23CFA7A}" dt="2022-12-10T17:53:42.410" v="865" actId="20577"/>
          <ac:spMkLst>
            <pc:docMk/>
            <pc:sldMk cId="4068879154" sldId="265"/>
            <ac:spMk id="3" creationId="{E5776805-65FA-198E-B327-C08A2F732D41}"/>
          </ac:spMkLst>
        </pc:spChg>
        <pc:picChg chg="add mod">
          <ac:chgData name="pr.haas.cheyenne" userId="c7a42ce7-0ca5-4d2e-b337-c6802c1afdfa" providerId="ADAL" clId="{1BD4E324-FE51-CF4F-9A75-9395F23CFA7A}" dt="2022-12-10T17:59:12.403" v="907"/>
          <ac:picMkLst>
            <pc:docMk/>
            <pc:sldMk cId="4068879154" sldId="265"/>
            <ac:picMk id="4" creationId="{9A651320-BC5B-B256-6AE9-E3D89F6D4612}"/>
          </ac:picMkLst>
        </pc:picChg>
      </pc:sldChg>
      <pc:sldChg chg="addSp modSp modAnim">
        <pc:chgData name="pr.haas.cheyenne" userId="c7a42ce7-0ca5-4d2e-b337-c6802c1afdfa" providerId="ADAL" clId="{1BD4E324-FE51-CF4F-9A75-9395F23CFA7A}" dt="2022-12-10T17:59:34.080" v="908"/>
        <pc:sldMkLst>
          <pc:docMk/>
          <pc:sldMk cId="1685100313" sldId="266"/>
        </pc:sldMkLst>
        <pc:picChg chg="add mod">
          <ac:chgData name="pr.haas.cheyenne" userId="c7a42ce7-0ca5-4d2e-b337-c6802c1afdfa" providerId="ADAL" clId="{1BD4E324-FE51-CF4F-9A75-9395F23CFA7A}" dt="2022-12-10T17:59:34.080" v="908"/>
          <ac:picMkLst>
            <pc:docMk/>
            <pc:sldMk cId="1685100313" sldId="266"/>
            <ac:picMk id="4" creationId="{6070009C-72B0-0C90-A625-A286BBC3E74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12/10/22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277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12/10/22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8645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12/10/22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028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12/10/22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790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12/10/22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0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12/10/22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693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12/10/22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8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12/10/22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441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12/10/22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52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12/10/22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690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12/10/22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464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12/10/22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7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A0CF1-A2CC-044C-FCF1-191FEC31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885557"/>
            <a:ext cx="4114800" cy="221515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Cheyenne Haas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14A4C-D950-3B4E-2549-FF7F1079C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114800" cy="221515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assisting program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Sociology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, 24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202</a:t>
            </a:r>
            <a:r>
              <a:rPr lang="en-US" dirty="0"/>
              <a:t>2</a:t>
            </a:r>
          </a:p>
        </p:txBody>
      </p:sp>
      <p:sp>
        <p:nvSpPr>
          <p:cNvPr id="30" name="Freeform: Shape 10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1" name="Picture 3">
            <a:extLst>
              <a:ext uri="{FF2B5EF4-FFF2-40B4-BE49-F238E27FC236}">
                <a16:creationId xmlns:a16="http://schemas.microsoft.com/office/drawing/2014/main" id="{CE862EE3-1F0E-0D73-2E0B-13A31B26FA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26" r="22202" b="2"/>
          <a:stretch/>
        </p:blipFill>
        <p:spPr>
          <a:xfrm>
            <a:off x="5334000" y="10"/>
            <a:ext cx="6858000" cy="6855654"/>
          </a:xfrm>
          <a:prstGeom prst="rect">
            <a:avLst/>
          </a:prstGeom>
        </p:spPr>
      </p:pic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oup 14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2823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6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8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9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Audio Recording Dec 10, 2022 at 12:54:41 PM">
            <a:hlinkClick r:id="" action="ppaction://media"/>
            <a:extLst>
              <a:ext uri="{FF2B5EF4-FFF2-40B4-BE49-F238E27FC236}">
                <a16:creationId xmlns:a16="http://schemas.microsoft.com/office/drawing/2014/main" id="{FF6FED3C-8620-B753-963A-2A28FEDD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4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34DD5-8275-5DC2-ACED-3694BC9E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35" y="787070"/>
            <a:ext cx="10077557" cy="13255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EC83-B85F-5086-933A-88BBE0ADF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presentation I will be talking about socialization and how it affects the customers of a company </a:t>
            </a:r>
          </a:p>
        </p:txBody>
      </p:sp>
      <p:pic>
        <p:nvPicPr>
          <p:cNvPr id="4" name="Audio Recording Dec 10, 2022 at 12:55:02 PM">
            <a:hlinkClick r:id="" action="ppaction://media"/>
            <a:extLst>
              <a:ext uri="{FF2B5EF4-FFF2-40B4-BE49-F238E27FC236}">
                <a16:creationId xmlns:a16="http://schemas.microsoft.com/office/drawing/2014/main" id="{0EBDB36C-C2B9-0A66-4430-064E8FF366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9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89627-8B98-CCCE-AFB5-EB255AF6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A728-C232-F341-CD15-1073B9001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755" y="2521887"/>
            <a:ext cx="10077557" cy="3549045"/>
          </a:xfrm>
        </p:spPr>
        <p:txBody>
          <a:bodyPr/>
          <a:lstStyle/>
          <a:p>
            <a:pPr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</a:p>
          <a:p>
            <a:pPr indent="-228600"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Family is the first and most influential agent of socialization</a:t>
            </a:r>
          </a:p>
          <a:p>
            <a:pPr indent="-228600"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Values , what we think is normal , and beliefs are introduced</a:t>
            </a:r>
          </a:p>
          <a:p>
            <a:pPr indent="-228600"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    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we learn was right and wrong 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b="0" i="0" u="none" strike="noStrike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udio Recording Dec 10, 2022 at 12:56:03 PM">
            <a:hlinkClick r:id="" action="ppaction://media"/>
            <a:extLst>
              <a:ext uri="{FF2B5EF4-FFF2-40B4-BE49-F238E27FC236}">
                <a16:creationId xmlns:a16="http://schemas.microsoft.com/office/drawing/2014/main" id="{D6BEAD4C-C4CC-0147-FFCE-3B401B23A1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A83E-B00A-4365-4D46-07E6EF064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152" y="787070"/>
            <a:ext cx="10077557" cy="13255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3E675-4D92-DCAE-AB7C-65E2654CD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</a:t>
            </a:r>
          </a:p>
          <a:p>
            <a:pPr marL="342900" indent="-342900">
              <a:buFontTx/>
              <a:buChar char="-"/>
            </a:pPr>
            <a:r>
              <a:rPr lang="en-US" dirty="0"/>
              <a:t>You learn social skills like : how to interact with others , gain authority and new norms . </a:t>
            </a:r>
          </a:p>
          <a:p>
            <a:pPr marL="342900" indent="-342900">
              <a:buFontTx/>
              <a:buChar char="-"/>
            </a:pPr>
            <a:r>
              <a:rPr lang="en-US" dirty="0"/>
              <a:t>You gain new knowledge , skills and social qualities </a:t>
            </a:r>
          </a:p>
        </p:txBody>
      </p:sp>
      <p:pic>
        <p:nvPicPr>
          <p:cNvPr id="4" name="Audio Recording Dec 10, 2022 at 12:56:33 PM">
            <a:hlinkClick r:id="" action="ppaction://media"/>
            <a:extLst>
              <a:ext uri="{FF2B5EF4-FFF2-40B4-BE49-F238E27FC236}">
                <a16:creationId xmlns:a16="http://schemas.microsoft.com/office/drawing/2014/main" id="{578072A7-DADA-6342-1A9B-5BF6328590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4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ADE2-D08C-5CB4-5903-429201817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E8303-651A-1167-7D94-26F2F0D6F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us views on people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create opinion on people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Stray away from original beliefs </a:t>
            </a:r>
            <a:endParaRPr lang="en-US" dirty="0"/>
          </a:p>
        </p:txBody>
      </p:sp>
      <p:pic>
        <p:nvPicPr>
          <p:cNvPr id="4" name="Audio Recording Dec 10, 2022 at 12:57:01 PM">
            <a:hlinkClick r:id="" action="ppaction://media"/>
            <a:extLst>
              <a:ext uri="{FF2B5EF4-FFF2-40B4-BE49-F238E27FC236}">
                <a16:creationId xmlns:a16="http://schemas.microsoft.com/office/drawing/2014/main" id="{80A76EE0-F87F-FD0C-9B2A-6906174274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4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451BA-A2F1-F8FA-CF84-E5F9CE235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apart of peer group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B501E-5B10-F8C7-9183-F84ACEF28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apart of any group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become more outgoing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Feel more comfortable and accepted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new values </a:t>
            </a:r>
            <a:endParaRPr lang="en-US" dirty="0"/>
          </a:p>
        </p:txBody>
      </p:sp>
      <p:pic>
        <p:nvPicPr>
          <p:cNvPr id="4" name="Audio Recording Dec 10, 2022 at 12:57:25 PM">
            <a:hlinkClick r:id="" action="ppaction://media"/>
            <a:extLst>
              <a:ext uri="{FF2B5EF4-FFF2-40B4-BE49-F238E27FC236}">
                <a16:creationId xmlns:a16="http://schemas.microsoft.com/office/drawing/2014/main" id="{58F7435E-2BB4-51A1-0E4F-3BCCBD8FF4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9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C817-F2C2-940F-4302-D3258941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6A10C-DC03-04EE-F3C6-DF904BDDB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workplace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Teaches you professionalism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Conforming and adapting to your peers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gain professional relationships </a:t>
            </a:r>
            <a:endParaRPr lang="en-US" dirty="0"/>
          </a:p>
        </p:txBody>
      </p:sp>
      <p:pic>
        <p:nvPicPr>
          <p:cNvPr id="4" name="Audio Recording Dec 10, 2022 at 12:57:54 PM">
            <a:hlinkClick r:id="" action="ppaction://media"/>
            <a:extLst>
              <a:ext uri="{FF2B5EF4-FFF2-40B4-BE49-F238E27FC236}">
                <a16:creationId xmlns:a16="http://schemas.microsoft.com/office/drawing/2014/main" id="{667AE60D-B89C-0CC6-0F71-81A3ED010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9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0E40B-33E3-F95D-A0FE-7385F27E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Religion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11A1-D64C-3246-1EF3-C00D7B578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Religion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grow into the person you want to be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 more connected with life </a:t>
            </a:r>
          </a:p>
          <a:p>
            <a:pPr marL="342900" indent="-34290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Embrace beliefs that weren’t norms in your society </a:t>
            </a:r>
          </a:p>
        </p:txBody>
      </p:sp>
      <p:pic>
        <p:nvPicPr>
          <p:cNvPr id="4" name="Audio Recording Dec 10, 2022 at 12:58:15 PM">
            <a:hlinkClick r:id="" action="ppaction://media"/>
            <a:extLst>
              <a:ext uri="{FF2B5EF4-FFF2-40B4-BE49-F238E27FC236}">
                <a16:creationId xmlns:a16="http://schemas.microsoft.com/office/drawing/2014/main" id="{7E97E547-ADC4-8AB8-FF5D-E3288EEB3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F1C10-9C4B-E610-6D26-81A0C15B8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05" y="607774"/>
            <a:ext cx="10077557" cy="13255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Deviance in socialization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317AD-4E3B-A131-48BE-C10F739AE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Deviance can be personal or in the work place . Personal deviance can be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commiting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crime  or even thinking things that others would be appalled by.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deviance can be threatening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integreity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company or even the well-being of the people in it . </a:t>
            </a:r>
          </a:p>
        </p:txBody>
      </p:sp>
      <p:pic>
        <p:nvPicPr>
          <p:cNvPr id="4" name="Audio Recording Dec 10, 2022 at 12:58:56 PM">
            <a:hlinkClick r:id="" action="ppaction://media"/>
            <a:extLst>
              <a:ext uri="{FF2B5EF4-FFF2-40B4-BE49-F238E27FC236}">
                <a16:creationId xmlns:a16="http://schemas.microsoft.com/office/drawing/2014/main" id="{D7CA390E-D6FB-46BC-6563-8685F20EC2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5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F7AC9-0574-FEC8-FF44-F63D034A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inequalities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76805-65FA-198E-B327-C08A2F732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-Race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-Gender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-Culture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Education </a:t>
            </a:r>
          </a:p>
        </p:txBody>
      </p:sp>
      <p:pic>
        <p:nvPicPr>
          <p:cNvPr id="4" name="Audio Recording Dec 10, 2022 at 12:59:12 PM">
            <a:hlinkClick r:id="" action="ppaction://media"/>
            <a:extLst>
              <a:ext uri="{FF2B5EF4-FFF2-40B4-BE49-F238E27FC236}">
                <a16:creationId xmlns:a16="http://schemas.microsoft.com/office/drawing/2014/main" id="{9A651320-BC5B-B256-6AE9-E3D89F6D4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7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8918-80AC-BD5B-765C-277791F3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7A427-E9A4-AE8E-D47C-D3301B39B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want everyone who is viewing this presentation that everyone is different and has had there own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obstiales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life . We should all treat others how we want to be treated </a:t>
            </a:r>
            <a:r>
              <a:rPr lang="en-US" dirty="0"/>
              <a:t>. </a:t>
            </a:r>
          </a:p>
        </p:txBody>
      </p:sp>
      <p:pic>
        <p:nvPicPr>
          <p:cNvPr id="4" name="Audio Recording Dec 10, 2022 at 12:59:34 PM">
            <a:hlinkClick r:id="" action="ppaction://media"/>
            <a:extLst>
              <a:ext uri="{FF2B5EF4-FFF2-40B4-BE49-F238E27FC236}">
                <a16:creationId xmlns:a16="http://schemas.microsoft.com/office/drawing/2014/main" id="{6070009C-72B0-0C90-A625-A286BBC3E7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0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ocaVTI">
  <a:themeElements>
    <a:clrScheme name="AnalogousFromDarkSeedLeftStep">
      <a:dk1>
        <a:srgbClr val="000000"/>
      </a:dk1>
      <a:lt1>
        <a:srgbClr val="FFFFFF"/>
      </a:lt1>
      <a:dk2>
        <a:srgbClr val="223C27"/>
      </a:dk2>
      <a:lt2>
        <a:srgbClr val="E8E2E2"/>
      </a:lt2>
      <a:accent1>
        <a:srgbClr val="27B0B2"/>
      </a:accent1>
      <a:accent2>
        <a:srgbClr val="1CB678"/>
      </a:accent2>
      <a:accent3>
        <a:srgbClr val="28B842"/>
      </a:accent3>
      <a:accent4>
        <a:srgbClr val="41B81C"/>
      </a:accent4>
      <a:accent5>
        <a:srgbClr val="80AF27"/>
      </a:accent5>
      <a:accent6>
        <a:srgbClr val="ADA31A"/>
      </a:accent6>
      <a:hlink>
        <a:srgbClr val="5D8E2F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278</Words>
  <Application>Microsoft Macintosh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 LT Pro</vt:lpstr>
      <vt:lpstr>Avenir Next LT Pro Light</vt:lpstr>
      <vt:lpstr>Georgia Pro Semibold</vt:lpstr>
      <vt:lpstr>Times New Roman</vt:lpstr>
      <vt:lpstr>RocaVTI</vt:lpstr>
      <vt:lpstr>Cheyenne Haas </vt:lpstr>
      <vt:lpstr>The overview </vt:lpstr>
      <vt:lpstr>Family in socialization </vt:lpstr>
      <vt:lpstr>School in socialization </vt:lpstr>
      <vt:lpstr>Media in socialization </vt:lpstr>
      <vt:lpstr>Being apart of peer group </vt:lpstr>
      <vt:lpstr>Workplace in socialization </vt:lpstr>
      <vt:lpstr>Religion in socialization </vt:lpstr>
      <vt:lpstr>Deviance in socialization </vt:lpstr>
      <vt:lpstr>Social inequalities 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Cheyenne Haas </dc:title>
  <dc:creator>pr.haas.cheyenne</dc:creator>
  <cp:lastModifiedBy>pr.haas.cheyenne</cp:lastModifiedBy>
  <cp:revision>1</cp:revision>
  <dcterms:created xsi:type="dcterms:W3CDTF">2022-11-28T15:25:08Z</dcterms:created>
  <dcterms:modified xsi:type="dcterms:W3CDTF">2022-12-10T17:59:44Z</dcterms:modified>
</cp:coreProperties>
</file>