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2" r:id="rId4"/>
    <p:sldId id="261" r:id="rId5"/>
    <p:sldId id="263" r:id="rId6"/>
    <p:sldId id="264" r:id="rId7"/>
    <p:sldId id="257"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B3E539A3-C525-4C58-B2DE-3194F916FEF9}">
          <p14:sldIdLst>
            <p14:sldId id="256"/>
            <p14:sldId id="259"/>
            <p14:sldId id="262"/>
            <p14:sldId id="261"/>
            <p14:sldId id="263"/>
            <p14:sldId id="264"/>
            <p14:sldId id="25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706" autoAdjust="0"/>
    <p:restoredTop sz="94660"/>
  </p:normalViewPr>
  <p:slideViewPr>
    <p:cSldViewPr snapToGrid="0">
      <p:cViewPr varScale="1">
        <p:scale>
          <a:sx n="40" d="100"/>
          <a:sy n="40" d="100"/>
        </p:scale>
        <p:origin x="54" y="5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110B1-C610-D3EA-8BD2-35283B5E8C8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74FEF53-AAD2-224B-8F14-894EACB83C8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61EC6DE-39AE-6179-407E-C564D0350F00}"/>
              </a:ext>
            </a:extLst>
          </p:cNvPr>
          <p:cNvSpPr>
            <a:spLocks noGrp="1"/>
          </p:cNvSpPr>
          <p:nvPr>
            <p:ph type="dt" sz="half" idx="10"/>
          </p:nvPr>
        </p:nvSpPr>
        <p:spPr/>
        <p:txBody>
          <a:bodyPr/>
          <a:lstStyle/>
          <a:p>
            <a:fld id="{410A0428-DC89-48F2-B3B7-58122B5BEE5D}" type="datetimeFigureOut">
              <a:rPr lang="en-US" smtClean="0"/>
              <a:t>7/23/2022</a:t>
            </a:fld>
            <a:endParaRPr lang="en-US" dirty="0"/>
          </a:p>
        </p:txBody>
      </p:sp>
      <p:sp>
        <p:nvSpPr>
          <p:cNvPr id="5" name="Footer Placeholder 4">
            <a:extLst>
              <a:ext uri="{FF2B5EF4-FFF2-40B4-BE49-F238E27FC236}">
                <a16:creationId xmlns:a16="http://schemas.microsoft.com/office/drawing/2014/main" id="{477949B4-0B40-2273-8DF1-20AC2C8983B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5792DDD-C757-D8F4-E5C8-B3D8733033B5}"/>
              </a:ext>
            </a:extLst>
          </p:cNvPr>
          <p:cNvSpPr>
            <a:spLocks noGrp="1"/>
          </p:cNvSpPr>
          <p:nvPr>
            <p:ph type="sldNum" sz="quarter" idx="12"/>
          </p:nvPr>
        </p:nvSpPr>
        <p:spPr/>
        <p:txBody>
          <a:bodyPr/>
          <a:lstStyle/>
          <a:p>
            <a:fld id="{81D82F32-7AEA-4EFE-B1F3-2F82D21A4826}" type="slidenum">
              <a:rPr lang="en-US" smtClean="0"/>
              <a:t>‹#›</a:t>
            </a:fld>
            <a:endParaRPr lang="en-US" dirty="0"/>
          </a:p>
        </p:txBody>
      </p:sp>
    </p:spTree>
    <p:extLst>
      <p:ext uri="{BB962C8B-B14F-4D97-AF65-F5344CB8AC3E}">
        <p14:creationId xmlns:p14="http://schemas.microsoft.com/office/powerpoint/2010/main" val="10905005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65897-395B-24FB-BFBA-9B8633FD574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EF39CB1-2CE1-F876-FC80-4B5BDAD0087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B87C26-9431-AEC2-BF95-EA160AB3210C}"/>
              </a:ext>
            </a:extLst>
          </p:cNvPr>
          <p:cNvSpPr>
            <a:spLocks noGrp="1"/>
          </p:cNvSpPr>
          <p:nvPr>
            <p:ph type="dt" sz="half" idx="10"/>
          </p:nvPr>
        </p:nvSpPr>
        <p:spPr/>
        <p:txBody>
          <a:bodyPr/>
          <a:lstStyle/>
          <a:p>
            <a:fld id="{410A0428-DC89-48F2-B3B7-58122B5BEE5D}" type="datetimeFigureOut">
              <a:rPr lang="en-US" smtClean="0"/>
              <a:t>7/23/2022</a:t>
            </a:fld>
            <a:endParaRPr lang="en-US" dirty="0"/>
          </a:p>
        </p:txBody>
      </p:sp>
      <p:sp>
        <p:nvSpPr>
          <p:cNvPr id="5" name="Footer Placeholder 4">
            <a:extLst>
              <a:ext uri="{FF2B5EF4-FFF2-40B4-BE49-F238E27FC236}">
                <a16:creationId xmlns:a16="http://schemas.microsoft.com/office/drawing/2014/main" id="{7A41E6A7-A384-B280-99B3-22CFA83E386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233B517-76B4-D079-E94A-A952F65ED642}"/>
              </a:ext>
            </a:extLst>
          </p:cNvPr>
          <p:cNvSpPr>
            <a:spLocks noGrp="1"/>
          </p:cNvSpPr>
          <p:nvPr>
            <p:ph type="sldNum" sz="quarter" idx="12"/>
          </p:nvPr>
        </p:nvSpPr>
        <p:spPr/>
        <p:txBody>
          <a:bodyPr/>
          <a:lstStyle/>
          <a:p>
            <a:fld id="{81D82F32-7AEA-4EFE-B1F3-2F82D21A4826}" type="slidenum">
              <a:rPr lang="en-US" smtClean="0"/>
              <a:t>‹#›</a:t>
            </a:fld>
            <a:endParaRPr lang="en-US" dirty="0"/>
          </a:p>
        </p:txBody>
      </p:sp>
    </p:spTree>
    <p:extLst>
      <p:ext uri="{BB962C8B-B14F-4D97-AF65-F5344CB8AC3E}">
        <p14:creationId xmlns:p14="http://schemas.microsoft.com/office/powerpoint/2010/main" val="595239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F446B-FFD2-7E1E-C9AF-05664B9B028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E486A7B-7E30-A172-7369-66882DAD98E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6CBA0AD-3D1A-4693-897E-2C91382CC7D4}"/>
              </a:ext>
            </a:extLst>
          </p:cNvPr>
          <p:cNvSpPr>
            <a:spLocks noGrp="1"/>
          </p:cNvSpPr>
          <p:nvPr>
            <p:ph type="dt" sz="half" idx="10"/>
          </p:nvPr>
        </p:nvSpPr>
        <p:spPr/>
        <p:txBody>
          <a:bodyPr/>
          <a:lstStyle/>
          <a:p>
            <a:fld id="{410A0428-DC89-48F2-B3B7-58122B5BEE5D}" type="datetimeFigureOut">
              <a:rPr lang="en-US" smtClean="0"/>
              <a:t>7/23/2022</a:t>
            </a:fld>
            <a:endParaRPr lang="en-US" dirty="0"/>
          </a:p>
        </p:txBody>
      </p:sp>
      <p:sp>
        <p:nvSpPr>
          <p:cNvPr id="5" name="Footer Placeholder 4">
            <a:extLst>
              <a:ext uri="{FF2B5EF4-FFF2-40B4-BE49-F238E27FC236}">
                <a16:creationId xmlns:a16="http://schemas.microsoft.com/office/drawing/2014/main" id="{31EE378E-655D-2B0A-8CD8-DF2186337DD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5909D32-02CC-2E44-007C-1BC6D5EC479E}"/>
              </a:ext>
            </a:extLst>
          </p:cNvPr>
          <p:cNvSpPr>
            <a:spLocks noGrp="1"/>
          </p:cNvSpPr>
          <p:nvPr>
            <p:ph type="sldNum" sz="quarter" idx="12"/>
          </p:nvPr>
        </p:nvSpPr>
        <p:spPr/>
        <p:txBody>
          <a:bodyPr/>
          <a:lstStyle/>
          <a:p>
            <a:fld id="{81D82F32-7AEA-4EFE-B1F3-2F82D21A4826}" type="slidenum">
              <a:rPr lang="en-US" smtClean="0"/>
              <a:t>‹#›</a:t>
            </a:fld>
            <a:endParaRPr lang="en-US" dirty="0"/>
          </a:p>
        </p:txBody>
      </p:sp>
    </p:spTree>
    <p:extLst>
      <p:ext uri="{BB962C8B-B14F-4D97-AF65-F5344CB8AC3E}">
        <p14:creationId xmlns:p14="http://schemas.microsoft.com/office/powerpoint/2010/main" val="38847092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90959-8A47-12BF-7333-5C4D7B973D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CDEE9DA-D105-7E94-4754-363DEF97ADE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6D3E700-C38B-C48E-2220-9ABA29AF553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54306E8-52B3-CD96-E5D1-117C7EB07CF8}"/>
              </a:ext>
            </a:extLst>
          </p:cNvPr>
          <p:cNvSpPr>
            <a:spLocks noGrp="1"/>
          </p:cNvSpPr>
          <p:nvPr>
            <p:ph type="dt" sz="half" idx="10"/>
          </p:nvPr>
        </p:nvSpPr>
        <p:spPr/>
        <p:txBody>
          <a:bodyPr/>
          <a:lstStyle/>
          <a:p>
            <a:fld id="{410A0428-DC89-48F2-B3B7-58122B5BEE5D}" type="datetimeFigureOut">
              <a:rPr lang="en-US" smtClean="0"/>
              <a:t>7/23/2022</a:t>
            </a:fld>
            <a:endParaRPr lang="en-US" dirty="0"/>
          </a:p>
        </p:txBody>
      </p:sp>
      <p:sp>
        <p:nvSpPr>
          <p:cNvPr id="6" name="Footer Placeholder 5">
            <a:extLst>
              <a:ext uri="{FF2B5EF4-FFF2-40B4-BE49-F238E27FC236}">
                <a16:creationId xmlns:a16="http://schemas.microsoft.com/office/drawing/2014/main" id="{779AB5B8-4DE9-6047-88EC-5CCD24A7088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819EE52-63E0-5E0C-4ED5-EDEEAE43B71C}"/>
              </a:ext>
            </a:extLst>
          </p:cNvPr>
          <p:cNvSpPr>
            <a:spLocks noGrp="1"/>
          </p:cNvSpPr>
          <p:nvPr>
            <p:ph type="sldNum" sz="quarter" idx="12"/>
          </p:nvPr>
        </p:nvSpPr>
        <p:spPr/>
        <p:txBody>
          <a:bodyPr/>
          <a:lstStyle/>
          <a:p>
            <a:fld id="{81D82F32-7AEA-4EFE-B1F3-2F82D21A4826}" type="slidenum">
              <a:rPr lang="en-US" smtClean="0"/>
              <a:t>‹#›</a:t>
            </a:fld>
            <a:endParaRPr lang="en-US" dirty="0"/>
          </a:p>
        </p:txBody>
      </p:sp>
    </p:spTree>
    <p:extLst>
      <p:ext uri="{BB962C8B-B14F-4D97-AF65-F5344CB8AC3E}">
        <p14:creationId xmlns:p14="http://schemas.microsoft.com/office/powerpoint/2010/main" val="13331907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68A637-0005-5641-7F26-D2D35C400F6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C58486C-FEE7-7E85-6B79-BF6BA1D6A14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3E0D940-8269-9028-FD59-05BECF39CE9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A6CBA04-F541-1198-D049-BFA8F1AE1B0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6FC407F-8F22-F095-8A96-184EBD88A71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2D6BF35-CDF3-2396-F969-77AD527504AC}"/>
              </a:ext>
            </a:extLst>
          </p:cNvPr>
          <p:cNvSpPr>
            <a:spLocks noGrp="1"/>
          </p:cNvSpPr>
          <p:nvPr>
            <p:ph type="dt" sz="half" idx="10"/>
          </p:nvPr>
        </p:nvSpPr>
        <p:spPr/>
        <p:txBody>
          <a:bodyPr/>
          <a:lstStyle/>
          <a:p>
            <a:fld id="{410A0428-DC89-48F2-B3B7-58122B5BEE5D}" type="datetimeFigureOut">
              <a:rPr lang="en-US" smtClean="0"/>
              <a:t>7/23/2022</a:t>
            </a:fld>
            <a:endParaRPr lang="en-US" dirty="0"/>
          </a:p>
        </p:txBody>
      </p:sp>
      <p:sp>
        <p:nvSpPr>
          <p:cNvPr id="8" name="Footer Placeholder 7">
            <a:extLst>
              <a:ext uri="{FF2B5EF4-FFF2-40B4-BE49-F238E27FC236}">
                <a16:creationId xmlns:a16="http://schemas.microsoft.com/office/drawing/2014/main" id="{66186161-E5DC-E1C2-76D0-DCCBEAEAE79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FA2D608D-F351-646D-077A-F768EB480583}"/>
              </a:ext>
            </a:extLst>
          </p:cNvPr>
          <p:cNvSpPr>
            <a:spLocks noGrp="1"/>
          </p:cNvSpPr>
          <p:nvPr>
            <p:ph type="sldNum" sz="quarter" idx="12"/>
          </p:nvPr>
        </p:nvSpPr>
        <p:spPr/>
        <p:txBody>
          <a:bodyPr/>
          <a:lstStyle/>
          <a:p>
            <a:fld id="{81D82F32-7AEA-4EFE-B1F3-2F82D21A4826}" type="slidenum">
              <a:rPr lang="en-US" smtClean="0"/>
              <a:t>‹#›</a:t>
            </a:fld>
            <a:endParaRPr lang="en-US" dirty="0"/>
          </a:p>
        </p:txBody>
      </p:sp>
    </p:spTree>
    <p:extLst>
      <p:ext uri="{BB962C8B-B14F-4D97-AF65-F5344CB8AC3E}">
        <p14:creationId xmlns:p14="http://schemas.microsoft.com/office/powerpoint/2010/main" val="36961000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70A67-3601-A0E2-F61C-22FA52A6431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33CC328-043E-A05B-437B-178689104B10}"/>
              </a:ext>
            </a:extLst>
          </p:cNvPr>
          <p:cNvSpPr>
            <a:spLocks noGrp="1"/>
          </p:cNvSpPr>
          <p:nvPr>
            <p:ph type="dt" sz="half" idx="10"/>
          </p:nvPr>
        </p:nvSpPr>
        <p:spPr/>
        <p:txBody>
          <a:bodyPr/>
          <a:lstStyle/>
          <a:p>
            <a:fld id="{410A0428-DC89-48F2-B3B7-58122B5BEE5D}" type="datetimeFigureOut">
              <a:rPr lang="en-US" smtClean="0"/>
              <a:t>7/23/2022</a:t>
            </a:fld>
            <a:endParaRPr lang="en-US" dirty="0"/>
          </a:p>
        </p:txBody>
      </p:sp>
      <p:sp>
        <p:nvSpPr>
          <p:cNvPr id="4" name="Footer Placeholder 3">
            <a:extLst>
              <a:ext uri="{FF2B5EF4-FFF2-40B4-BE49-F238E27FC236}">
                <a16:creationId xmlns:a16="http://schemas.microsoft.com/office/drawing/2014/main" id="{5A8C2531-234F-ACA1-1973-C07A5C86C54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CC74DCB0-070E-A186-7FBB-7BBD6ACEF81B}"/>
              </a:ext>
            </a:extLst>
          </p:cNvPr>
          <p:cNvSpPr>
            <a:spLocks noGrp="1"/>
          </p:cNvSpPr>
          <p:nvPr>
            <p:ph type="sldNum" sz="quarter" idx="12"/>
          </p:nvPr>
        </p:nvSpPr>
        <p:spPr/>
        <p:txBody>
          <a:bodyPr/>
          <a:lstStyle/>
          <a:p>
            <a:fld id="{81D82F32-7AEA-4EFE-B1F3-2F82D21A4826}" type="slidenum">
              <a:rPr lang="en-US" smtClean="0"/>
              <a:t>‹#›</a:t>
            </a:fld>
            <a:endParaRPr lang="en-US" dirty="0"/>
          </a:p>
        </p:txBody>
      </p:sp>
    </p:spTree>
    <p:extLst>
      <p:ext uri="{BB962C8B-B14F-4D97-AF65-F5344CB8AC3E}">
        <p14:creationId xmlns:p14="http://schemas.microsoft.com/office/powerpoint/2010/main" val="19506849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A7E0744-2465-521E-9691-D0A0E47BA165}"/>
              </a:ext>
            </a:extLst>
          </p:cNvPr>
          <p:cNvSpPr>
            <a:spLocks noGrp="1"/>
          </p:cNvSpPr>
          <p:nvPr>
            <p:ph type="dt" sz="half" idx="10"/>
          </p:nvPr>
        </p:nvSpPr>
        <p:spPr/>
        <p:txBody>
          <a:bodyPr/>
          <a:lstStyle/>
          <a:p>
            <a:fld id="{410A0428-DC89-48F2-B3B7-58122B5BEE5D}" type="datetimeFigureOut">
              <a:rPr lang="en-US" smtClean="0"/>
              <a:t>7/23/2022</a:t>
            </a:fld>
            <a:endParaRPr lang="en-US" dirty="0"/>
          </a:p>
        </p:txBody>
      </p:sp>
      <p:sp>
        <p:nvSpPr>
          <p:cNvPr id="3" name="Footer Placeholder 2">
            <a:extLst>
              <a:ext uri="{FF2B5EF4-FFF2-40B4-BE49-F238E27FC236}">
                <a16:creationId xmlns:a16="http://schemas.microsoft.com/office/drawing/2014/main" id="{155C935D-B5D9-14DE-8EBF-F36EBB4D8D8E}"/>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6B5A3E0F-0885-FD1F-A9CA-407F92906146}"/>
              </a:ext>
            </a:extLst>
          </p:cNvPr>
          <p:cNvSpPr>
            <a:spLocks noGrp="1"/>
          </p:cNvSpPr>
          <p:nvPr>
            <p:ph type="sldNum" sz="quarter" idx="12"/>
          </p:nvPr>
        </p:nvSpPr>
        <p:spPr/>
        <p:txBody>
          <a:bodyPr/>
          <a:lstStyle/>
          <a:p>
            <a:fld id="{81D82F32-7AEA-4EFE-B1F3-2F82D21A4826}" type="slidenum">
              <a:rPr lang="en-US" smtClean="0"/>
              <a:t>‹#›</a:t>
            </a:fld>
            <a:endParaRPr lang="en-US" dirty="0"/>
          </a:p>
        </p:txBody>
      </p:sp>
    </p:spTree>
    <p:extLst>
      <p:ext uri="{BB962C8B-B14F-4D97-AF65-F5344CB8AC3E}">
        <p14:creationId xmlns:p14="http://schemas.microsoft.com/office/powerpoint/2010/main" val="1279882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5FCD1-FB90-7EDF-AC7D-EFF2F1EB1E1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A7CAED7-CF13-1462-AD57-7F6ADC63778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F29B7D6-E8E5-A18E-82B5-53D995B9BB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41104ED-D23A-367A-EF9D-0D1E0C5FAD69}"/>
              </a:ext>
            </a:extLst>
          </p:cNvPr>
          <p:cNvSpPr>
            <a:spLocks noGrp="1"/>
          </p:cNvSpPr>
          <p:nvPr>
            <p:ph type="dt" sz="half" idx="10"/>
          </p:nvPr>
        </p:nvSpPr>
        <p:spPr/>
        <p:txBody>
          <a:bodyPr/>
          <a:lstStyle/>
          <a:p>
            <a:fld id="{410A0428-DC89-48F2-B3B7-58122B5BEE5D}" type="datetimeFigureOut">
              <a:rPr lang="en-US" smtClean="0"/>
              <a:t>7/23/2022</a:t>
            </a:fld>
            <a:endParaRPr lang="en-US" dirty="0"/>
          </a:p>
        </p:txBody>
      </p:sp>
      <p:sp>
        <p:nvSpPr>
          <p:cNvPr id="6" name="Footer Placeholder 5">
            <a:extLst>
              <a:ext uri="{FF2B5EF4-FFF2-40B4-BE49-F238E27FC236}">
                <a16:creationId xmlns:a16="http://schemas.microsoft.com/office/drawing/2014/main" id="{1362EAF5-B33E-CE80-60DA-20E0C90CA77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B024638-86F2-FBB3-951E-172DB92B2C71}"/>
              </a:ext>
            </a:extLst>
          </p:cNvPr>
          <p:cNvSpPr>
            <a:spLocks noGrp="1"/>
          </p:cNvSpPr>
          <p:nvPr>
            <p:ph type="sldNum" sz="quarter" idx="12"/>
          </p:nvPr>
        </p:nvSpPr>
        <p:spPr/>
        <p:txBody>
          <a:bodyPr/>
          <a:lstStyle/>
          <a:p>
            <a:fld id="{81D82F32-7AEA-4EFE-B1F3-2F82D21A4826}" type="slidenum">
              <a:rPr lang="en-US" smtClean="0"/>
              <a:t>‹#›</a:t>
            </a:fld>
            <a:endParaRPr lang="en-US" dirty="0"/>
          </a:p>
        </p:txBody>
      </p:sp>
    </p:spTree>
    <p:extLst>
      <p:ext uri="{BB962C8B-B14F-4D97-AF65-F5344CB8AC3E}">
        <p14:creationId xmlns:p14="http://schemas.microsoft.com/office/powerpoint/2010/main" val="1631871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E0CA3-9EAD-87CB-A890-8794485D436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88BBF8F-5D09-9DCA-7A73-AFF973FC3F9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729A0639-A058-FB17-CE20-E9D51C88D0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1C3E52-861C-AAAE-2159-2D08A54932CF}"/>
              </a:ext>
            </a:extLst>
          </p:cNvPr>
          <p:cNvSpPr>
            <a:spLocks noGrp="1"/>
          </p:cNvSpPr>
          <p:nvPr>
            <p:ph type="dt" sz="half" idx="10"/>
          </p:nvPr>
        </p:nvSpPr>
        <p:spPr/>
        <p:txBody>
          <a:bodyPr/>
          <a:lstStyle/>
          <a:p>
            <a:fld id="{410A0428-DC89-48F2-B3B7-58122B5BEE5D}" type="datetimeFigureOut">
              <a:rPr lang="en-US" smtClean="0"/>
              <a:t>7/23/2022</a:t>
            </a:fld>
            <a:endParaRPr lang="en-US" dirty="0"/>
          </a:p>
        </p:txBody>
      </p:sp>
      <p:sp>
        <p:nvSpPr>
          <p:cNvPr id="6" name="Footer Placeholder 5">
            <a:extLst>
              <a:ext uri="{FF2B5EF4-FFF2-40B4-BE49-F238E27FC236}">
                <a16:creationId xmlns:a16="http://schemas.microsoft.com/office/drawing/2014/main" id="{B8487EF9-2657-C4B4-EBE0-2A2EF89EE68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87C0240-E721-BE37-548B-E82B6A6E3B3E}"/>
              </a:ext>
            </a:extLst>
          </p:cNvPr>
          <p:cNvSpPr>
            <a:spLocks noGrp="1"/>
          </p:cNvSpPr>
          <p:nvPr>
            <p:ph type="sldNum" sz="quarter" idx="12"/>
          </p:nvPr>
        </p:nvSpPr>
        <p:spPr/>
        <p:txBody>
          <a:bodyPr/>
          <a:lstStyle/>
          <a:p>
            <a:fld id="{81D82F32-7AEA-4EFE-B1F3-2F82D21A4826}" type="slidenum">
              <a:rPr lang="en-US" smtClean="0"/>
              <a:t>‹#›</a:t>
            </a:fld>
            <a:endParaRPr lang="en-US" dirty="0"/>
          </a:p>
        </p:txBody>
      </p:sp>
    </p:spTree>
    <p:extLst>
      <p:ext uri="{BB962C8B-B14F-4D97-AF65-F5344CB8AC3E}">
        <p14:creationId xmlns:p14="http://schemas.microsoft.com/office/powerpoint/2010/main" val="27781238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7BFFA-9D56-ABB8-13C7-2FF2E033CB1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87316C7-4CC3-8F29-92EE-2F5E36F06F3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57C395-FC49-3CD2-21F8-ADCFF75D499B}"/>
              </a:ext>
            </a:extLst>
          </p:cNvPr>
          <p:cNvSpPr>
            <a:spLocks noGrp="1"/>
          </p:cNvSpPr>
          <p:nvPr>
            <p:ph type="dt" sz="half" idx="10"/>
          </p:nvPr>
        </p:nvSpPr>
        <p:spPr/>
        <p:txBody>
          <a:bodyPr/>
          <a:lstStyle/>
          <a:p>
            <a:fld id="{410A0428-DC89-48F2-B3B7-58122B5BEE5D}" type="datetimeFigureOut">
              <a:rPr lang="en-US" smtClean="0"/>
              <a:t>7/23/2022</a:t>
            </a:fld>
            <a:endParaRPr lang="en-US" dirty="0"/>
          </a:p>
        </p:txBody>
      </p:sp>
      <p:sp>
        <p:nvSpPr>
          <p:cNvPr id="5" name="Footer Placeholder 4">
            <a:extLst>
              <a:ext uri="{FF2B5EF4-FFF2-40B4-BE49-F238E27FC236}">
                <a16:creationId xmlns:a16="http://schemas.microsoft.com/office/drawing/2014/main" id="{8630F56E-849F-4FFB-0ACE-EA0844254C9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F406DEA-DA5E-3777-4CF8-DF5EA0C910FA}"/>
              </a:ext>
            </a:extLst>
          </p:cNvPr>
          <p:cNvSpPr>
            <a:spLocks noGrp="1"/>
          </p:cNvSpPr>
          <p:nvPr>
            <p:ph type="sldNum" sz="quarter" idx="12"/>
          </p:nvPr>
        </p:nvSpPr>
        <p:spPr/>
        <p:txBody>
          <a:bodyPr/>
          <a:lstStyle/>
          <a:p>
            <a:fld id="{81D82F32-7AEA-4EFE-B1F3-2F82D21A4826}" type="slidenum">
              <a:rPr lang="en-US" smtClean="0"/>
              <a:t>‹#›</a:t>
            </a:fld>
            <a:endParaRPr lang="en-US" dirty="0"/>
          </a:p>
        </p:txBody>
      </p:sp>
    </p:spTree>
    <p:extLst>
      <p:ext uri="{BB962C8B-B14F-4D97-AF65-F5344CB8AC3E}">
        <p14:creationId xmlns:p14="http://schemas.microsoft.com/office/powerpoint/2010/main" val="41982859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12C7B-7F3B-E022-D9D3-FE460898DC3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EF0264A-FC3F-C257-9DB7-3A730454441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7DBFF8-5B0E-C8BA-92B8-61AAD518D6A8}"/>
              </a:ext>
            </a:extLst>
          </p:cNvPr>
          <p:cNvSpPr>
            <a:spLocks noGrp="1"/>
          </p:cNvSpPr>
          <p:nvPr>
            <p:ph type="dt" sz="half" idx="10"/>
          </p:nvPr>
        </p:nvSpPr>
        <p:spPr/>
        <p:txBody>
          <a:bodyPr/>
          <a:lstStyle/>
          <a:p>
            <a:fld id="{410A0428-DC89-48F2-B3B7-58122B5BEE5D}" type="datetimeFigureOut">
              <a:rPr lang="en-US" smtClean="0"/>
              <a:t>7/23/2022</a:t>
            </a:fld>
            <a:endParaRPr lang="en-US" dirty="0"/>
          </a:p>
        </p:txBody>
      </p:sp>
      <p:sp>
        <p:nvSpPr>
          <p:cNvPr id="5" name="Footer Placeholder 4">
            <a:extLst>
              <a:ext uri="{FF2B5EF4-FFF2-40B4-BE49-F238E27FC236}">
                <a16:creationId xmlns:a16="http://schemas.microsoft.com/office/drawing/2014/main" id="{1B19828C-90E0-B221-33AD-3BCD3719068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89CE6DF-7935-1861-BCC4-DC1B9D85EFCE}"/>
              </a:ext>
            </a:extLst>
          </p:cNvPr>
          <p:cNvSpPr>
            <a:spLocks noGrp="1"/>
          </p:cNvSpPr>
          <p:nvPr>
            <p:ph type="sldNum" sz="quarter" idx="12"/>
          </p:nvPr>
        </p:nvSpPr>
        <p:spPr/>
        <p:txBody>
          <a:bodyPr/>
          <a:lstStyle/>
          <a:p>
            <a:fld id="{81D82F32-7AEA-4EFE-B1F3-2F82D21A4826}" type="slidenum">
              <a:rPr lang="en-US" smtClean="0"/>
              <a:t>‹#›</a:t>
            </a:fld>
            <a:endParaRPr lang="en-US" dirty="0"/>
          </a:p>
        </p:txBody>
      </p:sp>
    </p:spTree>
    <p:extLst>
      <p:ext uri="{BB962C8B-B14F-4D97-AF65-F5344CB8AC3E}">
        <p14:creationId xmlns:p14="http://schemas.microsoft.com/office/powerpoint/2010/main" val="16205882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77672F1-65C3-EF6B-5AFE-46A9063EC3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7091109-3D8A-1A6F-DC97-43076B05AA3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C51C8F-C9A5-DE15-F9F5-1AFE1BB76A7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0A0428-DC89-48F2-B3B7-58122B5BEE5D}" type="datetimeFigureOut">
              <a:rPr lang="en-US" smtClean="0"/>
              <a:t>7/23/2022</a:t>
            </a:fld>
            <a:endParaRPr lang="en-US" dirty="0"/>
          </a:p>
        </p:txBody>
      </p:sp>
      <p:sp>
        <p:nvSpPr>
          <p:cNvPr id="5" name="Footer Placeholder 4">
            <a:extLst>
              <a:ext uri="{FF2B5EF4-FFF2-40B4-BE49-F238E27FC236}">
                <a16:creationId xmlns:a16="http://schemas.microsoft.com/office/drawing/2014/main" id="{C7328FBD-4E80-9321-67DA-F90C448D492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4C3FD99B-ADC0-FA96-7833-4F525A566B4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D82F32-7AEA-4EFE-B1F3-2F82D21A4826}" type="slidenum">
              <a:rPr lang="en-US" smtClean="0"/>
              <a:t>‹#›</a:t>
            </a:fld>
            <a:endParaRPr lang="en-US" dirty="0"/>
          </a:p>
        </p:txBody>
      </p:sp>
    </p:spTree>
    <p:extLst>
      <p:ext uri="{BB962C8B-B14F-4D97-AF65-F5344CB8AC3E}">
        <p14:creationId xmlns:p14="http://schemas.microsoft.com/office/powerpoint/2010/main" val="4631426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www.nij.gov/journals/262/pages/corrections-technology.aspx" TargetMode="External"/><Relationship Id="rId2" Type="http://schemas.openxmlformats.org/officeDocument/2006/relationships/hyperlink" Target="https://www.correctionsone.com/products/investigation/video-surveillance/articles/220491187-4-ways-a-modern-video-surveillance-system-can-benefit-a-correctional-facility/"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0" name="Rectangle 209">
            <a:extLst>
              <a:ext uri="{FF2B5EF4-FFF2-40B4-BE49-F238E27FC236}">
                <a16:creationId xmlns:a16="http://schemas.microsoft.com/office/drawing/2014/main" id="{8B646C36-EEEC-4D52-8E8E-206F4CD8A3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cap="all" spc="600" dirty="0"/>
          </a:p>
        </p:txBody>
      </p:sp>
      <p:grpSp>
        <p:nvGrpSpPr>
          <p:cNvPr id="212" name="Group 211">
            <a:extLst>
              <a:ext uri="{FF2B5EF4-FFF2-40B4-BE49-F238E27FC236}">
                <a16:creationId xmlns:a16="http://schemas.microsoft.com/office/drawing/2014/main" id="{E7E9D86A-D513-48F9-851A-5F3725E8000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741565" y="330817"/>
            <a:ext cx="4833901" cy="5995583"/>
            <a:chOff x="1754444" y="330817"/>
            <a:chExt cx="4833901" cy="5995583"/>
          </a:xfrm>
        </p:grpSpPr>
        <p:sp>
          <p:nvSpPr>
            <p:cNvPr id="213" name="Rectangle 212">
              <a:extLst>
                <a:ext uri="{FF2B5EF4-FFF2-40B4-BE49-F238E27FC236}">
                  <a16:creationId xmlns:a16="http://schemas.microsoft.com/office/drawing/2014/main" id="{8258443E-B333-44F4-8D49-1EAB1C1A46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54444" y="330817"/>
              <a:ext cx="4833901" cy="5995583"/>
            </a:xfrm>
            <a:prstGeom prst="rect">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4" name="Rectangle 213">
              <a:extLst>
                <a:ext uri="{FF2B5EF4-FFF2-40B4-BE49-F238E27FC236}">
                  <a16:creationId xmlns:a16="http://schemas.microsoft.com/office/drawing/2014/main" id="{09132A4E-0C09-40DA-A360-EA9D3DAFFB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54444" y="330817"/>
              <a:ext cx="4833901" cy="5995583"/>
            </a:xfrm>
            <a:prstGeom prst="rect">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16" name="Rectangle 215">
            <a:extLst>
              <a:ext uri="{FF2B5EF4-FFF2-40B4-BE49-F238E27FC236}">
                <a16:creationId xmlns:a16="http://schemas.microsoft.com/office/drawing/2014/main" id="{D649D88F-3460-4C52-888E-001C62B26E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21649" y="213740"/>
            <a:ext cx="4833901" cy="5995583"/>
          </a:xfrm>
          <a:prstGeom prst="rect">
            <a:avLst/>
          </a:pr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ABA5603-6470-FA1B-152F-B3F9EA488DFE}"/>
              </a:ext>
            </a:extLst>
          </p:cNvPr>
          <p:cNvSpPr>
            <a:spLocks noGrp="1"/>
          </p:cNvSpPr>
          <p:nvPr>
            <p:ph type="ctrTitle" idx="4294967295"/>
          </p:nvPr>
        </p:nvSpPr>
        <p:spPr>
          <a:xfrm>
            <a:off x="2026693" y="510803"/>
            <a:ext cx="4069306" cy="5339736"/>
          </a:xfrm>
        </p:spPr>
        <p:txBody>
          <a:bodyPr vert="horz" lIns="91440" tIns="45720" rIns="91440" bIns="45720" rtlCol="0" anchor="ctr">
            <a:normAutofit/>
          </a:bodyPr>
          <a:lstStyle/>
          <a:p>
            <a:pPr algn="ctr"/>
            <a:br>
              <a:rPr lang="en-US" sz="4600" kern="1200" dirty="0">
                <a:solidFill>
                  <a:schemeClr val="bg1"/>
                </a:solidFill>
                <a:latin typeface="+mj-lt"/>
                <a:ea typeface="+mj-ea"/>
                <a:cs typeface="+mj-cs"/>
              </a:rPr>
            </a:br>
            <a:r>
              <a:rPr lang="en-US" sz="4600" b="1" kern="1200" dirty="0">
                <a:solidFill>
                  <a:schemeClr val="bg1"/>
                </a:solidFill>
                <a:latin typeface="+mj-lt"/>
                <a:ea typeface="+mj-ea"/>
                <a:cs typeface="+mj-cs"/>
              </a:rPr>
              <a:t>Lorraine Logan</a:t>
            </a:r>
            <a:br>
              <a:rPr lang="en-US" sz="4600" b="1" kern="1200" dirty="0">
                <a:solidFill>
                  <a:schemeClr val="bg1"/>
                </a:solidFill>
                <a:latin typeface="+mj-lt"/>
                <a:ea typeface="+mj-ea"/>
                <a:cs typeface="+mj-cs"/>
              </a:rPr>
            </a:br>
            <a:r>
              <a:rPr lang="en-US" sz="4600" b="1" kern="1200" dirty="0">
                <a:solidFill>
                  <a:schemeClr val="bg1"/>
                </a:solidFill>
                <a:latin typeface="+mj-lt"/>
                <a:ea typeface="+mj-ea"/>
                <a:cs typeface="+mj-cs"/>
              </a:rPr>
              <a:t>Information System</a:t>
            </a:r>
            <a:br>
              <a:rPr lang="en-US" sz="4600" b="1" kern="1200" dirty="0">
                <a:solidFill>
                  <a:schemeClr val="bg1"/>
                </a:solidFill>
                <a:latin typeface="+mj-lt"/>
                <a:ea typeface="+mj-ea"/>
                <a:cs typeface="+mj-cs"/>
              </a:rPr>
            </a:br>
            <a:r>
              <a:rPr lang="en-US" sz="4600" b="1" kern="1200" dirty="0">
                <a:solidFill>
                  <a:schemeClr val="bg1"/>
                </a:solidFill>
                <a:latin typeface="+mj-lt"/>
                <a:ea typeface="+mj-ea"/>
                <a:cs typeface="+mj-cs"/>
              </a:rPr>
              <a:t>CRJU145</a:t>
            </a:r>
            <a:br>
              <a:rPr lang="en-US" sz="4600" b="1" kern="1200" dirty="0">
                <a:solidFill>
                  <a:schemeClr val="bg1"/>
                </a:solidFill>
                <a:latin typeface="+mj-lt"/>
                <a:ea typeface="+mj-ea"/>
                <a:cs typeface="+mj-cs"/>
              </a:rPr>
            </a:br>
            <a:r>
              <a:rPr lang="en-US" sz="4600" b="1" kern="1200" dirty="0">
                <a:solidFill>
                  <a:schemeClr val="bg1"/>
                </a:solidFill>
                <a:latin typeface="+mj-lt"/>
                <a:ea typeface="+mj-ea"/>
                <a:cs typeface="+mj-cs"/>
              </a:rPr>
              <a:t>Portfolio Project</a:t>
            </a:r>
            <a:br>
              <a:rPr lang="en-US" sz="4600" b="1" kern="1200" dirty="0">
                <a:solidFill>
                  <a:schemeClr val="bg1"/>
                </a:solidFill>
                <a:latin typeface="+mj-lt"/>
                <a:ea typeface="+mj-ea"/>
                <a:cs typeface="+mj-cs"/>
              </a:rPr>
            </a:br>
            <a:endParaRPr lang="en-US" sz="4600" b="1" kern="1200" dirty="0">
              <a:solidFill>
                <a:schemeClr val="bg1"/>
              </a:solidFill>
              <a:latin typeface="+mj-lt"/>
              <a:ea typeface="+mj-ea"/>
              <a:cs typeface="+mj-cs"/>
            </a:endParaRPr>
          </a:p>
        </p:txBody>
      </p:sp>
      <p:sp>
        <p:nvSpPr>
          <p:cNvPr id="218" name="Freeform: Shape 217">
            <a:extLst>
              <a:ext uri="{FF2B5EF4-FFF2-40B4-BE49-F238E27FC236}">
                <a16:creationId xmlns:a16="http://schemas.microsoft.com/office/drawing/2014/main" id="{A2B5CBEA-F125-49B6-8335-227C325B11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422467" y="4200769"/>
            <a:ext cx="2769534" cy="2657232"/>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20" name="Freeform: Shape 219">
            <a:extLst>
              <a:ext uri="{FF2B5EF4-FFF2-40B4-BE49-F238E27FC236}">
                <a16:creationId xmlns:a16="http://schemas.microsoft.com/office/drawing/2014/main" id="{217DD14E-3BC7-413D-B4AB-B92EED2F57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422467" y="4200769"/>
            <a:ext cx="2769534" cy="2657232"/>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chemeClr val="accent2">
              <a:alpha val="3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22" name="Graphic 212">
            <a:extLst>
              <a:ext uri="{FF2B5EF4-FFF2-40B4-BE49-F238E27FC236}">
                <a16:creationId xmlns:a16="http://schemas.microsoft.com/office/drawing/2014/main" id="{4FB204DF-284E-45F6-A017-79A4DF57BC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798490"/>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224" name="Graphic 212">
            <a:extLst>
              <a:ext uri="{FF2B5EF4-FFF2-40B4-BE49-F238E27FC236}">
                <a16:creationId xmlns:a16="http://schemas.microsoft.com/office/drawing/2014/main" id="{6908275D-177E-42F2-8887-134AFE8B70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798490"/>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226" name="Oval 225">
            <a:extLst>
              <a:ext uri="{FF2B5EF4-FFF2-40B4-BE49-F238E27FC236}">
                <a16:creationId xmlns:a16="http://schemas.microsoft.com/office/drawing/2014/main" id="{4D1A5E71-B6B6-486A-8CDC-C7ABD9B90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75340" y="5287341"/>
            <a:ext cx="319941" cy="319941"/>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28" name="Oval 227">
            <a:extLst>
              <a:ext uri="{FF2B5EF4-FFF2-40B4-BE49-F238E27FC236}">
                <a16:creationId xmlns:a16="http://schemas.microsoft.com/office/drawing/2014/main" id="{E32B36D4-0C87-4882-A12C-18A91DBAE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75340" y="5287341"/>
            <a:ext cx="319941" cy="319941"/>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nvGrpSpPr>
          <p:cNvPr id="230" name="Graphic 185">
            <a:extLst>
              <a:ext uri="{FF2B5EF4-FFF2-40B4-BE49-F238E27FC236}">
                <a16:creationId xmlns:a16="http://schemas.microsoft.com/office/drawing/2014/main" id="{FB9739EB-7F66-433D-841F-AB3CD18700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bg1"/>
          </a:solidFill>
        </p:grpSpPr>
        <p:sp>
          <p:nvSpPr>
            <p:cNvPr id="231" name="Freeform: Shape 230">
              <a:extLst>
                <a:ext uri="{FF2B5EF4-FFF2-40B4-BE49-F238E27FC236}">
                  <a16:creationId xmlns:a16="http://schemas.microsoft.com/office/drawing/2014/main" id="{104F2BBD-A005-4DCB-9566-F2351050BE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dirty="0"/>
            </a:p>
          </p:txBody>
        </p:sp>
        <p:sp>
          <p:nvSpPr>
            <p:cNvPr id="232" name="Freeform: Shape 231">
              <a:extLst>
                <a:ext uri="{FF2B5EF4-FFF2-40B4-BE49-F238E27FC236}">
                  <a16:creationId xmlns:a16="http://schemas.microsoft.com/office/drawing/2014/main" id="{8B00DEC7-198B-49D1-98FD-018F3ECFCF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dirty="0"/>
            </a:p>
          </p:txBody>
        </p:sp>
        <p:sp>
          <p:nvSpPr>
            <p:cNvPr id="233" name="Freeform: Shape 232">
              <a:extLst>
                <a:ext uri="{FF2B5EF4-FFF2-40B4-BE49-F238E27FC236}">
                  <a16:creationId xmlns:a16="http://schemas.microsoft.com/office/drawing/2014/main" id="{F14DFC82-B3B3-468E-91B3-1302CFC684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dirty="0"/>
            </a:p>
          </p:txBody>
        </p:sp>
        <p:sp>
          <p:nvSpPr>
            <p:cNvPr id="234" name="Freeform: Shape 233">
              <a:extLst>
                <a:ext uri="{FF2B5EF4-FFF2-40B4-BE49-F238E27FC236}">
                  <a16:creationId xmlns:a16="http://schemas.microsoft.com/office/drawing/2014/main" id="{D3250EFE-214E-4B8E-AF96-036A514FFB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dirty="0"/>
            </a:p>
          </p:txBody>
        </p:sp>
        <p:sp>
          <p:nvSpPr>
            <p:cNvPr id="235" name="Freeform: Shape 234">
              <a:extLst>
                <a:ext uri="{FF2B5EF4-FFF2-40B4-BE49-F238E27FC236}">
                  <a16:creationId xmlns:a16="http://schemas.microsoft.com/office/drawing/2014/main" id="{AD058EBE-D4A5-4C43-B170-6A451F87A7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dirty="0"/>
            </a:p>
          </p:txBody>
        </p:sp>
      </p:grpSp>
    </p:spTree>
    <p:extLst>
      <p:ext uri="{BB962C8B-B14F-4D97-AF65-F5344CB8AC3E}">
        <p14:creationId xmlns:p14="http://schemas.microsoft.com/office/powerpoint/2010/main" val="1637396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Oval 21">
            <a:extLst>
              <a:ext uri="{FF2B5EF4-FFF2-40B4-BE49-F238E27FC236}">
                <a16:creationId xmlns:a16="http://schemas.microsoft.com/office/drawing/2014/main" id="{4E0A5C5C-2A95-428E-9F6A-0D29EBD57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8395" y="1040837"/>
            <a:ext cx="4754948" cy="4754948"/>
          </a:xfrm>
          <a:prstGeom prst="ellipse">
            <a:avLst/>
          </a:pr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Oval 23">
            <a:extLst>
              <a:ext uri="{FF2B5EF4-FFF2-40B4-BE49-F238E27FC236}">
                <a16:creationId xmlns:a16="http://schemas.microsoft.com/office/drawing/2014/main" id="{1056F38F-7C4E-461D-8709-7D0024AE1F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9411" y="1029607"/>
            <a:ext cx="4754948" cy="4754948"/>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Oval 25">
            <a:extLst>
              <a:ext uri="{FF2B5EF4-FFF2-40B4-BE49-F238E27FC236}">
                <a16:creationId xmlns:a16="http://schemas.microsoft.com/office/drawing/2014/main" id="{C7278469-3C3C-49CE-AEEE-E176A4900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960" y="934855"/>
            <a:ext cx="4754948" cy="4754948"/>
          </a:xfrm>
          <a:prstGeom prst="ellipse">
            <a:avLst/>
          </a:pr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ABA5603-6470-FA1B-152F-B3F9EA488DFE}"/>
              </a:ext>
            </a:extLst>
          </p:cNvPr>
          <p:cNvSpPr>
            <a:spLocks noGrp="1"/>
          </p:cNvSpPr>
          <p:nvPr>
            <p:ph type="ctrTitle" idx="4294967295"/>
          </p:nvPr>
        </p:nvSpPr>
        <p:spPr>
          <a:xfrm>
            <a:off x="110409" y="2485660"/>
            <a:ext cx="6014049" cy="3215373"/>
          </a:xfrm>
        </p:spPr>
        <p:txBody>
          <a:bodyPr vert="horz" lIns="91440" tIns="45720" rIns="91440" bIns="45720" rtlCol="0" anchor="ctr">
            <a:noAutofit/>
          </a:bodyPr>
          <a:lstStyle/>
          <a:p>
            <a:pPr algn="ctr"/>
            <a:br>
              <a:rPr lang="en-US" sz="6000" kern="1200" dirty="0">
                <a:solidFill>
                  <a:schemeClr val="bg1"/>
                </a:solidFill>
                <a:latin typeface="+mj-lt"/>
                <a:ea typeface="+mj-ea"/>
                <a:cs typeface="+mj-cs"/>
              </a:rPr>
            </a:br>
            <a:r>
              <a:rPr lang="en-US" sz="6000" b="1" dirty="0">
                <a:solidFill>
                  <a:schemeClr val="bg1"/>
                </a:solidFill>
              </a:rPr>
              <a:t>INTRODUCTION </a:t>
            </a:r>
            <a:br>
              <a:rPr lang="en-US" sz="6000" b="1" dirty="0">
                <a:solidFill>
                  <a:schemeClr val="bg1"/>
                </a:solidFill>
              </a:rPr>
            </a:br>
            <a:br>
              <a:rPr lang="en-US" sz="6000" kern="1200" dirty="0">
                <a:solidFill>
                  <a:schemeClr val="bg1"/>
                </a:solidFill>
                <a:latin typeface="+mj-lt"/>
                <a:ea typeface="+mj-ea"/>
                <a:cs typeface="+mj-cs"/>
              </a:rPr>
            </a:br>
            <a:br>
              <a:rPr lang="en-US" sz="6000" kern="1200" dirty="0">
                <a:solidFill>
                  <a:schemeClr val="bg1"/>
                </a:solidFill>
                <a:latin typeface="+mj-lt"/>
                <a:ea typeface="+mj-ea"/>
                <a:cs typeface="+mj-cs"/>
              </a:rPr>
            </a:br>
            <a:r>
              <a:rPr lang="en-US" sz="6000" kern="1200" dirty="0">
                <a:solidFill>
                  <a:schemeClr val="bg1"/>
                </a:solidFill>
                <a:latin typeface="+mj-lt"/>
                <a:ea typeface="+mj-ea"/>
                <a:cs typeface="+mj-cs"/>
              </a:rPr>
              <a:t> </a:t>
            </a:r>
          </a:p>
        </p:txBody>
      </p:sp>
      <p:grpSp>
        <p:nvGrpSpPr>
          <p:cNvPr id="28" name="Group 27">
            <a:extLst>
              <a:ext uri="{FF2B5EF4-FFF2-40B4-BE49-F238E27FC236}">
                <a16:creationId xmlns:a16="http://schemas.microsoft.com/office/drawing/2014/main" id="{93DC754C-7E09-422D-A8BB-AF632E90DFA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77893"/>
            <a:ext cx="1861854" cy="717514"/>
            <a:chOff x="0" y="377893"/>
            <a:chExt cx="1861854" cy="717514"/>
          </a:xfrm>
          <a:solidFill>
            <a:schemeClr val="bg1"/>
          </a:solidFill>
        </p:grpSpPr>
        <p:sp>
          <p:nvSpPr>
            <p:cNvPr id="29" name="Freeform: Shape 28">
              <a:extLst>
                <a:ext uri="{FF2B5EF4-FFF2-40B4-BE49-F238E27FC236}">
                  <a16:creationId xmlns:a16="http://schemas.microsoft.com/office/drawing/2014/main" id="{C5A741B9-65EC-4C5B-9FE0-4A1857577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dirty="0"/>
            </a:p>
          </p:txBody>
        </p:sp>
        <p:sp>
          <p:nvSpPr>
            <p:cNvPr id="30" name="Freeform: Shape 29">
              <a:extLst>
                <a:ext uri="{FF2B5EF4-FFF2-40B4-BE49-F238E27FC236}">
                  <a16:creationId xmlns:a16="http://schemas.microsoft.com/office/drawing/2014/main" id="{C0BB4301-41FA-4453-956F-A11CC664B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dirty="0"/>
            </a:p>
          </p:txBody>
        </p:sp>
      </p:grpSp>
      <p:sp>
        <p:nvSpPr>
          <p:cNvPr id="32" name="Graphic 212">
            <a:extLst>
              <a:ext uri="{FF2B5EF4-FFF2-40B4-BE49-F238E27FC236}">
                <a16:creationId xmlns:a16="http://schemas.microsoft.com/office/drawing/2014/main" id="{4C6598AB-1C17-4D54-951C-A082D94ACB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8524" y="457812"/>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34" name="Graphic 212">
            <a:extLst>
              <a:ext uri="{FF2B5EF4-FFF2-40B4-BE49-F238E27FC236}">
                <a16:creationId xmlns:a16="http://schemas.microsoft.com/office/drawing/2014/main" id="{C83B66D7-137D-4AC1-B172-53D60F08BE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8524" y="457812"/>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36" name="Oval 35">
            <a:extLst>
              <a:ext uri="{FF2B5EF4-FFF2-40B4-BE49-F238E27FC236}">
                <a16:creationId xmlns:a16="http://schemas.microsoft.com/office/drawing/2014/main" id="{F6B92503-6984-4D15-8B98-8718709B78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2976" y="4946663"/>
            <a:ext cx="319941" cy="319941"/>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8" name="Oval 37">
            <a:extLst>
              <a:ext uri="{FF2B5EF4-FFF2-40B4-BE49-F238E27FC236}">
                <a16:creationId xmlns:a16="http://schemas.microsoft.com/office/drawing/2014/main" id="{08DDF938-524E-4C18-A47D-C006278323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2976" y="4946663"/>
            <a:ext cx="319941" cy="319941"/>
          </a:xfrm>
          <a:prstGeom prst="ellipse">
            <a:avLst/>
          </a:pr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 name="TextBox 2">
            <a:extLst>
              <a:ext uri="{FF2B5EF4-FFF2-40B4-BE49-F238E27FC236}">
                <a16:creationId xmlns:a16="http://schemas.microsoft.com/office/drawing/2014/main" id="{E23B41E7-91DA-0586-50D8-317CA1588256}"/>
              </a:ext>
            </a:extLst>
          </p:cNvPr>
          <p:cNvSpPr txBox="1"/>
          <p:nvPr/>
        </p:nvSpPr>
        <p:spPr>
          <a:xfrm>
            <a:off x="6221442" y="894063"/>
            <a:ext cx="5217173" cy="4351338"/>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endParaRPr lang="en-US" sz="3200" b="1" dirty="0">
              <a:solidFill>
                <a:schemeClr val="bg1"/>
              </a:solidFill>
            </a:endParaRPr>
          </a:p>
          <a:p>
            <a:pPr>
              <a:lnSpc>
                <a:spcPct val="90000"/>
              </a:lnSpc>
              <a:spcAft>
                <a:spcPts val="600"/>
              </a:spcAft>
            </a:pPr>
            <a:r>
              <a:rPr lang="en-US" sz="3200" dirty="0">
                <a:solidFill>
                  <a:schemeClr val="bg1"/>
                </a:solidFill>
              </a:rPr>
              <a:t>Video Surveillance is a safety measure in place that law enforcement officer and the corrections department uses to protect both officers and individual(criminals) in the justice system.</a:t>
            </a:r>
          </a:p>
        </p:txBody>
      </p:sp>
      <p:grpSp>
        <p:nvGrpSpPr>
          <p:cNvPr id="40" name="Graphic 185">
            <a:extLst>
              <a:ext uri="{FF2B5EF4-FFF2-40B4-BE49-F238E27FC236}">
                <a16:creationId xmlns:a16="http://schemas.microsoft.com/office/drawing/2014/main" id="{3773FAF5-C452-4455-9411-D6AF5EBD4CA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812239" y="6139464"/>
            <a:ext cx="1054466" cy="469689"/>
            <a:chOff x="9841624" y="4115729"/>
            <a:chExt cx="602169" cy="268223"/>
          </a:xfrm>
          <a:solidFill>
            <a:schemeClr val="bg1"/>
          </a:solidFill>
        </p:grpSpPr>
        <p:sp>
          <p:nvSpPr>
            <p:cNvPr id="41" name="Freeform: Shape 40">
              <a:extLst>
                <a:ext uri="{FF2B5EF4-FFF2-40B4-BE49-F238E27FC236}">
                  <a16:creationId xmlns:a16="http://schemas.microsoft.com/office/drawing/2014/main" id="{1ECA0D96-F63C-4F7B-BE16-0F3FE76D7D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dirty="0"/>
            </a:p>
          </p:txBody>
        </p:sp>
        <p:sp>
          <p:nvSpPr>
            <p:cNvPr id="42" name="Freeform: Shape 41">
              <a:extLst>
                <a:ext uri="{FF2B5EF4-FFF2-40B4-BE49-F238E27FC236}">
                  <a16:creationId xmlns:a16="http://schemas.microsoft.com/office/drawing/2014/main" id="{74F83A81-0546-400A-918A-90C9C48B81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dirty="0"/>
            </a:p>
          </p:txBody>
        </p:sp>
        <p:sp>
          <p:nvSpPr>
            <p:cNvPr id="43" name="Freeform: Shape 42">
              <a:extLst>
                <a:ext uri="{FF2B5EF4-FFF2-40B4-BE49-F238E27FC236}">
                  <a16:creationId xmlns:a16="http://schemas.microsoft.com/office/drawing/2014/main" id="{9741F692-A5B6-4215-86D9-B1FD4FF26A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dirty="0"/>
            </a:p>
          </p:txBody>
        </p:sp>
        <p:sp>
          <p:nvSpPr>
            <p:cNvPr id="44" name="Freeform: Shape 43">
              <a:extLst>
                <a:ext uri="{FF2B5EF4-FFF2-40B4-BE49-F238E27FC236}">
                  <a16:creationId xmlns:a16="http://schemas.microsoft.com/office/drawing/2014/main" id="{CC0876CB-9C60-4580-8FED-CD64EC7664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dirty="0"/>
            </a:p>
          </p:txBody>
        </p:sp>
        <p:sp>
          <p:nvSpPr>
            <p:cNvPr id="45" name="Freeform: Shape 44">
              <a:extLst>
                <a:ext uri="{FF2B5EF4-FFF2-40B4-BE49-F238E27FC236}">
                  <a16:creationId xmlns:a16="http://schemas.microsoft.com/office/drawing/2014/main" id="{A879B3B7-48DB-4D3A-BB33-02766EAD3D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dirty="0"/>
            </a:p>
          </p:txBody>
        </p:sp>
      </p:grpSp>
    </p:spTree>
    <p:extLst>
      <p:ext uri="{BB962C8B-B14F-4D97-AF65-F5344CB8AC3E}">
        <p14:creationId xmlns:p14="http://schemas.microsoft.com/office/powerpoint/2010/main" val="14331313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A99050EE-26AF-4253-BD50-F0FCD965A8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284" y="575361"/>
            <a:ext cx="5707277" cy="5707277"/>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ABA5603-6470-FA1B-152F-B3F9EA488DFE}"/>
              </a:ext>
            </a:extLst>
          </p:cNvPr>
          <p:cNvSpPr>
            <a:spLocks noGrp="1"/>
          </p:cNvSpPr>
          <p:nvPr>
            <p:ph type="ctrTitle" idx="4294967295"/>
          </p:nvPr>
        </p:nvSpPr>
        <p:spPr>
          <a:xfrm>
            <a:off x="838200" y="1748452"/>
            <a:ext cx="4974771" cy="3587786"/>
          </a:xfrm>
        </p:spPr>
        <p:txBody>
          <a:bodyPr vert="horz" lIns="91440" tIns="45720" rIns="91440" bIns="45720" rtlCol="0" anchor="ctr">
            <a:normAutofit/>
          </a:bodyPr>
          <a:lstStyle/>
          <a:p>
            <a:pPr algn="ctr"/>
            <a:br>
              <a:rPr lang="en-US" b="1" kern="1200" dirty="0">
                <a:solidFill>
                  <a:schemeClr val="bg1"/>
                </a:solidFill>
                <a:latin typeface="+mj-lt"/>
                <a:ea typeface="+mj-ea"/>
                <a:cs typeface="+mj-cs"/>
              </a:rPr>
            </a:br>
            <a:br>
              <a:rPr lang="en-US" b="1" kern="1200" dirty="0">
                <a:solidFill>
                  <a:schemeClr val="bg1"/>
                </a:solidFill>
                <a:latin typeface="+mj-lt"/>
                <a:ea typeface="+mj-ea"/>
                <a:cs typeface="+mj-cs"/>
              </a:rPr>
            </a:br>
            <a:r>
              <a:rPr lang="en-US" sz="6600" b="1" kern="1200" dirty="0">
                <a:solidFill>
                  <a:schemeClr val="bg1"/>
                </a:solidFill>
                <a:latin typeface="+mj-lt"/>
                <a:ea typeface="+mj-ea"/>
                <a:cs typeface="+mj-cs"/>
              </a:rPr>
              <a:t>ADVANTAGES </a:t>
            </a:r>
            <a:br>
              <a:rPr lang="en-US" sz="6600" b="1" kern="1200" dirty="0">
                <a:solidFill>
                  <a:schemeClr val="bg1"/>
                </a:solidFill>
                <a:latin typeface="+mj-lt"/>
                <a:ea typeface="+mj-ea"/>
                <a:cs typeface="+mj-cs"/>
              </a:rPr>
            </a:br>
            <a:br>
              <a:rPr lang="en-US" b="1" kern="1200" dirty="0">
                <a:solidFill>
                  <a:schemeClr val="bg1"/>
                </a:solidFill>
                <a:latin typeface="+mj-lt"/>
                <a:ea typeface="+mj-ea"/>
                <a:cs typeface="+mj-cs"/>
              </a:rPr>
            </a:br>
            <a:r>
              <a:rPr lang="en-US" b="1" kern="1200" dirty="0">
                <a:solidFill>
                  <a:schemeClr val="bg1"/>
                </a:solidFill>
                <a:latin typeface="+mj-lt"/>
                <a:ea typeface="+mj-ea"/>
                <a:cs typeface="+mj-cs"/>
              </a:rPr>
              <a:t> </a:t>
            </a:r>
          </a:p>
        </p:txBody>
      </p:sp>
      <p:grpSp>
        <p:nvGrpSpPr>
          <p:cNvPr id="12" name="Graphic 190">
            <a:extLst>
              <a:ext uri="{FF2B5EF4-FFF2-40B4-BE49-F238E27FC236}">
                <a16:creationId xmlns:a16="http://schemas.microsoft.com/office/drawing/2014/main" id="{00E015F5-1A99-4E40-BC3D-7707802996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93117" y="1193254"/>
            <a:ext cx="1291642" cy="429215"/>
            <a:chOff x="2504802" y="1755501"/>
            <a:chExt cx="1598829" cy="531293"/>
          </a:xfrm>
          <a:solidFill>
            <a:schemeClr val="bg1"/>
          </a:solidFill>
        </p:grpSpPr>
        <p:sp>
          <p:nvSpPr>
            <p:cNvPr id="13" name="Freeform: Shape 12">
              <a:extLst>
                <a:ext uri="{FF2B5EF4-FFF2-40B4-BE49-F238E27FC236}">
                  <a16:creationId xmlns:a16="http://schemas.microsoft.com/office/drawing/2014/main" id="{3FE6F571-2BB7-46DA-A3D9-B32ADDC16A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endParaRPr lang="en-US" dirty="0"/>
            </a:p>
          </p:txBody>
        </p:sp>
        <p:sp>
          <p:nvSpPr>
            <p:cNvPr id="14" name="Freeform: Shape 13">
              <a:extLst>
                <a:ext uri="{FF2B5EF4-FFF2-40B4-BE49-F238E27FC236}">
                  <a16:creationId xmlns:a16="http://schemas.microsoft.com/office/drawing/2014/main" id="{A905CC16-753C-4B9F-B3E2-C456795AED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endParaRPr lang="en-US" dirty="0"/>
            </a:p>
          </p:txBody>
        </p:sp>
      </p:grpSp>
      <p:sp>
        <p:nvSpPr>
          <p:cNvPr id="16" name="Graphic 212">
            <a:extLst>
              <a:ext uri="{FF2B5EF4-FFF2-40B4-BE49-F238E27FC236}">
                <a16:creationId xmlns:a16="http://schemas.microsoft.com/office/drawing/2014/main" id="{D0C78466-EB6E-45A0-99A6-A00789ACD9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97727" y="421588"/>
            <a:ext cx="1291468" cy="1291468"/>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18" name="Graphic 212">
            <a:extLst>
              <a:ext uri="{FF2B5EF4-FFF2-40B4-BE49-F238E27FC236}">
                <a16:creationId xmlns:a16="http://schemas.microsoft.com/office/drawing/2014/main" id="{E99F76E4-5DFD-4DBE-B042-66FBCD118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97727" y="421588"/>
            <a:ext cx="1291468" cy="1291468"/>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grpSp>
        <p:nvGrpSpPr>
          <p:cNvPr id="20" name="Graphic 4">
            <a:extLst>
              <a:ext uri="{FF2B5EF4-FFF2-40B4-BE49-F238E27FC236}">
                <a16:creationId xmlns:a16="http://schemas.microsoft.com/office/drawing/2014/main" id="{5468B3A9-705E-43C3-A742-0619B0D8F2E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0915" y="4748271"/>
            <a:ext cx="1330536" cy="1330521"/>
            <a:chOff x="5734037" y="3067039"/>
            <a:chExt cx="724483" cy="724489"/>
          </a:xfrm>
          <a:solidFill>
            <a:schemeClr val="bg1"/>
          </a:solidFill>
        </p:grpSpPr>
        <p:sp>
          <p:nvSpPr>
            <p:cNvPr id="21" name="Freeform: Shape 20">
              <a:extLst>
                <a:ext uri="{FF2B5EF4-FFF2-40B4-BE49-F238E27FC236}">
                  <a16:creationId xmlns:a16="http://schemas.microsoft.com/office/drawing/2014/main" id="{29D439AD-5D67-497C-B831-D17FC3E592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067039"/>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dirty="0"/>
            </a:p>
          </p:txBody>
        </p:sp>
        <p:sp>
          <p:nvSpPr>
            <p:cNvPr id="22" name="Freeform: Shape 21">
              <a:extLst>
                <a:ext uri="{FF2B5EF4-FFF2-40B4-BE49-F238E27FC236}">
                  <a16:creationId xmlns:a16="http://schemas.microsoft.com/office/drawing/2014/main" id="{23F54BF2-C71C-45C5-9408-3B5E011B0F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23" name="Freeform: Shape 22">
              <a:extLst>
                <a:ext uri="{FF2B5EF4-FFF2-40B4-BE49-F238E27FC236}">
                  <a16:creationId xmlns:a16="http://schemas.microsoft.com/office/drawing/2014/main" id="{2BBABE17-DB56-44AB-934B-63C07C79F0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4" name="Freeform: Shape 23">
              <a:extLst>
                <a:ext uri="{FF2B5EF4-FFF2-40B4-BE49-F238E27FC236}">
                  <a16:creationId xmlns:a16="http://schemas.microsoft.com/office/drawing/2014/main" id="{CB483D20-A128-4076-AF54-88646172B8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5" name="Freeform: Shape 24">
              <a:extLst>
                <a:ext uri="{FF2B5EF4-FFF2-40B4-BE49-F238E27FC236}">
                  <a16:creationId xmlns:a16="http://schemas.microsoft.com/office/drawing/2014/main" id="{E5EFA818-FDDA-49E9-B11F-E9DC1854A9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6" name="Freeform: Shape 25">
              <a:extLst>
                <a:ext uri="{FF2B5EF4-FFF2-40B4-BE49-F238E27FC236}">
                  <a16:creationId xmlns:a16="http://schemas.microsoft.com/office/drawing/2014/main" id="{EA1F8728-F8F7-4828-A718-A15E7663EA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27" name="Freeform: Shape 26">
              <a:extLst>
                <a:ext uri="{FF2B5EF4-FFF2-40B4-BE49-F238E27FC236}">
                  <a16:creationId xmlns:a16="http://schemas.microsoft.com/office/drawing/2014/main" id="{8DA1F73F-AA1D-41D7-BAAB-292FD94A3E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8" name="Freeform: Shape 27">
              <a:extLst>
                <a:ext uri="{FF2B5EF4-FFF2-40B4-BE49-F238E27FC236}">
                  <a16:creationId xmlns:a16="http://schemas.microsoft.com/office/drawing/2014/main" id="{D9441DEA-C85E-4B9C-A48D-8437854C4C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26284"/>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dirty="0"/>
            </a:p>
          </p:txBody>
        </p:sp>
        <p:sp>
          <p:nvSpPr>
            <p:cNvPr id="29" name="Freeform: Shape 28">
              <a:extLst>
                <a:ext uri="{FF2B5EF4-FFF2-40B4-BE49-F238E27FC236}">
                  <a16:creationId xmlns:a16="http://schemas.microsoft.com/office/drawing/2014/main" id="{15EBAA20-1368-4495-8D7C-820FAD8ECF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2628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0" name="Freeform: Shape 29">
              <a:extLst>
                <a:ext uri="{FF2B5EF4-FFF2-40B4-BE49-F238E27FC236}">
                  <a16:creationId xmlns:a16="http://schemas.microsoft.com/office/drawing/2014/main" id="{0FB92591-626C-4D2B-A3E6-EC8742D67B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1" name="Freeform: Shape 30">
              <a:extLst>
                <a:ext uri="{FF2B5EF4-FFF2-40B4-BE49-F238E27FC236}">
                  <a16:creationId xmlns:a16="http://schemas.microsoft.com/office/drawing/2014/main" id="{D392448D-513F-4528-9D8D-A151982041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2" name="Freeform: Shape 31">
              <a:extLst>
                <a:ext uri="{FF2B5EF4-FFF2-40B4-BE49-F238E27FC236}">
                  <a16:creationId xmlns:a16="http://schemas.microsoft.com/office/drawing/2014/main" id="{61946BAE-1546-4EA4-A108-A799BF5D2C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3" name="Freeform: Shape 32">
              <a:extLst>
                <a:ext uri="{FF2B5EF4-FFF2-40B4-BE49-F238E27FC236}">
                  <a16:creationId xmlns:a16="http://schemas.microsoft.com/office/drawing/2014/main" id="{42A8EC93-6A35-4D37-A8CB-59362BF875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126284"/>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34" name="Freeform: Shape 33">
              <a:extLst>
                <a:ext uri="{FF2B5EF4-FFF2-40B4-BE49-F238E27FC236}">
                  <a16:creationId xmlns:a16="http://schemas.microsoft.com/office/drawing/2014/main" id="{AFC3ECA2-E914-4D83-ABF9-B9FFD96E92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5" name="Freeform: Shape 34">
              <a:extLst>
                <a:ext uri="{FF2B5EF4-FFF2-40B4-BE49-F238E27FC236}">
                  <a16:creationId xmlns:a16="http://schemas.microsoft.com/office/drawing/2014/main" id="{712B1108-9AAC-4F10-A64F-0D6963E518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8543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36" name="Freeform: Shape 35">
              <a:extLst>
                <a:ext uri="{FF2B5EF4-FFF2-40B4-BE49-F238E27FC236}">
                  <a16:creationId xmlns:a16="http://schemas.microsoft.com/office/drawing/2014/main" id="{284CDA0C-B2AB-4791-83B1-C053C061D6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37" name="Freeform: Shape 36">
              <a:extLst>
                <a:ext uri="{FF2B5EF4-FFF2-40B4-BE49-F238E27FC236}">
                  <a16:creationId xmlns:a16="http://schemas.microsoft.com/office/drawing/2014/main" id="{F857BF6B-E0CA-49C0-8827-B44CE8B928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8" name="Freeform: Shape 37">
              <a:extLst>
                <a:ext uri="{FF2B5EF4-FFF2-40B4-BE49-F238E27FC236}">
                  <a16:creationId xmlns:a16="http://schemas.microsoft.com/office/drawing/2014/main" id="{6D7B06A7-ADDF-4F27-B11F-08422FC180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9" name="Freeform: Shape 38">
              <a:extLst>
                <a:ext uri="{FF2B5EF4-FFF2-40B4-BE49-F238E27FC236}">
                  <a16:creationId xmlns:a16="http://schemas.microsoft.com/office/drawing/2014/main" id="{E8B0DA6C-71D7-4FCB-AE4C-035E0ADB50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40" name="Freeform: Shape 39">
              <a:extLst>
                <a:ext uri="{FF2B5EF4-FFF2-40B4-BE49-F238E27FC236}">
                  <a16:creationId xmlns:a16="http://schemas.microsoft.com/office/drawing/2014/main" id="{EB078173-ADFB-480D-91A4-4D71C01098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41" name="Freeform: Shape 40">
              <a:extLst>
                <a:ext uri="{FF2B5EF4-FFF2-40B4-BE49-F238E27FC236}">
                  <a16:creationId xmlns:a16="http://schemas.microsoft.com/office/drawing/2014/main" id="{AAA4027A-C97B-4C9A-B04C-EBE2112200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42" name="Freeform: Shape 41">
              <a:extLst>
                <a:ext uri="{FF2B5EF4-FFF2-40B4-BE49-F238E27FC236}">
                  <a16:creationId xmlns:a16="http://schemas.microsoft.com/office/drawing/2014/main" id="{C06DA92D-C6D0-4C7D-98CF-D9576912E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24467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43" name="Freeform: Shape 42">
              <a:extLst>
                <a:ext uri="{FF2B5EF4-FFF2-40B4-BE49-F238E27FC236}">
                  <a16:creationId xmlns:a16="http://schemas.microsoft.com/office/drawing/2014/main" id="{D6601653-3941-4C9B-BD39-62EECE23A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244677"/>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44" name="Freeform: Shape 43">
              <a:extLst>
                <a:ext uri="{FF2B5EF4-FFF2-40B4-BE49-F238E27FC236}">
                  <a16:creationId xmlns:a16="http://schemas.microsoft.com/office/drawing/2014/main" id="{2BC4A394-4FFE-4BFE-9A59-2B624E0711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45" name="Freeform: Shape 44">
              <a:extLst>
                <a:ext uri="{FF2B5EF4-FFF2-40B4-BE49-F238E27FC236}">
                  <a16:creationId xmlns:a16="http://schemas.microsoft.com/office/drawing/2014/main" id="{EB4EABA5-FDCF-4F6F-8FF1-6FDFF50580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46" name="Freeform: Shape 45">
              <a:extLst>
                <a:ext uri="{FF2B5EF4-FFF2-40B4-BE49-F238E27FC236}">
                  <a16:creationId xmlns:a16="http://schemas.microsoft.com/office/drawing/2014/main" id="{10F3C940-2320-488A-B24C-AB0A4FB539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47" name="Freeform: Shape 46">
              <a:extLst>
                <a:ext uri="{FF2B5EF4-FFF2-40B4-BE49-F238E27FC236}">
                  <a16:creationId xmlns:a16="http://schemas.microsoft.com/office/drawing/2014/main" id="{F525BA82-37D8-47ED-AFF6-AE57124A4E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24467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48" name="Freeform: Shape 47">
              <a:extLst>
                <a:ext uri="{FF2B5EF4-FFF2-40B4-BE49-F238E27FC236}">
                  <a16:creationId xmlns:a16="http://schemas.microsoft.com/office/drawing/2014/main" id="{C2D78955-C80F-4DA3-83AA-D28A5A6FAD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49" name="Freeform: Shape 48">
              <a:extLst>
                <a:ext uri="{FF2B5EF4-FFF2-40B4-BE49-F238E27FC236}">
                  <a16:creationId xmlns:a16="http://schemas.microsoft.com/office/drawing/2014/main" id="{BC23DAAC-7C06-4012-8CBB-8E3126B68B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038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50" name="Freeform: Shape 49">
              <a:extLst>
                <a:ext uri="{FF2B5EF4-FFF2-40B4-BE49-F238E27FC236}">
                  <a16:creationId xmlns:a16="http://schemas.microsoft.com/office/drawing/2014/main" id="{60D19F80-DC80-49EC-8EDD-7889092C18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51" name="Freeform: Shape 50">
              <a:extLst>
                <a:ext uri="{FF2B5EF4-FFF2-40B4-BE49-F238E27FC236}">
                  <a16:creationId xmlns:a16="http://schemas.microsoft.com/office/drawing/2014/main" id="{11F50BB3-EA39-4693-BAE1-1101EF0A41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52" name="Freeform: Shape 51">
              <a:extLst>
                <a:ext uri="{FF2B5EF4-FFF2-40B4-BE49-F238E27FC236}">
                  <a16:creationId xmlns:a16="http://schemas.microsoft.com/office/drawing/2014/main" id="{00EFD45B-69A8-47F6-A5BF-779F7EB49F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53" name="Freeform: Shape 52">
              <a:extLst>
                <a:ext uri="{FF2B5EF4-FFF2-40B4-BE49-F238E27FC236}">
                  <a16:creationId xmlns:a16="http://schemas.microsoft.com/office/drawing/2014/main" id="{9E53C464-7272-4EBC-830B-CB29A96988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54" name="Freeform: Shape 53">
              <a:extLst>
                <a:ext uri="{FF2B5EF4-FFF2-40B4-BE49-F238E27FC236}">
                  <a16:creationId xmlns:a16="http://schemas.microsoft.com/office/drawing/2014/main" id="{B6BF10CE-C2AD-487A-9402-8D5C746ECF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0382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55" name="Freeform: Shape 54">
              <a:extLst>
                <a:ext uri="{FF2B5EF4-FFF2-40B4-BE49-F238E27FC236}">
                  <a16:creationId xmlns:a16="http://schemas.microsoft.com/office/drawing/2014/main" id="{1064C7FE-F8EB-47EF-97FA-348A520599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56" name="Freeform: Shape 55">
              <a:extLst>
                <a:ext uri="{FF2B5EF4-FFF2-40B4-BE49-F238E27FC236}">
                  <a16:creationId xmlns:a16="http://schemas.microsoft.com/office/drawing/2014/main" id="{A991C553-06A1-4F26-BBBC-80F7E11E7A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630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57" name="Freeform: Shape 56">
              <a:extLst>
                <a:ext uri="{FF2B5EF4-FFF2-40B4-BE49-F238E27FC236}">
                  <a16:creationId xmlns:a16="http://schemas.microsoft.com/office/drawing/2014/main" id="{BCE9C081-2191-4C84-956E-F106BB015C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58" name="Freeform: Shape 57">
              <a:extLst>
                <a:ext uri="{FF2B5EF4-FFF2-40B4-BE49-F238E27FC236}">
                  <a16:creationId xmlns:a16="http://schemas.microsoft.com/office/drawing/2014/main" id="{292F6F03-BC34-40C6-8F17-7A169CD72F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59" name="Freeform: Shape 58">
              <a:extLst>
                <a:ext uri="{FF2B5EF4-FFF2-40B4-BE49-F238E27FC236}">
                  <a16:creationId xmlns:a16="http://schemas.microsoft.com/office/drawing/2014/main" id="{A5101B80-7351-4F0F-AB7D-3E40B4D266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60" name="Freeform: Shape 59">
              <a:extLst>
                <a:ext uri="{FF2B5EF4-FFF2-40B4-BE49-F238E27FC236}">
                  <a16:creationId xmlns:a16="http://schemas.microsoft.com/office/drawing/2014/main" id="{0570EE1D-95AC-4660-8E96-7C8A36FEB6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61" name="Freeform: Shape 60">
              <a:extLst>
                <a:ext uri="{FF2B5EF4-FFF2-40B4-BE49-F238E27FC236}">
                  <a16:creationId xmlns:a16="http://schemas.microsoft.com/office/drawing/2014/main" id="{385D9A56-2D15-4E0A-B981-E168F09064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630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62" name="Freeform: Shape 61">
              <a:extLst>
                <a:ext uri="{FF2B5EF4-FFF2-40B4-BE49-F238E27FC236}">
                  <a16:creationId xmlns:a16="http://schemas.microsoft.com/office/drawing/2014/main" id="{28D0BA2F-9273-4EAA-AD17-C4EFE11403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63" name="Freeform: Shape 62">
              <a:extLst>
                <a:ext uri="{FF2B5EF4-FFF2-40B4-BE49-F238E27FC236}">
                  <a16:creationId xmlns:a16="http://schemas.microsoft.com/office/drawing/2014/main" id="{512CC54E-7976-4DC9-984C-45C2A23A72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2222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64" name="Freeform: Shape 63">
              <a:extLst>
                <a:ext uri="{FF2B5EF4-FFF2-40B4-BE49-F238E27FC236}">
                  <a16:creationId xmlns:a16="http://schemas.microsoft.com/office/drawing/2014/main" id="{C8A3FC72-9FF9-41F6-97E0-45A0FEE946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65" name="Freeform: Shape 64">
              <a:extLst>
                <a:ext uri="{FF2B5EF4-FFF2-40B4-BE49-F238E27FC236}">
                  <a16:creationId xmlns:a16="http://schemas.microsoft.com/office/drawing/2014/main" id="{48918C16-C9B6-40D5-93A0-DB547B644A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66" name="Freeform: Shape 65">
              <a:extLst>
                <a:ext uri="{FF2B5EF4-FFF2-40B4-BE49-F238E27FC236}">
                  <a16:creationId xmlns:a16="http://schemas.microsoft.com/office/drawing/2014/main" id="{A05612C6-4858-4854-A3D3-90CF1E1C75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67" name="Freeform: Shape 66">
              <a:extLst>
                <a:ext uri="{FF2B5EF4-FFF2-40B4-BE49-F238E27FC236}">
                  <a16:creationId xmlns:a16="http://schemas.microsoft.com/office/drawing/2014/main" id="{A8E88D77-C726-4008-849C-DA7361F885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68" name="Freeform: Shape 67">
              <a:extLst>
                <a:ext uri="{FF2B5EF4-FFF2-40B4-BE49-F238E27FC236}">
                  <a16:creationId xmlns:a16="http://schemas.microsoft.com/office/drawing/2014/main" id="{24CFE7CA-C955-4365-90C3-6272CB9A3C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42222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38B43FC8-B81C-490A-A346-4C6235DA8A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14D0221-0C97-4C71-B535-7506956EF8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ED0C44EA-BD25-49A3-9EB8-9D8DED7C19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3C9CCF2-15CC-4F7D-87F5-7FFEBAC9C2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067039"/>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8AA321D8-1D2C-472C-A2DB-EBB74498DD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724680C1-4BB5-45DB-A558-82514418CF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C94F4CEF-82DD-4CFB-8EE3-4AB115F6A0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4F186C9C-C620-4426-A674-E40F808F66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26281"/>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8929942C-BA3F-40EF-94DD-4A5C22C5B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D234974B-3555-465B-95A7-1C63CE7386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26281"/>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0E38F9FD-48AC-4C3E-9E75-D1C0B555E0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3AA72E26-5C3D-4231-9042-E00AE43E80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6684433D-3C9E-4C19-A801-D51CF3064F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2628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DADB0C3D-A021-4F40-93B3-76B61334FD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8543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41781C18-F408-401D-8A86-99FFBB9895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9D958D9F-E4B0-48B1-ADA4-3053AFB5D9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85433"/>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43EFCD46-F0FB-499C-81B9-3508FE5C8C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2B6A130F-CB85-4BDA-8DDF-8DAAB2F7D0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9359DA40-CA94-4B1F-9BE6-C800BEEC77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85432"/>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73304FCD-8DAD-4BC8-A16E-84DDCA07FF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244676"/>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BCB4864C-8F67-4BE7-89CC-664EA25EC5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845F543D-67FC-4640-A2A1-69DA6D0528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244676"/>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DBDB2A9C-60E5-4F7E-BA2B-4DD1595FB9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72B10DA2-D88E-4952-BDB5-102E61B4B2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AC5F5BED-3698-4F52-9977-D8CA2DC031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2446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E19CCEBC-AD20-45B2-A751-42B40BB31C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3A978AD9-9A35-4B89-B3BC-61E54AD9EB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77D8C808-AFC9-42DD-B253-0048903791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038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97" name="Freeform: Shape 96">
              <a:extLst>
                <a:ext uri="{FF2B5EF4-FFF2-40B4-BE49-F238E27FC236}">
                  <a16:creationId xmlns:a16="http://schemas.microsoft.com/office/drawing/2014/main" id="{EECD0BF1-7C64-407E-8306-4C447B1D32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98" name="Freeform: Shape 97">
              <a:extLst>
                <a:ext uri="{FF2B5EF4-FFF2-40B4-BE49-F238E27FC236}">
                  <a16:creationId xmlns:a16="http://schemas.microsoft.com/office/drawing/2014/main" id="{953B0F94-AC35-4CB2-878D-1DC7D68BE9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99" name="Freeform: Shape 98">
              <a:extLst>
                <a:ext uri="{FF2B5EF4-FFF2-40B4-BE49-F238E27FC236}">
                  <a16:creationId xmlns:a16="http://schemas.microsoft.com/office/drawing/2014/main" id="{08EA50C2-BB5F-4368-AA91-67B207C1AB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00" name="Freeform: Shape 99">
              <a:extLst>
                <a:ext uri="{FF2B5EF4-FFF2-40B4-BE49-F238E27FC236}">
                  <a16:creationId xmlns:a16="http://schemas.microsoft.com/office/drawing/2014/main" id="{DE45A7FE-0A45-45F6-8417-EBDA5A12D8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01" name="Freeform: Shape 100">
              <a:extLst>
                <a:ext uri="{FF2B5EF4-FFF2-40B4-BE49-F238E27FC236}">
                  <a16:creationId xmlns:a16="http://schemas.microsoft.com/office/drawing/2014/main" id="{DA8B8DC8-F88C-432E-A8C2-8D13FE874F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02" name="Freeform: Shape 101">
              <a:extLst>
                <a:ext uri="{FF2B5EF4-FFF2-40B4-BE49-F238E27FC236}">
                  <a16:creationId xmlns:a16="http://schemas.microsoft.com/office/drawing/2014/main" id="{D02C5430-233D-49F7-B852-181D2B2F61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63072"/>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dirty="0"/>
            </a:p>
          </p:txBody>
        </p:sp>
        <p:sp>
          <p:nvSpPr>
            <p:cNvPr id="103" name="Freeform: Shape 102">
              <a:extLst>
                <a:ext uri="{FF2B5EF4-FFF2-40B4-BE49-F238E27FC236}">
                  <a16:creationId xmlns:a16="http://schemas.microsoft.com/office/drawing/2014/main" id="{76DB286F-9E15-441C-8697-57007B76C1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04" name="Freeform: Shape 103">
              <a:extLst>
                <a:ext uri="{FF2B5EF4-FFF2-40B4-BE49-F238E27FC236}">
                  <a16:creationId xmlns:a16="http://schemas.microsoft.com/office/drawing/2014/main" id="{534DC0EE-15B7-44AE-A7DC-8B5E22688A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dirty="0"/>
            </a:p>
          </p:txBody>
        </p:sp>
        <p:sp>
          <p:nvSpPr>
            <p:cNvPr id="105" name="Freeform: Shape 104">
              <a:extLst>
                <a:ext uri="{FF2B5EF4-FFF2-40B4-BE49-F238E27FC236}">
                  <a16:creationId xmlns:a16="http://schemas.microsoft.com/office/drawing/2014/main" id="{4FBE9900-F640-4248-9C4C-EDBE5E00AF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630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06" name="Freeform: Shape 105">
              <a:extLst>
                <a:ext uri="{FF2B5EF4-FFF2-40B4-BE49-F238E27FC236}">
                  <a16:creationId xmlns:a16="http://schemas.microsoft.com/office/drawing/2014/main" id="{37FF04AF-F86B-49F8-AAB5-DA696591A1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07" name="Freeform: Shape 106">
              <a:extLst>
                <a:ext uri="{FF2B5EF4-FFF2-40B4-BE49-F238E27FC236}">
                  <a16:creationId xmlns:a16="http://schemas.microsoft.com/office/drawing/2014/main" id="{710DCFEA-4572-47A3-A6BE-7B21F5758C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08" name="Freeform: Shape 107">
              <a:extLst>
                <a:ext uri="{FF2B5EF4-FFF2-40B4-BE49-F238E27FC236}">
                  <a16:creationId xmlns:a16="http://schemas.microsoft.com/office/drawing/2014/main" id="{BA42ED8E-CCC8-478F-9EF4-625B633071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422225"/>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109" name="Freeform: Shape 108">
              <a:extLst>
                <a:ext uri="{FF2B5EF4-FFF2-40B4-BE49-F238E27FC236}">
                  <a16:creationId xmlns:a16="http://schemas.microsoft.com/office/drawing/2014/main" id="{146DF8F4-DF09-4E6C-887F-C9269E56A5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10" name="Freeform: Shape 109">
              <a:extLst>
                <a:ext uri="{FF2B5EF4-FFF2-40B4-BE49-F238E27FC236}">
                  <a16:creationId xmlns:a16="http://schemas.microsoft.com/office/drawing/2014/main" id="{7FF3916E-5C82-4956-A88B-81BFAC91B8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111" name="Freeform: Shape 110">
              <a:extLst>
                <a:ext uri="{FF2B5EF4-FFF2-40B4-BE49-F238E27FC236}">
                  <a16:creationId xmlns:a16="http://schemas.microsoft.com/office/drawing/2014/main" id="{7E5CF7AE-ED45-4AB5-9AEB-56FC964BFA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4222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12" name="Freeform: Shape 111">
              <a:extLst>
                <a:ext uri="{FF2B5EF4-FFF2-40B4-BE49-F238E27FC236}">
                  <a16:creationId xmlns:a16="http://schemas.microsoft.com/office/drawing/2014/main" id="{7CFB132C-BEB1-4897-B1A4-97422811F6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81374"/>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dirty="0"/>
            </a:p>
          </p:txBody>
        </p:sp>
        <p:sp>
          <p:nvSpPr>
            <p:cNvPr id="113" name="Freeform: Shape 112">
              <a:extLst>
                <a:ext uri="{FF2B5EF4-FFF2-40B4-BE49-F238E27FC236}">
                  <a16:creationId xmlns:a16="http://schemas.microsoft.com/office/drawing/2014/main" id="{4EE49F21-E336-41BC-8256-85A9AB597F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114" name="Freeform: Shape 113">
              <a:extLst>
                <a:ext uri="{FF2B5EF4-FFF2-40B4-BE49-F238E27FC236}">
                  <a16:creationId xmlns:a16="http://schemas.microsoft.com/office/drawing/2014/main" id="{C62510EE-BDCD-4393-9AD7-2D0C9A722D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15" name="Freeform: Shape 114">
              <a:extLst>
                <a:ext uri="{FF2B5EF4-FFF2-40B4-BE49-F238E27FC236}">
                  <a16:creationId xmlns:a16="http://schemas.microsoft.com/office/drawing/2014/main" id="{2420F94B-4F00-4C6C-97E3-BA5B5E6871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16" name="Freeform: Shape 115">
              <a:extLst>
                <a:ext uri="{FF2B5EF4-FFF2-40B4-BE49-F238E27FC236}">
                  <a16:creationId xmlns:a16="http://schemas.microsoft.com/office/drawing/2014/main" id="{E712560A-A110-4132-85D5-21BBBFA8C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17" name="Freeform: Shape 116">
              <a:extLst>
                <a:ext uri="{FF2B5EF4-FFF2-40B4-BE49-F238E27FC236}">
                  <a16:creationId xmlns:a16="http://schemas.microsoft.com/office/drawing/2014/main" id="{D1E3102B-23D5-43AE-A67D-583AAA52BA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118" name="Freeform: Shape 117">
              <a:extLst>
                <a:ext uri="{FF2B5EF4-FFF2-40B4-BE49-F238E27FC236}">
                  <a16:creationId xmlns:a16="http://schemas.microsoft.com/office/drawing/2014/main" id="{9D5ABE4E-EB80-423C-BBCE-9C1B77D9B0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19" name="Freeform: Shape 118">
              <a:extLst>
                <a:ext uri="{FF2B5EF4-FFF2-40B4-BE49-F238E27FC236}">
                  <a16:creationId xmlns:a16="http://schemas.microsoft.com/office/drawing/2014/main" id="{BEB8CCC5-38F5-4892-A00B-14B645BBDF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4062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120" name="Freeform: Shape 119">
              <a:extLst>
                <a:ext uri="{FF2B5EF4-FFF2-40B4-BE49-F238E27FC236}">
                  <a16:creationId xmlns:a16="http://schemas.microsoft.com/office/drawing/2014/main" id="{8860175F-F7D5-4464-AD61-5B435528FE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sp>
          <p:nvSpPr>
            <p:cNvPr id="121" name="Freeform: Shape 120">
              <a:extLst>
                <a:ext uri="{FF2B5EF4-FFF2-40B4-BE49-F238E27FC236}">
                  <a16:creationId xmlns:a16="http://schemas.microsoft.com/office/drawing/2014/main" id="{E28C20B0-98AA-4A5B-8CE1-236A3F6CAA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22" name="Freeform: Shape 121">
              <a:extLst>
                <a:ext uri="{FF2B5EF4-FFF2-40B4-BE49-F238E27FC236}">
                  <a16:creationId xmlns:a16="http://schemas.microsoft.com/office/drawing/2014/main" id="{8A56719F-13F0-4B75-8C04-DAACD8FD86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23" name="Freeform: Shape 122">
              <a:extLst>
                <a:ext uri="{FF2B5EF4-FFF2-40B4-BE49-F238E27FC236}">
                  <a16:creationId xmlns:a16="http://schemas.microsoft.com/office/drawing/2014/main" id="{B30555DA-285C-4859-83DE-B16FF6DB13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24" name="Freeform: Shape 123">
              <a:extLst>
                <a:ext uri="{FF2B5EF4-FFF2-40B4-BE49-F238E27FC236}">
                  <a16:creationId xmlns:a16="http://schemas.microsoft.com/office/drawing/2014/main" id="{67AF00E9-C8D6-41C4-9703-5468F51639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sp>
          <p:nvSpPr>
            <p:cNvPr id="125" name="Freeform: Shape 124">
              <a:extLst>
                <a:ext uri="{FF2B5EF4-FFF2-40B4-BE49-F238E27FC236}">
                  <a16:creationId xmlns:a16="http://schemas.microsoft.com/office/drawing/2014/main" id="{D07F88BD-A2E8-4F25-BB43-9372C6C9F3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26" name="Freeform: Shape 125">
              <a:extLst>
                <a:ext uri="{FF2B5EF4-FFF2-40B4-BE49-F238E27FC236}">
                  <a16:creationId xmlns:a16="http://schemas.microsoft.com/office/drawing/2014/main" id="{DFAE35DA-8283-4F4B-8C00-FF8EFE39B3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9977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127" name="Freeform: Shape 126">
              <a:extLst>
                <a:ext uri="{FF2B5EF4-FFF2-40B4-BE49-F238E27FC236}">
                  <a16:creationId xmlns:a16="http://schemas.microsoft.com/office/drawing/2014/main" id="{4340DEBE-A255-48E2-B7B2-AE881651C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9977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28" name="Freeform: Shape 127">
              <a:extLst>
                <a:ext uri="{FF2B5EF4-FFF2-40B4-BE49-F238E27FC236}">
                  <a16:creationId xmlns:a16="http://schemas.microsoft.com/office/drawing/2014/main" id="{FE968FB9-507A-4F2E-B346-15995081B1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29" name="Freeform: Shape 128">
              <a:extLst>
                <a:ext uri="{FF2B5EF4-FFF2-40B4-BE49-F238E27FC236}">
                  <a16:creationId xmlns:a16="http://schemas.microsoft.com/office/drawing/2014/main" id="{4DA99BD8-9C2B-46BF-AA27-ED405540D1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30" name="Freeform: Shape 129">
              <a:extLst>
                <a:ext uri="{FF2B5EF4-FFF2-40B4-BE49-F238E27FC236}">
                  <a16:creationId xmlns:a16="http://schemas.microsoft.com/office/drawing/2014/main" id="{50C84F67-D2C2-48DF-8537-DF99C60240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31" name="Freeform: Shape 130">
              <a:extLst>
                <a:ext uri="{FF2B5EF4-FFF2-40B4-BE49-F238E27FC236}">
                  <a16:creationId xmlns:a16="http://schemas.microsoft.com/office/drawing/2014/main" id="{F5CAEB9A-26A6-4FBF-916B-19FC9B0BFC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599770"/>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32" name="Freeform: Shape 131">
              <a:extLst>
                <a:ext uri="{FF2B5EF4-FFF2-40B4-BE49-F238E27FC236}">
                  <a16:creationId xmlns:a16="http://schemas.microsoft.com/office/drawing/2014/main" id="{E4DEDE1B-4819-4E4B-849E-330D7DF56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33" name="Freeform: Shape 132">
              <a:extLst>
                <a:ext uri="{FF2B5EF4-FFF2-40B4-BE49-F238E27FC236}">
                  <a16:creationId xmlns:a16="http://schemas.microsoft.com/office/drawing/2014/main" id="{C441B73E-F19C-4313-8F46-F600603B36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7" y="365901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134" name="Freeform: Shape 133">
              <a:extLst>
                <a:ext uri="{FF2B5EF4-FFF2-40B4-BE49-F238E27FC236}">
                  <a16:creationId xmlns:a16="http://schemas.microsoft.com/office/drawing/2014/main" id="{014FE805-EF51-4859-A6DF-CF75F9A0F5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2" y="365901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35" name="Freeform: Shape 134">
              <a:extLst>
                <a:ext uri="{FF2B5EF4-FFF2-40B4-BE49-F238E27FC236}">
                  <a16:creationId xmlns:a16="http://schemas.microsoft.com/office/drawing/2014/main" id="{624CF2A5-BD9E-4570-8560-063BC70F26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2"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36" name="Freeform: Shape 135">
              <a:extLst>
                <a:ext uri="{FF2B5EF4-FFF2-40B4-BE49-F238E27FC236}">
                  <a16:creationId xmlns:a16="http://schemas.microsoft.com/office/drawing/2014/main" id="{6BEC415C-7946-43B2-9AC8-348B6B5CD0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37" name="Freeform: Shape 136">
              <a:extLst>
                <a:ext uri="{FF2B5EF4-FFF2-40B4-BE49-F238E27FC236}">
                  <a16:creationId xmlns:a16="http://schemas.microsoft.com/office/drawing/2014/main" id="{1B615AD5-3365-43D4-8E16-377A2A2F97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38" name="Freeform: Shape 137">
              <a:extLst>
                <a:ext uri="{FF2B5EF4-FFF2-40B4-BE49-F238E27FC236}">
                  <a16:creationId xmlns:a16="http://schemas.microsoft.com/office/drawing/2014/main" id="{9D184DFD-DD33-491E-90FF-6E4ECA2668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65901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39" name="Freeform: Shape 138">
              <a:extLst>
                <a:ext uri="{FF2B5EF4-FFF2-40B4-BE49-F238E27FC236}">
                  <a16:creationId xmlns:a16="http://schemas.microsoft.com/office/drawing/2014/main" id="{31B62FE1-0262-4B09-ABEA-8AA010137D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40" name="Freeform: Shape 139">
              <a:extLst>
                <a:ext uri="{FF2B5EF4-FFF2-40B4-BE49-F238E27FC236}">
                  <a16:creationId xmlns:a16="http://schemas.microsoft.com/office/drawing/2014/main" id="{20C539C6-FAA9-4EBE-93D9-1F946E1449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9" y="371816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141" name="Freeform: Shape 140">
              <a:extLst>
                <a:ext uri="{FF2B5EF4-FFF2-40B4-BE49-F238E27FC236}">
                  <a16:creationId xmlns:a16="http://schemas.microsoft.com/office/drawing/2014/main" id="{8C6EF3FF-09E5-4099-A49B-CA364A6E83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4" y="371816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42" name="Freeform: Shape 141">
              <a:extLst>
                <a:ext uri="{FF2B5EF4-FFF2-40B4-BE49-F238E27FC236}">
                  <a16:creationId xmlns:a16="http://schemas.microsoft.com/office/drawing/2014/main" id="{B3C5E06F-8F1E-4771-AAE4-B34B1D6A3D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4"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43" name="Freeform: Shape 142">
              <a:extLst>
                <a:ext uri="{FF2B5EF4-FFF2-40B4-BE49-F238E27FC236}">
                  <a16:creationId xmlns:a16="http://schemas.microsoft.com/office/drawing/2014/main" id="{538D5AE9-76CC-4AE4-B026-656EDCB01B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44" name="Freeform: Shape 143">
              <a:extLst>
                <a:ext uri="{FF2B5EF4-FFF2-40B4-BE49-F238E27FC236}">
                  <a16:creationId xmlns:a16="http://schemas.microsoft.com/office/drawing/2014/main" id="{30F1A9B9-52AB-4527-BD4A-1802F7C960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45" name="Freeform: Shape 144">
              <a:extLst>
                <a:ext uri="{FF2B5EF4-FFF2-40B4-BE49-F238E27FC236}">
                  <a16:creationId xmlns:a16="http://schemas.microsoft.com/office/drawing/2014/main" id="{46A57D78-C020-4EEF-971D-0C8802889A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71816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46" name="Freeform: Shape 145">
              <a:extLst>
                <a:ext uri="{FF2B5EF4-FFF2-40B4-BE49-F238E27FC236}">
                  <a16:creationId xmlns:a16="http://schemas.microsoft.com/office/drawing/2014/main" id="{7666D7A3-5ABF-4EDE-A0C5-F2099B2D86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5"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47" name="Freeform: Shape 146">
              <a:extLst>
                <a:ext uri="{FF2B5EF4-FFF2-40B4-BE49-F238E27FC236}">
                  <a16:creationId xmlns:a16="http://schemas.microsoft.com/office/drawing/2014/main" id="{13BC460A-E0FF-4658-A2FD-A3AF4D51DF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40" y="377741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148" name="Freeform: Shape 147">
              <a:extLst>
                <a:ext uri="{FF2B5EF4-FFF2-40B4-BE49-F238E27FC236}">
                  <a16:creationId xmlns:a16="http://schemas.microsoft.com/office/drawing/2014/main" id="{26467CC2-3AB3-4D37-8323-385B7399F7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5"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sp>
          <p:nvSpPr>
            <p:cNvPr id="149" name="Freeform: Shape 148">
              <a:extLst>
                <a:ext uri="{FF2B5EF4-FFF2-40B4-BE49-F238E27FC236}">
                  <a16:creationId xmlns:a16="http://schemas.microsoft.com/office/drawing/2014/main" id="{563A1F58-33CE-4EDF-B902-3F43F69DA2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6"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50" name="Freeform: Shape 149">
              <a:extLst>
                <a:ext uri="{FF2B5EF4-FFF2-40B4-BE49-F238E27FC236}">
                  <a16:creationId xmlns:a16="http://schemas.microsoft.com/office/drawing/2014/main" id="{DDCFAB2F-7E88-4A57-999A-2506A1FE71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83"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51" name="Freeform: Shape 150">
              <a:extLst>
                <a:ext uri="{FF2B5EF4-FFF2-40B4-BE49-F238E27FC236}">
                  <a16:creationId xmlns:a16="http://schemas.microsoft.com/office/drawing/2014/main" id="{571BEB66-3787-441F-BB54-80C05C6F13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35"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52" name="Freeform: Shape 151">
              <a:extLst>
                <a:ext uri="{FF2B5EF4-FFF2-40B4-BE49-F238E27FC236}">
                  <a16:creationId xmlns:a16="http://schemas.microsoft.com/office/drawing/2014/main" id="{641DC095-611E-4979-8664-6C0EB878FC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82"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sp>
          <p:nvSpPr>
            <p:cNvPr id="153" name="Freeform: Shape 152">
              <a:extLst>
                <a:ext uri="{FF2B5EF4-FFF2-40B4-BE49-F238E27FC236}">
                  <a16:creationId xmlns:a16="http://schemas.microsoft.com/office/drawing/2014/main" id="{210B9ECF-D859-4919-A9D6-3208548F00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31"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54" name="Freeform: Shape 153">
              <a:extLst>
                <a:ext uri="{FF2B5EF4-FFF2-40B4-BE49-F238E27FC236}">
                  <a16:creationId xmlns:a16="http://schemas.microsoft.com/office/drawing/2014/main" id="{4FBC31D4-7E98-452C-8A87-822DE0432C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481374"/>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55" name="Freeform: Shape 154">
              <a:extLst>
                <a:ext uri="{FF2B5EF4-FFF2-40B4-BE49-F238E27FC236}">
                  <a16:creationId xmlns:a16="http://schemas.microsoft.com/office/drawing/2014/main" id="{E302346C-F328-435B-87ED-447C6F8542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56" name="Freeform: Shape 155">
              <a:extLst>
                <a:ext uri="{FF2B5EF4-FFF2-40B4-BE49-F238E27FC236}">
                  <a16:creationId xmlns:a16="http://schemas.microsoft.com/office/drawing/2014/main" id="{B94F507E-9E94-432E-AE8A-A6CB2C5D05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481374"/>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endParaRPr lang="en-US" dirty="0"/>
            </a:p>
          </p:txBody>
        </p:sp>
        <p:sp>
          <p:nvSpPr>
            <p:cNvPr id="157" name="Freeform: Shape 156">
              <a:extLst>
                <a:ext uri="{FF2B5EF4-FFF2-40B4-BE49-F238E27FC236}">
                  <a16:creationId xmlns:a16="http://schemas.microsoft.com/office/drawing/2014/main" id="{1FFAC4F0-FD7F-4943-B60E-E276F8B23F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58" name="Freeform: Shape 157">
              <a:extLst>
                <a:ext uri="{FF2B5EF4-FFF2-40B4-BE49-F238E27FC236}">
                  <a16:creationId xmlns:a16="http://schemas.microsoft.com/office/drawing/2014/main" id="{A8A5D871-92FD-43C3-BF94-0B524FA7D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endParaRPr lang="en-US" dirty="0"/>
            </a:p>
          </p:txBody>
        </p:sp>
        <p:sp>
          <p:nvSpPr>
            <p:cNvPr id="159" name="Freeform: Shape 158">
              <a:extLst>
                <a:ext uri="{FF2B5EF4-FFF2-40B4-BE49-F238E27FC236}">
                  <a16:creationId xmlns:a16="http://schemas.microsoft.com/office/drawing/2014/main" id="{6A79A241-1665-453E-ADD4-18892D4F85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48137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160" name="Freeform: Shape 159">
              <a:extLst>
                <a:ext uri="{FF2B5EF4-FFF2-40B4-BE49-F238E27FC236}">
                  <a16:creationId xmlns:a16="http://schemas.microsoft.com/office/drawing/2014/main" id="{81EABE18-4189-4E07-93C9-9B76673E3E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4062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61" name="Freeform: Shape 160">
              <a:extLst>
                <a:ext uri="{FF2B5EF4-FFF2-40B4-BE49-F238E27FC236}">
                  <a16:creationId xmlns:a16="http://schemas.microsoft.com/office/drawing/2014/main" id="{B658A0EE-6F09-4EF7-B5E7-F23A556BD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4062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62" name="Freeform: Shape 161">
              <a:extLst>
                <a:ext uri="{FF2B5EF4-FFF2-40B4-BE49-F238E27FC236}">
                  <a16:creationId xmlns:a16="http://schemas.microsoft.com/office/drawing/2014/main" id="{15EB019C-C95B-4DE3-BD17-DC20F8007A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406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163" name="Freeform: Shape 162">
              <a:extLst>
                <a:ext uri="{FF2B5EF4-FFF2-40B4-BE49-F238E27FC236}">
                  <a16:creationId xmlns:a16="http://schemas.microsoft.com/office/drawing/2014/main" id="{2948B3ED-79C1-47C8-B712-0BFB5536C3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406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64" name="Freeform: Shape 163">
              <a:extLst>
                <a:ext uri="{FF2B5EF4-FFF2-40B4-BE49-F238E27FC236}">
                  <a16:creationId xmlns:a16="http://schemas.microsoft.com/office/drawing/2014/main" id="{13387DB9-900B-422D-90F7-C5C7EB5D59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406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165" name="Freeform: Shape 164">
              <a:extLst>
                <a:ext uri="{FF2B5EF4-FFF2-40B4-BE49-F238E27FC236}">
                  <a16:creationId xmlns:a16="http://schemas.microsoft.com/office/drawing/2014/main" id="{48FDCCF3-E6D6-4CD0-9D47-02FE785C7A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40631"/>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sp>
          <p:nvSpPr>
            <p:cNvPr id="166" name="Freeform: Shape 165">
              <a:extLst>
                <a:ext uri="{FF2B5EF4-FFF2-40B4-BE49-F238E27FC236}">
                  <a16:creationId xmlns:a16="http://schemas.microsoft.com/office/drawing/2014/main" id="{BC14E8F6-33F6-47CE-9A24-EA71D71496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997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67" name="Freeform: Shape 166">
              <a:extLst>
                <a:ext uri="{FF2B5EF4-FFF2-40B4-BE49-F238E27FC236}">
                  <a16:creationId xmlns:a16="http://schemas.microsoft.com/office/drawing/2014/main" id="{F78CC38F-63FC-4552-B17B-8D79D3C8F8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68" name="Freeform: Shape 167">
              <a:extLst>
                <a:ext uri="{FF2B5EF4-FFF2-40B4-BE49-F238E27FC236}">
                  <a16:creationId xmlns:a16="http://schemas.microsoft.com/office/drawing/2014/main" id="{89042823-A002-49CE-B03D-ED1291DC13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997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169" name="Freeform: Shape 168">
              <a:extLst>
                <a:ext uri="{FF2B5EF4-FFF2-40B4-BE49-F238E27FC236}">
                  <a16:creationId xmlns:a16="http://schemas.microsoft.com/office/drawing/2014/main" id="{96EFC6CE-198B-489B-B1EE-72CE842628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70" name="Freeform: Shape 169">
              <a:extLst>
                <a:ext uri="{FF2B5EF4-FFF2-40B4-BE49-F238E27FC236}">
                  <a16:creationId xmlns:a16="http://schemas.microsoft.com/office/drawing/2014/main" id="{49FEA23D-54D9-45D7-9325-1E2F638C9C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9978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171" name="Freeform: Shape 170">
              <a:extLst>
                <a:ext uri="{FF2B5EF4-FFF2-40B4-BE49-F238E27FC236}">
                  <a16:creationId xmlns:a16="http://schemas.microsoft.com/office/drawing/2014/main" id="{2DB04EE3-370F-49CE-BCFE-C2999C3CF2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9978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72" name="Freeform: Shape 171">
              <a:extLst>
                <a:ext uri="{FF2B5EF4-FFF2-40B4-BE49-F238E27FC236}">
                  <a16:creationId xmlns:a16="http://schemas.microsoft.com/office/drawing/2014/main" id="{8BCBCC34-797D-41A8-8AD1-7E03E1BBFF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6590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73" name="Freeform: Shape 172">
              <a:extLst>
                <a:ext uri="{FF2B5EF4-FFF2-40B4-BE49-F238E27FC236}">
                  <a16:creationId xmlns:a16="http://schemas.microsoft.com/office/drawing/2014/main" id="{AFF5C1F8-0EDE-4835-89E6-1FCB2EA395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74" name="Freeform: Shape 173">
              <a:extLst>
                <a:ext uri="{FF2B5EF4-FFF2-40B4-BE49-F238E27FC236}">
                  <a16:creationId xmlns:a16="http://schemas.microsoft.com/office/drawing/2014/main" id="{6171D504-6300-457C-AFCC-064DBB3FCC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6590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175" name="Freeform: Shape 174">
              <a:extLst>
                <a:ext uri="{FF2B5EF4-FFF2-40B4-BE49-F238E27FC236}">
                  <a16:creationId xmlns:a16="http://schemas.microsoft.com/office/drawing/2014/main" id="{62ACE739-C8C4-4495-B04C-C3AFC4481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76" name="Freeform: Shape 175">
              <a:extLst>
                <a:ext uri="{FF2B5EF4-FFF2-40B4-BE49-F238E27FC236}">
                  <a16:creationId xmlns:a16="http://schemas.microsoft.com/office/drawing/2014/main" id="{3F4771CD-CDCA-4FFE-8EF5-E42D1781E7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177" name="Freeform: Shape 176">
              <a:extLst>
                <a:ext uri="{FF2B5EF4-FFF2-40B4-BE49-F238E27FC236}">
                  <a16:creationId xmlns:a16="http://schemas.microsoft.com/office/drawing/2014/main" id="{A10C0BFE-A8F9-4E21-9DFD-37A4D26C62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78" name="Freeform: Shape 177">
              <a:extLst>
                <a:ext uri="{FF2B5EF4-FFF2-40B4-BE49-F238E27FC236}">
                  <a16:creationId xmlns:a16="http://schemas.microsoft.com/office/drawing/2014/main" id="{4D8D4EF9-4EF7-4538-A4AE-439F9335EA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7181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79" name="Freeform: Shape 178">
              <a:extLst>
                <a:ext uri="{FF2B5EF4-FFF2-40B4-BE49-F238E27FC236}">
                  <a16:creationId xmlns:a16="http://schemas.microsoft.com/office/drawing/2014/main" id="{7E0500AB-5662-43B9-95C2-2EC80CC54F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80" name="Freeform: Shape 179">
              <a:extLst>
                <a:ext uri="{FF2B5EF4-FFF2-40B4-BE49-F238E27FC236}">
                  <a16:creationId xmlns:a16="http://schemas.microsoft.com/office/drawing/2014/main" id="{984021AD-A6A2-4CDA-A953-72FBA7598B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71817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181" name="Freeform: Shape 180">
              <a:extLst>
                <a:ext uri="{FF2B5EF4-FFF2-40B4-BE49-F238E27FC236}">
                  <a16:creationId xmlns:a16="http://schemas.microsoft.com/office/drawing/2014/main" id="{FD1FBF47-CAC8-4385-9DC7-C9BB6167EA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82" name="Freeform: Shape 181">
              <a:extLst>
                <a:ext uri="{FF2B5EF4-FFF2-40B4-BE49-F238E27FC236}">
                  <a16:creationId xmlns:a16="http://schemas.microsoft.com/office/drawing/2014/main" id="{FBAEE482-005F-4288-8D66-09EA246C45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71817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183" name="Freeform: Shape 182">
              <a:extLst>
                <a:ext uri="{FF2B5EF4-FFF2-40B4-BE49-F238E27FC236}">
                  <a16:creationId xmlns:a16="http://schemas.microsoft.com/office/drawing/2014/main" id="{2C5DCF49-33DE-4AFF-818E-42F59F280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71817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84" name="Freeform: Shape 183">
              <a:extLst>
                <a:ext uri="{FF2B5EF4-FFF2-40B4-BE49-F238E27FC236}">
                  <a16:creationId xmlns:a16="http://schemas.microsoft.com/office/drawing/2014/main" id="{866903F3-208B-46D5-925B-254DC74291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2" y="3777419"/>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85" name="Freeform: Shape 184">
              <a:extLst>
                <a:ext uri="{FF2B5EF4-FFF2-40B4-BE49-F238E27FC236}">
                  <a16:creationId xmlns:a16="http://schemas.microsoft.com/office/drawing/2014/main" id="{2550D219-E342-4A38-BB89-575C1EE7AA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2" y="377741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86" name="Freeform: Shape 185">
              <a:extLst>
                <a:ext uri="{FF2B5EF4-FFF2-40B4-BE49-F238E27FC236}">
                  <a16:creationId xmlns:a16="http://schemas.microsoft.com/office/drawing/2014/main" id="{5B5485FC-95D0-4660-9594-2C9BD3B776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8" y="3777419"/>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dirty="0"/>
            </a:p>
          </p:txBody>
        </p:sp>
        <p:sp>
          <p:nvSpPr>
            <p:cNvPr id="187" name="Freeform: Shape 186">
              <a:extLst>
                <a:ext uri="{FF2B5EF4-FFF2-40B4-BE49-F238E27FC236}">
                  <a16:creationId xmlns:a16="http://schemas.microsoft.com/office/drawing/2014/main" id="{2EA358DA-C7E8-4DF8-B7D6-CC58295655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4" y="3777383"/>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88" name="Freeform: Shape 187">
              <a:extLst>
                <a:ext uri="{FF2B5EF4-FFF2-40B4-BE49-F238E27FC236}">
                  <a16:creationId xmlns:a16="http://schemas.microsoft.com/office/drawing/2014/main" id="{7990E8BB-4369-4845-8436-A6F3FE1D1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87" y="37774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dirty="0"/>
            </a:p>
          </p:txBody>
        </p:sp>
        <p:sp>
          <p:nvSpPr>
            <p:cNvPr id="189" name="Freeform: Shape 188">
              <a:extLst>
                <a:ext uri="{FF2B5EF4-FFF2-40B4-BE49-F238E27FC236}">
                  <a16:creationId xmlns:a16="http://schemas.microsoft.com/office/drawing/2014/main" id="{D6C050C5-1951-434B-A7FE-D271E73F82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grpSp>
      <p:grpSp>
        <p:nvGrpSpPr>
          <p:cNvPr id="191" name="Graphic 4">
            <a:extLst>
              <a:ext uri="{FF2B5EF4-FFF2-40B4-BE49-F238E27FC236}">
                <a16:creationId xmlns:a16="http://schemas.microsoft.com/office/drawing/2014/main" id="{773717CC-ECEE-4ABF-BA61-C59F4680177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0915" y="4748271"/>
            <a:ext cx="1330536" cy="1330521"/>
            <a:chOff x="5734037" y="3067039"/>
            <a:chExt cx="724483" cy="724489"/>
          </a:xfrm>
          <a:solidFill>
            <a:schemeClr val="bg1">
              <a:alpha val="60000"/>
            </a:schemeClr>
          </a:solidFill>
        </p:grpSpPr>
        <p:sp>
          <p:nvSpPr>
            <p:cNvPr id="192" name="Freeform: Shape 191">
              <a:extLst>
                <a:ext uri="{FF2B5EF4-FFF2-40B4-BE49-F238E27FC236}">
                  <a16:creationId xmlns:a16="http://schemas.microsoft.com/office/drawing/2014/main" id="{9A4FAE41-62DF-4B8E-BD66-8EC206E0E3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067039"/>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dirty="0"/>
            </a:p>
          </p:txBody>
        </p:sp>
        <p:sp>
          <p:nvSpPr>
            <p:cNvPr id="193" name="Freeform: Shape 192">
              <a:extLst>
                <a:ext uri="{FF2B5EF4-FFF2-40B4-BE49-F238E27FC236}">
                  <a16:creationId xmlns:a16="http://schemas.microsoft.com/office/drawing/2014/main" id="{564C7F1F-5546-40DC-A16B-C9A3E45777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194" name="Freeform: Shape 193">
              <a:extLst>
                <a:ext uri="{FF2B5EF4-FFF2-40B4-BE49-F238E27FC236}">
                  <a16:creationId xmlns:a16="http://schemas.microsoft.com/office/drawing/2014/main" id="{45583216-FC24-4B75-9703-DBEC401FF8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95" name="Freeform: Shape 194">
              <a:extLst>
                <a:ext uri="{FF2B5EF4-FFF2-40B4-BE49-F238E27FC236}">
                  <a16:creationId xmlns:a16="http://schemas.microsoft.com/office/drawing/2014/main" id="{2FD0A70D-2E7E-4048-8145-0F45EDBBCE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96" name="Freeform: Shape 195">
              <a:extLst>
                <a:ext uri="{FF2B5EF4-FFF2-40B4-BE49-F238E27FC236}">
                  <a16:creationId xmlns:a16="http://schemas.microsoft.com/office/drawing/2014/main" id="{B703C78E-D176-4455-B7B5-2DB4F418DB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97" name="Freeform: Shape 196">
              <a:extLst>
                <a:ext uri="{FF2B5EF4-FFF2-40B4-BE49-F238E27FC236}">
                  <a16:creationId xmlns:a16="http://schemas.microsoft.com/office/drawing/2014/main" id="{AD23B98E-D1FB-4BD9-BA4A-060BC8266E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198" name="Freeform: Shape 197">
              <a:extLst>
                <a:ext uri="{FF2B5EF4-FFF2-40B4-BE49-F238E27FC236}">
                  <a16:creationId xmlns:a16="http://schemas.microsoft.com/office/drawing/2014/main" id="{C1541992-EEDB-4D6B-BDA9-B66E58A17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99" name="Freeform: Shape 198">
              <a:extLst>
                <a:ext uri="{FF2B5EF4-FFF2-40B4-BE49-F238E27FC236}">
                  <a16:creationId xmlns:a16="http://schemas.microsoft.com/office/drawing/2014/main" id="{08072B3B-B852-4186-ACFE-F614251324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26284"/>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dirty="0"/>
            </a:p>
          </p:txBody>
        </p:sp>
        <p:sp>
          <p:nvSpPr>
            <p:cNvPr id="200" name="Freeform: Shape 199">
              <a:extLst>
                <a:ext uri="{FF2B5EF4-FFF2-40B4-BE49-F238E27FC236}">
                  <a16:creationId xmlns:a16="http://schemas.microsoft.com/office/drawing/2014/main" id="{7B5DD2CA-BCBA-4F3E-B472-840067686A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2628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01" name="Freeform: Shape 200">
              <a:extLst>
                <a:ext uri="{FF2B5EF4-FFF2-40B4-BE49-F238E27FC236}">
                  <a16:creationId xmlns:a16="http://schemas.microsoft.com/office/drawing/2014/main" id="{C7335DFE-05E4-4D45-B035-1D85E7648E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02" name="Freeform: Shape 201">
              <a:extLst>
                <a:ext uri="{FF2B5EF4-FFF2-40B4-BE49-F238E27FC236}">
                  <a16:creationId xmlns:a16="http://schemas.microsoft.com/office/drawing/2014/main" id="{ADCF9375-A092-491A-960D-A4DBB376C3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03" name="Freeform: Shape 202">
              <a:extLst>
                <a:ext uri="{FF2B5EF4-FFF2-40B4-BE49-F238E27FC236}">
                  <a16:creationId xmlns:a16="http://schemas.microsoft.com/office/drawing/2014/main" id="{95341599-7E99-490F-9AF8-07EAE5C8DB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04" name="Freeform: Shape 203">
              <a:extLst>
                <a:ext uri="{FF2B5EF4-FFF2-40B4-BE49-F238E27FC236}">
                  <a16:creationId xmlns:a16="http://schemas.microsoft.com/office/drawing/2014/main" id="{E1C55EB0-818A-46E6-8D53-5503100290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126284"/>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05" name="Freeform: Shape 204">
              <a:extLst>
                <a:ext uri="{FF2B5EF4-FFF2-40B4-BE49-F238E27FC236}">
                  <a16:creationId xmlns:a16="http://schemas.microsoft.com/office/drawing/2014/main" id="{319B036C-5BD8-4F3B-8935-96D50F410D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06" name="Freeform: Shape 205">
              <a:extLst>
                <a:ext uri="{FF2B5EF4-FFF2-40B4-BE49-F238E27FC236}">
                  <a16:creationId xmlns:a16="http://schemas.microsoft.com/office/drawing/2014/main" id="{A8445880-106C-4DC8-A250-D132F0D6F3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8543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207" name="Freeform: Shape 206">
              <a:extLst>
                <a:ext uri="{FF2B5EF4-FFF2-40B4-BE49-F238E27FC236}">
                  <a16:creationId xmlns:a16="http://schemas.microsoft.com/office/drawing/2014/main" id="{952AA1DD-5DBE-43CD-9B85-63C7626929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208" name="Freeform: Shape 207">
              <a:extLst>
                <a:ext uri="{FF2B5EF4-FFF2-40B4-BE49-F238E27FC236}">
                  <a16:creationId xmlns:a16="http://schemas.microsoft.com/office/drawing/2014/main" id="{2A412466-ED73-4944-83CE-224B1769C2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09" name="Freeform: Shape 208">
              <a:extLst>
                <a:ext uri="{FF2B5EF4-FFF2-40B4-BE49-F238E27FC236}">
                  <a16:creationId xmlns:a16="http://schemas.microsoft.com/office/drawing/2014/main" id="{807E195A-10DB-494C-A547-E1D0C6F616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10" name="Freeform: Shape 209">
              <a:extLst>
                <a:ext uri="{FF2B5EF4-FFF2-40B4-BE49-F238E27FC236}">
                  <a16:creationId xmlns:a16="http://schemas.microsoft.com/office/drawing/2014/main" id="{4CD4AECE-734D-4B90-984F-B2ABFA2B6F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11" name="Freeform: Shape 210">
              <a:extLst>
                <a:ext uri="{FF2B5EF4-FFF2-40B4-BE49-F238E27FC236}">
                  <a16:creationId xmlns:a16="http://schemas.microsoft.com/office/drawing/2014/main" id="{2927072E-8001-4AD1-A4C4-2EDBA3BF87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212" name="Freeform: Shape 211">
              <a:extLst>
                <a:ext uri="{FF2B5EF4-FFF2-40B4-BE49-F238E27FC236}">
                  <a16:creationId xmlns:a16="http://schemas.microsoft.com/office/drawing/2014/main" id="{499D6F50-E593-46A3-81D8-73389276B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13" name="Freeform: Shape 212">
              <a:extLst>
                <a:ext uri="{FF2B5EF4-FFF2-40B4-BE49-F238E27FC236}">
                  <a16:creationId xmlns:a16="http://schemas.microsoft.com/office/drawing/2014/main" id="{7A96E600-84B4-452B-AE40-295FC5807E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24467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214" name="Freeform: Shape 213">
              <a:extLst>
                <a:ext uri="{FF2B5EF4-FFF2-40B4-BE49-F238E27FC236}">
                  <a16:creationId xmlns:a16="http://schemas.microsoft.com/office/drawing/2014/main" id="{CBBA17AC-C1AB-4BFC-A051-457275D1D6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244677"/>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15" name="Freeform: Shape 214">
              <a:extLst>
                <a:ext uri="{FF2B5EF4-FFF2-40B4-BE49-F238E27FC236}">
                  <a16:creationId xmlns:a16="http://schemas.microsoft.com/office/drawing/2014/main" id="{488E850C-90D5-4D0F-A57D-7809327EF3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16" name="Freeform: Shape 215">
              <a:extLst>
                <a:ext uri="{FF2B5EF4-FFF2-40B4-BE49-F238E27FC236}">
                  <a16:creationId xmlns:a16="http://schemas.microsoft.com/office/drawing/2014/main" id="{9F98D808-AB13-4D8D-B4C5-9D32153462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17" name="Freeform: Shape 216">
              <a:extLst>
                <a:ext uri="{FF2B5EF4-FFF2-40B4-BE49-F238E27FC236}">
                  <a16:creationId xmlns:a16="http://schemas.microsoft.com/office/drawing/2014/main" id="{95AFFBC0-FF37-4117-86FA-21ABDA17AB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18" name="Freeform: Shape 217">
              <a:extLst>
                <a:ext uri="{FF2B5EF4-FFF2-40B4-BE49-F238E27FC236}">
                  <a16:creationId xmlns:a16="http://schemas.microsoft.com/office/drawing/2014/main" id="{ED0AC42A-17B0-4154-968C-CAE2A04C28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24467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19" name="Freeform: Shape 218">
              <a:extLst>
                <a:ext uri="{FF2B5EF4-FFF2-40B4-BE49-F238E27FC236}">
                  <a16:creationId xmlns:a16="http://schemas.microsoft.com/office/drawing/2014/main" id="{4A7A31A0-8490-4B9D-B9CC-7FF28053EB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20" name="Freeform: Shape 219">
              <a:extLst>
                <a:ext uri="{FF2B5EF4-FFF2-40B4-BE49-F238E27FC236}">
                  <a16:creationId xmlns:a16="http://schemas.microsoft.com/office/drawing/2014/main" id="{8188899C-6A74-43D8-B36C-F86B278C89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038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221" name="Freeform: Shape 220">
              <a:extLst>
                <a:ext uri="{FF2B5EF4-FFF2-40B4-BE49-F238E27FC236}">
                  <a16:creationId xmlns:a16="http://schemas.microsoft.com/office/drawing/2014/main" id="{1537EAA6-95B6-4674-A7B9-40F9AB7F59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22" name="Freeform: Shape 221">
              <a:extLst>
                <a:ext uri="{FF2B5EF4-FFF2-40B4-BE49-F238E27FC236}">
                  <a16:creationId xmlns:a16="http://schemas.microsoft.com/office/drawing/2014/main" id="{F4B29507-C08F-4764-B703-0EB33A0FAC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23" name="Freeform: Shape 222">
              <a:extLst>
                <a:ext uri="{FF2B5EF4-FFF2-40B4-BE49-F238E27FC236}">
                  <a16:creationId xmlns:a16="http://schemas.microsoft.com/office/drawing/2014/main" id="{4200E500-6A99-47FC-A30F-FA4C85DA8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24" name="Freeform: Shape 223">
              <a:extLst>
                <a:ext uri="{FF2B5EF4-FFF2-40B4-BE49-F238E27FC236}">
                  <a16:creationId xmlns:a16="http://schemas.microsoft.com/office/drawing/2014/main" id="{9558677C-76AD-451F-AEEE-C5FEE4179C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25" name="Freeform: Shape 224">
              <a:extLst>
                <a:ext uri="{FF2B5EF4-FFF2-40B4-BE49-F238E27FC236}">
                  <a16:creationId xmlns:a16="http://schemas.microsoft.com/office/drawing/2014/main" id="{79E472E5-A81A-44E7-AEBA-C3A593497B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0382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26" name="Freeform: Shape 225">
              <a:extLst>
                <a:ext uri="{FF2B5EF4-FFF2-40B4-BE49-F238E27FC236}">
                  <a16:creationId xmlns:a16="http://schemas.microsoft.com/office/drawing/2014/main" id="{5CD54F54-9E41-4635-A533-6CC6515E13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27" name="Freeform: Shape 226">
              <a:extLst>
                <a:ext uri="{FF2B5EF4-FFF2-40B4-BE49-F238E27FC236}">
                  <a16:creationId xmlns:a16="http://schemas.microsoft.com/office/drawing/2014/main" id="{B22D6F46-74C0-49D9-8CD8-BC125E973D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630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228" name="Freeform: Shape 227">
              <a:extLst>
                <a:ext uri="{FF2B5EF4-FFF2-40B4-BE49-F238E27FC236}">
                  <a16:creationId xmlns:a16="http://schemas.microsoft.com/office/drawing/2014/main" id="{C6FAA6EC-EDF6-4522-ACD8-8D4F7FF872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29" name="Freeform: Shape 228">
              <a:extLst>
                <a:ext uri="{FF2B5EF4-FFF2-40B4-BE49-F238E27FC236}">
                  <a16:creationId xmlns:a16="http://schemas.microsoft.com/office/drawing/2014/main" id="{5F8364DC-ED1A-482D-A418-7941B199CB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30" name="Freeform: Shape 229">
              <a:extLst>
                <a:ext uri="{FF2B5EF4-FFF2-40B4-BE49-F238E27FC236}">
                  <a16:creationId xmlns:a16="http://schemas.microsoft.com/office/drawing/2014/main" id="{1896D361-70A8-4528-940B-F306550F88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31" name="Freeform: Shape 230">
              <a:extLst>
                <a:ext uri="{FF2B5EF4-FFF2-40B4-BE49-F238E27FC236}">
                  <a16:creationId xmlns:a16="http://schemas.microsoft.com/office/drawing/2014/main" id="{4D1CB00A-0CE1-4E25-ADCE-9562845F54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32" name="Freeform: Shape 231">
              <a:extLst>
                <a:ext uri="{FF2B5EF4-FFF2-40B4-BE49-F238E27FC236}">
                  <a16:creationId xmlns:a16="http://schemas.microsoft.com/office/drawing/2014/main" id="{E1B6761E-B7C6-4218-B95F-F6DEC0066D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630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33" name="Freeform: Shape 232">
              <a:extLst>
                <a:ext uri="{FF2B5EF4-FFF2-40B4-BE49-F238E27FC236}">
                  <a16:creationId xmlns:a16="http://schemas.microsoft.com/office/drawing/2014/main" id="{CA081177-DAC3-4667-91A1-4CC885D4A1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34" name="Freeform: Shape 233">
              <a:extLst>
                <a:ext uri="{FF2B5EF4-FFF2-40B4-BE49-F238E27FC236}">
                  <a16:creationId xmlns:a16="http://schemas.microsoft.com/office/drawing/2014/main" id="{435007DC-BB8D-43BA-9598-AE79AA262E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2222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235" name="Freeform: Shape 234">
              <a:extLst>
                <a:ext uri="{FF2B5EF4-FFF2-40B4-BE49-F238E27FC236}">
                  <a16:creationId xmlns:a16="http://schemas.microsoft.com/office/drawing/2014/main" id="{46628B8A-02EC-44EF-B52C-5EBAFBCF9C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36" name="Freeform: Shape 235">
              <a:extLst>
                <a:ext uri="{FF2B5EF4-FFF2-40B4-BE49-F238E27FC236}">
                  <a16:creationId xmlns:a16="http://schemas.microsoft.com/office/drawing/2014/main" id="{2DACEC99-8F4C-495C-8EAA-670A3A02ED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37" name="Freeform: Shape 236">
              <a:extLst>
                <a:ext uri="{FF2B5EF4-FFF2-40B4-BE49-F238E27FC236}">
                  <a16:creationId xmlns:a16="http://schemas.microsoft.com/office/drawing/2014/main" id="{C8EFEAD4-1425-4357-9D8A-F326DABC6E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38" name="Freeform: Shape 237">
              <a:extLst>
                <a:ext uri="{FF2B5EF4-FFF2-40B4-BE49-F238E27FC236}">
                  <a16:creationId xmlns:a16="http://schemas.microsoft.com/office/drawing/2014/main" id="{FDA70E94-A082-47D4-B4F8-142AEF1DC3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39" name="Freeform: Shape 238">
              <a:extLst>
                <a:ext uri="{FF2B5EF4-FFF2-40B4-BE49-F238E27FC236}">
                  <a16:creationId xmlns:a16="http://schemas.microsoft.com/office/drawing/2014/main" id="{10E96E8A-1EEA-4F1D-8CFE-12DC9B9E7A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42222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40" name="Freeform: Shape 239">
              <a:extLst>
                <a:ext uri="{FF2B5EF4-FFF2-40B4-BE49-F238E27FC236}">
                  <a16:creationId xmlns:a16="http://schemas.microsoft.com/office/drawing/2014/main" id="{B12D7CC4-A548-4FF7-A6B2-9151CFA9E3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41" name="Freeform: Shape 240">
              <a:extLst>
                <a:ext uri="{FF2B5EF4-FFF2-40B4-BE49-F238E27FC236}">
                  <a16:creationId xmlns:a16="http://schemas.microsoft.com/office/drawing/2014/main" id="{CB3F1C68-B597-4669-87F8-C80124ABE0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42" name="Freeform: Shape 241">
              <a:extLst>
                <a:ext uri="{FF2B5EF4-FFF2-40B4-BE49-F238E27FC236}">
                  <a16:creationId xmlns:a16="http://schemas.microsoft.com/office/drawing/2014/main" id="{A57037D2-0958-4F34-815F-C8CA7F86AE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43" name="Freeform: Shape 242">
              <a:extLst>
                <a:ext uri="{FF2B5EF4-FFF2-40B4-BE49-F238E27FC236}">
                  <a16:creationId xmlns:a16="http://schemas.microsoft.com/office/drawing/2014/main" id="{30AF3969-3F11-4157-B4B9-33B1314623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067039"/>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endParaRPr lang="en-US" dirty="0"/>
            </a:p>
          </p:txBody>
        </p:sp>
        <p:sp>
          <p:nvSpPr>
            <p:cNvPr id="244" name="Freeform: Shape 243">
              <a:extLst>
                <a:ext uri="{FF2B5EF4-FFF2-40B4-BE49-F238E27FC236}">
                  <a16:creationId xmlns:a16="http://schemas.microsoft.com/office/drawing/2014/main" id="{51D613E3-18F5-4426-ADEB-DEC123E16B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45" name="Freeform: Shape 244">
              <a:extLst>
                <a:ext uri="{FF2B5EF4-FFF2-40B4-BE49-F238E27FC236}">
                  <a16:creationId xmlns:a16="http://schemas.microsoft.com/office/drawing/2014/main" id="{1DC25548-A3A9-4018-A29B-6972D353F9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endParaRPr lang="en-US" dirty="0"/>
            </a:p>
          </p:txBody>
        </p:sp>
        <p:sp>
          <p:nvSpPr>
            <p:cNvPr id="246" name="Freeform: Shape 245">
              <a:extLst>
                <a:ext uri="{FF2B5EF4-FFF2-40B4-BE49-F238E27FC236}">
                  <a16:creationId xmlns:a16="http://schemas.microsoft.com/office/drawing/2014/main" id="{7EDE6372-94D2-435D-BD43-A20072D807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247" name="Freeform: Shape 246">
              <a:extLst>
                <a:ext uri="{FF2B5EF4-FFF2-40B4-BE49-F238E27FC236}">
                  <a16:creationId xmlns:a16="http://schemas.microsoft.com/office/drawing/2014/main" id="{729575A6-77E2-4199-8F0A-27C89330A0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26281"/>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48" name="Freeform: Shape 247">
              <a:extLst>
                <a:ext uri="{FF2B5EF4-FFF2-40B4-BE49-F238E27FC236}">
                  <a16:creationId xmlns:a16="http://schemas.microsoft.com/office/drawing/2014/main" id="{12EB506D-59AD-4011-80F8-36A2BDB954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49" name="Freeform: Shape 248">
              <a:extLst>
                <a:ext uri="{FF2B5EF4-FFF2-40B4-BE49-F238E27FC236}">
                  <a16:creationId xmlns:a16="http://schemas.microsoft.com/office/drawing/2014/main" id="{92FD46FA-14EB-46A2-B4A3-ECD1F49BAC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26281"/>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dirty="0"/>
            </a:p>
          </p:txBody>
        </p:sp>
        <p:sp>
          <p:nvSpPr>
            <p:cNvPr id="250" name="Freeform: Shape 249">
              <a:extLst>
                <a:ext uri="{FF2B5EF4-FFF2-40B4-BE49-F238E27FC236}">
                  <a16:creationId xmlns:a16="http://schemas.microsoft.com/office/drawing/2014/main" id="{1CD84E07-49A9-40E3-B34C-91C156C9C6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51" name="Freeform: Shape 250">
              <a:extLst>
                <a:ext uri="{FF2B5EF4-FFF2-40B4-BE49-F238E27FC236}">
                  <a16:creationId xmlns:a16="http://schemas.microsoft.com/office/drawing/2014/main" id="{F3090306-C384-44A0-8C38-77397133BA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dirty="0"/>
            </a:p>
          </p:txBody>
        </p:sp>
        <p:sp>
          <p:nvSpPr>
            <p:cNvPr id="252" name="Freeform: Shape 251">
              <a:extLst>
                <a:ext uri="{FF2B5EF4-FFF2-40B4-BE49-F238E27FC236}">
                  <a16:creationId xmlns:a16="http://schemas.microsoft.com/office/drawing/2014/main" id="{3515E97E-31A4-4273-AB55-8EAD74CB9E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2628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53" name="Freeform: Shape 252">
              <a:extLst>
                <a:ext uri="{FF2B5EF4-FFF2-40B4-BE49-F238E27FC236}">
                  <a16:creationId xmlns:a16="http://schemas.microsoft.com/office/drawing/2014/main" id="{792F63CA-0494-43E2-A0AA-37C35C8326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8543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54" name="Freeform: Shape 253">
              <a:extLst>
                <a:ext uri="{FF2B5EF4-FFF2-40B4-BE49-F238E27FC236}">
                  <a16:creationId xmlns:a16="http://schemas.microsoft.com/office/drawing/2014/main" id="{5389A040-E4CC-4CE7-8B9F-40ECA9ACE1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55" name="Freeform: Shape 254">
              <a:extLst>
                <a:ext uri="{FF2B5EF4-FFF2-40B4-BE49-F238E27FC236}">
                  <a16:creationId xmlns:a16="http://schemas.microsoft.com/office/drawing/2014/main" id="{1BA51B23-705C-49BE-B606-8A9B623E0A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85433"/>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256" name="Freeform: Shape 255">
              <a:extLst>
                <a:ext uri="{FF2B5EF4-FFF2-40B4-BE49-F238E27FC236}">
                  <a16:creationId xmlns:a16="http://schemas.microsoft.com/office/drawing/2014/main" id="{B16EF17A-F451-4B5B-9052-33A9116E9D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57" name="Freeform: Shape 256">
              <a:extLst>
                <a:ext uri="{FF2B5EF4-FFF2-40B4-BE49-F238E27FC236}">
                  <a16:creationId xmlns:a16="http://schemas.microsoft.com/office/drawing/2014/main" id="{1B20B7D1-27D7-4E1A-A317-E9E7A105A9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258" name="Freeform: Shape 257">
              <a:extLst>
                <a:ext uri="{FF2B5EF4-FFF2-40B4-BE49-F238E27FC236}">
                  <a16:creationId xmlns:a16="http://schemas.microsoft.com/office/drawing/2014/main" id="{1E3FADAF-FD1D-45B2-A40D-EBDD536E75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85432"/>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259" name="Freeform: Shape 258">
              <a:extLst>
                <a:ext uri="{FF2B5EF4-FFF2-40B4-BE49-F238E27FC236}">
                  <a16:creationId xmlns:a16="http://schemas.microsoft.com/office/drawing/2014/main" id="{301257BA-BCE2-4479-A04F-A9DBFAF92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244676"/>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60" name="Freeform: Shape 259">
              <a:extLst>
                <a:ext uri="{FF2B5EF4-FFF2-40B4-BE49-F238E27FC236}">
                  <a16:creationId xmlns:a16="http://schemas.microsoft.com/office/drawing/2014/main" id="{619D0ABC-04D9-405A-A52F-5EEC01762A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61" name="Freeform: Shape 260">
              <a:extLst>
                <a:ext uri="{FF2B5EF4-FFF2-40B4-BE49-F238E27FC236}">
                  <a16:creationId xmlns:a16="http://schemas.microsoft.com/office/drawing/2014/main" id="{123AE5C7-608A-47A7-B7A1-55662B70BF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244676"/>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dirty="0"/>
            </a:p>
          </p:txBody>
        </p:sp>
        <p:sp>
          <p:nvSpPr>
            <p:cNvPr id="262" name="Freeform: Shape 261">
              <a:extLst>
                <a:ext uri="{FF2B5EF4-FFF2-40B4-BE49-F238E27FC236}">
                  <a16:creationId xmlns:a16="http://schemas.microsoft.com/office/drawing/2014/main" id="{957BDA1A-3081-45EB-A31E-3F98EC6DC3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63" name="Freeform: Shape 262">
              <a:extLst>
                <a:ext uri="{FF2B5EF4-FFF2-40B4-BE49-F238E27FC236}">
                  <a16:creationId xmlns:a16="http://schemas.microsoft.com/office/drawing/2014/main" id="{683DDA50-C794-4DC5-8297-CFDEB8DCB4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dirty="0"/>
            </a:p>
          </p:txBody>
        </p:sp>
        <p:sp>
          <p:nvSpPr>
            <p:cNvPr id="264" name="Freeform: Shape 263">
              <a:extLst>
                <a:ext uri="{FF2B5EF4-FFF2-40B4-BE49-F238E27FC236}">
                  <a16:creationId xmlns:a16="http://schemas.microsoft.com/office/drawing/2014/main" id="{FA42024A-A832-4635-9CE6-B968232CE8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2446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65" name="Freeform: Shape 264">
              <a:extLst>
                <a:ext uri="{FF2B5EF4-FFF2-40B4-BE49-F238E27FC236}">
                  <a16:creationId xmlns:a16="http://schemas.microsoft.com/office/drawing/2014/main" id="{564D00AA-3E68-4F56-80A0-08D5DFFB61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66" name="Freeform: Shape 265">
              <a:extLst>
                <a:ext uri="{FF2B5EF4-FFF2-40B4-BE49-F238E27FC236}">
                  <a16:creationId xmlns:a16="http://schemas.microsoft.com/office/drawing/2014/main" id="{D988A711-E3E8-4172-AFE1-60E93FF10A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67" name="Freeform: Shape 266">
              <a:extLst>
                <a:ext uri="{FF2B5EF4-FFF2-40B4-BE49-F238E27FC236}">
                  <a16:creationId xmlns:a16="http://schemas.microsoft.com/office/drawing/2014/main" id="{7A89FF34-EE34-461C-A3EF-73AC3801B9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038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268" name="Freeform: Shape 267">
              <a:extLst>
                <a:ext uri="{FF2B5EF4-FFF2-40B4-BE49-F238E27FC236}">
                  <a16:creationId xmlns:a16="http://schemas.microsoft.com/office/drawing/2014/main" id="{80D55E43-BE59-444D-B32B-9C0306A126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69" name="Freeform: Shape 268">
              <a:extLst>
                <a:ext uri="{FF2B5EF4-FFF2-40B4-BE49-F238E27FC236}">
                  <a16:creationId xmlns:a16="http://schemas.microsoft.com/office/drawing/2014/main" id="{639C823F-B16B-4DF7-BA6E-0D832AAB27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270" name="Freeform: Shape 269">
              <a:extLst>
                <a:ext uri="{FF2B5EF4-FFF2-40B4-BE49-F238E27FC236}">
                  <a16:creationId xmlns:a16="http://schemas.microsoft.com/office/drawing/2014/main" id="{2E623C08-172F-41EA-90CB-59ED0D583B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71" name="Freeform: Shape 270">
              <a:extLst>
                <a:ext uri="{FF2B5EF4-FFF2-40B4-BE49-F238E27FC236}">
                  <a16:creationId xmlns:a16="http://schemas.microsoft.com/office/drawing/2014/main" id="{94C0577F-0FF9-47D5-8C6D-FC7B4CC318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72" name="Freeform: Shape 271">
              <a:extLst>
                <a:ext uri="{FF2B5EF4-FFF2-40B4-BE49-F238E27FC236}">
                  <a16:creationId xmlns:a16="http://schemas.microsoft.com/office/drawing/2014/main" id="{30C80E9D-7909-4C52-ACAD-80FF874F99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73" name="Freeform: Shape 272">
              <a:extLst>
                <a:ext uri="{FF2B5EF4-FFF2-40B4-BE49-F238E27FC236}">
                  <a16:creationId xmlns:a16="http://schemas.microsoft.com/office/drawing/2014/main" id="{2B9598CE-4E74-4A54-BAB8-59379D2114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63072"/>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dirty="0"/>
            </a:p>
          </p:txBody>
        </p:sp>
        <p:sp>
          <p:nvSpPr>
            <p:cNvPr id="274" name="Freeform: Shape 273">
              <a:extLst>
                <a:ext uri="{FF2B5EF4-FFF2-40B4-BE49-F238E27FC236}">
                  <a16:creationId xmlns:a16="http://schemas.microsoft.com/office/drawing/2014/main" id="{E7188EAA-47E1-4B73-8682-C74A0421BE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75" name="Freeform: Shape 274">
              <a:extLst>
                <a:ext uri="{FF2B5EF4-FFF2-40B4-BE49-F238E27FC236}">
                  <a16:creationId xmlns:a16="http://schemas.microsoft.com/office/drawing/2014/main" id="{36900E8B-61F2-411F-B29F-A9CDC6E811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dirty="0"/>
            </a:p>
          </p:txBody>
        </p:sp>
        <p:sp>
          <p:nvSpPr>
            <p:cNvPr id="276" name="Freeform: Shape 275">
              <a:extLst>
                <a:ext uri="{FF2B5EF4-FFF2-40B4-BE49-F238E27FC236}">
                  <a16:creationId xmlns:a16="http://schemas.microsoft.com/office/drawing/2014/main" id="{0A25598A-334A-487D-9604-4753EAE81E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630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77" name="Freeform: Shape 276">
              <a:extLst>
                <a:ext uri="{FF2B5EF4-FFF2-40B4-BE49-F238E27FC236}">
                  <a16:creationId xmlns:a16="http://schemas.microsoft.com/office/drawing/2014/main" id="{C8DBE472-045A-491C-AB7C-4153EE2B00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78" name="Freeform: Shape 277">
              <a:extLst>
                <a:ext uri="{FF2B5EF4-FFF2-40B4-BE49-F238E27FC236}">
                  <a16:creationId xmlns:a16="http://schemas.microsoft.com/office/drawing/2014/main" id="{2F6DD374-5D5F-48BB-8135-8F37EE2C23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79" name="Freeform: Shape 278">
              <a:extLst>
                <a:ext uri="{FF2B5EF4-FFF2-40B4-BE49-F238E27FC236}">
                  <a16:creationId xmlns:a16="http://schemas.microsoft.com/office/drawing/2014/main" id="{386B8A5A-00D0-4291-937B-931B3F19CD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422225"/>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280" name="Freeform: Shape 279">
              <a:extLst>
                <a:ext uri="{FF2B5EF4-FFF2-40B4-BE49-F238E27FC236}">
                  <a16:creationId xmlns:a16="http://schemas.microsoft.com/office/drawing/2014/main" id="{89C10BFA-8067-495D-810E-1F4085F7B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81" name="Freeform: Shape 280">
              <a:extLst>
                <a:ext uri="{FF2B5EF4-FFF2-40B4-BE49-F238E27FC236}">
                  <a16:creationId xmlns:a16="http://schemas.microsoft.com/office/drawing/2014/main" id="{51F94E69-8294-4AB3-A457-3BD4ACF085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282" name="Freeform: Shape 281">
              <a:extLst>
                <a:ext uri="{FF2B5EF4-FFF2-40B4-BE49-F238E27FC236}">
                  <a16:creationId xmlns:a16="http://schemas.microsoft.com/office/drawing/2014/main" id="{AD2859C5-45C5-4EE2-8272-0FA7A02353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4222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83" name="Freeform: Shape 282">
              <a:extLst>
                <a:ext uri="{FF2B5EF4-FFF2-40B4-BE49-F238E27FC236}">
                  <a16:creationId xmlns:a16="http://schemas.microsoft.com/office/drawing/2014/main" id="{14AFB321-1B9D-41AF-9686-8C689A3F4B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81374"/>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dirty="0"/>
            </a:p>
          </p:txBody>
        </p:sp>
        <p:sp>
          <p:nvSpPr>
            <p:cNvPr id="284" name="Freeform: Shape 283">
              <a:extLst>
                <a:ext uri="{FF2B5EF4-FFF2-40B4-BE49-F238E27FC236}">
                  <a16:creationId xmlns:a16="http://schemas.microsoft.com/office/drawing/2014/main" id="{5C4403F4-D893-4E4C-8DFE-E79AE6A62A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285" name="Freeform: Shape 284">
              <a:extLst>
                <a:ext uri="{FF2B5EF4-FFF2-40B4-BE49-F238E27FC236}">
                  <a16:creationId xmlns:a16="http://schemas.microsoft.com/office/drawing/2014/main" id="{BA894316-677B-4B51-AF19-0D3FAF96A7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86" name="Freeform: Shape 285">
              <a:extLst>
                <a:ext uri="{FF2B5EF4-FFF2-40B4-BE49-F238E27FC236}">
                  <a16:creationId xmlns:a16="http://schemas.microsoft.com/office/drawing/2014/main" id="{07FDE9AD-8F5A-44B0-AC7E-30148150D0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87" name="Freeform: Shape 286">
              <a:extLst>
                <a:ext uri="{FF2B5EF4-FFF2-40B4-BE49-F238E27FC236}">
                  <a16:creationId xmlns:a16="http://schemas.microsoft.com/office/drawing/2014/main" id="{A4D0E6BA-489D-4EA4-994E-225F7D078B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88" name="Freeform: Shape 287">
              <a:extLst>
                <a:ext uri="{FF2B5EF4-FFF2-40B4-BE49-F238E27FC236}">
                  <a16:creationId xmlns:a16="http://schemas.microsoft.com/office/drawing/2014/main" id="{7EDFBCCB-EC92-4860-BBDB-2EC6355FEE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289" name="Freeform: Shape 288">
              <a:extLst>
                <a:ext uri="{FF2B5EF4-FFF2-40B4-BE49-F238E27FC236}">
                  <a16:creationId xmlns:a16="http://schemas.microsoft.com/office/drawing/2014/main" id="{459DBA8E-2EB0-4C51-A161-2C595B89D4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90" name="Freeform: Shape 289">
              <a:extLst>
                <a:ext uri="{FF2B5EF4-FFF2-40B4-BE49-F238E27FC236}">
                  <a16:creationId xmlns:a16="http://schemas.microsoft.com/office/drawing/2014/main" id="{FB1BA285-9A95-49B7-A098-F38400D92B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4062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291" name="Freeform: Shape 290">
              <a:extLst>
                <a:ext uri="{FF2B5EF4-FFF2-40B4-BE49-F238E27FC236}">
                  <a16:creationId xmlns:a16="http://schemas.microsoft.com/office/drawing/2014/main" id="{D29C405E-90F5-4AB5-8B5F-3CA2F1815A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sp>
          <p:nvSpPr>
            <p:cNvPr id="292" name="Freeform: Shape 291">
              <a:extLst>
                <a:ext uri="{FF2B5EF4-FFF2-40B4-BE49-F238E27FC236}">
                  <a16:creationId xmlns:a16="http://schemas.microsoft.com/office/drawing/2014/main" id="{F7214FFD-3321-412F-9CA5-4BC6E874F9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93" name="Freeform: Shape 292">
              <a:extLst>
                <a:ext uri="{FF2B5EF4-FFF2-40B4-BE49-F238E27FC236}">
                  <a16:creationId xmlns:a16="http://schemas.microsoft.com/office/drawing/2014/main" id="{5F16C3D8-64A1-443D-92A7-EA97518A63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94" name="Freeform: Shape 293">
              <a:extLst>
                <a:ext uri="{FF2B5EF4-FFF2-40B4-BE49-F238E27FC236}">
                  <a16:creationId xmlns:a16="http://schemas.microsoft.com/office/drawing/2014/main" id="{7E4EFAB9-436A-4B6B-A16B-8DA3F614A8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95" name="Freeform: Shape 294">
              <a:extLst>
                <a:ext uri="{FF2B5EF4-FFF2-40B4-BE49-F238E27FC236}">
                  <a16:creationId xmlns:a16="http://schemas.microsoft.com/office/drawing/2014/main" id="{037DDFC3-D7A5-443D-8417-D723296DA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sp>
          <p:nvSpPr>
            <p:cNvPr id="296" name="Freeform: Shape 295">
              <a:extLst>
                <a:ext uri="{FF2B5EF4-FFF2-40B4-BE49-F238E27FC236}">
                  <a16:creationId xmlns:a16="http://schemas.microsoft.com/office/drawing/2014/main" id="{253AC142-F4B4-47E8-BBEE-F7D0F8547F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97" name="Freeform: Shape 296">
              <a:extLst>
                <a:ext uri="{FF2B5EF4-FFF2-40B4-BE49-F238E27FC236}">
                  <a16:creationId xmlns:a16="http://schemas.microsoft.com/office/drawing/2014/main" id="{890AAA82-94E2-41D0-AE92-9C87195CCB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9977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298" name="Freeform: Shape 297">
              <a:extLst>
                <a:ext uri="{FF2B5EF4-FFF2-40B4-BE49-F238E27FC236}">
                  <a16:creationId xmlns:a16="http://schemas.microsoft.com/office/drawing/2014/main" id="{FD33B856-EF4E-40FC-BDA0-9E26203D03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9977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99" name="Freeform: Shape 298">
              <a:extLst>
                <a:ext uri="{FF2B5EF4-FFF2-40B4-BE49-F238E27FC236}">
                  <a16:creationId xmlns:a16="http://schemas.microsoft.com/office/drawing/2014/main" id="{24AEBF58-C8A2-4D00-9AFB-B5012AEA36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00" name="Freeform: Shape 299">
              <a:extLst>
                <a:ext uri="{FF2B5EF4-FFF2-40B4-BE49-F238E27FC236}">
                  <a16:creationId xmlns:a16="http://schemas.microsoft.com/office/drawing/2014/main" id="{21270E55-4211-4529-BDC3-29B80BDF50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01" name="Freeform: Shape 300">
              <a:extLst>
                <a:ext uri="{FF2B5EF4-FFF2-40B4-BE49-F238E27FC236}">
                  <a16:creationId xmlns:a16="http://schemas.microsoft.com/office/drawing/2014/main" id="{16DD7E91-EFBB-4DD7-B30F-4A13C20BED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02" name="Freeform: Shape 301">
              <a:extLst>
                <a:ext uri="{FF2B5EF4-FFF2-40B4-BE49-F238E27FC236}">
                  <a16:creationId xmlns:a16="http://schemas.microsoft.com/office/drawing/2014/main" id="{96260F31-66FB-4E2C-801E-701C2B859A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599770"/>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03" name="Freeform: Shape 302">
              <a:extLst>
                <a:ext uri="{FF2B5EF4-FFF2-40B4-BE49-F238E27FC236}">
                  <a16:creationId xmlns:a16="http://schemas.microsoft.com/office/drawing/2014/main" id="{B5FEE1C9-3961-4400-AD3E-B5AD93A474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04" name="Freeform: Shape 303">
              <a:extLst>
                <a:ext uri="{FF2B5EF4-FFF2-40B4-BE49-F238E27FC236}">
                  <a16:creationId xmlns:a16="http://schemas.microsoft.com/office/drawing/2014/main" id="{34E1BE05-269F-4A13-99FE-2A973A0E77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7" y="365901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305" name="Freeform: Shape 304">
              <a:extLst>
                <a:ext uri="{FF2B5EF4-FFF2-40B4-BE49-F238E27FC236}">
                  <a16:creationId xmlns:a16="http://schemas.microsoft.com/office/drawing/2014/main" id="{2D591FBD-65C6-46C4-AF19-875D652DCF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2" y="365901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06" name="Freeform: Shape 305">
              <a:extLst>
                <a:ext uri="{FF2B5EF4-FFF2-40B4-BE49-F238E27FC236}">
                  <a16:creationId xmlns:a16="http://schemas.microsoft.com/office/drawing/2014/main" id="{85F7E635-CB45-4346-BBFB-10FF0576AF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2"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07" name="Freeform: Shape 306">
              <a:extLst>
                <a:ext uri="{FF2B5EF4-FFF2-40B4-BE49-F238E27FC236}">
                  <a16:creationId xmlns:a16="http://schemas.microsoft.com/office/drawing/2014/main" id="{3BDAC885-F0B3-4D66-8587-4384652983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08" name="Freeform: Shape 307">
              <a:extLst>
                <a:ext uri="{FF2B5EF4-FFF2-40B4-BE49-F238E27FC236}">
                  <a16:creationId xmlns:a16="http://schemas.microsoft.com/office/drawing/2014/main" id="{3427A7E1-71C9-42CC-9CAF-53642DC4D0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09" name="Freeform: Shape 308">
              <a:extLst>
                <a:ext uri="{FF2B5EF4-FFF2-40B4-BE49-F238E27FC236}">
                  <a16:creationId xmlns:a16="http://schemas.microsoft.com/office/drawing/2014/main" id="{20BF60C4-2E5D-473E-96B6-D22BB8536F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65901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10" name="Freeform: Shape 309">
              <a:extLst>
                <a:ext uri="{FF2B5EF4-FFF2-40B4-BE49-F238E27FC236}">
                  <a16:creationId xmlns:a16="http://schemas.microsoft.com/office/drawing/2014/main" id="{C4703732-1088-4448-ACC0-D8BD901B2C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11" name="Freeform: Shape 310">
              <a:extLst>
                <a:ext uri="{FF2B5EF4-FFF2-40B4-BE49-F238E27FC236}">
                  <a16:creationId xmlns:a16="http://schemas.microsoft.com/office/drawing/2014/main" id="{6777D706-23BF-4962-98D3-D5AE7DF4EC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9" y="371816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312" name="Freeform: Shape 311">
              <a:extLst>
                <a:ext uri="{FF2B5EF4-FFF2-40B4-BE49-F238E27FC236}">
                  <a16:creationId xmlns:a16="http://schemas.microsoft.com/office/drawing/2014/main" id="{783FF777-4C59-44D0-9441-2B40E0A70E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4" y="371816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13" name="Freeform: Shape 312">
              <a:extLst>
                <a:ext uri="{FF2B5EF4-FFF2-40B4-BE49-F238E27FC236}">
                  <a16:creationId xmlns:a16="http://schemas.microsoft.com/office/drawing/2014/main" id="{2037F33C-65F4-44B6-9CB2-D32D1552C6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4"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14" name="Freeform: Shape 313">
              <a:extLst>
                <a:ext uri="{FF2B5EF4-FFF2-40B4-BE49-F238E27FC236}">
                  <a16:creationId xmlns:a16="http://schemas.microsoft.com/office/drawing/2014/main" id="{E73BA403-F3FD-4D76-A516-5698375D64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15" name="Freeform: Shape 314">
              <a:extLst>
                <a:ext uri="{FF2B5EF4-FFF2-40B4-BE49-F238E27FC236}">
                  <a16:creationId xmlns:a16="http://schemas.microsoft.com/office/drawing/2014/main" id="{0AF0D29B-415A-4327-A4B4-B5DC8F0AC0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16" name="Freeform: Shape 315">
              <a:extLst>
                <a:ext uri="{FF2B5EF4-FFF2-40B4-BE49-F238E27FC236}">
                  <a16:creationId xmlns:a16="http://schemas.microsoft.com/office/drawing/2014/main" id="{374A9388-F55E-4F94-817D-5BFF0B59E7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71816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17" name="Freeform: Shape 316">
              <a:extLst>
                <a:ext uri="{FF2B5EF4-FFF2-40B4-BE49-F238E27FC236}">
                  <a16:creationId xmlns:a16="http://schemas.microsoft.com/office/drawing/2014/main" id="{30C52183-F223-4E0A-B713-C91589CEB8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5"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18" name="Freeform: Shape 317">
              <a:extLst>
                <a:ext uri="{FF2B5EF4-FFF2-40B4-BE49-F238E27FC236}">
                  <a16:creationId xmlns:a16="http://schemas.microsoft.com/office/drawing/2014/main" id="{A6BEE030-DC6B-4CB1-A01B-95CC825525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40" y="377741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319" name="Freeform: Shape 318">
              <a:extLst>
                <a:ext uri="{FF2B5EF4-FFF2-40B4-BE49-F238E27FC236}">
                  <a16:creationId xmlns:a16="http://schemas.microsoft.com/office/drawing/2014/main" id="{2D41CF67-37BB-443C-85CF-2A05174FD4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5"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sp>
          <p:nvSpPr>
            <p:cNvPr id="320" name="Freeform: Shape 319">
              <a:extLst>
                <a:ext uri="{FF2B5EF4-FFF2-40B4-BE49-F238E27FC236}">
                  <a16:creationId xmlns:a16="http://schemas.microsoft.com/office/drawing/2014/main" id="{65A449CF-396F-45B8-B268-6824A4E89B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6"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21" name="Freeform: Shape 320">
              <a:extLst>
                <a:ext uri="{FF2B5EF4-FFF2-40B4-BE49-F238E27FC236}">
                  <a16:creationId xmlns:a16="http://schemas.microsoft.com/office/drawing/2014/main" id="{9C20A7EF-7013-4D6C-ADD8-868A931DF2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83"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22" name="Freeform: Shape 321">
              <a:extLst>
                <a:ext uri="{FF2B5EF4-FFF2-40B4-BE49-F238E27FC236}">
                  <a16:creationId xmlns:a16="http://schemas.microsoft.com/office/drawing/2014/main" id="{F787692C-3BA9-4D4D-82F8-E497797AAE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35"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23" name="Freeform: Shape 322">
              <a:extLst>
                <a:ext uri="{FF2B5EF4-FFF2-40B4-BE49-F238E27FC236}">
                  <a16:creationId xmlns:a16="http://schemas.microsoft.com/office/drawing/2014/main" id="{A6D539D6-A55E-40F5-83AC-A773405241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82"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sp>
          <p:nvSpPr>
            <p:cNvPr id="324" name="Freeform: Shape 323">
              <a:extLst>
                <a:ext uri="{FF2B5EF4-FFF2-40B4-BE49-F238E27FC236}">
                  <a16:creationId xmlns:a16="http://schemas.microsoft.com/office/drawing/2014/main" id="{D4D7922F-CA55-4202-B99F-ED303E7044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31"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25" name="Freeform: Shape 324">
              <a:extLst>
                <a:ext uri="{FF2B5EF4-FFF2-40B4-BE49-F238E27FC236}">
                  <a16:creationId xmlns:a16="http://schemas.microsoft.com/office/drawing/2014/main" id="{4120C846-A602-4B6C-9C07-11D2B0F8A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481374"/>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326" name="Freeform: Shape 325">
              <a:extLst>
                <a:ext uri="{FF2B5EF4-FFF2-40B4-BE49-F238E27FC236}">
                  <a16:creationId xmlns:a16="http://schemas.microsoft.com/office/drawing/2014/main" id="{84B5D527-4684-45F5-84CE-73642492DB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327" name="Freeform: Shape 326">
              <a:extLst>
                <a:ext uri="{FF2B5EF4-FFF2-40B4-BE49-F238E27FC236}">
                  <a16:creationId xmlns:a16="http://schemas.microsoft.com/office/drawing/2014/main" id="{FF31CF21-8169-4D45-A115-9CF8D37189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481374"/>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endParaRPr lang="en-US" dirty="0"/>
            </a:p>
          </p:txBody>
        </p:sp>
        <p:sp>
          <p:nvSpPr>
            <p:cNvPr id="328" name="Freeform: Shape 327">
              <a:extLst>
                <a:ext uri="{FF2B5EF4-FFF2-40B4-BE49-F238E27FC236}">
                  <a16:creationId xmlns:a16="http://schemas.microsoft.com/office/drawing/2014/main" id="{DA8762B9-9CD8-4676-93F5-6C9358A940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329" name="Freeform: Shape 328">
              <a:extLst>
                <a:ext uri="{FF2B5EF4-FFF2-40B4-BE49-F238E27FC236}">
                  <a16:creationId xmlns:a16="http://schemas.microsoft.com/office/drawing/2014/main" id="{A183E80A-70D1-4F52-A92D-D396648CCB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endParaRPr lang="en-US" dirty="0"/>
            </a:p>
          </p:txBody>
        </p:sp>
        <p:sp>
          <p:nvSpPr>
            <p:cNvPr id="330" name="Freeform: Shape 329">
              <a:extLst>
                <a:ext uri="{FF2B5EF4-FFF2-40B4-BE49-F238E27FC236}">
                  <a16:creationId xmlns:a16="http://schemas.microsoft.com/office/drawing/2014/main" id="{83FBB0F7-E17E-4890-9B66-3625BA1468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48137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331" name="Freeform: Shape 330">
              <a:extLst>
                <a:ext uri="{FF2B5EF4-FFF2-40B4-BE49-F238E27FC236}">
                  <a16:creationId xmlns:a16="http://schemas.microsoft.com/office/drawing/2014/main" id="{708E7BF1-2D4D-44AB-A5CC-0ED91B8462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4062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32" name="Freeform: Shape 331">
              <a:extLst>
                <a:ext uri="{FF2B5EF4-FFF2-40B4-BE49-F238E27FC236}">
                  <a16:creationId xmlns:a16="http://schemas.microsoft.com/office/drawing/2014/main" id="{4B468C4E-6F63-4172-AE1F-8965744DBC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4062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33" name="Freeform: Shape 332">
              <a:extLst>
                <a:ext uri="{FF2B5EF4-FFF2-40B4-BE49-F238E27FC236}">
                  <a16:creationId xmlns:a16="http://schemas.microsoft.com/office/drawing/2014/main" id="{974C7149-F567-4D55-8F48-511DCF3A81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406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334" name="Freeform: Shape 333">
              <a:extLst>
                <a:ext uri="{FF2B5EF4-FFF2-40B4-BE49-F238E27FC236}">
                  <a16:creationId xmlns:a16="http://schemas.microsoft.com/office/drawing/2014/main" id="{54A551FA-7E10-4D28-9A10-B9A06C0780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406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35" name="Freeform: Shape 334">
              <a:extLst>
                <a:ext uri="{FF2B5EF4-FFF2-40B4-BE49-F238E27FC236}">
                  <a16:creationId xmlns:a16="http://schemas.microsoft.com/office/drawing/2014/main" id="{1D04F3C0-CE2C-4B8D-A5BD-0E994FD8D9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406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336" name="Freeform: Shape 335">
              <a:extLst>
                <a:ext uri="{FF2B5EF4-FFF2-40B4-BE49-F238E27FC236}">
                  <a16:creationId xmlns:a16="http://schemas.microsoft.com/office/drawing/2014/main" id="{D2EA9230-DD52-48A9-B268-56744EA506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40631"/>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sp>
          <p:nvSpPr>
            <p:cNvPr id="337" name="Freeform: Shape 336">
              <a:extLst>
                <a:ext uri="{FF2B5EF4-FFF2-40B4-BE49-F238E27FC236}">
                  <a16:creationId xmlns:a16="http://schemas.microsoft.com/office/drawing/2014/main" id="{043A05F5-A8CF-4D01-AF12-95D1ECAE46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997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38" name="Freeform: Shape 337">
              <a:extLst>
                <a:ext uri="{FF2B5EF4-FFF2-40B4-BE49-F238E27FC236}">
                  <a16:creationId xmlns:a16="http://schemas.microsoft.com/office/drawing/2014/main" id="{1F47C6BC-BD1A-4291-B018-05E5A72E4B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39" name="Freeform: Shape 338">
              <a:extLst>
                <a:ext uri="{FF2B5EF4-FFF2-40B4-BE49-F238E27FC236}">
                  <a16:creationId xmlns:a16="http://schemas.microsoft.com/office/drawing/2014/main" id="{E5B89844-FD17-4048-A3F5-35E390C6EF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997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340" name="Freeform: Shape 339">
              <a:extLst>
                <a:ext uri="{FF2B5EF4-FFF2-40B4-BE49-F238E27FC236}">
                  <a16:creationId xmlns:a16="http://schemas.microsoft.com/office/drawing/2014/main" id="{B5593F34-8B0E-4D34-9781-B594E2F5D7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41" name="Freeform: Shape 340">
              <a:extLst>
                <a:ext uri="{FF2B5EF4-FFF2-40B4-BE49-F238E27FC236}">
                  <a16:creationId xmlns:a16="http://schemas.microsoft.com/office/drawing/2014/main" id="{4428E4BB-2263-4D19-8254-C9B54B856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9978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342" name="Freeform: Shape 341">
              <a:extLst>
                <a:ext uri="{FF2B5EF4-FFF2-40B4-BE49-F238E27FC236}">
                  <a16:creationId xmlns:a16="http://schemas.microsoft.com/office/drawing/2014/main" id="{2366216E-6EA2-4872-8370-C5EC22520F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9978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43" name="Freeform: Shape 342">
              <a:extLst>
                <a:ext uri="{FF2B5EF4-FFF2-40B4-BE49-F238E27FC236}">
                  <a16:creationId xmlns:a16="http://schemas.microsoft.com/office/drawing/2014/main" id="{D66F8E3F-BF33-4F99-A1F0-EB5885BF2C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6590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44" name="Freeform: Shape 343">
              <a:extLst>
                <a:ext uri="{FF2B5EF4-FFF2-40B4-BE49-F238E27FC236}">
                  <a16:creationId xmlns:a16="http://schemas.microsoft.com/office/drawing/2014/main" id="{EB506747-ED9D-43EA-BD67-DF7971849E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45" name="Freeform: Shape 344">
              <a:extLst>
                <a:ext uri="{FF2B5EF4-FFF2-40B4-BE49-F238E27FC236}">
                  <a16:creationId xmlns:a16="http://schemas.microsoft.com/office/drawing/2014/main" id="{AC803CE8-FFF7-40EA-AF62-102724C324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6590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346" name="Freeform: Shape 345">
              <a:extLst>
                <a:ext uri="{FF2B5EF4-FFF2-40B4-BE49-F238E27FC236}">
                  <a16:creationId xmlns:a16="http://schemas.microsoft.com/office/drawing/2014/main" id="{7EF6FFCA-06CC-4395-AEB0-425719A42D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47" name="Freeform: Shape 346">
              <a:extLst>
                <a:ext uri="{FF2B5EF4-FFF2-40B4-BE49-F238E27FC236}">
                  <a16:creationId xmlns:a16="http://schemas.microsoft.com/office/drawing/2014/main" id="{0D95F285-AAC0-4F32-8665-2677878BD3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348" name="Freeform: Shape 347">
              <a:extLst>
                <a:ext uri="{FF2B5EF4-FFF2-40B4-BE49-F238E27FC236}">
                  <a16:creationId xmlns:a16="http://schemas.microsoft.com/office/drawing/2014/main" id="{8DFCCA2E-BF12-4D26-A5A4-A03387546A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49" name="Freeform: Shape 348">
              <a:extLst>
                <a:ext uri="{FF2B5EF4-FFF2-40B4-BE49-F238E27FC236}">
                  <a16:creationId xmlns:a16="http://schemas.microsoft.com/office/drawing/2014/main" id="{2ABEAC60-6AC3-4D6A-95F9-2E79F6BE00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7181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50" name="Freeform: Shape 349">
              <a:extLst>
                <a:ext uri="{FF2B5EF4-FFF2-40B4-BE49-F238E27FC236}">
                  <a16:creationId xmlns:a16="http://schemas.microsoft.com/office/drawing/2014/main" id="{FA6015B7-49FE-4729-B2F4-585F0F305F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51" name="Freeform: Shape 350">
              <a:extLst>
                <a:ext uri="{FF2B5EF4-FFF2-40B4-BE49-F238E27FC236}">
                  <a16:creationId xmlns:a16="http://schemas.microsoft.com/office/drawing/2014/main" id="{D611DEB1-76FE-4625-9449-88E52D15F4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71817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352" name="Freeform: Shape 351">
              <a:extLst>
                <a:ext uri="{FF2B5EF4-FFF2-40B4-BE49-F238E27FC236}">
                  <a16:creationId xmlns:a16="http://schemas.microsoft.com/office/drawing/2014/main" id="{97F031C1-1AA7-4CA7-ADD3-E0577626E1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53" name="Freeform: Shape 352">
              <a:extLst>
                <a:ext uri="{FF2B5EF4-FFF2-40B4-BE49-F238E27FC236}">
                  <a16:creationId xmlns:a16="http://schemas.microsoft.com/office/drawing/2014/main" id="{96F5D0CB-22E6-4536-8403-F42527F31F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71817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354" name="Freeform: Shape 353">
              <a:extLst>
                <a:ext uri="{FF2B5EF4-FFF2-40B4-BE49-F238E27FC236}">
                  <a16:creationId xmlns:a16="http://schemas.microsoft.com/office/drawing/2014/main" id="{A32718AB-7401-4F66-9C77-E06C3CF7CD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71817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55" name="Freeform: Shape 354">
              <a:extLst>
                <a:ext uri="{FF2B5EF4-FFF2-40B4-BE49-F238E27FC236}">
                  <a16:creationId xmlns:a16="http://schemas.microsoft.com/office/drawing/2014/main" id="{85B6B5F1-D1E4-45A3-8117-348D02D2A3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2" y="3777419"/>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56" name="Freeform: Shape 355">
              <a:extLst>
                <a:ext uri="{FF2B5EF4-FFF2-40B4-BE49-F238E27FC236}">
                  <a16:creationId xmlns:a16="http://schemas.microsoft.com/office/drawing/2014/main" id="{534869FD-184C-42DB-B9DA-293DB67E5E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2" y="377741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57" name="Freeform: Shape 356">
              <a:extLst>
                <a:ext uri="{FF2B5EF4-FFF2-40B4-BE49-F238E27FC236}">
                  <a16:creationId xmlns:a16="http://schemas.microsoft.com/office/drawing/2014/main" id="{A781504F-CAFD-4201-B288-8B4A809B43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8" y="3777419"/>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dirty="0"/>
            </a:p>
          </p:txBody>
        </p:sp>
        <p:sp>
          <p:nvSpPr>
            <p:cNvPr id="358" name="Freeform: Shape 357">
              <a:extLst>
                <a:ext uri="{FF2B5EF4-FFF2-40B4-BE49-F238E27FC236}">
                  <a16:creationId xmlns:a16="http://schemas.microsoft.com/office/drawing/2014/main" id="{D9FC8348-2BA6-4631-8AA7-D63CD898C5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4" y="3777383"/>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59" name="Freeform: Shape 358">
              <a:extLst>
                <a:ext uri="{FF2B5EF4-FFF2-40B4-BE49-F238E27FC236}">
                  <a16:creationId xmlns:a16="http://schemas.microsoft.com/office/drawing/2014/main" id="{C1AF95A2-64EA-45E2-A43B-1EBD569109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87" y="37774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dirty="0"/>
            </a:p>
          </p:txBody>
        </p:sp>
        <p:sp>
          <p:nvSpPr>
            <p:cNvPr id="360" name="Freeform: Shape 359">
              <a:extLst>
                <a:ext uri="{FF2B5EF4-FFF2-40B4-BE49-F238E27FC236}">
                  <a16:creationId xmlns:a16="http://schemas.microsoft.com/office/drawing/2014/main" id="{CFC80050-240D-434A-BFCB-DE4DA4FAFB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grpSp>
      <p:sp>
        <p:nvSpPr>
          <p:cNvPr id="3" name="TextBox 2">
            <a:extLst>
              <a:ext uri="{FF2B5EF4-FFF2-40B4-BE49-F238E27FC236}">
                <a16:creationId xmlns:a16="http://schemas.microsoft.com/office/drawing/2014/main" id="{E23B41E7-91DA-0586-50D8-317CA1588256}"/>
              </a:ext>
            </a:extLst>
          </p:cNvPr>
          <p:cNvSpPr txBox="1"/>
          <p:nvPr/>
        </p:nvSpPr>
        <p:spPr>
          <a:xfrm>
            <a:off x="6477270" y="1130846"/>
            <a:ext cx="4974771" cy="4351338"/>
          </a:xfrm>
          <a:prstGeom prst="rect">
            <a:avLst/>
          </a:prstGeom>
        </p:spPr>
        <p:txBody>
          <a:bodyPr vert="horz" lIns="91440" tIns="45720" rIns="91440" bIns="45720" rtlCol="0">
            <a:normAutofit/>
          </a:bodyPr>
          <a:lstStyle/>
          <a:p>
            <a:pPr>
              <a:lnSpc>
                <a:spcPct val="90000"/>
              </a:lnSpc>
              <a:spcAft>
                <a:spcPts val="600"/>
              </a:spcAft>
            </a:pPr>
            <a:r>
              <a:rPr lang="en-US" b="0" i="0" dirty="0">
                <a:solidFill>
                  <a:srgbClr val="000000"/>
                </a:solidFill>
                <a:effectLst/>
                <a:latin typeface="Open Sans" panose="020B0606030504020204" pitchFamily="34" charset="0"/>
              </a:rPr>
              <a:t>A video surveillance system is essential to providing safety and security for all individuals in the facility. Surveillance footage can provide evidence documenting incidents involving inmate violence, officer misconduct or illegal drug usage. </a:t>
            </a:r>
            <a:endParaRPr lang="en-US" dirty="0">
              <a:solidFill>
                <a:schemeClr val="bg1"/>
              </a:solidFill>
            </a:endParaRPr>
          </a:p>
        </p:txBody>
      </p:sp>
      <p:sp>
        <p:nvSpPr>
          <p:cNvPr id="4" name="TextBox 3">
            <a:extLst>
              <a:ext uri="{FF2B5EF4-FFF2-40B4-BE49-F238E27FC236}">
                <a16:creationId xmlns:a16="http://schemas.microsoft.com/office/drawing/2014/main" id="{9D91C368-430C-9D1C-D879-CDD53EF546CF}"/>
              </a:ext>
            </a:extLst>
          </p:cNvPr>
          <p:cNvSpPr txBox="1"/>
          <p:nvPr/>
        </p:nvSpPr>
        <p:spPr>
          <a:xfrm>
            <a:off x="7017026" y="1193254"/>
            <a:ext cx="4675789" cy="4154984"/>
          </a:xfrm>
          <a:prstGeom prst="rect">
            <a:avLst/>
          </a:prstGeom>
          <a:noFill/>
        </p:spPr>
        <p:txBody>
          <a:bodyPr wrap="square" rtlCol="0">
            <a:spAutoFit/>
          </a:bodyPr>
          <a:lstStyle/>
          <a:p>
            <a:pPr marL="342900" indent="-342900">
              <a:buFont typeface="+mj-lt"/>
              <a:buAutoNum type="arabicPeriod"/>
            </a:pPr>
            <a:r>
              <a:rPr lang="en-US" sz="2400" b="0" i="0" dirty="0">
                <a:solidFill>
                  <a:schemeClr val="bg1"/>
                </a:solidFill>
                <a:effectLst/>
                <a:latin typeface="Open Sans" panose="020B0606030504020204" pitchFamily="34" charset="0"/>
              </a:rPr>
              <a:t>A video surveillance system is essential to providing safety and security for all individuals in the facility. </a:t>
            </a:r>
          </a:p>
          <a:p>
            <a:pPr marL="342900" indent="-342900">
              <a:buFont typeface="+mj-lt"/>
              <a:buAutoNum type="arabicPeriod"/>
            </a:pPr>
            <a:endParaRPr lang="en-US" sz="2400" dirty="0">
              <a:solidFill>
                <a:schemeClr val="bg1"/>
              </a:solidFill>
              <a:latin typeface="Open Sans" panose="020B0606030504020204" pitchFamily="34" charset="0"/>
            </a:endParaRPr>
          </a:p>
          <a:p>
            <a:pPr marL="342900" indent="-342900">
              <a:buFont typeface="+mj-lt"/>
              <a:buAutoNum type="arabicPeriod"/>
            </a:pPr>
            <a:r>
              <a:rPr lang="en-US" sz="2400" b="0" i="0" dirty="0">
                <a:solidFill>
                  <a:schemeClr val="bg1"/>
                </a:solidFill>
                <a:effectLst/>
                <a:latin typeface="Open Sans" panose="020B0606030504020204" pitchFamily="34" charset="0"/>
              </a:rPr>
              <a:t>Surveillance footage can provide evidence documenting incidents involving inmate violence, officer misconduct, or illegal drug usage. </a:t>
            </a:r>
            <a:endParaRPr lang="en-US" sz="2400" dirty="0">
              <a:solidFill>
                <a:schemeClr val="bg1"/>
              </a:solidFill>
            </a:endParaRPr>
          </a:p>
        </p:txBody>
      </p:sp>
    </p:spTree>
    <p:extLst>
      <p:ext uri="{BB962C8B-B14F-4D97-AF65-F5344CB8AC3E}">
        <p14:creationId xmlns:p14="http://schemas.microsoft.com/office/powerpoint/2010/main" val="17476987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id="{A99050EE-26AF-4253-BD50-F0FCD965A8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284" y="575361"/>
            <a:ext cx="5707277" cy="5707277"/>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8A2D3260-8452-2CC6-7A93-EB11B5A05C00}"/>
              </a:ext>
            </a:extLst>
          </p:cNvPr>
          <p:cNvSpPr txBox="1">
            <a:spLocks/>
          </p:cNvSpPr>
          <p:nvPr/>
        </p:nvSpPr>
        <p:spPr>
          <a:xfrm>
            <a:off x="506172" y="1713056"/>
            <a:ext cx="5681389" cy="3587786"/>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Aft>
                <a:spcPts val="600"/>
              </a:spcAft>
            </a:pPr>
            <a:br>
              <a:rPr lang="en-US" b="1" kern="1200" dirty="0">
                <a:solidFill>
                  <a:schemeClr val="bg1"/>
                </a:solidFill>
                <a:latin typeface="+mj-lt"/>
                <a:ea typeface="+mj-ea"/>
                <a:cs typeface="+mj-cs"/>
              </a:rPr>
            </a:br>
            <a:br>
              <a:rPr lang="en-US" b="1" kern="1200" dirty="0">
                <a:solidFill>
                  <a:schemeClr val="bg1"/>
                </a:solidFill>
                <a:latin typeface="+mj-lt"/>
                <a:ea typeface="+mj-ea"/>
                <a:cs typeface="+mj-cs"/>
              </a:rPr>
            </a:br>
            <a:r>
              <a:rPr lang="en-US" b="1" kern="1200" dirty="0">
                <a:solidFill>
                  <a:schemeClr val="bg1"/>
                </a:solidFill>
                <a:latin typeface="+mj-lt"/>
                <a:ea typeface="+mj-ea"/>
                <a:cs typeface="+mj-cs"/>
              </a:rPr>
              <a:t>PROFESSIONALLY ACCEPTABLE STANDARDS  </a:t>
            </a:r>
            <a:br>
              <a:rPr lang="en-US" b="1" kern="1200" dirty="0">
                <a:solidFill>
                  <a:schemeClr val="bg1"/>
                </a:solidFill>
                <a:latin typeface="+mj-lt"/>
                <a:ea typeface="+mj-ea"/>
                <a:cs typeface="+mj-cs"/>
              </a:rPr>
            </a:br>
            <a:br>
              <a:rPr lang="en-US" b="1" kern="1200" dirty="0">
                <a:solidFill>
                  <a:schemeClr val="bg1"/>
                </a:solidFill>
                <a:latin typeface="+mj-lt"/>
                <a:ea typeface="+mj-ea"/>
                <a:cs typeface="+mj-cs"/>
              </a:rPr>
            </a:br>
            <a:r>
              <a:rPr lang="en-US" b="1" kern="1200" dirty="0">
                <a:solidFill>
                  <a:schemeClr val="bg1"/>
                </a:solidFill>
                <a:latin typeface="+mj-lt"/>
                <a:ea typeface="+mj-ea"/>
                <a:cs typeface="+mj-cs"/>
              </a:rPr>
              <a:t> </a:t>
            </a:r>
          </a:p>
        </p:txBody>
      </p:sp>
      <p:grpSp>
        <p:nvGrpSpPr>
          <p:cNvPr id="13" name="Graphic 190">
            <a:extLst>
              <a:ext uri="{FF2B5EF4-FFF2-40B4-BE49-F238E27FC236}">
                <a16:creationId xmlns:a16="http://schemas.microsoft.com/office/drawing/2014/main" id="{00E015F5-1A99-4E40-BC3D-7707802996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93117" y="1193254"/>
            <a:ext cx="1291642" cy="429215"/>
            <a:chOff x="2504802" y="1755501"/>
            <a:chExt cx="1598829" cy="531293"/>
          </a:xfrm>
          <a:solidFill>
            <a:schemeClr val="bg1"/>
          </a:solidFill>
        </p:grpSpPr>
        <p:sp>
          <p:nvSpPr>
            <p:cNvPr id="14" name="Freeform: Shape 13">
              <a:extLst>
                <a:ext uri="{FF2B5EF4-FFF2-40B4-BE49-F238E27FC236}">
                  <a16:creationId xmlns:a16="http://schemas.microsoft.com/office/drawing/2014/main" id="{3FE6F571-2BB7-46DA-A3D9-B32ADDC16A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endParaRPr lang="en-US" dirty="0"/>
            </a:p>
          </p:txBody>
        </p:sp>
        <p:sp>
          <p:nvSpPr>
            <p:cNvPr id="15" name="Freeform: Shape 14">
              <a:extLst>
                <a:ext uri="{FF2B5EF4-FFF2-40B4-BE49-F238E27FC236}">
                  <a16:creationId xmlns:a16="http://schemas.microsoft.com/office/drawing/2014/main" id="{A905CC16-753C-4B9F-B3E2-C456795AED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endParaRPr lang="en-US" dirty="0"/>
            </a:p>
          </p:txBody>
        </p:sp>
      </p:grpSp>
      <p:sp>
        <p:nvSpPr>
          <p:cNvPr id="17" name="Graphic 212">
            <a:extLst>
              <a:ext uri="{FF2B5EF4-FFF2-40B4-BE49-F238E27FC236}">
                <a16:creationId xmlns:a16="http://schemas.microsoft.com/office/drawing/2014/main" id="{D0C78466-EB6E-45A0-99A6-A00789ACD9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97727" y="421588"/>
            <a:ext cx="1291468" cy="1291468"/>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19" name="Graphic 212">
            <a:extLst>
              <a:ext uri="{FF2B5EF4-FFF2-40B4-BE49-F238E27FC236}">
                <a16:creationId xmlns:a16="http://schemas.microsoft.com/office/drawing/2014/main" id="{E99F76E4-5DFD-4DBE-B042-66FBCD118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97727" y="421588"/>
            <a:ext cx="1291468" cy="1291468"/>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grpSp>
        <p:nvGrpSpPr>
          <p:cNvPr id="21" name="Graphic 4">
            <a:extLst>
              <a:ext uri="{FF2B5EF4-FFF2-40B4-BE49-F238E27FC236}">
                <a16:creationId xmlns:a16="http://schemas.microsoft.com/office/drawing/2014/main" id="{5468B3A9-705E-43C3-A742-0619B0D8F2E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0915" y="4748271"/>
            <a:ext cx="1330536" cy="1330521"/>
            <a:chOff x="5734037" y="3067039"/>
            <a:chExt cx="724483" cy="724489"/>
          </a:xfrm>
          <a:solidFill>
            <a:schemeClr val="bg1"/>
          </a:solidFill>
        </p:grpSpPr>
        <p:sp>
          <p:nvSpPr>
            <p:cNvPr id="22" name="Freeform: Shape 21">
              <a:extLst>
                <a:ext uri="{FF2B5EF4-FFF2-40B4-BE49-F238E27FC236}">
                  <a16:creationId xmlns:a16="http://schemas.microsoft.com/office/drawing/2014/main" id="{29D439AD-5D67-497C-B831-D17FC3E592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067039"/>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dirty="0"/>
            </a:p>
          </p:txBody>
        </p:sp>
        <p:sp>
          <p:nvSpPr>
            <p:cNvPr id="23" name="Freeform: Shape 22">
              <a:extLst>
                <a:ext uri="{FF2B5EF4-FFF2-40B4-BE49-F238E27FC236}">
                  <a16:creationId xmlns:a16="http://schemas.microsoft.com/office/drawing/2014/main" id="{23F54BF2-C71C-45C5-9408-3B5E011B0F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24" name="Freeform: Shape 23">
              <a:extLst>
                <a:ext uri="{FF2B5EF4-FFF2-40B4-BE49-F238E27FC236}">
                  <a16:creationId xmlns:a16="http://schemas.microsoft.com/office/drawing/2014/main" id="{2BBABE17-DB56-44AB-934B-63C07C79F0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5" name="Freeform: Shape 24">
              <a:extLst>
                <a:ext uri="{FF2B5EF4-FFF2-40B4-BE49-F238E27FC236}">
                  <a16:creationId xmlns:a16="http://schemas.microsoft.com/office/drawing/2014/main" id="{CB483D20-A128-4076-AF54-88646172B8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6" name="Freeform: Shape 25">
              <a:extLst>
                <a:ext uri="{FF2B5EF4-FFF2-40B4-BE49-F238E27FC236}">
                  <a16:creationId xmlns:a16="http://schemas.microsoft.com/office/drawing/2014/main" id="{E5EFA818-FDDA-49E9-B11F-E9DC1854A9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7" name="Freeform: Shape 26">
              <a:extLst>
                <a:ext uri="{FF2B5EF4-FFF2-40B4-BE49-F238E27FC236}">
                  <a16:creationId xmlns:a16="http://schemas.microsoft.com/office/drawing/2014/main" id="{EA1F8728-F8F7-4828-A718-A15E7663EA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28" name="Freeform: Shape 27">
              <a:extLst>
                <a:ext uri="{FF2B5EF4-FFF2-40B4-BE49-F238E27FC236}">
                  <a16:creationId xmlns:a16="http://schemas.microsoft.com/office/drawing/2014/main" id="{8DA1F73F-AA1D-41D7-BAAB-292FD94A3E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9" name="Freeform: Shape 28">
              <a:extLst>
                <a:ext uri="{FF2B5EF4-FFF2-40B4-BE49-F238E27FC236}">
                  <a16:creationId xmlns:a16="http://schemas.microsoft.com/office/drawing/2014/main" id="{D9441DEA-C85E-4B9C-A48D-8437854C4C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26284"/>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dirty="0"/>
            </a:p>
          </p:txBody>
        </p:sp>
        <p:sp>
          <p:nvSpPr>
            <p:cNvPr id="30" name="Freeform: Shape 29">
              <a:extLst>
                <a:ext uri="{FF2B5EF4-FFF2-40B4-BE49-F238E27FC236}">
                  <a16:creationId xmlns:a16="http://schemas.microsoft.com/office/drawing/2014/main" id="{15EBAA20-1368-4495-8D7C-820FAD8ECF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2628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1" name="Freeform: Shape 30">
              <a:extLst>
                <a:ext uri="{FF2B5EF4-FFF2-40B4-BE49-F238E27FC236}">
                  <a16:creationId xmlns:a16="http://schemas.microsoft.com/office/drawing/2014/main" id="{0FB92591-626C-4D2B-A3E6-EC8742D67B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2" name="Freeform: Shape 31">
              <a:extLst>
                <a:ext uri="{FF2B5EF4-FFF2-40B4-BE49-F238E27FC236}">
                  <a16:creationId xmlns:a16="http://schemas.microsoft.com/office/drawing/2014/main" id="{D392448D-513F-4528-9D8D-A151982041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3" name="Freeform: Shape 32">
              <a:extLst>
                <a:ext uri="{FF2B5EF4-FFF2-40B4-BE49-F238E27FC236}">
                  <a16:creationId xmlns:a16="http://schemas.microsoft.com/office/drawing/2014/main" id="{61946BAE-1546-4EA4-A108-A799BF5D2C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4" name="Freeform: Shape 33">
              <a:extLst>
                <a:ext uri="{FF2B5EF4-FFF2-40B4-BE49-F238E27FC236}">
                  <a16:creationId xmlns:a16="http://schemas.microsoft.com/office/drawing/2014/main" id="{42A8EC93-6A35-4D37-A8CB-59362BF875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126284"/>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35" name="Freeform: Shape 34">
              <a:extLst>
                <a:ext uri="{FF2B5EF4-FFF2-40B4-BE49-F238E27FC236}">
                  <a16:creationId xmlns:a16="http://schemas.microsoft.com/office/drawing/2014/main" id="{AFC3ECA2-E914-4D83-ABF9-B9FFD96E92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6" name="Freeform: Shape 35">
              <a:extLst>
                <a:ext uri="{FF2B5EF4-FFF2-40B4-BE49-F238E27FC236}">
                  <a16:creationId xmlns:a16="http://schemas.microsoft.com/office/drawing/2014/main" id="{712B1108-9AAC-4F10-A64F-0D6963E518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8543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37" name="Freeform: Shape 36">
              <a:extLst>
                <a:ext uri="{FF2B5EF4-FFF2-40B4-BE49-F238E27FC236}">
                  <a16:creationId xmlns:a16="http://schemas.microsoft.com/office/drawing/2014/main" id="{284CDA0C-B2AB-4791-83B1-C053C061D6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38" name="Freeform: Shape 37">
              <a:extLst>
                <a:ext uri="{FF2B5EF4-FFF2-40B4-BE49-F238E27FC236}">
                  <a16:creationId xmlns:a16="http://schemas.microsoft.com/office/drawing/2014/main" id="{F857BF6B-E0CA-49C0-8827-B44CE8B928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9" name="Freeform: Shape 38">
              <a:extLst>
                <a:ext uri="{FF2B5EF4-FFF2-40B4-BE49-F238E27FC236}">
                  <a16:creationId xmlns:a16="http://schemas.microsoft.com/office/drawing/2014/main" id="{6D7B06A7-ADDF-4F27-B11F-08422FC180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40" name="Freeform: Shape 39">
              <a:extLst>
                <a:ext uri="{FF2B5EF4-FFF2-40B4-BE49-F238E27FC236}">
                  <a16:creationId xmlns:a16="http://schemas.microsoft.com/office/drawing/2014/main" id="{E8B0DA6C-71D7-4FCB-AE4C-035E0ADB50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41" name="Freeform: Shape 40">
              <a:extLst>
                <a:ext uri="{FF2B5EF4-FFF2-40B4-BE49-F238E27FC236}">
                  <a16:creationId xmlns:a16="http://schemas.microsoft.com/office/drawing/2014/main" id="{EB078173-ADFB-480D-91A4-4D71C01098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42" name="Freeform: Shape 41">
              <a:extLst>
                <a:ext uri="{FF2B5EF4-FFF2-40B4-BE49-F238E27FC236}">
                  <a16:creationId xmlns:a16="http://schemas.microsoft.com/office/drawing/2014/main" id="{AAA4027A-C97B-4C9A-B04C-EBE2112200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43" name="Freeform: Shape 42">
              <a:extLst>
                <a:ext uri="{FF2B5EF4-FFF2-40B4-BE49-F238E27FC236}">
                  <a16:creationId xmlns:a16="http://schemas.microsoft.com/office/drawing/2014/main" id="{C06DA92D-C6D0-4C7D-98CF-D9576912E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24467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44" name="Freeform: Shape 43">
              <a:extLst>
                <a:ext uri="{FF2B5EF4-FFF2-40B4-BE49-F238E27FC236}">
                  <a16:creationId xmlns:a16="http://schemas.microsoft.com/office/drawing/2014/main" id="{D6601653-3941-4C9B-BD39-62EECE23A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244677"/>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45" name="Freeform: Shape 44">
              <a:extLst>
                <a:ext uri="{FF2B5EF4-FFF2-40B4-BE49-F238E27FC236}">
                  <a16:creationId xmlns:a16="http://schemas.microsoft.com/office/drawing/2014/main" id="{2BC4A394-4FFE-4BFE-9A59-2B624E0711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46" name="Freeform: Shape 45">
              <a:extLst>
                <a:ext uri="{FF2B5EF4-FFF2-40B4-BE49-F238E27FC236}">
                  <a16:creationId xmlns:a16="http://schemas.microsoft.com/office/drawing/2014/main" id="{EB4EABA5-FDCF-4F6F-8FF1-6FDFF50580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47" name="Freeform: Shape 46">
              <a:extLst>
                <a:ext uri="{FF2B5EF4-FFF2-40B4-BE49-F238E27FC236}">
                  <a16:creationId xmlns:a16="http://schemas.microsoft.com/office/drawing/2014/main" id="{10F3C940-2320-488A-B24C-AB0A4FB539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48" name="Freeform: Shape 47">
              <a:extLst>
                <a:ext uri="{FF2B5EF4-FFF2-40B4-BE49-F238E27FC236}">
                  <a16:creationId xmlns:a16="http://schemas.microsoft.com/office/drawing/2014/main" id="{F525BA82-37D8-47ED-AFF6-AE57124A4E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24467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49" name="Freeform: Shape 48">
              <a:extLst>
                <a:ext uri="{FF2B5EF4-FFF2-40B4-BE49-F238E27FC236}">
                  <a16:creationId xmlns:a16="http://schemas.microsoft.com/office/drawing/2014/main" id="{C2D78955-C80F-4DA3-83AA-D28A5A6FAD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50" name="Freeform: Shape 49">
              <a:extLst>
                <a:ext uri="{FF2B5EF4-FFF2-40B4-BE49-F238E27FC236}">
                  <a16:creationId xmlns:a16="http://schemas.microsoft.com/office/drawing/2014/main" id="{BC23DAAC-7C06-4012-8CBB-8E3126B68B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038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51" name="Freeform: Shape 50">
              <a:extLst>
                <a:ext uri="{FF2B5EF4-FFF2-40B4-BE49-F238E27FC236}">
                  <a16:creationId xmlns:a16="http://schemas.microsoft.com/office/drawing/2014/main" id="{60D19F80-DC80-49EC-8EDD-7889092C18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52" name="Freeform: Shape 51">
              <a:extLst>
                <a:ext uri="{FF2B5EF4-FFF2-40B4-BE49-F238E27FC236}">
                  <a16:creationId xmlns:a16="http://schemas.microsoft.com/office/drawing/2014/main" id="{11F50BB3-EA39-4693-BAE1-1101EF0A41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53" name="Freeform: Shape 52">
              <a:extLst>
                <a:ext uri="{FF2B5EF4-FFF2-40B4-BE49-F238E27FC236}">
                  <a16:creationId xmlns:a16="http://schemas.microsoft.com/office/drawing/2014/main" id="{00EFD45B-69A8-47F6-A5BF-779F7EB49F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54" name="Freeform: Shape 53">
              <a:extLst>
                <a:ext uri="{FF2B5EF4-FFF2-40B4-BE49-F238E27FC236}">
                  <a16:creationId xmlns:a16="http://schemas.microsoft.com/office/drawing/2014/main" id="{9E53C464-7272-4EBC-830B-CB29A96988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55" name="Freeform: Shape 54">
              <a:extLst>
                <a:ext uri="{FF2B5EF4-FFF2-40B4-BE49-F238E27FC236}">
                  <a16:creationId xmlns:a16="http://schemas.microsoft.com/office/drawing/2014/main" id="{B6BF10CE-C2AD-487A-9402-8D5C746ECF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0382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56" name="Freeform: Shape 55">
              <a:extLst>
                <a:ext uri="{FF2B5EF4-FFF2-40B4-BE49-F238E27FC236}">
                  <a16:creationId xmlns:a16="http://schemas.microsoft.com/office/drawing/2014/main" id="{1064C7FE-F8EB-47EF-97FA-348A520599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57" name="Freeform: Shape 56">
              <a:extLst>
                <a:ext uri="{FF2B5EF4-FFF2-40B4-BE49-F238E27FC236}">
                  <a16:creationId xmlns:a16="http://schemas.microsoft.com/office/drawing/2014/main" id="{A991C553-06A1-4F26-BBBC-80F7E11E7A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630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58" name="Freeform: Shape 57">
              <a:extLst>
                <a:ext uri="{FF2B5EF4-FFF2-40B4-BE49-F238E27FC236}">
                  <a16:creationId xmlns:a16="http://schemas.microsoft.com/office/drawing/2014/main" id="{BCE9C081-2191-4C84-956E-F106BB015C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59" name="Freeform: Shape 58">
              <a:extLst>
                <a:ext uri="{FF2B5EF4-FFF2-40B4-BE49-F238E27FC236}">
                  <a16:creationId xmlns:a16="http://schemas.microsoft.com/office/drawing/2014/main" id="{292F6F03-BC34-40C6-8F17-7A169CD72F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60" name="Freeform: Shape 59">
              <a:extLst>
                <a:ext uri="{FF2B5EF4-FFF2-40B4-BE49-F238E27FC236}">
                  <a16:creationId xmlns:a16="http://schemas.microsoft.com/office/drawing/2014/main" id="{A5101B80-7351-4F0F-AB7D-3E40B4D266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61" name="Freeform: Shape 60">
              <a:extLst>
                <a:ext uri="{FF2B5EF4-FFF2-40B4-BE49-F238E27FC236}">
                  <a16:creationId xmlns:a16="http://schemas.microsoft.com/office/drawing/2014/main" id="{0570EE1D-95AC-4660-8E96-7C8A36FEB6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62" name="Freeform: Shape 61">
              <a:extLst>
                <a:ext uri="{FF2B5EF4-FFF2-40B4-BE49-F238E27FC236}">
                  <a16:creationId xmlns:a16="http://schemas.microsoft.com/office/drawing/2014/main" id="{385D9A56-2D15-4E0A-B981-E168F09064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630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63" name="Freeform: Shape 62">
              <a:extLst>
                <a:ext uri="{FF2B5EF4-FFF2-40B4-BE49-F238E27FC236}">
                  <a16:creationId xmlns:a16="http://schemas.microsoft.com/office/drawing/2014/main" id="{28D0BA2F-9273-4EAA-AD17-C4EFE11403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64" name="Freeform: Shape 63">
              <a:extLst>
                <a:ext uri="{FF2B5EF4-FFF2-40B4-BE49-F238E27FC236}">
                  <a16:creationId xmlns:a16="http://schemas.microsoft.com/office/drawing/2014/main" id="{512CC54E-7976-4DC9-984C-45C2A23A72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2222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65" name="Freeform: Shape 64">
              <a:extLst>
                <a:ext uri="{FF2B5EF4-FFF2-40B4-BE49-F238E27FC236}">
                  <a16:creationId xmlns:a16="http://schemas.microsoft.com/office/drawing/2014/main" id="{C8A3FC72-9FF9-41F6-97E0-45A0FEE946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66" name="Freeform: Shape 65">
              <a:extLst>
                <a:ext uri="{FF2B5EF4-FFF2-40B4-BE49-F238E27FC236}">
                  <a16:creationId xmlns:a16="http://schemas.microsoft.com/office/drawing/2014/main" id="{48918C16-C9B6-40D5-93A0-DB547B644A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67" name="Freeform: Shape 66">
              <a:extLst>
                <a:ext uri="{FF2B5EF4-FFF2-40B4-BE49-F238E27FC236}">
                  <a16:creationId xmlns:a16="http://schemas.microsoft.com/office/drawing/2014/main" id="{A05612C6-4858-4854-A3D3-90CF1E1C75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68" name="Freeform: Shape 67">
              <a:extLst>
                <a:ext uri="{FF2B5EF4-FFF2-40B4-BE49-F238E27FC236}">
                  <a16:creationId xmlns:a16="http://schemas.microsoft.com/office/drawing/2014/main" id="{A8E88D77-C726-4008-849C-DA7361F885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24CFE7CA-C955-4365-90C3-6272CB9A3C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42222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38B43FC8-B81C-490A-A346-4C6235DA8A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214D0221-0C97-4C71-B535-7506956EF8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ED0C44EA-BD25-49A3-9EB8-9D8DED7C19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A3C9CCF2-15CC-4F7D-87F5-7FFEBAC9C2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067039"/>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8AA321D8-1D2C-472C-A2DB-EBB74498DD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724680C1-4BB5-45DB-A558-82514418CF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C94F4CEF-82DD-4CFB-8EE3-4AB115F6A0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4F186C9C-C620-4426-A674-E40F808F66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26281"/>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8929942C-BA3F-40EF-94DD-4A5C22C5B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D234974B-3555-465B-95A7-1C63CE7386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26281"/>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0E38F9FD-48AC-4C3E-9E75-D1C0B555E0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3AA72E26-5C3D-4231-9042-E00AE43E80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6684433D-3C9E-4C19-A801-D51CF3064F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2628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DADB0C3D-A021-4F40-93B3-76B61334FD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8543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41781C18-F408-401D-8A86-99FFBB9895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9D958D9F-E4B0-48B1-ADA4-3053AFB5D9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85433"/>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43EFCD46-F0FB-499C-81B9-3508FE5C8C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2B6A130F-CB85-4BDA-8DDF-8DAAB2F7D0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9359DA40-CA94-4B1F-9BE6-C800BEEC77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85432"/>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73304FCD-8DAD-4BC8-A16E-84DDCA07FF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244676"/>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BCB4864C-8F67-4BE7-89CC-664EA25EC5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845F543D-67FC-4640-A2A1-69DA6D0528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244676"/>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DBDB2A9C-60E5-4F7E-BA2B-4DD1595FB9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72B10DA2-D88E-4952-BDB5-102E61B4B2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AC5F5BED-3698-4F52-9977-D8CA2DC031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2446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E19CCEBC-AD20-45B2-A751-42B40BB31C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A978AD9-9A35-4B89-B3BC-61E54AD9EB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97" name="Freeform: Shape 96">
              <a:extLst>
                <a:ext uri="{FF2B5EF4-FFF2-40B4-BE49-F238E27FC236}">
                  <a16:creationId xmlns:a16="http://schemas.microsoft.com/office/drawing/2014/main" id="{77D8C808-AFC9-42DD-B253-0048903791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038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98" name="Freeform: Shape 97">
              <a:extLst>
                <a:ext uri="{FF2B5EF4-FFF2-40B4-BE49-F238E27FC236}">
                  <a16:creationId xmlns:a16="http://schemas.microsoft.com/office/drawing/2014/main" id="{EECD0BF1-7C64-407E-8306-4C447B1D32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99" name="Freeform: Shape 98">
              <a:extLst>
                <a:ext uri="{FF2B5EF4-FFF2-40B4-BE49-F238E27FC236}">
                  <a16:creationId xmlns:a16="http://schemas.microsoft.com/office/drawing/2014/main" id="{953B0F94-AC35-4CB2-878D-1DC7D68BE9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100" name="Freeform: Shape 99">
              <a:extLst>
                <a:ext uri="{FF2B5EF4-FFF2-40B4-BE49-F238E27FC236}">
                  <a16:creationId xmlns:a16="http://schemas.microsoft.com/office/drawing/2014/main" id="{08EA50C2-BB5F-4368-AA91-67B207C1AB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01" name="Freeform: Shape 100">
              <a:extLst>
                <a:ext uri="{FF2B5EF4-FFF2-40B4-BE49-F238E27FC236}">
                  <a16:creationId xmlns:a16="http://schemas.microsoft.com/office/drawing/2014/main" id="{DE45A7FE-0A45-45F6-8417-EBDA5A12D8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02" name="Freeform: Shape 101">
              <a:extLst>
                <a:ext uri="{FF2B5EF4-FFF2-40B4-BE49-F238E27FC236}">
                  <a16:creationId xmlns:a16="http://schemas.microsoft.com/office/drawing/2014/main" id="{DA8B8DC8-F88C-432E-A8C2-8D13FE874F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03" name="Freeform: Shape 102">
              <a:extLst>
                <a:ext uri="{FF2B5EF4-FFF2-40B4-BE49-F238E27FC236}">
                  <a16:creationId xmlns:a16="http://schemas.microsoft.com/office/drawing/2014/main" id="{D02C5430-233D-49F7-B852-181D2B2F61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63072"/>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dirty="0"/>
            </a:p>
          </p:txBody>
        </p:sp>
        <p:sp>
          <p:nvSpPr>
            <p:cNvPr id="104" name="Freeform: Shape 103">
              <a:extLst>
                <a:ext uri="{FF2B5EF4-FFF2-40B4-BE49-F238E27FC236}">
                  <a16:creationId xmlns:a16="http://schemas.microsoft.com/office/drawing/2014/main" id="{76DB286F-9E15-441C-8697-57007B76C1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05" name="Freeform: Shape 104">
              <a:extLst>
                <a:ext uri="{FF2B5EF4-FFF2-40B4-BE49-F238E27FC236}">
                  <a16:creationId xmlns:a16="http://schemas.microsoft.com/office/drawing/2014/main" id="{534DC0EE-15B7-44AE-A7DC-8B5E22688A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dirty="0"/>
            </a:p>
          </p:txBody>
        </p:sp>
        <p:sp>
          <p:nvSpPr>
            <p:cNvPr id="106" name="Freeform: Shape 105">
              <a:extLst>
                <a:ext uri="{FF2B5EF4-FFF2-40B4-BE49-F238E27FC236}">
                  <a16:creationId xmlns:a16="http://schemas.microsoft.com/office/drawing/2014/main" id="{4FBE9900-F640-4248-9C4C-EDBE5E00AF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630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07" name="Freeform: Shape 106">
              <a:extLst>
                <a:ext uri="{FF2B5EF4-FFF2-40B4-BE49-F238E27FC236}">
                  <a16:creationId xmlns:a16="http://schemas.microsoft.com/office/drawing/2014/main" id="{37FF04AF-F86B-49F8-AAB5-DA696591A1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08" name="Freeform: Shape 107">
              <a:extLst>
                <a:ext uri="{FF2B5EF4-FFF2-40B4-BE49-F238E27FC236}">
                  <a16:creationId xmlns:a16="http://schemas.microsoft.com/office/drawing/2014/main" id="{710DCFEA-4572-47A3-A6BE-7B21F5758C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09" name="Freeform: Shape 108">
              <a:extLst>
                <a:ext uri="{FF2B5EF4-FFF2-40B4-BE49-F238E27FC236}">
                  <a16:creationId xmlns:a16="http://schemas.microsoft.com/office/drawing/2014/main" id="{BA42ED8E-CCC8-478F-9EF4-625B633071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422225"/>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110" name="Freeform: Shape 109">
              <a:extLst>
                <a:ext uri="{FF2B5EF4-FFF2-40B4-BE49-F238E27FC236}">
                  <a16:creationId xmlns:a16="http://schemas.microsoft.com/office/drawing/2014/main" id="{146DF8F4-DF09-4E6C-887F-C9269E56A5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11" name="Freeform: Shape 110">
              <a:extLst>
                <a:ext uri="{FF2B5EF4-FFF2-40B4-BE49-F238E27FC236}">
                  <a16:creationId xmlns:a16="http://schemas.microsoft.com/office/drawing/2014/main" id="{7FF3916E-5C82-4956-A88B-81BFAC91B8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112" name="Freeform: Shape 111">
              <a:extLst>
                <a:ext uri="{FF2B5EF4-FFF2-40B4-BE49-F238E27FC236}">
                  <a16:creationId xmlns:a16="http://schemas.microsoft.com/office/drawing/2014/main" id="{7E5CF7AE-ED45-4AB5-9AEB-56FC964BFA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4222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13" name="Freeform: Shape 112">
              <a:extLst>
                <a:ext uri="{FF2B5EF4-FFF2-40B4-BE49-F238E27FC236}">
                  <a16:creationId xmlns:a16="http://schemas.microsoft.com/office/drawing/2014/main" id="{7CFB132C-BEB1-4897-B1A4-97422811F6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81374"/>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dirty="0"/>
            </a:p>
          </p:txBody>
        </p:sp>
        <p:sp>
          <p:nvSpPr>
            <p:cNvPr id="114" name="Freeform: Shape 113">
              <a:extLst>
                <a:ext uri="{FF2B5EF4-FFF2-40B4-BE49-F238E27FC236}">
                  <a16:creationId xmlns:a16="http://schemas.microsoft.com/office/drawing/2014/main" id="{4EE49F21-E336-41BC-8256-85A9AB597F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115" name="Freeform: Shape 114">
              <a:extLst>
                <a:ext uri="{FF2B5EF4-FFF2-40B4-BE49-F238E27FC236}">
                  <a16:creationId xmlns:a16="http://schemas.microsoft.com/office/drawing/2014/main" id="{C62510EE-BDCD-4393-9AD7-2D0C9A722D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16" name="Freeform: Shape 115">
              <a:extLst>
                <a:ext uri="{FF2B5EF4-FFF2-40B4-BE49-F238E27FC236}">
                  <a16:creationId xmlns:a16="http://schemas.microsoft.com/office/drawing/2014/main" id="{2420F94B-4F00-4C6C-97E3-BA5B5E6871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17" name="Freeform: Shape 116">
              <a:extLst>
                <a:ext uri="{FF2B5EF4-FFF2-40B4-BE49-F238E27FC236}">
                  <a16:creationId xmlns:a16="http://schemas.microsoft.com/office/drawing/2014/main" id="{E712560A-A110-4132-85D5-21BBBFA8C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18" name="Freeform: Shape 117">
              <a:extLst>
                <a:ext uri="{FF2B5EF4-FFF2-40B4-BE49-F238E27FC236}">
                  <a16:creationId xmlns:a16="http://schemas.microsoft.com/office/drawing/2014/main" id="{D1E3102B-23D5-43AE-A67D-583AAA52BA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119" name="Freeform: Shape 118">
              <a:extLst>
                <a:ext uri="{FF2B5EF4-FFF2-40B4-BE49-F238E27FC236}">
                  <a16:creationId xmlns:a16="http://schemas.microsoft.com/office/drawing/2014/main" id="{9D5ABE4E-EB80-423C-BBCE-9C1B77D9B0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20" name="Freeform: Shape 119">
              <a:extLst>
                <a:ext uri="{FF2B5EF4-FFF2-40B4-BE49-F238E27FC236}">
                  <a16:creationId xmlns:a16="http://schemas.microsoft.com/office/drawing/2014/main" id="{BEB8CCC5-38F5-4892-A00B-14B645BBDF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4062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121" name="Freeform: Shape 120">
              <a:extLst>
                <a:ext uri="{FF2B5EF4-FFF2-40B4-BE49-F238E27FC236}">
                  <a16:creationId xmlns:a16="http://schemas.microsoft.com/office/drawing/2014/main" id="{8860175F-F7D5-4464-AD61-5B435528FE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sp>
          <p:nvSpPr>
            <p:cNvPr id="122" name="Freeform: Shape 121">
              <a:extLst>
                <a:ext uri="{FF2B5EF4-FFF2-40B4-BE49-F238E27FC236}">
                  <a16:creationId xmlns:a16="http://schemas.microsoft.com/office/drawing/2014/main" id="{E28C20B0-98AA-4A5B-8CE1-236A3F6CAA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23" name="Freeform: Shape 122">
              <a:extLst>
                <a:ext uri="{FF2B5EF4-FFF2-40B4-BE49-F238E27FC236}">
                  <a16:creationId xmlns:a16="http://schemas.microsoft.com/office/drawing/2014/main" id="{8A56719F-13F0-4B75-8C04-DAACD8FD86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24" name="Freeform: Shape 123">
              <a:extLst>
                <a:ext uri="{FF2B5EF4-FFF2-40B4-BE49-F238E27FC236}">
                  <a16:creationId xmlns:a16="http://schemas.microsoft.com/office/drawing/2014/main" id="{B30555DA-285C-4859-83DE-B16FF6DB13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25" name="Freeform: Shape 124">
              <a:extLst>
                <a:ext uri="{FF2B5EF4-FFF2-40B4-BE49-F238E27FC236}">
                  <a16:creationId xmlns:a16="http://schemas.microsoft.com/office/drawing/2014/main" id="{67AF00E9-C8D6-41C4-9703-5468F51639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sp>
          <p:nvSpPr>
            <p:cNvPr id="126" name="Freeform: Shape 125">
              <a:extLst>
                <a:ext uri="{FF2B5EF4-FFF2-40B4-BE49-F238E27FC236}">
                  <a16:creationId xmlns:a16="http://schemas.microsoft.com/office/drawing/2014/main" id="{D07F88BD-A2E8-4F25-BB43-9372C6C9F3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27" name="Freeform: Shape 126">
              <a:extLst>
                <a:ext uri="{FF2B5EF4-FFF2-40B4-BE49-F238E27FC236}">
                  <a16:creationId xmlns:a16="http://schemas.microsoft.com/office/drawing/2014/main" id="{DFAE35DA-8283-4F4B-8C00-FF8EFE39B3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9977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128" name="Freeform: Shape 127">
              <a:extLst>
                <a:ext uri="{FF2B5EF4-FFF2-40B4-BE49-F238E27FC236}">
                  <a16:creationId xmlns:a16="http://schemas.microsoft.com/office/drawing/2014/main" id="{4340DEBE-A255-48E2-B7B2-AE881651C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9977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29" name="Freeform: Shape 128">
              <a:extLst>
                <a:ext uri="{FF2B5EF4-FFF2-40B4-BE49-F238E27FC236}">
                  <a16:creationId xmlns:a16="http://schemas.microsoft.com/office/drawing/2014/main" id="{FE968FB9-507A-4F2E-B346-15995081B1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30" name="Freeform: Shape 129">
              <a:extLst>
                <a:ext uri="{FF2B5EF4-FFF2-40B4-BE49-F238E27FC236}">
                  <a16:creationId xmlns:a16="http://schemas.microsoft.com/office/drawing/2014/main" id="{4DA99BD8-9C2B-46BF-AA27-ED405540D1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31" name="Freeform: Shape 130">
              <a:extLst>
                <a:ext uri="{FF2B5EF4-FFF2-40B4-BE49-F238E27FC236}">
                  <a16:creationId xmlns:a16="http://schemas.microsoft.com/office/drawing/2014/main" id="{50C84F67-D2C2-48DF-8537-DF99C60240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32" name="Freeform: Shape 131">
              <a:extLst>
                <a:ext uri="{FF2B5EF4-FFF2-40B4-BE49-F238E27FC236}">
                  <a16:creationId xmlns:a16="http://schemas.microsoft.com/office/drawing/2014/main" id="{F5CAEB9A-26A6-4FBF-916B-19FC9B0BFC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599770"/>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33" name="Freeform: Shape 132">
              <a:extLst>
                <a:ext uri="{FF2B5EF4-FFF2-40B4-BE49-F238E27FC236}">
                  <a16:creationId xmlns:a16="http://schemas.microsoft.com/office/drawing/2014/main" id="{E4DEDE1B-4819-4E4B-849E-330D7DF56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34" name="Freeform: Shape 133">
              <a:extLst>
                <a:ext uri="{FF2B5EF4-FFF2-40B4-BE49-F238E27FC236}">
                  <a16:creationId xmlns:a16="http://schemas.microsoft.com/office/drawing/2014/main" id="{C441B73E-F19C-4313-8F46-F600603B36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7" y="365901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135" name="Freeform: Shape 134">
              <a:extLst>
                <a:ext uri="{FF2B5EF4-FFF2-40B4-BE49-F238E27FC236}">
                  <a16:creationId xmlns:a16="http://schemas.microsoft.com/office/drawing/2014/main" id="{014FE805-EF51-4859-A6DF-CF75F9A0F5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2" y="365901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36" name="Freeform: Shape 135">
              <a:extLst>
                <a:ext uri="{FF2B5EF4-FFF2-40B4-BE49-F238E27FC236}">
                  <a16:creationId xmlns:a16="http://schemas.microsoft.com/office/drawing/2014/main" id="{624CF2A5-BD9E-4570-8560-063BC70F26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2"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37" name="Freeform: Shape 136">
              <a:extLst>
                <a:ext uri="{FF2B5EF4-FFF2-40B4-BE49-F238E27FC236}">
                  <a16:creationId xmlns:a16="http://schemas.microsoft.com/office/drawing/2014/main" id="{6BEC415C-7946-43B2-9AC8-348B6B5CD0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38" name="Freeform: Shape 137">
              <a:extLst>
                <a:ext uri="{FF2B5EF4-FFF2-40B4-BE49-F238E27FC236}">
                  <a16:creationId xmlns:a16="http://schemas.microsoft.com/office/drawing/2014/main" id="{1B615AD5-3365-43D4-8E16-377A2A2F97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39" name="Freeform: Shape 138">
              <a:extLst>
                <a:ext uri="{FF2B5EF4-FFF2-40B4-BE49-F238E27FC236}">
                  <a16:creationId xmlns:a16="http://schemas.microsoft.com/office/drawing/2014/main" id="{9D184DFD-DD33-491E-90FF-6E4ECA2668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65901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40" name="Freeform: Shape 139">
              <a:extLst>
                <a:ext uri="{FF2B5EF4-FFF2-40B4-BE49-F238E27FC236}">
                  <a16:creationId xmlns:a16="http://schemas.microsoft.com/office/drawing/2014/main" id="{31B62FE1-0262-4B09-ABEA-8AA010137D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41" name="Freeform: Shape 140">
              <a:extLst>
                <a:ext uri="{FF2B5EF4-FFF2-40B4-BE49-F238E27FC236}">
                  <a16:creationId xmlns:a16="http://schemas.microsoft.com/office/drawing/2014/main" id="{20C539C6-FAA9-4EBE-93D9-1F946E1449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9" y="371816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142" name="Freeform: Shape 141">
              <a:extLst>
                <a:ext uri="{FF2B5EF4-FFF2-40B4-BE49-F238E27FC236}">
                  <a16:creationId xmlns:a16="http://schemas.microsoft.com/office/drawing/2014/main" id="{8C6EF3FF-09E5-4099-A49B-CA364A6E83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4" y="371816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43" name="Freeform: Shape 142">
              <a:extLst>
                <a:ext uri="{FF2B5EF4-FFF2-40B4-BE49-F238E27FC236}">
                  <a16:creationId xmlns:a16="http://schemas.microsoft.com/office/drawing/2014/main" id="{B3C5E06F-8F1E-4771-AAE4-B34B1D6A3D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4"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44" name="Freeform: Shape 143">
              <a:extLst>
                <a:ext uri="{FF2B5EF4-FFF2-40B4-BE49-F238E27FC236}">
                  <a16:creationId xmlns:a16="http://schemas.microsoft.com/office/drawing/2014/main" id="{538D5AE9-76CC-4AE4-B026-656EDCB01B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45" name="Freeform: Shape 144">
              <a:extLst>
                <a:ext uri="{FF2B5EF4-FFF2-40B4-BE49-F238E27FC236}">
                  <a16:creationId xmlns:a16="http://schemas.microsoft.com/office/drawing/2014/main" id="{30F1A9B9-52AB-4527-BD4A-1802F7C960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46" name="Freeform: Shape 145">
              <a:extLst>
                <a:ext uri="{FF2B5EF4-FFF2-40B4-BE49-F238E27FC236}">
                  <a16:creationId xmlns:a16="http://schemas.microsoft.com/office/drawing/2014/main" id="{46A57D78-C020-4EEF-971D-0C8802889A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71816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47" name="Freeform: Shape 146">
              <a:extLst>
                <a:ext uri="{FF2B5EF4-FFF2-40B4-BE49-F238E27FC236}">
                  <a16:creationId xmlns:a16="http://schemas.microsoft.com/office/drawing/2014/main" id="{7666D7A3-5ABF-4EDE-A0C5-F2099B2D86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5"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48" name="Freeform: Shape 147">
              <a:extLst>
                <a:ext uri="{FF2B5EF4-FFF2-40B4-BE49-F238E27FC236}">
                  <a16:creationId xmlns:a16="http://schemas.microsoft.com/office/drawing/2014/main" id="{13BC460A-E0FF-4658-A2FD-A3AF4D51DF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40" y="377741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149" name="Freeform: Shape 148">
              <a:extLst>
                <a:ext uri="{FF2B5EF4-FFF2-40B4-BE49-F238E27FC236}">
                  <a16:creationId xmlns:a16="http://schemas.microsoft.com/office/drawing/2014/main" id="{26467CC2-3AB3-4D37-8323-385B7399F7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5"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sp>
          <p:nvSpPr>
            <p:cNvPr id="150" name="Freeform: Shape 149">
              <a:extLst>
                <a:ext uri="{FF2B5EF4-FFF2-40B4-BE49-F238E27FC236}">
                  <a16:creationId xmlns:a16="http://schemas.microsoft.com/office/drawing/2014/main" id="{563A1F58-33CE-4EDF-B902-3F43F69DA2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6"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51" name="Freeform: Shape 150">
              <a:extLst>
                <a:ext uri="{FF2B5EF4-FFF2-40B4-BE49-F238E27FC236}">
                  <a16:creationId xmlns:a16="http://schemas.microsoft.com/office/drawing/2014/main" id="{DDCFAB2F-7E88-4A57-999A-2506A1FE71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83"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52" name="Freeform: Shape 151">
              <a:extLst>
                <a:ext uri="{FF2B5EF4-FFF2-40B4-BE49-F238E27FC236}">
                  <a16:creationId xmlns:a16="http://schemas.microsoft.com/office/drawing/2014/main" id="{571BEB66-3787-441F-BB54-80C05C6F13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35"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53" name="Freeform: Shape 152">
              <a:extLst>
                <a:ext uri="{FF2B5EF4-FFF2-40B4-BE49-F238E27FC236}">
                  <a16:creationId xmlns:a16="http://schemas.microsoft.com/office/drawing/2014/main" id="{641DC095-611E-4979-8664-6C0EB878FC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82"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sp>
          <p:nvSpPr>
            <p:cNvPr id="154" name="Freeform: Shape 153">
              <a:extLst>
                <a:ext uri="{FF2B5EF4-FFF2-40B4-BE49-F238E27FC236}">
                  <a16:creationId xmlns:a16="http://schemas.microsoft.com/office/drawing/2014/main" id="{210B9ECF-D859-4919-A9D6-3208548F00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31"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55" name="Freeform: Shape 154">
              <a:extLst>
                <a:ext uri="{FF2B5EF4-FFF2-40B4-BE49-F238E27FC236}">
                  <a16:creationId xmlns:a16="http://schemas.microsoft.com/office/drawing/2014/main" id="{4FBC31D4-7E98-452C-8A87-822DE0432C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481374"/>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56" name="Freeform: Shape 155">
              <a:extLst>
                <a:ext uri="{FF2B5EF4-FFF2-40B4-BE49-F238E27FC236}">
                  <a16:creationId xmlns:a16="http://schemas.microsoft.com/office/drawing/2014/main" id="{E302346C-F328-435B-87ED-447C6F8542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57" name="Freeform: Shape 156">
              <a:extLst>
                <a:ext uri="{FF2B5EF4-FFF2-40B4-BE49-F238E27FC236}">
                  <a16:creationId xmlns:a16="http://schemas.microsoft.com/office/drawing/2014/main" id="{B94F507E-9E94-432E-AE8A-A6CB2C5D05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481374"/>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endParaRPr lang="en-US" dirty="0"/>
            </a:p>
          </p:txBody>
        </p:sp>
        <p:sp>
          <p:nvSpPr>
            <p:cNvPr id="158" name="Freeform: Shape 157">
              <a:extLst>
                <a:ext uri="{FF2B5EF4-FFF2-40B4-BE49-F238E27FC236}">
                  <a16:creationId xmlns:a16="http://schemas.microsoft.com/office/drawing/2014/main" id="{1FFAC4F0-FD7F-4943-B60E-E276F8B23F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59" name="Freeform: Shape 158">
              <a:extLst>
                <a:ext uri="{FF2B5EF4-FFF2-40B4-BE49-F238E27FC236}">
                  <a16:creationId xmlns:a16="http://schemas.microsoft.com/office/drawing/2014/main" id="{A8A5D871-92FD-43C3-BF94-0B524FA7D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endParaRPr lang="en-US" dirty="0"/>
            </a:p>
          </p:txBody>
        </p:sp>
        <p:sp>
          <p:nvSpPr>
            <p:cNvPr id="160" name="Freeform: Shape 159">
              <a:extLst>
                <a:ext uri="{FF2B5EF4-FFF2-40B4-BE49-F238E27FC236}">
                  <a16:creationId xmlns:a16="http://schemas.microsoft.com/office/drawing/2014/main" id="{6A79A241-1665-453E-ADD4-18892D4F85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48137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161" name="Freeform: Shape 160">
              <a:extLst>
                <a:ext uri="{FF2B5EF4-FFF2-40B4-BE49-F238E27FC236}">
                  <a16:creationId xmlns:a16="http://schemas.microsoft.com/office/drawing/2014/main" id="{81EABE18-4189-4E07-93C9-9B76673E3E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4062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62" name="Freeform: Shape 161">
              <a:extLst>
                <a:ext uri="{FF2B5EF4-FFF2-40B4-BE49-F238E27FC236}">
                  <a16:creationId xmlns:a16="http://schemas.microsoft.com/office/drawing/2014/main" id="{B658A0EE-6F09-4EF7-B5E7-F23A556BD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4062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63" name="Freeform: Shape 162">
              <a:extLst>
                <a:ext uri="{FF2B5EF4-FFF2-40B4-BE49-F238E27FC236}">
                  <a16:creationId xmlns:a16="http://schemas.microsoft.com/office/drawing/2014/main" id="{15EB019C-C95B-4DE3-BD17-DC20F8007A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406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164" name="Freeform: Shape 163">
              <a:extLst>
                <a:ext uri="{FF2B5EF4-FFF2-40B4-BE49-F238E27FC236}">
                  <a16:creationId xmlns:a16="http://schemas.microsoft.com/office/drawing/2014/main" id="{2948B3ED-79C1-47C8-B712-0BFB5536C3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406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65" name="Freeform: Shape 164">
              <a:extLst>
                <a:ext uri="{FF2B5EF4-FFF2-40B4-BE49-F238E27FC236}">
                  <a16:creationId xmlns:a16="http://schemas.microsoft.com/office/drawing/2014/main" id="{13387DB9-900B-422D-90F7-C5C7EB5D59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406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166" name="Freeform: Shape 165">
              <a:extLst>
                <a:ext uri="{FF2B5EF4-FFF2-40B4-BE49-F238E27FC236}">
                  <a16:creationId xmlns:a16="http://schemas.microsoft.com/office/drawing/2014/main" id="{48FDCCF3-E6D6-4CD0-9D47-02FE785C7A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40631"/>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sp>
          <p:nvSpPr>
            <p:cNvPr id="167" name="Freeform: Shape 166">
              <a:extLst>
                <a:ext uri="{FF2B5EF4-FFF2-40B4-BE49-F238E27FC236}">
                  <a16:creationId xmlns:a16="http://schemas.microsoft.com/office/drawing/2014/main" id="{BC14E8F6-33F6-47CE-9A24-EA71D71496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997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68" name="Freeform: Shape 167">
              <a:extLst>
                <a:ext uri="{FF2B5EF4-FFF2-40B4-BE49-F238E27FC236}">
                  <a16:creationId xmlns:a16="http://schemas.microsoft.com/office/drawing/2014/main" id="{F78CC38F-63FC-4552-B17B-8D79D3C8F8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69" name="Freeform: Shape 168">
              <a:extLst>
                <a:ext uri="{FF2B5EF4-FFF2-40B4-BE49-F238E27FC236}">
                  <a16:creationId xmlns:a16="http://schemas.microsoft.com/office/drawing/2014/main" id="{89042823-A002-49CE-B03D-ED1291DC13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997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170" name="Freeform: Shape 169">
              <a:extLst>
                <a:ext uri="{FF2B5EF4-FFF2-40B4-BE49-F238E27FC236}">
                  <a16:creationId xmlns:a16="http://schemas.microsoft.com/office/drawing/2014/main" id="{96EFC6CE-198B-489B-B1EE-72CE842628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71" name="Freeform: Shape 170">
              <a:extLst>
                <a:ext uri="{FF2B5EF4-FFF2-40B4-BE49-F238E27FC236}">
                  <a16:creationId xmlns:a16="http://schemas.microsoft.com/office/drawing/2014/main" id="{49FEA23D-54D9-45D7-9325-1E2F638C9C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9978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172" name="Freeform: Shape 171">
              <a:extLst>
                <a:ext uri="{FF2B5EF4-FFF2-40B4-BE49-F238E27FC236}">
                  <a16:creationId xmlns:a16="http://schemas.microsoft.com/office/drawing/2014/main" id="{2DB04EE3-370F-49CE-BCFE-C2999C3CF2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9978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73" name="Freeform: Shape 172">
              <a:extLst>
                <a:ext uri="{FF2B5EF4-FFF2-40B4-BE49-F238E27FC236}">
                  <a16:creationId xmlns:a16="http://schemas.microsoft.com/office/drawing/2014/main" id="{8BCBCC34-797D-41A8-8AD1-7E03E1BBFF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6590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74" name="Freeform: Shape 173">
              <a:extLst>
                <a:ext uri="{FF2B5EF4-FFF2-40B4-BE49-F238E27FC236}">
                  <a16:creationId xmlns:a16="http://schemas.microsoft.com/office/drawing/2014/main" id="{AFF5C1F8-0EDE-4835-89E6-1FCB2EA395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75" name="Freeform: Shape 174">
              <a:extLst>
                <a:ext uri="{FF2B5EF4-FFF2-40B4-BE49-F238E27FC236}">
                  <a16:creationId xmlns:a16="http://schemas.microsoft.com/office/drawing/2014/main" id="{6171D504-6300-457C-AFCC-064DBB3FCC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6590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176" name="Freeform: Shape 175">
              <a:extLst>
                <a:ext uri="{FF2B5EF4-FFF2-40B4-BE49-F238E27FC236}">
                  <a16:creationId xmlns:a16="http://schemas.microsoft.com/office/drawing/2014/main" id="{62ACE739-C8C4-4495-B04C-C3AFC4481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77" name="Freeform: Shape 176">
              <a:extLst>
                <a:ext uri="{FF2B5EF4-FFF2-40B4-BE49-F238E27FC236}">
                  <a16:creationId xmlns:a16="http://schemas.microsoft.com/office/drawing/2014/main" id="{3F4771CD-CDCA-4FFE-8EF5-E42D1781E7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178" name="Freeform: Shape 177">
              <a:extLst>
                <a:ext uri="{FF2B5EF4-FFF2-40B4-BE49-F238E27FC236}">
                  <a16:creationId xmlns:a16="http://schemas.microsoft.com/office/drawing/2014/main" id="{A10C0BFE-A8F9-4E21-9DFD-37A4D26C62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79" name="Freeform: Shape 178">
              <a:extLst>
                <a:ext uri="{FF2B5EF4-FFF2-40B4-BE49-F238E27FC236}">
                  <a16:creationId xmlns:a16="http://schemas.microsoft.com/office/drawing/2014/main" id="{4D8D4EF9-4EF7-4538-A4AE-439F9335EA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7181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80" name="Freeform: Shape 179">
              <a:extLst>
                <a:ext uri="{FF2B5EF4-FFF2-40B4-BE49-F238E27FC236}">
                  <a16:creationId xmlns:a16="http://schemas.microsoft.com/office/drawing/2014/main" id="{7E0500AB-5662-43B9-95C2-2EC80CC54F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81" name="Freeform: Shape 180">
              <a:extLst>
                <a:ext uri="{FF2B5EF4-FFF2-40B4-BE49-F238E27FC236}">
                  <a16:creationId xmlns:a16="http://schemas.microsoft.com/office/drawing/2014/main" id="{984021AD-A6A2-4CDA-A953-72FBA7598B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71817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182" name="Freeform: Shape 181">
              <a:extLst>
                <a:ext uri="{FF2B5EF4-FFF2-40B4-BE49-F238E27FC236}">
                  <a16:creationId xmlns:a16="http://schemas.microsoft.com/office/drawing/2014/main" id="{FD1FBF47-CAC8-4385-9DC7-C9BB6167EA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83" name="Freeform: Shape 182">
              <a:extLst>
                <a:ext uri="{FF2B5EF4-FFF2-40B4-BE49-F238E27FC236}">
                  <a16:creationId xmlns:a16="http://schemas.microsoft.com/office/drawing/2014/main" id="{FBAEE482-005F-4288-8D66-09EA246C45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71817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184" name="Freeform: Shape 183">
              <a:extLst>
                <a:ext uri="{FF2B5EF4-FFF2-40B4-BE49-F238E27FC236}">
                  <a16:creationId xmlns:a16="http://schemas.microsoft.com/office/drawing/2014/main" id="{2C5DCF49-33DE-4AFF-818E-42F59F280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71817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85" name="Freeform: Shape 184">
              <a:extLst>
                <a:ext uri="{FF2B5EF4-FFF2-40B4-BE49-F238E27FC236}">
                  <a16:creationId xmlns:a16="http://schemas.microsoft.com/office/drawing/2014/main" id="{866903F3-208B-46D5-925B-254DC74291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2" y="3777419"/>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86" name="Freeform: Shape 185">
              <a:extLst>
                <a:ext uri="{FF2B5EF4-FFF2-40B4-BE49-F238E27FC236}">
                  <a16:creationId xmlns:a16="http://schemas.microsoft.com/office/drawing/2014/main" id="{2550D219-E342-4A38-BB89-575C1EE7AA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2" y="377741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87" name="Freeform: Shape 186">
              <a:extLst>
                <a:ext uri="{FF2B5EF4-FFF2-40B4-BE49-F238E27FC236}">
                  <a16:creationId xmlns:a16="http://schemas.microsoft.com/office/drawing/2014/main" id="{5B5485FC-95D0-4660-9594-2C9BD3B776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8" y="3777419"/>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dirty="0"/>
            </a:p>
          </p:txBody>
        </p:sp>
        <p:sp>
          <p:nvSpPr>
            <p:cNvPr id="188" name="Freeform: Shape 187">
              <a:extLst>
                <a:ext uri="{FF2B5EF4-FFF2-40B4-BE49-F238E27FC236}">
                  <a16:creationId xmlns:a16="http://schemas.microsoft.com/office/drawing/2014/main" id="{2EA358DA-C7E8-4DF8-B7D6-CC58295655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4" y="3777383"/>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89" name="Freeform: Shape 188">
              <a:extLst>
                <a:ext uri="{FF2B5EF4-FFF2-40B4-BE49-F238E27FC236}">
                  <a16:creationId xmlns:a16="http://schemas.microsoft.com/office/drawing/2014/main" id="{7990E8BB-4369-4845-8436-A6F3FE1D1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87" y="37774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dirty="0"/>
            </a:p>
          </p:txBody>
        </p:sp>
        <p:sp>
          <p:nvSpPr>
            <p:cNvPr id="190" name="Freeform: Shape 189">
              <a:extLst>
                <a:ext uri="{FF2B5EF4-FFF2-40B4-BE49-F238E27FC236}">
                  <a16:creationId xmlns:a16="http://schemas.microsoft.com/office/drawing/2014/main" id="{D6C050C5-1951-434B-A7FE-D271E73F82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grpSp>
      <p:grpSp>
        <p:nvGrpSpPr>
          <p:cNvPr id="192" name="Graphic 4">
            <a:extLst>
              <a:ext uri="{FF2B5EF4-FFF2-40B4-BE49-F238E27FC236}">
                <a16:creationId xmlns:a16="http://schemas.microsoft.com/office/drawing/2014/main" id="{773717CC-ECEE-4ABF-BA61-C59F4680177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0915" y="4748271"/>
            <a:ext cx="1330536" cy="1330521"/>
            <a:chOff x="5734037" y="3067039"/>
            <a:chExt cx="724483" cy="724489"/>
          </a:xfrm>
          <a:solidFill>
            <a:schemeClr val="bg1">
              <a:alpha val="60000"/>
            </a:schemeClr>
          </a:solidFill>
        </p:grpSpPr>
        <p:sp>
          <p:nvSpPr>
            <p:cNvPr id="193" name="Freeform: Shape 192">
              <a:extLst>
                <a:ext uri="{FF2B5EF4-FFF2-40B4-BE49-F238E27FC236}">
                  <a16:creationId xmlns:a16="http://schemas.microsoft.com/office/drawing/2014/main" id="{9A4FAE41-62DF-4B8E-BD66-8EC206E0E3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067039"/>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dirty="0"/>
            </a:p>
          </p:txBody>
        </p:sp>
        <p:sp>
          <p:nvSpPr>
            <p:cNvPr id="194" name="Freeform: Shape 193">
              <a:extLst>
                <a:ext uri="{FF2B5EF4-FFF2-40B4-BE49-F238E27FC236}">
                  <a16:creationId xmlns:a16="http://schemas.microsoft.com/office/drawing/2014/main" id="{564C7F1F-5546-40DC-A16B-C9A3E45777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195" name="Freeform: Shape 194">
              <a:extLst>
                <a:ext uri="{FF2B5EF4-FFF2-40B4-BE49-F238E27FC236}">
                  <a16:creationId xmlns:a16="http://schemas.microsoft.com/office/drawing/2014/main" id="{45583216-FC24-4B75-9703-DBEC401FF8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96" name="Freeform: Shape 195">
              <a:extLst>
                <a:ext uri="{FF2B5EF4-FFF2-40B4-BE49-F238E27FC236}">
                  <a16:creationId xmlns:a16="http://schemas.microsoft.com/office/drawing/2014/main" id="{2FD0A70D-2E7E-4048-8145-0F45EDBBCE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97" name="Freeform: Shape 196">
              <a:extLst>
                <a:ext uri="{FF2B5EF4-FFF2-40B4-BE49-F238E27FC236}">
                  <a16:creationId xmlns:a16="http://schemas.microsoft.com/office/drawing/2014/main" id="{B703C78E-D176-4455-B7B5-2DB4F418DB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98" name="Freeform: Shape 197">
              <a:extLst>
                <a:ext uri="{FF2B5EF4-FFF2-40B4-BE49-F238E27FC236}">
                  <a16:creationId xmlns:a16="http://schemas.microsoft.com/office/drawing/2014/main" id="{AD23B98E-D1FB-4BD9-BA4A-060BC8266E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199" name="Freeform: Shape 198">
              <a:extLst>
                <a:ext uri="{FF2B5EF4-FFF2-40B4-BE49-F238E27FC236}">
                  <a16:creationId xmlns:a16="http://schemas.microsoft.com/office/drawing/2014/main" id="{C1541992-EEDB-4D6B-BDA9-B66E58A17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00" name="Freeform: Shape 199">
              <a:extLst>
                <a:ext uri="{FF2B5EF4-FFF2-40B4-BE49-F238E27FC236}">
                  <a16:creationId xmlns:a16="http://schemas.microsoft.com/office/drawing/2014/main" id="{08072B3B-B852-4186-ACFE-F614251324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26284"/>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dirty="0"/>
            </a:p>
          </p:txBody>
        </p:sp>
        <p:sp>
          <p:nvSpPr>
            <p:cNvPr id="201" name="Freeform: Shape 200">
              <a:extLst>
                <a:ext uri="{FF2B5EF4-FFF2-40B4-BE49-F238E27FC236}">
                  <a16:creationId xmlns:a16="http://schemas.microsoft.com/office/drawing/2014/main" id="{7B5DD2CA-BCBA-4F3E-B472-840067686A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2628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02" name="Freeform: Shape 201">
              <a:extLst>
                <a:ext uri="{FF2B5EF4-FFF2-40B4-BE49-F238E27FC236}">
                  <a16:creationId xmlns:a16="http://schemas.microsoft.com/office/drawing/2014/main" id="{C7335DFE-05E4-4D45-B035-1D85E7648E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03" name="Freeform: Shape 202">
              <a:extLst>
                <a:ext uri="{FF2B5EF4-FFF2-40B4-BE49-F238E27FC236}">
                  <a16:creationId xmlns:a16="http://schemas.microsoft.com/office/drawing/2014/main" id="{ADCF9375-A092-491A-960D-A4DBB376C3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04" name="Freeform: Shape 203">
              <a:extLst>
                <a:ext uri="{FF2B5EF4-FFF2-40B4-BE49-F238E27FC236}">
                  <a16:creationId xmlns:a16="http://schemas.microsoft.com/office/drawing/2014/main" id="{95341599-7E99-490F-9AF8-07EAE5C8DB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05" name="Freeform: Shape 204">
              <a:extLst>
                <a:ext uri="{FF2B5EF4-FFF2-40B4-BE49-F238E27FC236}">
                  <a16:creationId xmlns:a16="http://schemas.microsoft.com/office/drawing/2014/main" id="{E1C55EB0-818A-46E6-8D53-5503100290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126284"/>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06" name="Freeform: Shape 205">
              <a:extLst>
                <a:ext uri="{FF2B5EF4-FFF2-40B4-BE49-F238E27FC236}">
                  <a16:creationId xmlns:a16="http://schemas.microsoft.com/office/drawing/2014/main" id="{319B036C-5BD8-4F3B-8935-96D50F410D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07" name="Freeform: Shape 206">
              <a:extLst>
                <a:ext uri="{FF2B5EF4-FFF2-40B4-BE49-F238E27FC236}">
                  <a16:creationId xmlns:a16="http://schemas.microsoft.com/office/drawing/2014/main" id="{A8445880-106C-4DC8-A250-D132F0D6F3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8543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208" name="Freeform: Shape 207">
              <a:extLst>
                <a:ext uri="{FF2B5EF4-FFF2-40B4-BE49-F238E27FC236}">
                  <a16:creationId xmlns:a16="http://schemas.microsoft.com/office/drawing/2014/main" id="{952AA1DD-5DBE-43CD-9B85-63C7626929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209" name="Freeform: Shape 208">
              <a:extLst>
                <a:ext uri="{FF2B5EF4-FFF2-40B4-BE49-F238E27FC236}">
                  <a16:creationId xmlns:a16="http://schemas.microsoft.com/office/drawing/2014/main" id="{2A412466-ED73-4944-83CE-224B1769C2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10" name="Freeform: Shape 209">
              <a:extLst>
                <a:ext uri="{FF2B5EF4-FFF2-40B4-BE49-F238E27FC236}">
                  <a16:creationId xmlns:a16="http://schemas.microsoft.com/office/drawing/2014/main" id="{807E195A-10DB-494C-A547-E1D0C6F616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11" name="Freeform: Shape 210">
              <a:extLst>
                <a:ext uri="{FF2B5EF4-FFF2-40B4-BE49-F238E27FC236}">
                  <a16:creationId xmlns:a16="http://schemas.microsoft.com/office/drawing/2014/main" id="{4CD4AECE-734D-4B90-984F-B2ABFA2B6F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12" name="Freeform: Shape 211">
              <a:extLst>
                <a:ext uri="{FF2B5EF4-FFF2-40B4-BE49-F238E27FC236}">
                  <a16:creationId xmlns:a16="http://schemas.microsoft.com/office/drawing/2014/main" id="{2927072E-8001-4AD1-A4C4-2EDBA3BF87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213" name="Freeform: Shape 212">
              <a:extLst>
                <a:ext uri="{FF2B5EF4-FFF2-40B4-BE49-F238E27FC236}">
                  <a16:creationId xmlns:a16="http://schemas.microsoft.com/office/drawing/2014/main" id="{499D6F50-E593-46A3-81D8-73389276B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14" name="Freeform: Shape 213">
              <a:extLst>
                <a:ext uri="{FF2B5EF4-FFF2-40B4-BE49-F238E27FC236}">
                  <a16:creationId xmlns:a16="http://schemas.microsoft.com/office/drawing/2014/main" id="{7A96E600-84B4-452B-AE40-295FC5807E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24467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215" name="Freeform: Shape 214">
              <a:extLst>
                <a:ext uri="{FF2B5EF4-FFF2-40B4-BE49-F238E27FC236}">
                  <a16:creationId xmlns:a16="http://schemas.microsoft.com/office/drawing/2014/main" id="{CBBA17AC-C1AB-4BFC-A051-457275D1D6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244677"/>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16" name="Freeform: Shape 215">
              <a:extLst>
                <a:ext uri="{FF2B5EF4-FFF2-40B4-BE49-F238E27FC236}">
                  <a16:creationId xmlns:a16="http://schemas.microsoft.com/office/drawing/2014/main" id="{488E850C-90D5-4D0F-A57D-7809327EF3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17" name="Freeform: Shape 216">
              <a:extLst>
                <a:ext uri="{FF2B5EF4-FFF2-40B4-BE49-F238E27FC236}">
                  <a16:creationId xmlns:a16="http://schemas.microsoft.com/office/drawing/2014/main" id="{9F98D808-AB13-4D8D-B4C5-9D32153462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18" name="Freeform: Shape 217">
              <a:extLst>
                <a:ext uri="{FF2B5EF4-FFF2-40B4-BE49-F238E27FC236}">
                  <a16:creationId xmlns:a16="http://schemas.microsoft.com/office/drawing/2014/main" id="{95AFFBC0-FF37-4117-86FA-21ABDA17AB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19" name="Freeform: Shape 218">
              <a:extLst>
                <a:ext uri="{FF2B5EF4-FFF2-40B4-BE49-F238E27FC236}">
                  <a16:creationId xmlns:a16="http://schemas.microsoft.com/office/drawing/2014/main" id="{ED0AC42A-17B0-4154-968C-CAE2A04C28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24467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20" name="Freeform: Shape 219">
              <a:extLst>
                <a:ext uri="{FF2B5EF4-FFF2-40B4-BE49-F238E27FC236}">
                  <a16:creationId xmlns:a16="http://schemas.microsoft.com/office/drawing/2014/main" id="{4A7A31A0-8490-4B9D-B9CC-7FF28053EB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21" name="Freeform: Shape 220">
              <a:extLst>
                <a:ext uri="{FF2B5EF4-FFF2-40B4-BE49-F238E27FC236}">
                  <a16:creationId xmlns:a16="http://schemas.microsoft.com/office/drawing/2014/main" id="{8188899C-6A74-43D8-B36C-F86B278C89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038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222" name="Freeform: Shape 221">
              <a:extLst>
                <a:ext uri="{FF2B5EF4-FFF2-40B4-BE49-F238E27FC236}">
                  <a16:creationId xmlns:a16="http://schemas.microsoft.com/office/drawing/2014/main" id="{1537EAA6-95B6-4674-A7B9-40F9AB7F59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23" name="Freeform: Shape 222">
              <a:extLst>
                <a:ext uri="{FF2B5EF4-FFF2-40B4-BE49-F238E27FC236}">
                  <a16:creationId xmlns:a16="http://schemas.microsoft.com/office/drawing/2014/main" id="{F4B29507-C08F-4764-B703-0EB33A0FAC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24" name="Freeform: Shape 223">
              <a:extLst>
                <a:ext uri="{FF2B5EF4-FFF2-40B4-BE49-F238E27FC236}">
                  <a16:creationId xmlns:a16="http://schemas.microsoft.com/office/drawing/2014/main" id="{4200E500-6A99-47FC-A30F-FA4C85DA8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25" name="Freeform: Shape 224">
              <a:extLst>
                <a:ext uri="{FF2B5EF4-FFF2-40B4-BE49-F238E27FC236}">
                  <a16:creationId xmlns:a16="http://schemas.microsoft.com/office/drawing/2014/main" id="{9558677C-76AD-451F-AEEE-C5FEE4179C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26" name="Freeform: Shape 225">
              <a:extLst>
                <a:ext uri="{FF2B5EF4-FFF2-40B4-BE49-F238E27FC236}">
                  <a16:creationId xmlns:a16="http://schemas.microsoft.com/office/drawing/2014/main" id="{79E472E5-A81A-44E7-AEBA-C3A593497B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0382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27" name="Freeform: Shape 226">
              <a:extLst>
                <a:ext uri="{FF2B5EF4-FFF2-40B4-BE49-F238E27FC236}">
                  <a16:creationId xmlns:a16="http://schemas.microsoft.com/office/drawing/2014/main" id="{5CD54F54-9E41-4635-A533-6CC6515E13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28" name="Freeform: Shape 227">
              <a:extLst>
                <a:ext uri="{FF2B5EF4-FFF2-40B4-BE49-F238E27FC236}">
                  <a16:creationId xmlns:a16="http://schemas.microsoft.com/office/drawing/2014/main" id="{B22D6F46-74C0-49D9-8CD8-BC125E973D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630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229" name="Freeform: Shape 228">
              <a:extLst>
                <a:ext uri="{FF2B5EF4-FFF2-40B4-BE49-F238E27FC236}">
                  <a16:creationId xmlns:a16="http://schemas.microsoft.com/office/drawing/2014/main" id="{C6FAA6EC-EDF6-4522-ACD8-8D4F7FF872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30" name="Freeform: Shape 229">
              <a:extLst>
                <a:ext uri="{FF2B5EF4-FFF2-40B4-BE49-F238E27FC236}">
                  <a16:creationId xmlns:a16="http://schemas.microsoft.com/office/drawing/2014/main" id="{5F8364DC-ED1A-482D-A418-7941B199CB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31" name="Freeform: Shape 230">
              <a:extLst>
                <a:ext uri="{FF2B5EF4-FFF2-40B4-BE49-F238E27FC236}">
                  <a16:creationId xmlns:a16="http://schemas.microsoft.com/office/drawing/2014/main" id="{1896D361-70A8-4528-940B-F306550F88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32" name="Freeform: Shape 231">
              <a:extLst>
                <a:ext uri="{FF2B5EF4-FFF2-40B4-BE49-F238E27FC236}">
                  <a16:creationId xmlns:a16="http://schemas.microsoft.com/office/drawing/2014/main" id="{4D1CB00A-0CE1-4E25-ADCE-9562845F54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33" name="Freeform: Shape 232">
              <a:extLst>
                <a:ext uri="{FF2B5EF4-FFF2-40B4-BE49-F238E27FC236}">
                  <a16:creationId xmlns:a16="http://schemas.microsoft.com/office/drawing/2014/main" id="{E1B6761E-B7C6-4218-B95F-F6DEC0066D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630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34" name="Freeform: Shape 233">
              <a:extLst>
                <a:ext uri="{FF2B5EF4-FFF2-40B4-BE49-F238E27FC236}">
                  <a16:creationId xmlns:a16="http://schemas.microsoft.com/office/drawing/2014/main" id="{CA081177-DAC3-4667-91A1-4CC885D4A1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35" name="Freeform: Shape 234">
              <a:extLst>
                <a:ext uri="{FF2B5EF4-FFF2-40B4-BE49-F238E27FC236}">
                  <a16:creationId xmlns:a16="http://schemas.microsoft.com/office/drawing/2014/main" id="{435007DC-BB8D-43BA-9598-AE79AA262E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2222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236" name="Freeform: Shape 235">
              <a:extLst>
                <a:ext uri="{FF2B5EF4-FFF2-40B4-BE49-F238E27FC236}">
                  <a16:creationId xmlns:a16="http://schemas.microsoft.com/office/drawing/2014/main" id="{46628B8A-02EC-44EF-B52C-5EBAFBCF9C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37" name="Freeform: Shape 236">
              <a:extLst>
                <a:ext uri="{FF2B5EF4-FFF2-40B4-BE49-F238E27FC236}">
                  <a16:creationId xmlns:a16="http://schemas.microsoft.com/office/drawing/2014/main" id="{2DACEC99-8F4C-495C-8EAA-670A3A02ED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38" name="Freeform: Shape 237">
              <a:extLst>
                <a:ext uri="{FF2B5EF4-FFF2-40B4-BE49-F238E27FC236}">
                  <a16:creationId xmlns:a16="http://schemas.microsoft.com/office/drawing/2014/main" id="{C8EFEAD4-1425-4357-9D8A-F326DABC6E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39" name="Freeform: Shape 238">
              <a:extLst>
                <a:ext uri="{FF2B5EF4-FFF2-40B4-BE49-F238E27FC236}">
                  <a16:creationId xmlns:a16="http://schemas.microsoft.com/office/drawing/2014/main" id="{FDA70E94-A082-47D4-B4F8-142AEF1DC3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40" name="Freeform: Shape 239">
              <a:extLst>
                <a:ext uri="{FF2B5EF4-FFF2-40B4-BE49-F238E27FC236}">
                  <a16:creationId xmlns:a16="http://schemas.microsoft.com/office/drawing/2014/main" id="{10E96E8A-1EEA-4F1D-8CFE-12DC9B9E7A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42222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41" name="Freeform: Shape 240">
              <a:extLst>
                <a:ext uri="{FF2B5EF4-FFF2-40B4-BE49-F238E27FC236}">
                  <a16:creationId xmlns:a16="http://schemas.microsoft.com/office/drawing/2014/main" id="{B12D7CC4-A548-4FF7-A6B2-9151CFA9E3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42" name="Freeform: Shape 241">
              <a:extLst>
                <a:ext uri="{FF2B5EF4-FFF2-40B4-BE49-F238E27FC236}">
                  <a16:creationId xmlns:a16="http://schemas.microsoft.com/office/drawing/2014/main" id="{CB3F1C68-B597-4669-87F8-C80124ABE0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43" name="Freeform: Shape 242">
              <a:extLst>
                <a:ext uri="{FF2B5EF4-FFF2-40B4-BE49-F238E27FC236}">
                  <a16:creationId xmlns:a16="http://schemas.microsoft.com/office/drawing/2014/main" id="{A57037D2-0958-4F34-815F-C8CA7F86AE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44" name="Freeform: Shape 243">
              <a:extLst>
                <a:ext uri="{FF2B5EF4-FFF2-40B4-BE49-F238E27FC236}">
                  <a16:creationId xmlns:a16="http://schemas.microsoft.com/office/drawing/2014/main" id="{30AF3969-3F11-4157-B4B9-33B1314623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067039"/>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endParaRPr lang="en-US" dirty="0"/>
            </a:p>
          </p:txBody>
        </p:sp>
        <p:sp>
          <p:nvSpPr>
            <p:cNvPr id="245" name="Freeform: Shape 244">
              <a:extLst>
                <a:ext uri="{FF2B5EF4-FFF2-40B4-BE49-F238E27FC236}">
                  <a16:creationId xmlns:a16="http://schemas.microsoft.com/office/drawing/2014/main" id="{51D613E3-18F5-4426-ADEB-DEC123E16B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46" name="Freeform: Shape 245">
              <a:extLst>
                <a:ext uri="{FF2B5EF4-FFF2-40B4-BE49-F238E27FC236}">
                  <a16:creationId xmlns:a16="http://schemas.microsoft.com/office/drawing/2014/main" id="{1DC25548-A3A9-4018-A29B-6972D353F9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endParaRPr lang="en-US" dirty="0"/>
            </a:p>
          </p:txBody>
        </p:sp>
        <p:sp>
          <p:nvSpPr>
            <p:cNvPr id="247" name="Freeform: Shape 246">
              <a:extLst>
                <a:ext uri="{FF2B5EF4-FFF2-40B4-BE49-F238E27FC236}">
                  <a16:creationId xmlns:a16="http://schemas.microsoft.com/office/drawing/2014/main" id="{7EDE6372-94D2-435D-BD43-A20072D807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248" name="Freeform: Shape 247">
              <a:extLst>
                <a:ext uri="{FF2B5EF4-FFF2-40B4-BE49-F238E27FC236}">
                  <a16:creationId xmlns:a16="http://schemas.microsoft.com/office/drawing/2014/main" id="{729575A6-77E2-4199-8F0A-27C89330A0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26281"/>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49" name="Freeform: Shape 248">
              <a:extLst>
                <a:ext uri="{FF2B5EF4-FFF2-40B4-BE49-F238E27FC236}">
                  <a16:creationId xmlns:a16="http://schemas.microsoft.com/office/drawing/2014/main" id="{12EB506D-59AD-4011-80F8-36A2BDB954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50" name="Freeform: Shape 249">
              <a:extLst>
                <a:ext uri="{FF2B5EF4-FFF2-40B4-BE49-F238E27FC236}">
                  <a16:creationId xmlns:a16="http://schemas.microsoft.com/office/drawing/2014/main" id="{92FD46FA-14EB-46A2-B4A3-ECD1F49BAC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26281"/>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dirty="0"/>
            </a:p>
          </p:txBody>
        </p:sp>
        <p:sp>
          <p:nvSpPr>
            <p:cNvPr id="251" name="Freeform: Shape 250">
              <a:extLst>
                <a:ext uri="{FF2B5EF4-FFF2-40B4-BE49-F238E27FC236}">
                  <a16:creationId xmlns:a16="http://schemas.microsoft.com/office/drawing/2014/main" id="{1CD84E07-49A9-40E3-B34C-91C156C9C6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52" name="Freeform: Shape 251">
              <a:extLst>
                <a:ext uri="{FF2B5EF4-FFF2-40B4-BE49-F238E27FC236}">
                  <a16:creationId xmlns:a16="http://schemas.microsoft.com/office/drawing/2014/main" id="{F3090306-C384-44A0-8C38-77397133BA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dirty="0"/>
            </a:p>
          </p:txBody>
        </p:sp>
        <p:sp>
          <p:nvSpPr>
            <p:cNvPr id="253" name="Freeform: Shape 252">
              <a:extLst>
                <a:ext uri="{FF2B5EF4-FFF2-40B4-BE49-F238E27FC236}">
                  <a16:creationId xmlns:a16="http://schemas.microsoft.com/office/drawing/2014/main" id="{3515E97E-31A4-4273-AB55-8EAD74CB9E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2628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54" name="Freeform: Shape 253">
              <a:extLst>
                <a:ext uri="{FF2B5EF4-FFF2-40B4-BE49-F238E27FC236}">
                  <a16:creationId xmlns:a16="http://schemas.microsoft.com/office/drawing/2014/main" id="{792F63CA-0494-43E2-A0AA-37C35C8326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8543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55" name="Freeform: Shape 254">
              <a:extLst>
                <a:ext uri="{FF2B5EF4-FFF2-40B4-BE49-F238E27FC236}">
                  <a16:creationId xmlns:a16="http://schemas.microsoft.com/office/drawing/2014/main" id="{5389A040-E4CC-4CE7-8B9F-40ECA9ACE1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56" name="Freeform: Shape 255">
              <a:extLst>
                <a:ext uri="{FF2B5EF4-FFF2-40B4-BE49-F238E27FC236}">
                  <a16:creationId xmlns:a16="http://schemas.microsoft.com/office/drawing/2014/main" id="{1BA51B23-705C-49BE-B606-8A9B623E0A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85433"/>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257" name="Freeform: Shape 256">
              <a:extLst>
                <a:ext uri="{FF2B5EF4-FFF2-40B4-BE49-F238E27FC236}">
                  <a16:creationId xmlns:a16="http://schemas.microsoft.com/office/drawing/2014/main" id="{B16EF17A-F451-4B5B-9052-33A9116E9D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58" name="Freeform: Shape 257">
              <a:extLst>
                <a:ext uri="{FF2B5EF4-FFF2-40B4-BE49-F238E27FC236}">
                  <a16:creationId xmlns:a16="http://schemas.microsoft.com/office/drawing/2014/main" id="{1B20B7D1-27D7-4E1A-A317-E9E7A105A9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259" name="Freeform: Shape 258">
              <a:extLst>
                <a:ext uri="{FF2B5EF4-FFF2-40B4-BE49-F238E27FC236}">
                  <a16:creationId xmlns:a16="http://schemas.microsoft.com/office/drawing/2014/main" id="{1E3FADAF-FD1D-45B2-A40D-EBDD536E75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85432"/>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260" name="Freeform: Shape 259">
              <a:extLst>
                <a:ext uri="{FF2B5EF4-FFF2-40B4-BE49-F238E27FC236}">
                  <a16:creationId xmlns:a16="http://schemas.microsoft.com/office/drawing/2014/main" id="{301257BA-BCE2-4479-A04F-A9DBFAF92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244676"/>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61" name="Freeform: Shape 260">
              <a:extLst>
                <a:ext uri="{FF2B5EF4-FFF2-40B4-BE49-F238E27FC236}">
                  <a16:creationId xmlns:a16="http://schemas.microsoft.com/office/drawing/2014/main" id="{619D0ABC-04D9-405A-A52F-5EEC01762A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62" name="Freeform: Shape 261">
              <a:extLst>
                <a:ext uri="{FF2B5EF4-FFF2-40B4-BE49-F238E27FC236}">
                  <a16:creationId xmlns:a16="http://schemas.microsoft.com/office/drawing/2014/main" id="{123AE5C7-608A-47A7-B7A1-55662B70BF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244676"/>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dirty="0"/>
            </a:p>
          </p:txBody>
        </p:sp>
        <p:sp>
          <p:nvSpPr>
            <p:cNvPr id="263" name="Freeform: Shape 262">
              <a:extLst>
                <a:ext uri="{FF2B5EF4-FFF2-40B4-BE49-F238E27FC236}">
                  <a16:creationId xmlns:a16="http://schemas.microsoft.com/office/drawing/2014/main" id="{957BDA1A-3081-45EB-A31E-3F98EC6DC3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64" name="Freeform: Shape 263">
              <a:extLst>
                <a:ext uri="{FF2B5EF4-FFF2-40B4-BE49-F238E27FC236}">
                  <a16:creationId xmlns:a16="http://schemas.microsoft.com/office/drawing/2014/main" id="{683DDA50-C794-4DC5-8297-CFDEB8DCB4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dirty="0"/>
            </a:p>
          </p:txBody>
        </p:sp>
        <p:sp>
          <p:nvSpPr>
            <p:cNvPr id="265" name="Freeform: Shape 264">
              <a:extLst>
                <a:ext uri="{FF2B5EF4-FFF2-40B4-BE49-F238E27FC236}">
                  <a16:creationId xmlns:a16="http://schemas.microsoft.com/office/drawing/2014/main" id="{FA42024A-A832-4635-9CE6-B968232CE8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2446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66" name="Freeform: Shape 265">
              <a:extLst>
                <a:ext uri="{FF2B5EF4-FFF2-40B4-BE49-F238E27FC236}">
                  <a16:creationId xmlns:a16="http://schemas.microsoft.com/office/drawing/2014/main" id="{564D00AA-3E68-4F56-80A0-08D5DFFB61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67" name="Freeform: Shape 266">
              <a:extLst>
                <a:ext uri="{FF2B5EF4-FFF2-40B4-BE49-F238E27FC236}">
                  <a16:creationId xmlns:a16="http://schemas.microsoft.com/office/drawing/2014/main" id="{D988A711-E3E8-4172-AFE1-60E93FF10A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68" name="Freeform: Shape 267">
              <a:extLst>
                <a:ext uri="{FF2B5EF4-FFF2-40B4-BE49-F238E27FC236}">
                  <a16:creationId xmlns:a16="http://schemas.microsoft.com/office/drawing/2014/main" id="{7A89FF34-EE34-461C-A3EF-73AC3801B9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038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269" name="Freeform: Shape 268">
              <a:extLst>
                <a:ext uri="{FF2B5EF4-FFF2-40B4-BE49-F238E27FC236}">
                  <a16:creationId xmlns:a16="http://schemas.microsoft.com/office/drawing/2014/main" id="{80D55E43-BE59-444D-B32B-9C0306A126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70" name="Freeform: Shape 269">
              <a:extLst>
                <a:ext uri="{FF2B5EF4-FFF2-40B4-BE49-F238E27FC236}">
                  <a16:creationId xmlns:a16="http://schemas.microsoft.com/office/drawing/2014/main" id="{639C823F-B16B-4DF7-BA6E-0D832AAB27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271" name="Freeform: Shape 270">
              <a:extLst>
                <a:ext uri="{FF2B5EF4-FFF2-40B4-BE49-F238E27FC236}">
                  <a16:creationId xmlns:a16="http://schemas.microsoft.com/office/drawing/2014/main" id="{2E623C08-172F-41EA-90CB-59ED0D583B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72" name="Freeform: Shape 271">
              <a:extLst>
                <a:ext uri="{FF2B5EF4-FFF2-40B4-BE49-F238E27FC236}">
                  <a16:creationId xmlns:a16="http://schemas.microsoft.com/office/drawing/2014/main" id="{94C0577F-0FF9-47D5-8C6D-FC7B4CC318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73" name="Freeform: Shape 272">
              <a:extLst>
                <a:ext uri="{FF2B5EF4-FFF2-40B4-BE49-F238E27FC236}">
                  <a16:creationId xmlns:a16="http://schemas.microsoft.com/office/drawing/2014/main" id="{30C80E9D-7909-4C52-ACAD-80FF874F99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74" name="Freeform: Shape 273">
              <a:extLst>
                <a:ext uri="{FF2B5EF4-FFF2-40B4-BE49-F238E27FC236}">
                  <a16:creationId xmlns:a16="http://schemas.microsoft.com/office/drawing/2014/main" id="{2B9598CE-4E74-4A54-BAB8-59379D2114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63072"/>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dirty="0"/>
            </a:p>
          </p:txBody>
        </p:sp>
        <p:sp>
          <p:nvSpPr>
            <p:cNvPr id="275" name="Freeform: Shape 274">
              <a:extLst>
                <a:ext uri="{FF2B5EF4-FFF2-40B4-BE49-F238E27FC236}">
                  <a16:creationId xmlns:a16="http://schemas.microsoft.com/office/drawing/2014/main" id="{E7188EAA-47E1-4B73-8682-C74A0421BE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76" name="Freeform: Shape 275">
              <a:extLst>
                <a:ext uri="{FF2B5EF4-FFF2-40B4-BE49-F238E27FC236}">
                  <a16:creationId xmlns:a16="http://schemas.microsoft.com/office/drawing/2014/main" id="{36900E8B-61F2-411F-B29F-A9CDC6E811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dirty="0"/>
            </a:p>
          </p:txBody>
        </p:sp>
        <p:sp>
          <p:nvSpPr>
            <p:cNvPr id="277" name="Freeform: Shape 276">
              <a:extLst>
                <a:ext uri="{FF2B5EF4-FFF2-40B4-BE49-F238E27FC236}">
                  <a16:creationId xmlns:a16="http://schemas.microsoft.com/office/drawing/2014/main" id="{0A25598A-334A-487D-9604-4753EAE81E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630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78" name="Freeform: Shape 277">
              <a:extLst>
                <a:ext uri="{FF2B5EF4-FFF2-40B4-BE49-F238E27FC236}">
                  <a16:creationId xmlns:a16="http://schemas.microsoft.com/office/drawing/2014/main" id="{C8DBE472-045A-491C-AB7C-4153EE2B00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79" name="Freeform: Shape 278">
              <a:extLst>
                <a:ext uri="{FF2B5EF4-FFF2-40B4-BE49-F238E27FC236}">
                  <a16:creationId xmlns:a16="http://schemas.microsoft.com/office/drawing/2014/main" id="{2F6DD374-5D5F-48BB-8135-8F37EE2C23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80" name="Freeform: Shape 279">
              <a:extLst>
                <a:ext uri="{FF2B5EF4-FFF2-40B4-BE49-F238E27FC236}">
                  <a16:creationId xmlns:a16="http://schemas.microsoft.com/office/drawing/2014/main" id="{386B8A5A-00D0-4291-937B-931B3F19CD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422225"/>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281" name="Freeform: Shape 280">
              <a:extLst>
                <a:ext uri="{FF2B5EF4-FFF2-40B4-BE49-F238E27FC236}">
                  <a16:creationId xmlns:a16="http://schemas.microsoft.com/office/drawing/2014/main" id="{89C10BFA-8067-495D-810E-1F4085F7B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82" name="Freeform: Shape 281">
              <a:extLst>
                <a:ext uri="{FF2B5EF4-FFF2-40B4-BE49-F238E27FC236}">
                  <a16:creationId xmlns:a16="http://schemas.microsoft.com/office/drawing/2014/main" id="{51F94E69-8294-4AB3-A457-3BD4ACF085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283" name="Freeform: Shape 282">
              <a:extLst>
                <a:ext uri="{FF2B5EF4-FFF2-40B4-BE49-F238E27FC236}">
                  <a16:creationId xmlns:a16="http://schemas.microsoft.com/office/drawing/2014/main" id="{AD2859C5-45C5-4EE2-8272-0FA7A02353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4222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84" name="Freeform: Shape 283">
              <a:extLst>
                <a:ext uri="{FF2B5EF4-FFF2-40B4-BE49-F238E27FC236}">
                  <a16:creationId xmlns:a16="http://schemas.microsoft.com/office/drawing/2014/main" id="{14AFB321-1B9D-41AF-9686-8C689A3F4B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81374"/>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dirty="0"/>
            </a:p>
          </p:txBody>
        </p:sp>
        <p:sp>
          <p:nvSpPr>
            <p:cNvPr id="285" name="Freeform: Shape 284">
              <a:extLst>
                <a:ext uri="{FF2B5EF4-FFF2-40B4-BE49-F238E27FC236}">
                  <a16:creationId xmlns:a16="http://schemas.microsoft.com/office/drawing/2014/main" id="{5C4403F4-D893-4E4C-8DFE-E79AE6A62A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286" name="Freeform: Shape 285">
              <a:extLst>
                <a:ext uri="{FF2B5EF4-FFF2-40B4-BE49-F238E27FC236}">
                  <a16:creationId xmlns:a16="http://schemas.microsoft.com/office/drawing/2014/main" id="{BA894316-677B-4B51-AF19-0D3FAF96A7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87" name="Freeform: Shape 286">
              <a:extLst>
                <a:ext uri="{FF2B5EF4-FFF2-40B4-BE49-F238E27FC236}">
                  <a16:creationId xmlns:a16="http://schemas.microsoft.com/office/drawing/2014/main" id="{07FDE9AD-8F5A-44B0-AC7E-30148150D0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88" name="Freeform: Shape 287">
              <a:extLst>
                <a:ext uri="{FF2B5EF4-FFF2-40B4-BE49-F238E27FC236}">
                  <a16:creationId xmlns:a16="http://schemas.microsoft.com/office/drawing/2014/main" id="{A4D0E6BA-489D-4EA4-994E-225F7D078B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89" name="Freeform: Shape 288">
              <a:extLst>
                <a:ext uri="{FF2B5EF4-FFF2-40B4-BE49-F238E27FC236}">
                  <a16:creationId xmlns:a16="http://schemas.microsoft.com/office/drawing/2014/main" id="{7EDFBCCB-EC92-4860-BBDB-2EC6355FEE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290" name="Freeform: Shape 289">
              <a:extLst>
                <a:ext uri="{FF2B5EF4-FFF2-40B4-BE49-F238E27FC236}">
                  <a16:creationId xmlns:a16="http://schemas.microsoft.com/office/drawing/2014/main" id="{459DBA8E-2EB0-4C51-A161-2C595B89D4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91" name="Freeform: Shape 290">
              <a:extLst>
                <a:ext uri="{FF2B5EF4-FFF2-40B4-BE49-F238E27FC236}">
                  <a16:creationId xmlns:a16="http://schemas.microsoft.com/office/drawing/2014/main" id="{FB1BA285-9A95-49B7-A098-F38400D92B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4062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292" name="Freeform: Shape 291">
              <a:extLst>
                <a:ext uri="{FF2B5EF4-FFF2-40B4-BE49-F238E27FC236}">
                  <a16:creationId xmlns:a16="http://schemas.microsoft.com/office/drawing/2014/main" id="{D29C405E-90F5-4AB5-8B5F-3CA2F1815A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sp>
          <p:nvSpPr>
            <p:cNvPr id="293" name="Freeform: Shape 292">
              <a:extLst>
                <a:ext uri="{FF2B5EF4-FFF2-40B4-BE49-F238E27FC236}">
                  <a16:creationId xmlns:a16="http://schemas.microsoft.com/office/drawing/2014/main" id="{F7214FFD-3321-412F-9CA5-4BC6E874F9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94" name="Freeform: Shape 293">
              <a:extLst>
                <a:ext uri="{FF2B5EF4-FFF2-40B4-BE49-F238E27FC236}">
                  <a16:creationId xmlns:a16="http://schemas.microsoft.com/office/drawing/2014/main" id="{5F16C3D8-64A1-443D-92A7-EA97518A63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95" name="Freeform: Shape 294">
              <a:extLst>
                <a:ext uri="{FF2B5EF4-FFF2-40B4-BE49-F238E27FC236}">
                  <a16:creationId xmlns:a16="http://schemas.microsoft.com/office/drawing/2014/main" id="{7E4EFAB9-436A-4B6B-A16B-8DA3F614A8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96" name="Freeform: Shape 295">
              <a:extLst>
                <a:ext uri="{FF2B5EF4-FFF2-40B4-BE49-F238E27FC236}">
                  <a16:creationId xmlns:a16="http://schemas.microsoft.com/office/drawing/2014/main" id="{037DDFC3-D7A5-443D-8417-D723296DA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sp>
          <p:nvSpPr>
            <p:cNvPr id="297" name="Freeform: Shape 296">
              <a:extLst>
                <a:ext uri="{FF2B5EF4-FFF2-40B4-BE49-F238E27FC236}">
                  <a16:creationId xmlns:a16="http://schemas.microsoft.com/office/drawing/2014/main" id="{253AC142-F4B4-47E8-BBEE-F7D0F8547F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98" name="Freeform: Shape 297">
              <a:extLst>
                <a:ext uri="{FF2B5EF4-FFF2-40B4-BE49-F238E27FC236}">
                  <a16:creationId xmlns:a16="http://schemas.microsoft.com/office/drawing/2014/main" id="{890AAA82-94E2-41D0-AE92-9C87195CCB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9977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299" name="Freeform: Shape 298">
              <a:extLst>
                <a:ext uri="{FF2B5EF4-FFF2-40B4-BE49-F238E27FC236}">
                  <a16:creationId xmlns:a16="http://schemas.microsoft.com/office/drawing/2014/main" id="{FD33B856-EF4E-40FC-BDA0-9E26203D03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9977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00" name="Freeform: Shape 299">
              <a:extLst>
                <a:ext uri="{FF2B5EF4-FFF2-40B4-BE49-F238E27FC236}">
                  <a16:creationId xmlns:a16="http://schemas.microsoft.com/office/drawing/2014/main" id="{24AEBF58-C8A2-4D00-9AFB-B5012AEA36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01" name="Freeform: Shape 300">
              <a:extLst>
                <a:ext uri="{FF2B5EF4-FFF2-40B4-BE49-F238E27FC236}">
                  <a16:creationId xmlns:a16="http://schemas.microsoft.com/office/drawing/2014/main" id="{21270E55-4211-4529-BDC3-29B80BDF50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02" name="Freeform: Shape 301">
              <a:extLst>
                <a:ext uri="{FF2B5EF4-FFF2-40B4-BE49-F238E27FC236}">
                  <a16:creationId xmlns:a16="http://schemas.microsoft.com/office/drawing/2014/main" id="{16DD7E91-EFBB-4DD7-B30F-4A13C20BED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03" name="Freeform: Shape 302">
              <a:extLst>
                <a:ext uri="{FF2B5EF4-FFF2-40B4-BE49-F238E27FC236}">
                  <a16:creationId xmlns:a16="http://schemas.microsoft.com/office/drawing/2014/main" id="{96260F31-66FB-4E2C-801E-701C2B859A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599770"/>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04" name="Freeform: Shape 303">
              <a:extLst>
                <a:ext uri="{FF2B5EF4-FFF2-40B4-BE49-F238E27FC236}">
                  <a16:creationId xmlns:a16="http://schemas.microsoft.com/office/drawing/2014/main" id="{B5FEE1C9-3961-4400-AD3E-B5AD93A474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05" name="Freeform: Shape 304">
              <a:extLst>
                <a:ext uri="{FF2B5EF4-FFF2-40B4-BE49-F238E27FC236}">
                  <a16:creationId xmlns:a16="http://schemas.microsoft.com/office/drawing/2014/main" id="{34E1BE05-269F-4A13-99FE-2A973A0E77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7" y="365901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306" name="Freeform: Shape 305">
              <a:extLst>
                <a:ext uri="{FF2B5EF4-FFF2-40B4-BE49-F238E27FC236}">
                  <a16:creationId xmlns:a16="http://schemas.microsoft.com/office/drawing/2014/main" id="{2D591FBD-65C6-46C4-AF19-875D652DCF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2" y="365901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07" name="Freeform: Shape 306">
              <a:extLst>
                <a:ext uri="{FF2B5EF4-FFF2-40B4-BE49-F238E27FC236}">
                  <a16:creationId xmlns:a16="http://schemas.microsoft.com/office/drawing/2014/main" id="{85F7E635-CB45-4346-BBFB-10FF0576AF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2"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08" name="Freeform: Shape 307">
              <a:extLst>
                <a:ext uri="{FF2B5EF4-FFF2-40B4-BE49-F238E27FC236}">
                  <a16:creationId xmlns:a16="http://schemas.microsoft.com/office/drawing/2014/main" id="{3BDAC885-F0B3-4D66-8587-4384652983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09" name="Freeform: Shape 308">
              <a:extLst>
                <a:ext uri="{FF2B5EF4-FFF2-40B4-BE49-F238E27FC236}">
                  <a16:creationId xmlns:a16="http://schemas.microsoft.com/office/drawing/2014/main" id="{3427A7E1-71C9-42CC-9CAF-53642DC4D0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10" name="Freeform: Shape 309">
              <a:extLst>
                <a:ext uri="{FF2B5EF4-FFF2-40B4-BE49-F238E27FC236}">
                  <a16:creationId xmlns:a16="http://schemas.microsoft.com/office/drawing/2014/main" id="{20BF60C4-2E5D-473E-96B6-D22BB8536F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65901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11" name="Freeform: Shape 310">
              <a:extLst>
                <a:ext uri="{FF2B5EF4-FFF2-40B4-BE49-F238E27FC236}">
                  <a16:creationId xmlns:a16="http://schemas.microsoft.com/office/drawing/2014/main" id="{C4703732-1088-4448-ACC0-D8BD901B2C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12" name="Freeform: Shape 311">
              <a:extLst>
                <a:ext uri="{FF2B5EF4-FFF2-40B4-BE49-F238E27FC236}">
                  <a16:creationId xmlns:a16="http://schemas.microsoft.com/office/drawing/2014/main" id="{6777D706-23BF-4962-98D3-D5AE7DF4EC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9" y="371816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313" name="Freeform: Shape 312">
              <a:extLst>
                <a:ext uri="{FF2B5EF4-FFF2-40B4-BE49-F238E27FC236}">
                  <a16:creationId xmlns:a16="http://schemas.microsoft.com/office/drawing/2014/main" id="{783FF777-4C59-44D0-9441-2B40E0A70E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4" y="371816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14" name="Freeform: Shape 313">
              <a:extLst>
                <a:ext uri="{FF2B5EF4-FFF2-40B4-BE49-F238E27FC236}">
                  <a16:creationId xmlns:a16="http://schemas.microsoft.com/office/drawing/2014/main" id="{2037F33C-65F4-44B6-9CB2-D32D1552C6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4"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15" name="Freeform: Shape 314">
              <a:extLst>
                <a:ext uri="{FF2B5EF4-FFF2-40B4-BE49-F238E27FC236}">
                  <a16:creationId xmlns:a16="http://schemas.microsoft.com/office/drawing/2014/main" id="{E73BA403-F3FD-4D76-A516-5698375D64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16" name="Freeform: Shape 315">
              <a:extLst>
                <a:ext uri="{FF2B5EF4-FFF2-40B4-BE49-F238E27FC236}">
                  <a16:creationId xmlns:a16="http://schemas.microsoft.com/office/drawing/2014/main" id="{0AF0D29B-415A-4327-A4B4-B5DC8F0AC0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17" name="Freeform: Shape 316">
              <a:extLst>
                <a:ext uri="{FF2B5EF4-FFF2-40B4-BE49-F238E27FC236}">
                  <a16:creationId xmlns:a16="http://schemas.microsoft.com/office/drawing/2014/main" id="{374A9388-F55E-4F94-817D-5BFF0B59E7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71816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18" name="Freeform: Shape 317">
              <a:extLst>
                <a:ext uri="{FF2B5EF4-FFF2-40B4-BE49-F238E27FC236}">
                  <a16:creationId xmlns:a16="http://schemas.microsoft.com/office/drawing/2014/main" id="{30C52183-F223-4E0A-B713-C91589CEB8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5"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19" name="Freeform: Shape 318">
              <a:extLst>
                <a:ext uri="{FF2B5EF4-FFF2-40B4-BE49-F238E27FC236}">
                  <a16:creationId xmlns:a16="http://schemas.microsoft.com/office/drawing/2014/main" id="{A6BEE030-DC6B-4CB1-A01B-95CC825525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40" y="377741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320" name="Freeform: Shape 319">
              <a:extLst>
                <a:ext uri="{FF2B5EF4-FFF2-40B4-BE49-F238E27FC236}">
                  <a16:creationId xmlns:a16="http://schemas.microsoft.com/office/drawing/2014/main" id="{2D41CF67-37BB-443C-85CF-2A05174FD4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5"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sp>
          <p:nvSpPr>
            <p:cNvPr id="321" name="Freeform: Shape 320">
              <a:extLst>
                <a:ext uri="{FF2B5EF4-FFF2-40B4-BE49-F238E27FC236}">
                  <a16:creationId xmlns:a16="http://schemas.microsoft.com/office/drawing/2014/main" id="{65A449CF-396F-45B8-B268-6824A4E89B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6"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22" name="Freeform: Shape 321">
              <a:extLst>
                <a:ext uri="{FF2B5EF4-FFF2-40B4-BE49-F238E27FC236}">
                  <a16:creationId xmlns:a16="http://schemas.microsoft.com/office/drawing/2014/main" id="{9C20A7EF-7013-4D6C-ADD8-868A931DF2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83"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23" name="Freeform: Shape 322">
              <a:extLst>
                <a:ext uri="{FF2B5EF4-FFF2-40B4-BE49-F238E27FC236}">
                  <a16:creationId xmlns:a16="http://schemas.microsoft.com/office/drawing/2014/main" id="{F787692C-3BA9-4D4D-82F8-E497797AAE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35"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24" name="Freeform: Shape 323">
              <a:extLst>
                <a:ext uri="{FF2B5EF4-FFF2-40B4-BE49-F238E27FC236}">
                  <a16:creationId xmlns:a16="http://schemas.microsoft.com/office/drawing/2014/main" id="{A6D539D6-A55E-40F5-83AC-A773405241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82"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sp>
          <p:nvSpPr>
            <p:cNvPr id="325" name="Freeform: Shape 324">
              <a:extLst>
                <a:ext uri="{FF2B5EF4-FFF2-40B4-BE49-F238E27FC236}">
                  <a16:creationId xmlns:a16="http://schemas.microsoft.com/office/drawing/2014/main" id="{D4D7922F-CA55-4202-B99F-ED303E7044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31"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26" name="Freeform: Shape 325">
              <a:extLst>
                <a:ext uri="{FF2B5EF4-FFF2-40B4-BE49-F238E27FC236}">
                  <a16:creationId xmlns:a16="http://schemas.microsoft.com/office/drawing/2014/main" id="{4120C846-A602-4B6C-9C07-11D2B0F8A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481374"/>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327" name="Freeform: Shape 326">
              <a:extLst>
                <a:ext uri="{FF2B5EF4-FFF2-40B4-BE49-F238E27FC236}">
                  <a16:creationId xmlns:a16="http://schemas.microsoft.com/office/drawing/2014/main" id="{84B5D527-4684-45F5-84CE-73642492DB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328" name="Freeform: Shape 327">
              <a:extLst>
                <a:ext uri="{FF2B5EF4-FFF2-40B4-BE49-F238E27FC236}">
                  <a16:creationId xmlns:a16="http://schemas.microsoft.com/office/drawing/2014/main" id="{FF31CF21-8169-4D45-A115-9CF8D37189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481374"/>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endParaRPr lang="en-US" dirty="0"/>
            </a:p>
          </p:txBody>
        </p:sp>
        <p:sp>
          <p:nvSpPr>
            <p:cNvPr id="329" name="Freeform: Shape 328">
              <a:extLst>
                <a:ext uri="{FF2B5EF4-FFF2-40B4-BE49-F238E27FC236}">
                  <a16:creationId xmlns:a16="http://schemas.microsoft.com/office/drawing/2014/main" id="{DA8762B9-9CD8-4676-93F5-6C9358A940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330" name="Freeform: Shape 329">
              <a:extLst>
                <a:ext uri="{FF2B5EF4-FFF2-40B4-BE49-F238E27FC236}">
                  <a16:creationId xmlns:a16="http://schemas.microsoft.com/office/drawing/2014/main" id="{A183E80A-70D1-4F52-A92D-D396648CCB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endParaRPr lang="en-US" dirty="0"/>
            </a:p>
          </p:txBody>
        </p:sp>
        <p:sp>
          <p:nvSpPr>
            <p:cNvPr id="331" name="Freeform: Shape 330">
              <a:extLst>
                <a:ext uri="{FF2B5EF4-FFF2-40B4-BE49-F238E27FC236}">
                  <a16:creationId xmlns:a16="http://schemas.microsoft.com/office/drawing/2014/main" id="{83FBB0F7-E17E-4890-9B66-3625BA1468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48137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332" name="Freeform: Shape 331">
              <a:extLst>
                <a:ext uri="{FF2B5EF4-FFF2-40B4-BE49-F238E27FC236}">
                  <a16:creationId xmlns:a16="http://schemas.microsoft.com/office/drawing/2014/main" id="{708E7BF1-2D4D-44AB-A5CC-0ED91B8462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4062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33" name="Freeform: Shape 332">
              <a:extLst>
                <a:ext uri="{FF2B5EF4-FFF2-40B4-BE49-F238E27FC236}">
                  <a16:creationId xmlns:a16="http://schemas.microsoft.com/office/drawing/2014/main" id="{4B468C4E-6F63-4172-AE1F-8965744DBC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4062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34" name="Freeform: Shape 333">
              <a:extLst>
                <a:ext uri="{FF2B5EF4-FFF2-40B4-BE49-F238E27FC236}">
                  <a16:creationId xmlns:a16="http://schemas.microsoft.com/office/drawing/2014/main" id="{974C7149-F567-4D55-8F48-511DCF3A81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406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335" name="Freeform: Shape 334">
              <a:extLst>
                <a:ext uri="{FF2B5EF4-FFF2-40B4-BE49-F238E27FC236}">
                  <a16:creationId xmlns:a16="http://schemas.microsoft.com/office/drawing/2014/main" id="{54A551FA-7E10-4D28-9A10-B9A06C0780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406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36" name="Freeform: Shape 335">
              <a:extLst>
                <a:ext uri="{FF2B5EF4-FFF2-40B4-BE49-F238E27FC236}">
                  <a16:creationId xmlns:a16="http://schemas.microsoft.com/office/drawing/2014/main" id="{1D04F3C0-CE2C-4B8D-A5BD-0E994FD8D9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406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337" name="Freeform: Shape 336">
              <a:extLst>
                <a:ext uri="{FF2B5EF4-FFF2-40B4-BE49-F238E27FC236}">
                  <a16:creationId xmlns:a16="http://schemas.microsoft.com/office/drawing/2014/main" id="{D2EA9230-DD52-48A9-B268-56744EA506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40631"/>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sp>
          <p:nvSpPr>
            <p:cNvPr id="338" name="Freeform: Shape 337">
              <a:extLst>
                <a:ext uri="{FF2B5EF4-FFF2-40B4-BE49-F238E27FC236}">
                  <a16:creationId xmlns:a16="http://schemas.microsoft.com/office/drawing/2014/main" id="{043A05F5-A8CF-4D01-AF12-95D1ECAE46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997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39" name="Freeform: Shape 338">
              <a:extLst>
                <a:ext uri="{FF2B5EF4-FFF2-40B4-BE49-F238E27FC236}">
                  <a16:creationId xmlns:a16="http://schemas.microsoft.com/office/drawing/2014/main" id="{1F47C6BC-BD1A-4291-B018-05E5A72E4B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40" name="Freeform: Shape 339">
              <a:extLst>
                <a:ext uri="{FF2B5EF4-FFF2-40B4-BE49-F238E27FC236}">
                  <a16:creationId xmlns:a16="http://schemas.microsoft.com/office/drawing/2014/main" id="{E5B89844-FD17-4048-A3F5-35E390C6EF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997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341" name="Freeform: Shape 340">
              <a:extLst>
                <a:ext uri="{FF2B5EF4-FFF2-40B4-BE49-F238E27FC236}">
                  <a16:creationId xmlns:a16="http://schemas.microsoft.com/office/drawing/2014/main" id="{B5593F34-8B0E-4D34-9781-B594E2F5D7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42" name="Freeform: Shape 341">
              <a:extLst>
                <a:ext uri="{FF2B5EF4-FFF2-40B4-BE49-F238E27FC236}">
                  <a16:creationId xmlns:a16="http://schemas.microsoft.com/office/drawing/2014/main" id="{4428E4BB-2263-4D19-8254-C9B54B856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9978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343" name="Freeform: Shape 342">
              <a:extLst>
                <a:ext uri="{FF2B5EF4-FFF2-40B4-BE49-F238E27FC236}">
                  <a16:creationId xmlns:a16="http://schemas.microsoft.com/office/drawing/2014/main" id="{2366216E-6EA2-4872-8370-C5EC22520F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9978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44" name="Freeform: Shape 343">
              <a:extLst>
                <a:ext uri="{FF2B5EF4-FFF2-40B4-BE49-F238E27FC236}">
                  <a16:creationId xmlns:a16="http://schemas.microsoft.com/office/drawing/2014/main" id="{D66F8E3F-BF33-4F99-A1F0-EB5885BF2C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6590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45" name="Freeform: Shape 344">
              <a:extLst>
                <a:ext uri="{FF2B5EF4-FFF2-40B4-BE49-F238E27FC236}">
                  <a16:creationId xmlns:a16="http://schemas.microsoft.com/office/drawing/2014/main" id="{EB506747-ED9D-43EA-BD67-DF7971849E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46" name="Freeform: Shape 345">
              <a:extLst>
                <a:ext uri="{FF2B5EF4-FFF2-40B4-BE49-F238E27FC236}">
                  <a16:creationId xmlns:a16="http://schemas.microsoft.com/office/drawing/2014/main" id="{AC803CE8-FFF7-40EA-AF62-102724C324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6590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347" name="Freeform: Shape 346">
              <a:extLst>
                <a:ext uri="{FF2B5EF4-FFF2-40B4-BE49-F238E27FC236}">
                  <a16:creationId xmlns:a16="http://schemas.microsoft.com/office/drawing/2014/main" id="{7EF6FFCA-06CC-4395-AEB0-425719A42D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48" name="Freeform: Shape 347">
              <a:extLst>
                <a:ext uri="{FF2B5EF4-FFF2-40B4-BE49-F238E27FC236}">
                  <a16:creationId xmlns:a16="http://schemas.microsoft.com/office/drawing/2014/main" id="{0D95F285-AAC0-4F32-8665-2677878BD3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349" name="Freeform: Shape 348">
              <a:extLst>
                <a:ext uri="{FF2B5EF4-FFF2-40B4-BE49-F238E27FC236}">
                  <a16:creationId xmlns:a16="http://schemas.microsoft.com/office/drawing/2014/main" id="{8DFCCA2E-BF12-4D26-A5A4-A03387546A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50" name="Freeform: Shape 349">
              <a:extLst>
                <a:ext uri="{FF2B5EF4-FFF2-40B4-BE49-F238E27FC236}">
                  <a16:creationId xmlns:a16="http://schemas.microsoft.com/office/drawing/2014/main" id="{2ABEAC60-6AC3-4D6A-95F9-2E79F6BE00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7181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51" name="Freeform: Shape 350">
              <a:extLst>
                <a:ext uri="{FF2B5EF4-FFF2-40B4-BE49-F238E27FC236}">
                  <a16:creationId xmlns:a16="http://schemas.microsoft.com/office/drawing/2014/main" id="{FA6015B7-49FE-4729-B2F4-585F0F305F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52" name="Freeform: Shape 351">
              <a:extLst>
                <a:ext uri="{FF2B5EF4-FFF2-40B4-BE49-F238E27FC236}">
                  <a16:creationId xmlns:a16="http://schemas.microsoft.com/office/drawing/2014/main" id="{D611DEB1-76FE-4625-9449-88E52D15F4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71817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353" name="Freeform: Shape 352">
              <a:extLst>
                <a:ext uri="{FF2B5EF4-FFF2-40B4-BE49-F238E27FC236}">
                  <a16:creationId xmlns:a16="http://schemas.microsoft.com/office/drawing/2014/main" id="{97F031C1-1AA7-4CA7-ADD3-E0577626E1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54" name="Freeform: Shape 353">
              <a:extLst>
                <a:ext uri="{FF2B5EF4-FFF2-40B4-BE49-F238E27FC236}">
                  <a16:creationId xmlns:a16="http://schemas.microsoft.com/office/drawing/2014/main" id="{96F5D0CB-22E6-4536-8403-F42527F31F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71817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355" name="Freeform: Shape 354">
              <a:extLst>
                <a:ext uri="{FF2B5EF4-FFF2-40B4-BE49-F238E27FC236}">
                  <a16:creationId xmlns:a16="http://schemas.microsoft.com/office/drawing/2014/main" id="{A32718AB-7401-4F66-9C77-E06C3CF7CD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71817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56" name="Freeform: Shape 355">
              <a:extLst>
                <a:ext uri="{FF2B5EF4-FFF2-40B4-BE49-F238E27FC236}">
                  <a16:creationId xmlns:a16="http://schemas.microsoft.com/office/drawing/2014/main" id="{85B6B5F1-D1E4-45A3-8117-348D02D2A3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2" y="3777419"/>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57" name="Freeform: Shape 356">
              <a:extLst>
                <a:ext uri="{FF2B5EF4-FFF2-40B4-BE49-F238E27FC236}">
                  <a16:creationId xmlns:a16="http://schemas.microsoft.com/office/drawing/2014/main" id="{534869FD-184C-42DB-B9DA-293DB67E5E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2" y="377741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58" name="Freeform: Shape 357">
              <a:extLst>
                <a:ext uri="{FF2B5EF4-FFF2-40B4-BE49-F238E27FC236}">
                  <a16:creationId xmlns:a16="http://schemas.microsoft.com/office/drawing/2014/main" id="{A781504F-CAFD-4201-B288-8B4A809B43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8" y="3777419"/>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dirty="0"/>
            </a:p>
          </p:txBody>
        </p:sp>
        <p:sp>
          <p:nvSpPr>
            <p:cNvPr id="359" name="Freeform: Shape 358">
              <a:extLst>
                <a:ext uri="{FF2B5EF4-FFF2-40B4-BE49-F238E27FC236}">
                  <a16:creationId xmlns:a16="http://schemas.microsoft.com/office/drawing/2014/main" id="{D9FC8348-2BA6-4631-8AA7-D63CD898C5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4" y="3777383"/>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60" name="Freeform: Shape 359">
              <a:extLst>
                <a:ext uri="{FF2B5EF4-FFF2-40B4-BE49-F238E27FC236}">
                  <a16:creationId xmlns:a16="http://schemas.microsoft.com/office/drawing/2014/main" id="{C1AF95A2-64EA-45E2-A43B-1EBD569109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87" y="37774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dirty="0"/>
            </a:p>
          </p:txBody>
        </p:sp>
        <p:sp>
          <p:nvSpPr>
            <p:cNvPr id="361" name="Freeform: Shape 360">
              <a:extLst>
                <a:ext uri="{FF2B5EF4-FFF2-40B4-BE49-F238E27FC236}">
                  <a16:creationId xmlns:a16="http://schemas.microsoft.com/office/drawing/2014/main" id="{CFC80050-240D-434A-BFCB-DE4DA4FAFB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grpSp>
      <p:sp>
        <p:nvSpPr>
          <p:cNvPr id="2" name="TextBox 1">
            <a:extLst>
              <a:ext uri="{FF2B5EF4-FFF2-40B4-BE49-F238E27FC236}">
                <a16:creationId xmlns:a16="http://schemas.microsoft.com/office/drawing/2014/main" id="{B398B124-F522-A83F-DD11-CF31D8BBF45C}"/>
              </a:ext>
            </a:extLst>
          </p:cNvPr>
          <p:cNvSpPr txBox="1"/>
          <p:nvPr/>
        </p:nvSpPr>
        <p:spPr>
          <a:xfrm>
            <a:off x="6487740" y="1131874"/>
            <a:ext cx="4974771" cy="4351338"/>
          </a:xfrm>
          <a:prstGeom prst="rect">
            <a:avLst/>
          </a:prstGeom>
        </p:spPr>
        <p:txBody>
          <a:bodyPr vert="horz" lIns="91440" tIns="45720" rIns="91440" bIns="45720" rtlCol="0">
            <a:normAutofit lnSpcReduction="10000"/>
          </a:bodyPr>
          <a:lstStyle/>
          <a:p>
            <a:pPr marL="857250" indent="-342900">
              <a:lnSpc>
                <a:spcPct val="90000"/>
              </a:lnSpc>
              <a:spcAft>
                <a:spcPts val="600"/>
              </a:spcAft>
              <a:buFont typeface="+mj-lt"/>
              <a:buAutoNum type="arabicPeriod"/>
            </a:pPr>
            <a:r>
              <a:rPr lang="en-US" sz="2800" b="0" i="0" dirty="0">
                <a:solidFill>
                  <a:schemeClr val="bg1"/>
                </a:solidFill>
                <a:effectLst/>
              </a:rPr>
              <a:t>The other perspective believes individual cell monitoring is a violation of privacy for the inmate.</a:t>
            </a:r>
          </a:p>
          <a:p>
            <a:pPr marL="857250" indent="-342900">
              <a:lnSpc>
                <a:spcPct val="90000"/>
              </a:lnSpc>
              <a:spcAft>
                <a:spcPts val="600"/>
              </a:spcAft>
              <a:buFont typeface="+mj-lt"/>
              <a:buAutoNum type="arabicPeriod"/>
            </a:pPr>
            <a:endParaRPr lang="en-US" sz="2800" b="0" i="0" dirty="0">
              <a:solidFill>
                <a:schemeClr val="bg1"/>
              </a:solidFill>
              <a:effectLst/>
            </a:endParaRPr>
          </a:p>
          <a:p>
            <a:pPr marL="857250" indent="-342900">
              <a:lnSpc>
                <a:spcPct val="90000"/>
              </a:lnSpc>
              <a:spcAft>
                <a:spcPts val="600"/>
              </a:spcAft>
              <a:buFont typeface="+mj-lt"/>
              <a:buAutoNum type="arabicPeriod"/>
            </a:pPr>
            <a:r>
              <a:rPr lang="en-US" sz="2800" b="0" i="0" dirty="0">
                <a:solidFill>
                  <a:schemeClr val="bg1"/>
                </a:solidFill>
                <a:effectLst/>
              </a:rPr>
              <a:t>Thorough knowledge of facility policy and state law is an important consideration when designing and installing surveillance systems.</a:t>
            </a:r>
            <a:endParaRPr lang="en-US" sz="2800" dirty="0">
              <a:solidFill>
                <a:schemeClr val="bg1"/>
              </a:solidFill>
            </a:endParaRPr>
          </a:p>
        </p:txBody>
      </p:sp>
    </p:spTree>
    <p:extLst>
      <p:ext uri="{BB962C8B-B14F-4D97-AF65-F5344CB8AC3E}">
        <p14:creationId xmlns:p14="http://schemas.microsoft.com/office/powerpoint/2010/main" val="14873221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A99050EE-26AF-4253-BD50-F0FCD965A8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284" y="575361"/>
            <a:ext cx="5707277" cy="5707277"/>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ABA5603-6470-FA1B-152F-B3F9EA488DFE}"/>
              </a:ext>
            </a:extLst>
          </p:cNvPr>
          <p:cNvSpPr>
            <a:spLocks noGrp="1"/>
          </p:cNvSpPr>
          <p:nvPr>
            <p:ph type="ctrTitle" idx="4294967295"/>
          </p:nvPr>
        </p:nvSpPr>
        <p:spPr>
          <a:xfrm>
            <a:off x="480284" y="1678911"/>
            <a:ext cx="5707277" cy="3587786"/>
          </a:xfrm>
        </p:spPr>
        <p:txBody>
          <a:bodyPr vert="horz" lIns="91440" tIns="45720" rIns="91440" bIns="45720" rtlCol="0" anchor="ctr">
            <a:normAutofit fontScale="90000"/>
          </a:bodyPr>
          <a:lstStyle/>
          <a:p>
            <a:pPr algn="ctr"/>
            <a:br>
              <a:rPr lang="en-US" sz="3400" b="1" kern="1200" dirty="0">
                <a:solidFill>
                  <a:schemeClr val="bg1"/>
                </a:solidFill>
                <a:latin typeface="+mj-lt"/>
                <a:ea typeface="+mj-ea"/>
                <a:cs typeface="+mj-cs"/>
              </a:rPr>
            </a:br>
            <a:br>
              <a:rPr lang="en-US" sz="3400" b="1" kern="1200" dirty="0">
                <a:solidFill>
                  <a:schemeClr val="bg1"/>
                </a:solidFill>
                <a:latin typeface="+mj-lt"/>
                <a:ea typeface="+mj-ea"/>
                <a:cs typeface="+mj-cs"/>
              </a:rPr>
            </a:br>
            <a:br>
              <a:rPr lang="en-US" sz="3400" b="1" kern="1200" dirty="0">
                <a:solidFill>
                  <a:schemeClr val="bg1"/>
                </a:solidFill>
                <a:latin typeface="+mj-lt"/>
                <a:ea typeface="+mj-ea"/>
                <a:cs typeface="+mj-cs"/>
              </a:rPr>
            </a:br>
            <a:r>
              <a:rPr lang="en-US" sz="7300" b="1" kern="1200" dirty="0">
                <a:solidFill>
                  <a:schemeClr val="bg1"/>
                </a:solidFill>
                <a:latin typeface="+mj-lt"/>
                <a:ea typeface="+mj-ea"/>
                <a:cs typeface="+mj-cs"/>
              </a:rPr>
              <a:t>ETHICAL ISSUES</a:t>
            </a:r>
            <a:br>
              <a:rPr lang="en-US" sz="3400" b="1" kern="1200" dirty="0">
                <a:solidFill>
                  <a:schemeClr val="bg1"/>
                </a:solidFill>
                <a:latin typeface="+mj-lt"/>
                <a:ea typeface="+mj-ea"/>
                <a:cs typeface="+mj-cs"/>
              </a:rPr>
            </a:br>
            <a:r>
              <a:rPr lang="en-US" sz="3400" b="1" kern="1200" dirty="0">
                <a:solidFill>
                  <a:schemeClr val="bg1"/>
                </a:solidFill>
                <a:latin typeface="+mj-lt"/>
                <a:ea typeface="+mj-ea"/>
                <a:cs typeface="+mj-cs"/>
              </a:rPr>
              <a:t> </a:t>
            </a:r>
            <a:br>
              <a:rPr lang="en-US" sz="3400" b="1" kern="1200" dirty="0">
                <a:solidFill>
                  <a:schemeClr val="bg1"/>
                </a:solidFill>
                <a:latin typeface="+mj-lt"/>
                <a:ea typeface="+mj-ea"/>
                <a:cs typeface="+mj-cs"/>
              </a:rPr>
            </a:br>
            <a:br>
              <a:rPr lang="en-US" sz="3400" b="1" kern="1200" dirty="0">
                <a:solidFill>
                  <a:schemeClr val="bg1"/>
                </a:solidFill>
                <a:latin typeface="+mj-lt"/>
                <a:ea typeface="+mj-ea"/>
                <a:cs typeface="+mj-cs"/>
              </a:rPr>
            </a:br>
            <a:r>
              <a:rPr lang="en-US" sz="3400" b="1" kern="1200" dirty="0">
                <a:solidFill>
                  <a:schemeClr val="bg1"/>
                </a:solidFill>
                <a:latin typeface="+mj-lt"/>
                <a:ea typeface="+mj-ea"/>
                <a:cs typeface="+mj-cs"/>
              </a:rPr>
              <a:t> </a:t>
            </a:r>
          </a:p>
        </p:txBody>
      </p:sp>
      <p:grpSp>
        <p:nvGrpSpPr>
          <p:cNvPr id="12" name="Graphic 190">
            <a:extLst>
              <a:ext uri="{FF2B5EF4-FFF2-40B4-BE49-F238E27FC236}">
                <a16:creationId xmlns:a16="http://schemas.microsoft.com/office/drawing/2014/main" id="{00E015F5-1A99-4E40-BC3D-7707802996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93117" y="1193254"/>
            <a:ext cx="1291642" cy="429215"/>
            <a:chOff x="2504802" y="1755501"/>
            <a:chExt cx="1598829" cy="531293"/>
          </a:xfrm>
          <a:solidFill>
            <a:schemeClr val="bg1"/>
          </a:solidFill>
        </p:grpSpPr>
        <p:sp>
          <p:nvSpPr>
            <p:cNvPr id="13" name="Freeform: Shape 12">
              <a:extLst>
                <a:ext uri="{FF2B5EF4-FFF2-40B4-BE49-F238E27FC236}">
                  <a16:creationId xmlns:a16="http://schemas.microsoft.com/office/drawing/2014/main" id="{3FE6F571-2BB7-46DA-A3D9-B32ADDC16A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endParaRPr lang="en-US" dirty="0"/>
            </a:p>
          </p:txBody>
        </p:sp>
        <p:sp>
          <p:nvSpPr>
            <p:cNvPr id="14" name="Freeform: Shape 13">
              <a:extLst>
                <a:ext uri="{FF2B5EF4-FFF2-40B4-BE49-F238E27FC236}">
                  <a16:creationId xmlns:a16="http://schemas.microsoft.com/office/drawing/2014/main" id="{A905CC16-753C-4B9F-B3E2-C456795AED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endParaRPr lang="en-US" dirty="0"/>
            </a:p>
          </p:txBody>
        </p:sp>
      </p:grpSp>
      <p:sp>
        <p:nvSpPr>
          <p:cNvPr id="16" name="Graphic 212">
            <a:extLst>
              <a:ext uri="{FF2B5EF4-FFF2-40B4-BE49-F238E27FC236}">
                <a16:creationId xmlns:a16="http://schemas.microsoft.com/office/drawing/2014/main" id="{D0C78466-EB6E-45A0-99A6-A00789ACD9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97727" y="421588"/>
            <a:ext cx="1291468" cy="1291468"/>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18" name="Graphic 212">
            <a:extLst>
              <a:ext uri="{FF2B5EF4-FFF2-40B4-BE49-F238E27FC236}">
                <a16:creationId xmlns:a16="http://schemas.microsoft.com/office/drawing/2014/main" id="{E99F76E4-5DFD-4DBE-B042-66FBCD118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97727" y="421588"/>
            <a:ext cx="1291468" cy="1291468"/>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grpSp>
        <p:nvGrpSpPr>
          <p:cNvPr id="20" name="Graphic 4">
            <a:extLst>
              <a:ext uri="{FF2B5EF4-FFF2-40B4-BE49-F238E27FC236}">
                <a16:creationId xmlns:a16="http://schemas.microsoft.com/office/drawing/2014/main" id="{5468B3A9-705E-43C3-A742-0619B0D8F2E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0915" y="4748271"/>
            <a:ext cx="1330536" cy="1330521"/>
            <a:chOff x="5734037" y="3067039"/>
            <a:chExt cx="724483" cy="724489"/>
          </a:xfrm>
          <a:solidFill>
            <a:schemeClr val="bg1"/>
          </a:solidFill>
        </p:grpSpPr>
        <p:sp>
          <p:nvSpPr>
            <p:cNvPr id="21" name="Freeform: Shape 20">
              <a:extLst>
                <a:ext uri="{FF2B5EF4-FFF2-40B4-BE49-F238E27FC236}">
                  <a16:creationId xmlns:a16="http://schemas.microsoft.com/office/drawing/2014/main" id="{29D439AD-5D67-497C-B831-D17FC3E592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067039"/>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dirty="0"/>
            </a:p>
          </p:txBody>
        </p:sp>
        <p:sp>
          <p:nvSpPr>
            <p:cNvPr id="22" name="Freeform: Shape 21">
              <a:extLst>
                <a:ext uri="{FF2B5EF4-FFF2-40B4-BE49-F238E27FC236}">
                  <a16:creationId xmlns:a16="http://schemas.microsoft.com/office/drawing/2014/main" id="{23F54BF2-C71C-45C5-9408-3B5E011B0F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23" name="Freeform: Shape 22">
              <a:extLst>
                <a:ext uri="{FF2B5EF4-FFF2-40B4-BE49-F238E27FC236}">
                  <a16:creationId xmlns:a16="http://schemas.microsoft.com/office/drawing/2014/main" id="{2BBABE17-DB56-44AB-934B-63C07C79F0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4" name="Freeform: Shape 23">
              <a:extLst>
                <a:ext uri="{FF2B5EF4-FFF2-40B4-BE49-F238E27FC236}">
                  <a16:creationId xmlns:a16="http://schemas.microsoft.com/office/drawing/2014/main" id="{CB483D20-A128-4076-AF54-88646172B8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5" name="Freeform: Shape 24">
              <a:extLst>
                <a:ext uri="{FF2B5EF4-FFF2-40B4-BE49-F238E27FC236}">
                  <a16:creationId xmlns:a16="http://schemas.microsoft.com/office/drawing/2014/main" id="{E5EFA818-FDDA-49E9-B11F-E9DC1854A9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6" name="Freeform: Shape 25">
              <a:extLst>
                <a:ext uri="{FF2B5EF4-FFF2-40B4-BE49-F238E27FC236}">
                  <a16:creationId xmlns:a16="http://schemas.microsoft.com/office/drawing/2014/main" id="{EA1F8728-F8F7-4828-A718-A15E7663EA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27" name="Freeform: Shape 26">
              <a:extLst>
                <a:ext uri="{FF2B5EF4-FFF2-40B4-BE49-F238E27FC236}">
                  <a16:creationId xmlns:a16="http://schemas.microsoft.com/office/drawing/2014/main" id="{8DA1F73F-AA1D-41D7-BAAB-292FD94A3E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8" name="Freeform: Shape 27">
              <a:extLst>
                <a:ext uri="{FF2B5EF4-FFF2-40B4-BE49-F238E27FC236}">
                  <a16:creationId xmlns:a16="http://schemas.microsoft.com/office/drawing/2014/main" id="{D9441DEA-C85E-4B9C-A48D-8437854C4C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26284"/>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dirty="0"/>
            </a:p>
          </p:txBody>
        </p:sp>
        <p:sp>
          <p:nvSpPr>
            <p:cNvPr id="29" name="Freeform: Shape 28">
              <a:extLst>
                <a:ext uri="{FF2B5EF4-FFF2-40B4-BE49-F238E27FC236}">
                  <a16:creationId xmlns:a16="http://schemas.microsoft.com/office/drawing/2014/main" id="{15EBAA20-1368-4495-8D7C-820FAD8ECF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2628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0" name="Freeform: Shape 29">
              <a:extLst>
                <a:ext uri="{FF2B5EF4-FFF2-40B4-BE49-F238E27FC236}">
                  <a16:creationId xmlns:a16="http://schemas.microsoft.com/office/drawing/2014/main" id="{0FB92591-626C-4D2B-A3E6-EC8742D67B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1" name="Freeform: Shape 30">
              <a:extLst>
                <a:ext uri="{FF2B5EF4-FFF2-40B4-BE49-F238E27FC236}">
                  <a16:creationId xmlns:a16="http://schemas.microsoft.com/office/drawing/2014/main" id="{D392448D-513F-4528-9D8D-A151982041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2" name="Freeform: Shape 31">
              <a:extLst>
                <a:ext uri="{FF2B5EF4-FFF2-40B4-BE49-F238E27FC236}">
                  <a16:creationId xmlns:a16="http://schemas.microsoft.com/office/drawing/2014/main" id="{61946BAE-1546-4EA4-A108-A799BF5D2C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3" name="Freeform: Shape 32">
              <a:extLst>
                <a:ext uri="{FF2B5EF4-FFF2-40B4-BE49-F238E27FC236}">
                  <a16:creationId xmlns:a16="http://schemas.microsoft.com/office/drawing/2014/main" id="{42A8EC93-6A35-4D37-A8CB-59362BF875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126284"/>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34" name="Freeform: Shape 33">
              <a:extLst>
                <a:ext uri="{FF2B5EF4-FFF2-40B4-BE49-F238E27FC236}">
                  <a16:creationId xmlns:a16="http://schemas.microsoft.com/office/drawing/2014/main" id="{AFC3ECA2-E914-4D83-ABF9-B9FFD96E92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5" name="Freeform: Shape 34">
              <a:extLst>
                <a:ext uri="{FF2B5EF4-FFF2-40B4-BE49-F238E27FC236}">
                  <a16:creationId xmlns:a16="http://schemas.microsoft.com/office/drawing/2014/main" id="{712B1108-9AAC-4F10-A64F-0D6963E518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8543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36" name="Freeform: Shape 35">
              <a:extLst>
                <a:ext uri="{FF2B5EF4-FFF2-40B4-BE49-F238E27FC236}">
                  <a16:creationId xmlns:a16="http://schemas.microsoft.com/office/drawing/2014/main" id="{284CDA0C-B2AB-4791-83B1-C053C061D6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37" name="Freeform: Shape 36">
              <a:extLst>
                <a:ext uri="{FF2B5EF4-FFF2-40B4-BE49-F238E27FC236}">
                  <a16:creationId xmlns:a16="http://schemas.microsoft.com/office/drawing/2014/main" id="{F857BF6B-E0CA-49C0-8827-B44CE8B928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8" name="Freeform: Shape 37">
              <a:extLst>
                <a:ext uri="{FF2B5EF4-FFF2-40B4-BE49-F238E27FC236}">
                  <a16:creationId xmlns:a16="http://schemas.microsoft.com/office/drawing/2014/main" id="{6D7B06A7-ADDF-4F27-B11F-08422FC180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9" name="Freeform: Shape 38">
              <a:extLst>
                <a:ext uri="{FF2B5EF4-FFF2-40B4-BE49-F238E27FC236}">
                  <a16:creationId xmlns:a16="http://schemas.microsoft.com/office/drawing/2014/main" id="{E8B0DA6C-71D7-4FCB-AE4C-035E0ADB50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40" name="Freeform: Shape 39">
              <a:extLst>
                <a:ext uri="{FF2B5EF4-FFF2-40B4-BE49-F238E27FC236}">
                  <a16:creationId xmlns:a16="http://schemas.microsoft.com/office/drawing/2014/main" id="{EB078173-ADFB-480D-91A4-4D71C01098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41" name="Freeform: Shape 40">
              <a:extLst>
                <a:ext uri="{FF2B5EF4-FFF2-40B4-BE49-F238E27FC236}">
                  <a16:creationId xmlns:a16="http://schemas.microsoft.com/office/drawing/2014/main" id="{AAA4027A-C97B-4C9A-B04C-EBE2112200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42" name="Freeform: Shape 41">
              <a:extLst>
                <a:ext uri="{FF2B5EF4-FFF2-40B4-BE49-F238E27FC236}">
                  <a16:creationId xmlns:a16="http://schemas.microsoft.com/office/drawing/2014/main" id="{C06DA92D-C6D0-4C7D-98CF-D9576912E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24467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43" name="Freeform: Shape 42">
              <a:extLst>
                <a:ext uri="{FF2B5EF4-FFF2-40B4-BE49-F238E27FC236}">
                  <a16:creationId xmlns:a16="http://schemas.microsoft.com/office/drawing/2014/main" id="{D6601653-3941-4C9B-BD39-62EECE23A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244677"/>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44" name="Freeform: Shape 43">
              <a:extLst>
                <a:ext uri="{FF2B5EF4-FFF2-40B4-BE49-F238E27FC236}">
                  <a16:creationId xmlns:a16="http://schemas.microsoft.com/office/drawing/2014/main" id="{2BC4A394-4FFE-4BFE-9A59-2B624E0711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45" name="Freeform: Shape 44">
              <a:extLst>
                <a:ext uri="{FF2B5EF4-FFF2-40B4-BE49-F238E27FC236}">
                  <a16:creationId xmlns:a16="http://schemas.microsoft.com/office/drawing/2014/main" id="{EB4EABA5-FDCF-4F6F-8FF1-6FDFF50580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46" name="Freeform: Shape 45">
              <a:extLst>
                <a:ext uri="{FF2B5EF4-FFF2-40B4-BE49-F238E27FC236}">
                  <a16:creationId xmlns:a16="http://schemas.microsoft.com/office/drawing/2014/main" id="{10F3C940-2320-488A-B24C-AB0A4FB539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47" name="Freeform: Shape 46">
              <a:extLst>
                <a:ext uri="{FF2B5EF4-FFF2-40B4-BE49-F238E27FC236}">
                  <a16:creationId xmlns:a16="http://schemas.microsoft.com/office/drawing/2014/main" id="{F525BA82-37D8-47ED-AFF6-AE57124A4E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24467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48" name="Freeform: Shape 47">
              <a:extLst>
                <a:ext uri="{FF2B5EF4-FFF2-40B4-BE49-F238E27FC236}">
                  <a16:creationId xmlns:a16="http://schemas.microsoft.com/office/drawing/2014/main" id="{C2D78955-C80F-4DA3-83AA-D28A5A6FAD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49" name="Freeform: Shape 48">
              <a:extLst>
                <a:ext uri="{FF2B5EF4-FFF2-40B4-BE49-F238E27FC236}">
                  <a16:creationId xmlns:a16="http://schemas.microsoft.com/office/drawing/2014/main" id="{BC23DAAC-7C06-4012-8CBB-8E3126B68B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038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50" name="Freeform: Shape 49">
              <a:extLst>
                <a:ext uri="{FF2B5EF4-FFF2-40B4-BE49-F238E27FC236}">
                  <a16:creationId xmlns:a16="http://schemas.microsoft.com/office/drawing/2014/main" id="{60D19F80-DC80-49EC-8EDD-7889092C18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51" name="Freeform: Shape 50">
              <a:extLst>
                <a:ext uri="{FF2B5EF4-FFF2-40B4-BE49-F238E27FC236}">
                  <a16:creationId xmlns:a16="http://schemas.microsoft.com/office/drawing/2014/main" id="{11F50BB3-EA39-4693-BAE1-1101EF0A41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52" name="Freeform: Shape 51">
              <a:extLst>
                <a:ext uri="{FF2B5EF4-FFF2-40B4-BE49-F238E27FC236}">
                  <a16:creationId xmlns:a16="http://schemas.microsoft.com/office/drawing/2014/main" id="{00EFD45B-69A8-47F6-A5BF-779F7EB49F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53" name="Freeform: Shape 52">
              <a:extLst>
                <a:ext uri="{FF2B5EF4-FFF2-40B4-BE49-F238E27FC236}">
                  <a16:creationId xmlns:a16="http://schemas.microsoft.com/office/drawing/2014/main" id="{9E53C464-7272-4EBC-830B-CB29A96988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54" name="Freeform: Shape 53">
              <a:extLst>
                <a:ext uri="{FF2B5EF4-FFF2-40B4-BE49-F238E27FC236}">
                  <a16:creationId xmlns:a16="http://schemas.microsoft.com/office/drawing/2014/main" id="{B6BF10CE-C2AD-487A-9402-8D5C746ECF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0382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55" name="Freeform: Shape 54">
              <a:extLst>
                <a:ext uri="{FF2B5EF4-FFF2-40B4-BE49-F238E27FC236}">
                  <a16:creationId xmlns:a16="http://schemas.microsoft.com/office/drawing/2014/main" id="{1064C7FE-F8EB-47EF-97FA-348A520599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56" name="Freeform: Shape 55">
              <a:extLst>
                <a:ext uri="{FF2B5EF4-FFF2-40B4-BE49-F238E27FC236}">
                  <a16:creationId xmlns:a16="http://schemas.microsoft.com/office/drawing/2014/main" id="{A991C553-06A1-4F26-BBBC-80F7E11E7A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630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57" name="Freeform: Shape 56">
              <a:extLst>
                <a:ext uri="{FF2B5EF4-FFF2-40B4-BE49-F238E27FC236}">
                  <a16:creationId xmlns:a16="http://schemas.microsoft.com/office/drawing/2014/main" id="{BCE9C081-2191-4C84-956E-F106BB015C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58" name="Freeform: Shape 57">
              <a:extLst>
                <a:ext uri="{FF2B5EF4-FFF2-40B4-BE49-F238E27FC236}">
                  <a16:creationId xmlns:a16="http://schemas.microsoft.com/office/drawing/2014/main" id="{292F6F03-BC34-40C6-8F17-7A169CD72F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59" name="Freeform: Shape 58">
              <a:extLst>
                <a:ext uri="{FF2B5EF4-FFF2-40B4-BE49-F238E27FC236}">
                  <a16:creationId xmlns:a16="http://schemas.microsoft.com/office/drawing/2014/main" id="{A5101B80-7351-4F0F-AB7D-3E40B4D266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60" name="Freeform: Shape 59">
              <a:extLst>
                <a:ext uri="{FF2B5EF4-FFF2-40B4-BE49-F238E27FC236}">
                  <a16:creationId xmlns:a16="http://schemas.microsoft.com/office/drawing/2014/main" id="{0570EE1D-95AC-4660-8E96-7C8A36FEB6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61" name="Freeform: Shape 60">
              <a:extLst>
                <a:ext uri="{FF2B5EF4-FFF2-40B4-BE49-F238E27FC236}">
                  <a16:creationId xmlns:a16="http://schemas.microsoft.com/office/drawing/2014/main" id="{385D9A56-2D15-4E0A-B981-E168F09064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630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62" name="Freeform: Shape 61">
              <a:extLst>
                <a:ext uri="{FF2B5EF4-FFF2-40B4-BE49-F238E27FC236}">
                  <a16:creationId xmlns:a16="http://schemas.microsoft.com/office/drawing/2014/main" id="{28D0BA2F-9273-4EAA-AD17-C4EFE11403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63" name="Freeform: Shape 62">
              <a:extLst>
                <a:ext uri="{FF2B5EF4-FFF2-40B4-BE49-F238E27FC236}">
                  <a16:creationId xmlns:a16="http://schemas.microsoft.com/office/drawing/2014/main" id="{512CC54E-7976-4DC9-984C-45C2A23A72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2222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64" name="Freeform: Shape 63">
              <a:extLst>
                <a:ext uri="{FF2B5EF4-FFF2-40B4-BE49-F238E27FC236}">
                  <a16:creationId xmlns:a16="http://schemas.microsoft.com/office/drawing/2014/main" id="{C8A3FC72-9FF9-41F6-97E0-45A0FEE946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65" name="Freeform: Shape 64">
              <a:extLst>
                <a:ext uri="{FF2B5EF4-FFF2-40B4-BE49-F238E27FC236}">
                  <a16:creationId xmlns:a16="http://schemas.microsoft.com/office/drawing/2014/main" id="{48918C16-C9B6-40D5-93A0-DB547B644A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66" name="Freeform: Shape 65">
              <a:extLst>
                <a:ext uri="{FF2B5EF4-FFF2-40B4-BE49-F238E27FC236}">
                  <a16:creationId xmlns:a16="http://schemas.microsoft.com/office/drawing/2014/main" id="{A05612C6-4858-4854-A3D3-90CF1E1C75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67" name="Freeform: Shape 66">
              <a:extLst>
                <a:ext uri="{FF2B5EF4-FFF2-40B4-BE49-F238E27FC236}">
                  <a16:creationId xmlns:a16="http://schemas.microsoft.com/office/drawing/2014/main" id="{A8E88D77-C726-4008-849C-DA7361F885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68" name="Freeform: Shape 67">
              <a:extLst>
                <a:ext uri="{FF2B5EF4-FFF2-40B4-BE49-F238E27FC236}">
                  <a16:creationId xmlns:a16="http://schemas.microsoft.com/office/drawing/2014/main" id="{24CFE7CA-C955-4365-90C3-6272CB9A3C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42222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38B43FC8-B81C-490A-A346-4C6235DA8A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14D0221-0C97-4C71-B535-7506956EF8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ED0C44EA-BD25-49A3-9EB8-9D8DED7C19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3C9CCF2-15CC-4F7D-87F5-7FFEBAC9C2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067039"/>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8AA321D8-1D2C-472C-A2DB-EBB74498DD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724680C1-4BB5-45DB-A558-82514418CF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C94F4CEF-82DD-4CFB-8EE3-4AB115F6A0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4F186C9C-C620-4426-A674-E40F808F66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26281"/>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8929942C-BA3F-40EF-94DD-4A5C22C5B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D234974B-3555-465B-95A7-1C63CE7386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26281"/>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0E38F9FD-48AC-4C3E-9E75-D1C0B555E0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3AA72E26-5C3D-4231-9042-E00AE43E80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6684433D-3C9E-4C19-A801-D51CF3064F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2628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DADB0C3D-A021-4F40-93B3-76B61334FD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8543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41781C18-F408-401D-8A86-99FFBB9895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9D958D9F-E4B0-48B1-ADA4-3053AFB5D9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85433"/>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43EFCD46-F0FB-499C-81B9-3508FE5C8C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2B6A130F-CB85-4BDA-8DDF-8DAAB2F7D0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9359DA40-CA94-4B1F-9BE6-C800BEEC77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85432"/>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73304FCD-8DAD-4BC8-A16E-84DDCA07FF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244676"/>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BCB4864C-8F67-4BE7-89CC-664EA25EC5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845F543D-67FC-4640-A2A1-69DA6D0528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244676"/>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DBDB2A9C-60E5-4F7E-BA2B-4DD1595FB9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72B10DA2-D88E-4952-BDB5-102E61B4B2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AC5F5BED-3698-4F52-9977-D8CA2DC031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2446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E19CCEBC-AD20-45B2-A751-42B40BB31C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3A978AD9-9A35-4B89-B3BC-61E54AD9EB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77D8C808-AFC9-42DD-B253-0048903791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038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97" name="Freeform: Shape 96">
              <a:extLst>
                <a:ext uri="{FF2B5EF4-FFF2-40B4-BE49-F238E27FC236}">
                  <a16:creationId xmlns:a16="http://schemas.microsoft.com/office/drawing/2014/main" id="{EECD0BF1-7C64-407E-8306-4C447B1D32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98" name="Freeform: Shape 97">
              <a:extLst>
                <a:ext uri="{FF2B5EF4-FFF2-40B4-BE49-F238E27FC236}">
                  <a16:creationId xmlns:a16="http://schemas.microsoft.com/office/drawing/2014/main" id="{953B0F94-AC35-4CB2-878D-1DC7D68BE9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99" name="Freeform: Shape 98">
              <a:extLst>
                <a:ext uri="{FF2B5EF4-FFF2-40B4-BE49-F238E27FC236}">
                  <a16:creationId xmlns:a16="http://schemas.microsoft.com/office/drawing/2014/main" id="{08EA50C2-BB5F-4368-AA91-67B207C1AB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00" name="Freeform: Shape 99">
              <a:extLst>
                <a:ext uri="{FF2B5EF4-FFF2-40B4-BE49-F238E27FC236}">
                  <a16:creationId xmlns:a16="http://schemas.microsoft.com/office/drawing/2014/main" id="{DE45A7FE-0A45-45F6-8417-EBDA5A12D8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01" name="Freeform: Shape 100">
              <a:extLst>
                <a:ext uri="{FF2B5EF4-FFF2-40B4-BE49-F238E27FC236}">
                  <a16:creationId xmlns:a16="http://schemas.microsoft.com/office/drawing/2014/main" id="{DA8B8DC8-F88C-432E-A8C2-8D13FE874F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02" name="Freeform: Shape 101">
              <a:extLst>
                <a:ext uri="{FF2B5EF4-FFF2-40B4-BE49-F238E27FC236}">
                  <a16:creationId xmlns:a16="http://schemas.microsoft.com/office/drawing/2014/main" id="{D02C5430-233D-49F7-B852-181D2B2F61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63072"/>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dirty="0"/>
            </a:p>
          </p:txBody>
        </p:sp>
        <p:sp>
          <p:nvSpPr>
            <p:cNvPr id="103" name="Freeform: Shape 102">
              <a:extLst>
                <a:ext uri="{FF2B5EF4-FFF2-40B4-BE49-F238E27FC236}">
                  <a16:creationId xmlns:a16="http://schemas.microsoft.com/office/drawing/2014/main" id="{76DB286F-9E15-441C-8697-57007B76C1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04" name="Freeform: Shape 103">
              <a:extLst>
                <a:ext uri="{FF2B5EF4-FFF2-40B4-BE49-F238E27FC236}">
                  <a16:creationId xmlns:a16="http://schemas.microsoft.com/office/drawing/2014/main" id="{534DC0EE-15B7-44AE-A7DC-8B5E22688A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dirty="0"/>
            </a:p>
          </p:txBody>
        </p:sp>
        <p:sp>
          <p:nvSpPr>
            <p:cNvPr id="105" name="Freeform: Shape 104">
              <a:extLst>
                <a:ext uri="{FF2B5EF4-FFF2-40B4-BE49-F238E27FC236}">
                  <a16:creationId xmlns:a16="http://schemas.microsoft.com/office/drawing/2014/main" id="{4FBE9900-F640-4248-9C4C-EDBE5E00AF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630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06" name="Freeform: Shape 105">
              <a:extLst>
                <a:ext uri="{FF2B5EF4-FFF2-40B4-BE49-F238E27FC236}">
                  <a16:creationId xmlns:a16="http://schemas.microsoft.com/office/drawing/2014/main" id="{37FF04AF-F86B-49F8-AAB5-DA696591A1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07" name="Freeform: Shape 106">
              <a:extLst>
                <a:ext uri="{FF2B5EF4-FFF2-40B4-BE49-F238E27FC236}">
                  <a16:creationId xmlns:a16="http://schemas.microsoft.com/office/drawing/2014/main" id="{710DCFEA-4572-47A3-A6BE-7B21F5758C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08" name="Freeform: Shape 107">
              <a:extLst>
                <a:ext uri="{FF2B5EF4-FFF2-40B4-BE49-F238E27FC236}">
                  <a16:creationId xmlns:a16="http://schemas.microsoft.com/office/drawing/2014/main" id="{BA42ED8E-CCC8-478F-9EF4-625B633071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422225"/>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109" name="Freeform: Shape 108">
              <a:extLst>
                <a:ext uri="{FF2B5EF4-FFF2-40B4-BE49-F238E27FC236}">
                  <a16:creationId xmlns:a16="http://schemas.microsoft.com/office/drawing/2014/main" id="{146DF8F4-DF09-4E6C-887F-C9269E56A5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10" name="Freeform: Shape 109">
              <a:extLst>
                <a:ext uri="{FF2B5EF4-FFF2-40B4-BE49-F238E27FC236}">
                  <a16:creationId xmlns:a16="http://schemas.microsoft.com/office/drawing/2014/main" id="{7FF3916E-5C82-4956-A88B-81BFAC91B8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111" name="Freeform: Shape 110">
              <a:extLst>
                <a:ext uri="{FF2B5EF4-FFF2-40B4-BE49-F238E27FC236}">
                  <a16:creationId xmlns:a16="http://schemas.microsoft.com/office/drawing/2014/main" id="{7E5CF7AE-ED45-4AB5-9AEB-56FC964BFA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4222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12" name="Freeform: Shape 111">
              <a:extLst>
                <a:ext uri="{FF2B5EF4-FFF2-40B4-BE49-F238E27FC236}">
                  <a16:creationId xmlns:a16="http://schemas.microsoft.com/office/drawing/2014/main" id="{7CFB132C-BEB1-4897-B1A4-97422811F6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81374"/>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dirty="0"/>
            </a:p>
          </p:txBody>
        </p:sp>
        <p:sp>
          <p:nvSpPr>
            <p:cNvPr id="113" name="Freeform: Shape 112">
              <a:extLst>
                <a:ext uri="{FF2B5EF4-FFF2-40B4-BE49-F238E27FC236}">
                  <a16:creationId xmlns:a16="http://schemas.microsoft.com/office/drawing/2014/main" id="{4EE49F21-E336-41BC-8256-85A9AB597F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114" name="Freeform: Shape 113">
              <a:extLst>
                <a:ext uri="{FF2B5EF4-FFF2-40B4-BE49-F238E27FC236}">
                  <a16:creationId xmlns:a16="http://schemas.microsoft.com/office/drawing/2014/main" id="{C62510EE-BDCD-4393-9AD7-2D0C9A722D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15" name="Freeform: Shape 114">
              <a:extLst>
                <a:ext uri="{FF2B5EF4-FFF2-40B4-BE49-F238E27FC236}">
                  <a16:creationId xmlns:a16="http://schemas.microsoft.com/office/drawing/2014/main" id="{2420F94B-4F00-4C6C-97E3-BA5B5E6871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16" name="Freeform: Shape 115">
              <a:extLst>
                <a:ext uri="{FF2B5EF4-FFF2-40B4-BE49-F238E27FC236}">
                  <a16:creationId xmlns:a16="http://schemas.microsoft.com/office/drawing/2014/main" id="{E712560A-A110-4132-85D5-21BBBFA8C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17" name="Freeform: Shape 116">
              <a:extLst>
                <a:ext uri="{FF2B5EF4-FFF2-40B4-BE49-F238E27FC236}">
                  <a16:creationId xmlns:a16="http://schemas.microsoft.com/office/drawing/2014/main" id="{D1E3102B-23D5-43AE-A67D-583AAA52BA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118" name="Freeform: Shape 117">
              <a:extLst>
                <a:ext uri="{FF2B5EF4-FFF2-40B4-BE49-F238E27FC236}">
                  <a16:creationId xmlns:a16="http://schemas.microsoft.com/office/drawing/2014/main" id="{9D5ABE4E-EB80-423C-BBCE-9C1B77D9B0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19" name="Freeform: Shape 118">
              <a:extLst>
                <a:ext uri="{FF2B5EF4-FFF2-40B4-BE49-F238E27FC236}">
                  <a16:creationId xmlns:a16="http://schemas.microsoft.com/office/drawing/2014/main" id="{BEB8CCC5-38F5-4892-A00B-14B645BBDF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4062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120" name="Freeform: Shape 119">
              <a:extLst>
                <a:ext uri="{FF2B5EF4-FFF2-40B4-BE49-F238E27FC236}">
                  <a16:creationId xmlns:a16="http://schemas.microsoft.com/office/drawing/2014/main" id="{8860175F-F7D5-4464-AD61-5B435528FE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sp>
          <p:nvSpPr>
            <p:cNvPr id="121" name="Freeform: Shape 120">
              <a:extLst>
                <a:ext uri="{FF2B5EF4-FFF2-40B4-BE49-F238E27FC236}">
                  <a16:creationId xmlns:a16="http://schemas.microsoft.com/office/drawing/2014/main" id="{E28C20B0-98AA-4A5B-8CE1-236A3F6CAA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22" name="Freeform: Shape 121">
              <a:extLst>
                <a:ext uri="{FF2B5EF4-FFF2-40B4-BE49-F238E27FC236}">
                  <a16:creationId xmlns:a16="http://schemas.microsoft.com/office/drawing/2014/main" id="{8A56719F-13F0-4B75-8C04-DAACD8FD86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23" name="Freeform: Shape 122">
              <a:extLst>
                <a:ext uri="{FF2B5EF4-FFF2-40B4-BE49-F238E27FC236}">
                  <a16:creationId xmlns:a16="http://schemas.microsoft.com/office/drawing/2014/main" id="{B30555DA-285C-4859-83DE-B16FF6DB13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24" name="Freeform: Shape 123">
              <a:extLst>
                <a:ext uri="{FF2B5EF4-FFF2-40B4-BE49-F238E27FC236}">
                  <a16:creationId xmlns:a16="http://schemas.microsoft.com/office/drawing/2014/main" id="{67AF00E9-C8D6-41C4-9703-5468F51639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sp>
          <p:nvSpPr>
            <p:cNvPr id="125" name="Freeform: Shape 124">
              <a:extLst>
                <a:ext uri="{FF2B5EF4-FFF2-40B4-BE49-F238E27FC236}">
                  <a16:creationId xmlns:a16="http://schemas.microsoft.com/office/drawing/2014/main" id="{D07F88BD-A2E8-4F25-BB43-9372C6C9F3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26" name="Freeform: Shape 125">
              <a:extLst>
                <a:ext uri="{FF2B5EF4-FFF2-40B4-BE49-F238E27FC236}">
                  <a16:creationId xmlns:a16="http://schemas.microsoft.com/office/drawing/2014/main" id="{DFAE35DA-8283-4F4B-8C00-FF8EFE39B3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9977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127" name="Freeform: Shape 126">
              <a:extLst>
                <a:ext uri="{FF2B5EF4-FFF2-40B4-BE49-F238E27FC236}">
                  <a16:creationId xmlns:a16="http://schemas.microsoft.com/office/drawing/2014/main" id="{4340DEBE-A255-48E2-B7B2-AE881651C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9977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28" name="Freeform: Shape 127">
              <a:extLst>
                <a:ext uri="{FF2B5EF4-FFF2-40B4-BE49-F238E27FC236}">
                  <a16:creationId xmlns:a16="http://schemas.microsoft.com/office/drawing/2014/main" id="{FE968FB9-507A-4F2E-B346-15995081B1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29" name="Freeform: Shape 128">
              <a:extLst>
                <a:ext uri="{FF2B5EF4-FFF2-40B4-BE49-F238E27FC236}">
                  <a16:creationId xmlns:a16="http://schemas.microsoft.com/office/drawing/2014/main" id="{4DA99BD8-9C2B-46BF-AA27-ED405540D1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30" name="Freeform: Shape 129">
              <a:extLst>
                <a:ext uri="{FF2B5EF4-FFF2-40B4-BE49-F238E27FC236}">
                  <a16:creationId xmlns:a16="http://schemas.microsoft.com/office/drawing/2014/main" id="{50C84F67-D2C2-48DF-8537-DF99C60240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31" name="Freeform: Shape 130">
              <a:extLst>
                <a:ext uri="{FF2B5EF4-FFF2-40B4-BE49-F238E27FC236}">
                  <a16:creationId xmlns:a16="http://schemas.microsoft.com/office/drawing/2014/main" id="{F5CAEB9A-26A6-4FBF-916B-19FC9B0BFC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599770"/>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32" name="Freeform: Shape 131">
              <a:extLst>
                <a:ext uri="{FF2B5EF4-FFF2-40B4-BE49-F238E27FC236}">
                  <a16:creationId xmlns:a16="http://schemas.microsoft.com/office/drawing/2014/main" id="{E4DEDE1B-4819-4E4B-849E-330D7DF56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33" name="Freeform: Shape 132">
              <a:extLst>
                <a:ext uri="{FF2B5EF4-FFF2-40B4-BE49-F238E27FC236}">
                  <a16:creationId xmlns:a16="http://schemas.microsoft.com/office/drawing/2014/main" id="{C441B73E-F19C-4313-8F46-F600603B36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7" y="365901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134" name="Freeform: Shape 133">
              <a:extLst>
                <a:ext uri="{FF2B5EF4-FFF2-40B4-BE49-F238E27FC236}">
                  <a16:creationId xmlns:a16="http://schemas.microsoft.com/office/drawing/2014/main" id="{014FE805-EF51-4859-A6DF-CF75F9A0F5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2" y="365901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35" name="Freeform: Shape 134">
              <a:extLst>
                <a:ext uri="{FF2B5EF4-FFF2-40B4-BE49-F238E27FC236}">
                  <a16:creationId xmlns:a16="http://schemas.microsoft.com/office/drawing/2014/main" id="{624CF2A5-BD9E-4570-8560-063BC70F26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2"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36" name="Freeform: Shape 135">
              <a:extLst>
                <a:ext uri="{FF2B5EF4-FFF2-40B4-BE49-F238E27FC236}">
                  <a16:creationId xmlns:a16="http://schemas.microsoft.com/office/drawing/2014/main" id="{6BEC415C-7946-43B2-9AC8-348B6B5CD0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37" name="Freeform: Shape 136">
              <a:extLst>
                <a:ext uri="{FF2B5EF4-FFF2-40B4-BE49-F238E27FC236}">
                  <a16:creationId xmlns:a16="http://schemas.microsoft.com/office/drawing/2014/main" id="{1B615AD5-3365-43D4-8E16-377A2A2F97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38" name="Freeform: Shape 137">
              <a:extLst>
                <a:ext uri="{FF2B5EF4-FFF2-40B4-BE49-F238E27FC236}">
                  <a16:creationId xmlns:a16="http://schemas.microsoft.com/office/drawing/2014/main" id="{9D184DFD-DD33-491E-90FF-6E4ECA2668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65901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39" name="Freeform: Shape 138">
              <a:extLst>
                <a:ext uri="{FF2B5EF4-FFF2-40B4-BE49-F238E27FC236}">
                  <a16:creationId xmlns:a16="http://schemas.microsoft.com/office/drawing/2014/main" id="{31B62FE1-0262-4B09-ABEA-8AA010137D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40" name="Freeform: Shape 139">
              <a:extLst>
                <a:ext uri="{FF2B5EF4-FFF2-40B4-BE49-F238E27FC236}">
                  <a16:creationId xmlns:a16="http://schemas.microsoft.com/office/drawing/2014/main" id="{20C539C6-FAA9-4EBE-93D9-1F946E1449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9" y="371816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141" name="Freeform: Shape 140">
              <a:extLst>
                <a:ext uri="{FF2B5EF4-FFF2-40B4-BE49-F238E27FC236}">
                  <a16:creationId xmlns:a16="http://schemas.microsoft.com/office/drawing/2014/main" id="{8C6EF3FF-09E5-4099-A49B-CA364A6E83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4" y="371816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42" name="Freeform: Shape 141">
              <a:extLst>
                <a:ext uri="{FF2B5EF4-FFF2-40B4-BE49-F238E27FC236}">
                  <a16:creationId xmlns:a16="http://schemas.microsoft.com/office/drawing/2014/main" id="{B3C5E06F-8F1E-4771-AAE4-B34B1D6A3D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4"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43" name="Freeform: Shape 142">
              <a:extLst>
                <a:ext uri="{FF2B5EF4-FFF2-40B4-BE49-F238E27FC236}">
                  <a16:creationId xmlns:a16="http://schemas.microsoft.com/office/drawing/2014/main" id="{538D5AE9-76CC-4AE4-B026-656EDCB01B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44" name="Freeform: Shape 143">
              <a:extLst>
                <a:ext uri="{FF2B5EF4-FFF2-40B4-BE49-F238E27FC236}">
                  <a16:creationId xmlns:a16="http://schemas.microsoft.com/office/drawing/2014/main" id="{30F1A9B9-52AB-4527-BD4A-1802F7C960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45" name="Freeform: Shape 144">
              <a:extLst>
                <a:ext uri="{FF2B5EF4-FFF2-40B4-BE49-F238E27FC236}">
                  <a16:creationId xmlns:a16="http://schemas.microsoft.com/office/drawing/2014/main" id="{46A57D78-C020-4EEF-971D-0C8802889A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71816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46" name="Freeform: Shape 145">
              <a:extLst>
                <a:ext uri="{FF2B5EF4-FFF2-40B4-BE49-F238E27FC236}">
                  <a16:creationId xmlns:a16="http://schemas.microsoft.com/office/drawing/2014/main" id="{7666D7A3-5ABF-4EDE-A0C5-F2099B2D86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5"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47" name="Freeform: Shape 146">
              <a:extLst>
                <a:ext uri="{FF2B5EF4-FFF2-40B4-BE49-F238E27FC236}">
                  <a16:creationId xmlns:a16="http://schemas.microsoft.com/office/drawing/2014/main" id="{13BC460A-E0FF-4658-A2FD-A3AF4D51DF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40" y="377741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148" name="Freeform: Shape 147">
              <a:extLst>
                <a:ext uri="{FF2B5EF4-FFF2-40B4-BE49-F238E27FC236}">
                  <a16:creationId xmlns:a16="http://schemas.microsoft.com/office/drawing/2014/main" id="{26467CC2-3AB3-4D37-8323-385B7399F7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5"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sp>
          <p:nvSpPr>
            <p:cNvPr id="149" name="Freeform: Shape 148">
              <a:extLst>
                <a:ext uri="{FF2B5EF4-FFF2-40B4-BE49-F238E27FC236}">
                  <a16:creationId xmlns:a16="http://schemas.microsoft.com/office/drawing/2014/main" id="{563A1F58-33CE-4EDF-B902-3F43F69DA2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6"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50" name="Freeform: Shape 149">
              <a:extLst>
                <a:ext uri="{FF2B5EF4-FFF2-40B4-BE49-F238E27FC236}">
                  <a16:creationId xmlns:a16="http://schemas.microsoft.com/office/drawing/2014/main" id="{DDCFAB2F-7E88-4A57-999A-2506A1FE71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83"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51" name="Freeform: Shape 150">
              <a:extLst>
                <a:ext uri="{FF2B5EF4-FFF2-40B4-BE49-F238E27FC236}">
                  <a16:creationId xmlns:a16="http://schemas.microsoft.com/office/drawing/2014/main" id="{571BEB66-3787-441F-BB54-80C05C6F13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35"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52" name="Freeform: Shape 151">
              <a:extLst>
                <a:ext uri="{FF2B5EF4-FFF2-40B4-BE49-F238E27FC236}">
                  <a16:creationId xmlns:a16="http://schemas.microsoft.com/office/drawing/2014/main" id="{641DC095-611E-4979-8664-6C0EB878FC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82"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sp>
          <p:nvSpPr>
            <p:cNvPr id="153" name="Freeform: Shape 152">
              <a:extLst>
                <a:ext uri="{FF2B5EF4-FFF2-40B4-BE49-F238E27FC236}">
                  <a16:creationId xmlns:a16="http://schemas.microsoft.com/office/drawing/2014/main" id="{210B9ECF-D859-4919-A9D6-3208548F00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31"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54" name="Freeform: Shape 153">
              <a:extLst>
                <a:ext uri="{FF2B5EF4-FFF2-40B4-BE49-F238E27FC236}">
                  <a16:creationId xmlns:a16="http://schemas.microsoft.com/office/drawing/2014/main" id="{4FBC31D4-7E98-452C-8A87-822DE0432C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481374"/>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55" name="Freeform: Shape 154">
              <a:extLst>
                <a:ext uri="{FF2B5EF4-FFF2-40B4-BE49-F238E27FC236}">
                  <a16:creationId xmlns:a16="http://schemas.microsoft.com/office/drawing/2014/main" id="{E302346C-F328-435B-87ED-447C6F8542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56" name="Freeform: Shape 155">
              <a:extLst>
                <a:ext uri="{FF2B5EF4-FFF2-40B4-BE49-F238E27FC236}">
                  <a16:creationId xmlns:a16="http://schemas.microsoft.com/office/drawing/2014/main" id="{B94F507E-9E94-432E-AE8A-A6CB2C5D05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481374"/>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endParaRPr lang="en-US" dirty="0"/>
            </a:p>
          </p:txBody>
        </p:sp>
        <p:sp>
          <p:nvSpPr>
            <p:cNvPr id="157" name="Freeform: Shape 156">
              <a:extLst>
                <a:ext uri="{FF2B5EF4-FFF2-40B4-BE49-F238E27FC236}">
                  <a16:creationId xmlns:a16="http://schemas.microsoft.com/office/drawing/2014/main" id="{1FFAC4F0-FD7F-4943-B60E-E276F8B23F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58" name="Freeform: Shape 157">
              <a:extLst>
                <a:ext uri="{FF2B5EF4-FFF2-40B4-BE49-F238E27FC236}">
                  <a16:creationId xmlns:a16="http://schemas.microsoft.com/office/drawing/2014/main" id="{A8A5D871-92FD-43C3-BF94-0B524FA7D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endParaRPr lang="en-US" dirty="0"/>
            </a:p>
          </p:txBody>
        </p:sp>
        <p:sp>
          <p:nvSpPr>
            <p:cNvPr id="159" name="Freeform: Shape 158">
              <a:extLst>
                <a:ext uri="{FF2B5EF4-FFF2-40B4-BE49-F238E27FC236}">
                  <a16:creationId xmlns:a16="http://schemas.microsoft.com/office/drawing/2014/main" id="{6A79A241-1665-453E-ADD4-18892D4F85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48137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160" name="Freeform: Shape 159">
              <a:extLst>
                <a:ext uri="{FF2B5EF4-FFF2-40B4-BE49-F238E27FC236}">
                  <a16:creationId xmlns:a16="http://schemas.microsoft.com/office/drawing/2014/main" id="{81EABE18-4189-4E07-93C9-9B76673E3E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4062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61" name="Freeform: Shape 160">
              <a:extLst>
                <a:ext uri="{FF2B5EF4-FFF2-40B4-BE49-F238E27FC236}">
                  <a16:creationId xmlns:a16="http://schemas.microsoft.com/office/drawing/2014/main" id="{B658A0EE-6F09-4EF7-B5E7-F23A556BD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4062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62" name="Freeform: Shape 161">
              <a:extLst>
                <a:ext uri="{FF2B5EF4-FFF2-40B4-BE49-F238E27FC236}">
                  <a16:creationId xmlns:a16="http://schemas.microsoft.com/office/drawing/2014/main" id="{15EB019C-C95B-4DE3-BD17-DC20F8007A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406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163" name="Freeform: Shape 162">
              <a:extLst>
                <a:ext uri="{FF2B5EF4-FFF2-40B4-BE49-F238E27FC236}">
                  <a16:creationId xmlns:a16="http://schemas.microsoft.com/office/drawing/2014/main" id="{2948B3ED-79C1-47C8-B712-0BFB5536C3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406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64" name="Freeform: Shape 163">
              <a:extLst>
                <a:ext uri="{FF2B5EF4-FFF2-40B4-BE49-F238E27FC236}">
                  <a16:creationId xmlns:a16="http://schemas.microsoft.com/office/drawing/2014/main" id="{13387DB9-900B-422D-90F7-C5C7EB5D59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406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165" name="Freeform: Shape 164">
              <a:extLst>
                <a:ext uri="{FF2B5EF4-FFF2-40B4-BE49-F238E27FC236}">
                  <a16:creationId xmlns:a16="http://schemas.microsoft.com/office/drawing/2014/main" id="{48FDCCF3-E6D6-4CD0-9D47-02FE785C7A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40631"/>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sp>
          <p:nvSpPr>
            <p:cNvPr id="166" name="Freeform: Shape 165">
              <a:extLst>
                <a:ext uri="{FF2B5EF4-FFF2-40B4-BE49-F238E27FC236}">
                  <a16:creationId xmlns:a16="http://schemas.microsoft.com/office/drawing/2014/main" id="{BC14E8F6-33F6-47CE-9A24-EA71D71496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997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67" name="Freeform: Shape 166">
              <a:extLst>
                <a:ext uri="{FF2B5EF4-FFF2-40B4-BE49-F238E27FC236}">
                  <a16:creationId xmlns:a16="http://schemas.microsoft.com/office/drawing/2014/main" id="{F78CC38F-63FC-4552-B17B-8D79D3C8F8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68" name="Freeform: Shape 167">
              <a:extLst>
                <a:ext uri="{FF2B5EF4-FFF2-40B4-BE49-F238E27FC236}">
                  <a16:creationId xmlns:a16="http://schemas.microsoft.com/office/drawing/2014/main" id="{89042823-A002-49CE-B03D-ED1291DC13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997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169" name="Freeform: Shape 168">
              <a:extLst>
                <a:ext uri="{FF2B5EF4-FFF2-40B4-BE49-F238E27FC236}">
                  <a16:creationId xmlns:a16="http://schemas.microsoft.com/office/drawing/2014/main" id="{96EFC6CE-198B-489B-B1EE-72CE842628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70" name="Freeform: Shape 169">
              <a:extLst>
                <a:ext uri="{FF2B5EF4-FFF2-40B4-BE49-F238E27FC236}">
                  <a16:creationId xmlns:a16="http://schemas.microsoft.com/office/drawing/2014/main" id="{49FEA23D-54D9-45D7-9325-1E2F638C9C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9978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171" name="Freeform: Shape 170">
              <a:extLst>
                <a:ext uri="{FF2B5EF4-FFF2-40B4-BE49-F238E27FC236}">
                  <a16:creationId xmlns:a16="http://schemas.microsoft.com/office/drawing/2014/main" id="{2DB04EE3-370F-49CE-BCFE-C2999C3CF2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9978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72" name="Freeform: Shape 171">
              <a:extLst>
                <a:ext uri="{FF2B5EF4-FFF2-40B4-BE49-F238E27FC236}">
                  <a16:creationId xmlns:a16="http://schemas.microsoft.com/office/drawing/2014/main" id="{8BCBCC34-797D-41A8-8AD1-7E03E1BBFF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6590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73" name="Freeform: Shape 172">
              <a:extLst>
                <a:ext uri="{FF2B5EF4-FFF2-40B4-BE49-F238E27FC236}">
                  <a16:creationId xmlns:a16="http://schemas.microsoft.com/office/drawing/2014/main" id="{AFF5C1F8-0EDE-4835-89E6-1FCB2EA395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74" name="Freeform: Shape 173">
              <a:extLst>
                <a:ext uri="{FF2B5EF4-FFF2-40B4-BE49-F238E27FC236}">
                  <a16:creationId xmlns:a16="http://schemas.microsoft.com/office/drawing/2014/main" id="{6171D504-6300-457C-AFCC-064DBB3FCC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6590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175" name="Freeform: Shape 174">
              <a:extLst>
                <a:ext uri="{FF2B5EF4-FFF2-40B4-BE49-F238E27FC236}">
                  <a16:creationId xmlns:a16="http://schemas.microsoft.com/office/drawing/2014/main" id="{62ACE739-C8C4-4495-B04C-C3AFC4481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76" name="Freeform: Shape 175">
              <a:extLst>
                <a:ext uri="{FF2B5EF4-FFF2-40B4-BE49-F238E27FC236}">
                  <a16:creationId xmlns:a16="http://schemas.microsoft.com/office/drawing/2014/main" id="{3F4771CD-CDCA-4FFE-8EF5-E42D1781E7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177" name="Freeform: Shape 176">
              <a:extLst>
                <a:ext uri="{FF2B5EF4-FFF2-40B4-BE49-F238E27FC236}">
                  <a16:creationId xmlns:a16="http://schemas.microsoft.com/office/drawing/2014/main" id="{A10C0BFE-A8F9-4E21-9DFD-37A4D26C62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78" name="Freeform: Shape 177">
              <a:extLst>
                <a:ext uri="{FF2B5EF4-FFF2-40B4-BE49-F238E27FC236}">
                  <a16:creationId xmlns:a16="http://schemas.microsoft.com/office/drawing/2014/main" id="{4D8D4EF9-4EF7-4538-A4AE-439F9335EA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7181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79" name="Freeform: Shape 178">
              <a:extLst>
                <a:ext uri="{FF2B5EF4-FFF2-40B4-BE49-F238E27FC236}">
                  <a16:creationId xmlns:a16="http://schemas.microsoft.com/office/drawing/2014/main" id="{7E0500AB-5662-43B9-95C2-2EC80CC54F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80" name="Freeform: Shape 179">
              <a:extLst>
                <a:ext uri="{FF2B5EF4-FFF2-40B4-BE49-F238E27FC236}">
                  <a16:creationId xmlns:a16="http://schemas.microsoft.com/office/drawing/2014/main" id="{984021AD-A6A2-4CDA-A953-72FBA7598B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71817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181" name="Freeform: Shape 180">
              <a:extLst>
                <a:ext uri="{FF2B5EF4-FFF2-40B4-BE49-F238E27FC236}">
                  <a16:creationId xmlns:a16="http://schemas.microsoft.com/office/drawing/2014/main" id="{FD1FBF47-CAC8-4385-9DC7-C9BB6167EA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82" name="Freeform: Shape 181">
              <a:extLst>
                <a:ext uri="{FF2B5EF4-FFF2-40B4-BE49-F238E27FC236}">
                  <a16:creationId xmlns:a16="http://schemas.microsoft.com/office/drawing/2014/main" id="{FBAEE482-005F-4288-8D66-09EA246C45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71817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183" name="Freeform: Shape 182">
              <a:extLst>
                <a:ext uri="{FF2B5EF4-FFF2-40B4-BE49-F238E27FC236}">
                  <a16:creationId xmlns:a16="http://schemas.microsoft.com/office/drawing/2014/main" id="{2C5DCF49-33DE-4AFF-818E-42F59F280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71817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84" name="Freeform: Shape 183">
              <a:extLst>
                <a:ext uri="{FF2B5EF4-FFF2-40B4-BE49-F238E27FC236}">
                  <a16:creationId xmlns:a16="http://schemas.microsoft.com/office/drawing/2014/main" id="{866903F3-208B-46D5-925B-254DC74291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2" y="3777419"/>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85" name="Freeform: Shape 184">
              <a:extLst>
                <a:ext uri="{FF2B5EF4-FFF2-40B4-BE49-F238E27FC236}">
                  <a16:creationId xmlns:a16="http://schemas.microsoft.com/office/drawing/2014/main" id="{2550D219-E342-4A38-BB89-575C1EE7AA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2" y="377741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86" name="Freeform: Shape 185">
              <a:extLst>
                <a:ext uri="{FF2B5EF4-FFF2-40B4-BE49-F238E27FC236}">
                  <a16:creationId xmlns:a16="http://schemas.microsoft.com/office/drawing/2014/main" id="{5B5485FC-95D0-4660-9594-2C9BD3B776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8" y="3777419"/>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dirty="0"/>
            </a:p>
          </p:txBody>
        </p:sp>
        <p:sp>
          <p:nvSpPr>
            <p:cNvPr id="187" name="Freeform: Shape 186">
              <a:extLst>
                <a:ext uri="{FF2B5EF4-FFF2-40B4-BE49-F238E27FC236}">
                  <a16:creationId xmlns:a16="http://schemas.microsoft.com/office/drawing/2014/main" id="{2EA358DA-C7E8-4DF8-B7D6-CC58295655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4" y="3777383"/>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88" name="Freeform: Shape 187">
              <a:extLst>
                <a:ext uri="{FF2B5EF4-FFF2-40B4-BE49-F238E27FC236}">
                  <a16:creationId xmlns:a16="http://schemas.microsoft.com/office/drawing/2014/main" id="{7990E8BB-4369-4845-8436-A6F3FE1D1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87" y="37774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dirty="0"/>
            </a:p>
          </p:txBody>
        </p:sp>
        <p:sp>
          <p:nvSpPr>
            <p:cNvPr id="189" name="Freeform: Shape 188">
              <a:extLst>
                <a:ext uri="{FF2B5EF4-FFF2-40B4-BE49-F238E27FC236}">
                  <a16:creationId xmlns:a16="http://schemas.microsoft.com/office/drawing/2014/main" id="{D6C050C5-1951-434B-A7FE-D271E73F82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grpSp>
      <p:grpSp>
        <p:nvGrpSpPr>
          <p:cNvPr id="191" name="Graphic 4">
            <a:extLst>
              <a:ext uri="{FF2B5EF4-FFF2-40B4-BE49-F238E27FC236}">
                <a16:creationId xmlns:a16="http://schemas.microsoft.com/office/drawing/2014/main" id="{773717CC-ECEE-4ABF-BA61-C59F4680177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0915" y="4748271"/>
            <a:ext cx="1330536" cy="1330521"/>
            <a:chOff x="5734037" y="3067039"/>
            <a:chExt cx="724483" cy="724489"/>
          </a:xfrm>
          <a:solidFill>
            <a:schemeClr val="bg1">
              <a:alpha val="60000"/>
            </a:schemeClr>
          </a:solidFill>
        </p:grpSpPr>
        <p:sp>
          <p:nvSpPr>
            <p:cNvPr id="192" name="Freeform: Shape 191">
              <a:extLst>
                <a:ext uri="{FF2B5EF4-FFF2-40B4-BE49-F238E27FC236}">
                  <a16:creationId xmlns:a16="http://schemas.microsoft.com/office/drawing/2014/main" id="{9A4FAE41-62DF-4B8E-BD66-8EC206E0E3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067039"/>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dirty="0"/>
            </a:p>
          </p:txBody>
        </p:sp>
        <p:sp>
          <p:nvSpPr>
            <p:cNvPr id="193" name="Freeform: Shape 192">
              <a:extLst>
                <a:ext uri="{FF2B5EF4-FFF2-40B4-BE49-F238E27FC236}">
                  <a16:creationId xmlns:a16="http://schemas.microsoft.com/office/drawing/2014/main" id="{564C7F1F-5546-40DC-A16B-C9A3E45777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194" name="Freeform: Shape 193">
              <a:extLst>
                <a:ext uri="{FF2B5EF4-FFF2-40B4-BE49-F238E27FC236}">
                  <a16:creationId xmlns:a16="http://schemas.microsoft.com/office/drawing/2014/main" id="{45583216-FC24-4B75-9703-DBEC401FF8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95" name="Freeform: Shape 194">
              <a:extLst>
                <a:ext uri="{FF2B5EF4-FFF2-40B4-BE49-F238E27FC236}">
                  <a16:creationId xmlns:a16="http://schemas.microsoft.com/office/drawing/2014/main" id="{2FD0A70D-2E7E-4048-8145-0F45EDBBCE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96" name="Freeform: Shape 195">
              <a:extLst>
                <a:ext uri="{FF2B5EF4-FFF2-40B4-BE49-F238E27FC236}">
                  <a16:creationId xmlns:a16="http://schemas.microsoft.com/office/drawing/2014/main" id="{B703C78E-D176-4455-B7B5-2DB4F418DB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97" name="Freeform: Shape 196">
              <a:extLst>
                <a:ext uri="{FF2B5EF4-FFF2-40B4-BE49-F238E27FC236}">
                  <a16:creationId xmlns:a16="http://schemas.microsoft.com/office/drawing/2014/main" id="{AD23B98E-D1FB-4BD9-BA4A-060BC8266E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198" name="Freeform: Shape 197">
              <a:extLst>
                <a:ext uri="{FF2B5EF4-FFF2-40B4-BE49-F238E27FC236}">
                  <a16:creationId xmlns:a16="http://schemas.microsoft.com/office/drawing/2014/main" id="{C1541992-EEDB-4D6B-BDA9-B66E58A17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99" name="Freeform: Shape 198">
              <a:extLst>
                <a:ext uri="{FF2B5EF4-FFF2-40B4-BE49-F238E27FC236}">
                  <a16:creationId xmlns:a16="http://schemas.microsoft.com/office/drawing/2014/main" id="{08072B3B-B852-4186-ACFE-F614251324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26284"/>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dirty="0"/>
            </a:p>
          </p:txBody>
        </p:sp>
        <p:sp>
          <p:nvSpPr>
            <p:cNvPr id="200" name="Freeform: Shape 199">
              <a:extLst>
                <a:ext uri="{FF2B5EF4-FFF2-40B4-BE49-F238E27FC236}">
                  <a16:creationId xmlns:a16="http://schemas.microsoft.com/office/drawing/2014/main" id="{7B5DD2CA-BCBA-4F3E-B472-840067686A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2628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01" name="Freeform: Shape 200">
              <a:extLst>
                <a:ext uri="{FF2B5EF4-FFF2-40B4-BE49-F238E27FC236}">
                  <a16:creationId xmlns:a16="http://schemas.microsoft.com/office/drawing/2014/main" id="{C7335DFE-05E4-4D45-B035-1D85E7648E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02" name="Freeform: Shape 201">
              <a:extLst>
                <a:ext uri="{FF2B5EF4-FFF2-40B4-BE49-F238E27FC236}">
                  <a16:creationId xmlns:a16="http://schemas.microsoft.com/office/drawing/2014/main" id="{ADCF9375-A092-491A-960D-A4DBB376C3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03" name="Freeform: Shape 202">
              <a:extLst>
                <a:ext uri="{FF2B5EF4-FFF2-40B4-BE49-F238E27FC236}">
                  <a16:creationId xmlns:a16="http://schemas.microsoft.com/office/drawing/2014/main" id="{95341599-7E99-490F-9AF8-07EAE5C8DB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04" name="Freeform: Shape 203">
              <a:extLst>
                <a:ext uri="{FF2B5EF4-FFF2-40B4-BE49-F238E27FC236}">
                  <a16:creationId xmlns:a16="http://schemas.microsoft.com/office/drawing/2014/main" id="{E1C55EB0-818A-46E6-8D53-5503100290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126284"/>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05" name="Freeform: Shape 204">
              <a:extLst>
                <a:ext uri="{FF2B5EF4-FFF2-40B4-BE49-F238E27FC236}">
                  <a16:creationId xmlns:a16="http://schemas.microsoft.com/office/drawing/2014/main" id="{319B036C-5BD8-4F3B-8935-96D50F410D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06" name="Freeform: Shape 205">
              <a:extLst>
                <a:ext uri="{FF2B5EF4-FFF2-40B4-BE49-F238E27FC236}">
                  <a16:creationId xmlns:a16="http://schemas.microsoft.com/office/drawing/2014/main" id="{A8445880-106C-4DC8-A250-D132F0D6F3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8543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207" name="Freeform: Shape 206">
              <a:extLst>
                <a:ext uri="{FF2B5EF4-FFF2-40B4-BE49-F238E27FC236}">
                  <a16:creationId xmlns:a16="http://schemas.microsoft.com/office/drawing/2014/main" id="{952AA1DD-5DBE-43CD-9B85-63C7626929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208" name="Freeform: Shape 207">
              <a:extLst>
                <a:ext uri="{FF2B5EF4-FFF2-40B4-BE49-F238E27FC236}">
                  <a16:creationId xmlns:a16="http://schemas.microsoft.com/office/drawing/2014/main" id="{2A412466-ED73-4944-83CE-224B1769C2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09" name="Freeform: Shape 208">
              <a:extLst>
                <a:ext uri="{FF2B5EF4-FFF2-40B4-BE49-F238E27FC236}">
                  <a16:creationId xmlns:a16="http://schemas.microsoft.com/office/drawing/2014/main" id="{807E195A-10DB-494C-A547-E1D0C6F616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10" name="Freeform: Shape 209">
              <a:extLst>
                <a:ext uri="{FF2B5EF4-FFF2-40B4-BE49-F238E27FC236}">
                  <a16:creationId xmlns:a16="http://schemas.microsoft.com/office/drawing/2014/main" id="{4CD4AECE-734D-4B90-984F-B2ABFA2B6F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11" name="Freeform: Shape 210">
              <a:extLst>
                <a:ext uri="{FF2B5EF4-FFF2-40B4-BE49-F238E27FC236}">
                  <a16:creationId xmlns:a16="http://schemas.microsoft.com/office/drawing/2014/main" id="{2927072E-8001-4AD1-A4C4-2EDBA3BF87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212" name="Freeform: Shape 211">
              <a:extLst>
                <a:ext uri="{FF2B5EF4-FFF2-40B4-BE49-F238E27FC236}">
                  <a16:creationId xmlns:a16="http://schemas.microsoft.com/office/drawing/2014/main" id="{499D6F50-E593-46A3-81D8-73389276B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13" name="Freeform: Shape 212">
              <a:extLst>
                <a:ext uri="{FF2B5EF4-FFF2-40B4-BE49-F238E27FC236}">
                  <a16:creationId xmlns:a16="http://schemas.microsoft.com/office/drawing/2014/main" id="{7A96E600-84B4-452B-AE40-295FC5807E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24467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214" name="Freeform: Shape 213">
              <a:extLst>
                <a:ext uri="{FF2B5EF4-FFF2-40B4-BE49-F238E27FC236}">
                  <a16:creationId xmlns:a16="http://schemas.microsoft.com/office/drawing/2014/main" id="{CBBA17AC-C1AB-4BFC-A051-457275D1D6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244677"/>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15" name="Freeform: Shape 214">
              <a:extLst>
                <a:ext uri="{FF2B5EF4-FFF2-40B4-BE49-F238E27FC236}">
                  <a16:creationId xmlns:a16="http://schemas.microsoft.com/office/drawing/2014/main" id="{488E850C-90D5-4D0F-A57D-7809327EF3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16" name="Freeform: Shape 215">
              <a:extLst>
                <a:ext uri="{FF2B5EF4-FFF2-40B4-BE49-F238E27FC236}">
                  <a16:creationId xmlns:a16="http://schemas.microsoft.com/office/drawing/2014/main" id="{9F98D808-AB13-4D8D-B4C5-9D32153462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17" name="Freeform: Shape 216">
              <a:extLst>
                <a:ext uri="{FF2B5EF4-FFF2-40B4-BE49-F238E27FC236}">
                  <a16:creationId xmlns:a16="http://schemas.microsoft.com/office/drawing/2014/main" id="{95AFFBC0-FF37-4117-86FA-21ABDA17AB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18" name="Freeform: Shape 217">
              <a:extLst>
                <a:ext uri="{FF2B5EF4-FFF2-40B4-BE49-F238E27FC236}">
                  <a16:creationId xmlns:a16="http://schemas.microsoft.com/office/drawing/2014/main" id="{ED0AC42A-17B0-4154-968C-CAE2A04C28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24467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19" name="Freeform: Shape 218">
              <a:extLst>
                <a:ext uri="{FF2B5EF4-FFF2-40B4-BE49-F238E27FC236}">
                  <a16:creationId xmlns:a16="http://schemas.microsoft.com/office/drawing/2014/main" id="{4A7A31A0-8490-4B9D-B9CC-7FF28053EB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20" name="Freeform: Shape 219">
              <a:extLst>
                <a:ext uri="{FF2B5EF4-FFF2-40B4-BE49-F238E27FC236}">
                  <a16:creationId xmlns:a16="http://schemas.microsoft.com/office/drawing/2014/main" id="{8188899C-6A74-43D8-B36C-F86B278C89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038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221" name="Freeform: Shape 220">
              <a:extLst>
                <a:ext uri="{FF2B5EF4-FFF2-40B4-BE49-F238E27FC236}">
                  <a16:creationId xmlns:a16="http://schemas.microsoft.com/office/drawing/2014/main" id="{1537EAA6-95B6-4674-A7B9-40F9AB7F59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22" name="Freeform: Shape 221">
              <a:extLst>
                <a:ext uri="{FF2B5EF4-FFF2-40B4-BE49-F238E27FC236}">
                  <a16:creationId xmlns:a16="http://schemas.microsoft.com/office/drawing/2014/main" id="{F4B29507-C08F-4764-B703-0EB33A0FAC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23" name="Freeform: Shape 222">
              <a:extLst>
                <a:ext uri="{FF2B5EF4-FFF2-40B4-BE49-F238E27FC236}">
                  <a16:creationId xmlns:a16="http://schemas.microsoft.com/office/drawing/2014/main" id="{4200E500-6A99-47FC-A30F-FA4C85DA8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24" name="Freeform: Shape 223">
              <a:extLst>
                <a:ext uri="{FF2B5EF4-FFF2-40B4-BE49-F238E27FC236}">
                  <a16:creationId xmlns:a16="http://schemas.microsoft.com/office/drawing/2014/main" id="{9558677C-76AD-451F-AEEE-C5FEE4179C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25" name="Freeform: Shape 224">
              <a:extLst>
                <a:ext uri="{FF2B5EF4-FFF2-40B4-BE49-F238E27FC236}">
                  <a16:creationId xmlns:a16="http://schemas.microsoft.com/office/drawing/2014/main" id="{79E472E5-A81A-44E7-AEBA-C3A593497B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0382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26" name="Freeform: Shape 225">
              <a:extLst>
                <a:ext uri="{FF2B5EF4-FFF2-40B4-BE49-F238E27FC236}">
                  <a16:creationId xmlns:a16="http://schemas.microsoft.com/office/drawing/2014/main" id="{5CD54F54-9E41-4635-A533-6CC6515E13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27" name="Freeform: Shape 226">
              <a:extLst>
                <a:ext uri="{FF2B5EF4-FFF2-40B4-BE49-F238E27FC236}">
                  <a16:creationId xmlns:a16="http://schemas.microsoft.com/office/drawing/2014/main" id="{B22D6F46-74C0-49D9-8CD8-BC125E973D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630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228" name="Freeform: Shape 227">
              <a:extLst>
                <a:ext uri="{FF2B5EF4-FFF2-40B4-BE49-F238E27FC236}">
                  <a16:creationId xmlns:a16="http://schemas.microsoft.com/office/drawing/2014/main" id="{C6FAA6EC-EDF6-4522-ACD8-8D4F7FF872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29" name="Freeform: Shape 228">
              <a:extLst>
                <a:ext uri="{FF2B5EF4-FFF2-40B4-BE49-F238E27FC236}">
                  <a16:creationId xmlns:a16="http://schemas.microsoft.com/office/drawing/2014/main" id="{5F8364DC-ED1A-482D-A418-7941B199CB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30" name="Freeform: Shape 229">
              <a:extLst>
                <a:ext uri="{FF2B5EF4-FFF2-40B4-BE49-F238E27FC236}">
                  <a16:creationId xmlns:a16="http://schemas.microsoft.com/office/drawing/2014/main" id="{1896D361-70A8-4528-940B-F306550F88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31" name="Freeform: Shape 230">
              <a:extLst>
                <a:ext uri="{FF2B5EF4-FFF2-40B4-BE49-F238E27FC236}">
                  <a16:creationId xmlns:a16="http://schemas.microsoft.com/office/drawing/2014/main" id="{4D1CB00A-0CE1-4E25-ADCE-9562845F54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32" name="Freeform: Shape 231">
              <a:extLst>
                <a:ext uri="{FF2B5EF4-FFF2-40B4-BE49-F238E27FC236}">
                  <a16:creationId xmlns:a16="http://schemas.microsoft.com/office/drawing/2014/main" id="{E1B6761E-B7C6-4218-B95F-F6DEC0066D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630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33" name="Freeform: Shape 232">
              <a:extLst>
                <a:ext uri="{FF2B5EF4-FFF2-40B4-BE49-F238E27FC236}">
                  <a16:creationId xmlns:a16="http://schemas.microsoft.com/office/drawing/2014/main" id="{CA081177-DAC3-4667-91A1-4CC885D4A1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34" name="Freeform: Shape 233">
              <a:extLst>
                <a:ext uri="{FF2B5EF4-FFF2-40B4-BE49-F238E27FC236}">
                  <a16:creationId xmlns:a16="http://schemas.microsoft.com/office/drawing/2014/main" id="{435007DC-BB8D-43BA-9598-AE79AA262E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2222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235" name="Freeform: Shape 234">
              <a:extLst>
                <a:ext uri="{FF2B5EF4-FFF2-40B4-BE49-F238E27FC236}">
                  <a16:creationId xmlns:a16="http://schemas.microsoft.com/office/drawing/2014/main" id="{46628B8A-02EC-44EF-B52C-5EBAFBCF9C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36" name="Freeform: Shape 235">
              <a:extLst>
                <a:ext uri="{FF2B5EF4-FFF2-40B4-BE49-F238E27FC236}">
                  <a16:creationId xmlns:a16="http://schemas.microsoft.com/office/drawing/2014/main" id="{2DACEC99-8F4C-495C-8EAA-670A3A02ED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37" name="Freeform: Shape 236">
              <a:extLst>
                <a:ext uri="{FF2B5EF4-FFF2-40B4-BE49-F238E27FC236}">
                  <a16:creationId xmlns:a16="http://schemas.microsoft.com/office/drawing/2014/main" id="{C8EFEAD4-1425-4357-9D8A-F326DABC6E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38" name="Freeform: Shape 237">
              <a:extLst>
                <a:ext uri="{FF2B5EF4-FFF2-40B4-BE49-F238E27FC236}">
                  <a16:creationId xmlns:a16="http://schemas.microsoft.com/office/drawing/2014/main" id="{FDA70E94-A082-47D4-B4F8-142AEF1DC3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39" name="Freeform: Shape 238">
              <a:extLst>
                <a:ext uri="{FF2B5EF4-FFF2-40B4-BE49-F238E27FC236}">
                  <a16:creationId xmlns:a16="http://schemas.microsoft.com/office/drawing/2014/main" id="{10E96E8A-1EEA-4F1D-8CFE-12DC9B9E7A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42222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40" name="Freeform: Shape 239">
              <a:extLst>
                <a:ext uri="{FF2B5EF4-FFF2-40B4-BE49-F238E27FC236}">
                  <a16:creationId xmlns:a16="http://schemas.microsoft.com/office/drawing/2014/main" id="{B12D7CC4-A548-4FF7-A6B2-9151CFA9E3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41" name="Freeform: Shape 240">
              <a:extLst>
                <a:ext uri="{FF2B5EF4-FFF2-40B4-BE49-F238E27FC236}">
                  <a16:creationId xmlns:a16="http://schemas.microsoft.com/office/drawing/2014/main" id="{CB3F1C68-B597-4669-87F8-C80124ABE0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42" name="Freeform: Shape 241">
              <a:extLst>
                <a:ext uri="{FF2B5EF4-FFF2-40B4-BE49-F238E27FC236}">
                  <a16:creationId xmlns:a16="http://schemas.microsoft.com/office/drawing/2014/main" id="{A57037D2-0958-4F34-815F-C8CA7F86AE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43" name="Freeform: Shape 242">
              <a:extLst>
                <a:ext uri="{FF2B5EF4-FFF2-40B4-BE49-F238E27FC236}">
                  <a16:creationId xmlns:a16="http://schemas.microsoft.com/office/drawing/2014/main" id="{30AF3969-3F11-4157-B4B9-33B1314623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067039"/>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endParaRPr lang="en-US" dirty="0"/>
            </a:p>
          </p:txBody>
        </p:sp>
        <p:sp>
          <p:nvSpPr>
            <p:cNvPr id="244" name="Freeform: Shape 243">
              <a:extLst>
                <a:ext uri="{FF2B5EF4-FFF2-40B4-BE49-F238E27FC236}">
                  <a16:creationId xmlns:a16="http://schemas.microsoft.com/office/drawing/2014/main" id="{51D613E3-18F5-4426-ADEB-DEC123E16B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45" name="Freeform: Shape 244">
              <a:extLst>
                <a:ext uri="{FF2B5EF4-FFF2-40B4-BE49-F238E27FC236}">
                  <a16:creationId xmlns:a16="http://schemas.microsoft.com/office/drawing/2014/main" id="{1DC25548-A3A9-4018-A29B-6972D353F9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endParaRPr lang="en-US" dirty="0"/>
            </a:p>
          </p:txBody>
        </p:sp>
        <p:sp>
          <p:nvSpPr>
            <p:cNvPr id="246" name="Freeform: Shape 245">
              <a:extLst>
                <a:ext uri="{FF2B5EF4-FFF2-40B4-BE49-F238E27FC236}">
                  <a16:creationId xmlns:a16="http://schemas.microsoft.com/office/drawing/2014/main" id="{7EDE6372-94D2-435D-BD43-A20072D807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247" name="Freeform: Shape 246">
              <a:extLst>
                <a:ext uri="{FF2B5EF4-FFF2-40B4-BE49-F238E27FC236}">
                  <a16:creationId xmlns:a16="http://schemas.microsoft.com/office/drawing/2014/main" id="{729575A6-77E2-4199-8F0A-27C89330A0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26281"/>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48" name="Freeform: Shape 247">
              <a:extLst>
                <a:ext uri="{FF2B5EF4-FFF2-40B4-BE49-F238E27FC236}">
                  <a16:creationId xmlns:a16="http://schemas.microsoft.com/office/drawing/2014/main" id="{12EB506D-59AD-4011-80F8-36A2BDB954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49" name="Freeform: Shape 248">
              <a:extLst>
                <a:ext uri="{FF2B5EF4-FFF2-40B4-BE49-F238E27FC236}">
                  <a16:creationId xmlns:a16="http://schemas.microsoft.com/office/drawing/2014/main" id="{92FD46FA-14EB-46A2-B4A3-ECD1F49BAC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26281"/>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dirty="0"/>
            </a:p>
          </p:txBody>
        </p:sp>
        <p:sp>
          <p:nvSpPr>
            <p:cNvPr id="250" name="Freeform: Shape 249">
              <a:extLst>
                <a:ext uri="{FF2B5EF4-FFF2-40B4-BE49-F238E27FC236}">
                  <a16:creationId xmlns:a16="http://schemas.microsoft.com/office/drawing/2014/main" id="{1CD84E07-49A9-40E3-B34C-91C156C9C6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51" name="Freeform: Shape 250">
              <a:extLst>
                <a:ext uri="{FF2B5EF4-FFF2-40B4-BE49-F238E27FC236}">
                  <a16:creationId xmlns:a16="http://schemas.microsoft.com/office/drawing/2014/main" id="{F3090306-C384-44A0-8C38-77397133BA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dirty="0"/>
            </a:p>
          </p:txBody>
        </p:sp>
        <p:sp>
          <p:nvSpPr>
            <p:cNvPr id="252" name="Freeform: Shape 251">
              <a:extLst>
                <a:ext uri="{FF2B5EF4-FFF2-40B4-BE49-F238E27FC236}">
                  <a16:creationId xmlns:a16="http://schemas.microsoft.com/office/drawing/2014/main" id="{3515E97E-31A4-4273-AB55-8EAD74CB9E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2628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53" name="Freeform: Shape 252">
              <a:extLst>
                <a:ext uri="{FF2B5EF4-FFF2-40B4-BE49-F238E27FC236}">
                  <a16:creationId xmlns:a16="http://schemas.microsoft.com/office/drawing/2014/main" id="{792F63CA-0494-43E2-A0AA-37C35C8326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8543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54" name="Freeform: Shape 253">
              <a:extLst>
                <a:ext uri="{FF2B5EF4-FFF2-40B4-BE49-F238E27FC236}">
                  <a16:creationId xmlns:a16="http://schemas.microsoft.com/office/drawing/2014/main" id="{5389A040-E4CC-4CE7-8B9F-40ECA9ACE1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55" name="Freeform: Shape 254">
              <a:extLst>
                <a:ext uri="{FF2B5EF4-FFF2-40B4-BE49-F238E27FC236}">
                  <a16:creationId xmlns:a16="http://schemas.microsoft.com/office/drawing/2014/main" id="{1BA51B23-705C-49BE-B606-8A9B623E0A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85433"/>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256" name="Freeform: Shape 255">
              <a:extLst>
                <a:ext uri="{FF2B5EF4-FFF2-40B4-BE49-F238E27FC236}">
                  <a16:creationId xmlns:a16="http://schemas.microsoft.com/office/drawing/2014/main" id="{B16EF17A-F451-4B5B-9052-33A9116E9D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57" name="Freeform: Shape 256">
              <a:extLst>
                <a:ext uri="{FF2B5EF4-FFF2-40B4-BE49-F238E27FC236}">
                  <a16:creationId xmlns:a16="http://schemas.microsoft.com/office/drawing/2014/main" id="{1B20B7D1-27D7-4E1A-A317-E9E7A105A9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258" name="Freeform: Shape 257">
              <a:extLst>
                <a:ext uri="{FF2B5EF4-FFF2-40B4-BE49-F238E27FC236}">
                  <a16:creationId xmlns:a16="http://schemas.microsoft.com/office/drawing/2014/main" id="{1E3FADAF-FD1D-45B2-A40D-EBDD536E75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85432"/>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259" name="Freeform: Shape 258">
              <a:extLst>
                <a:ext uri="{FF2B5EF4-FFF2-40B4-BE49-F238E27FC236}">
                  <a16:creationId xmlns:a16="http://schemas.microsoft.com/office/drawing/2014/main" id="{301257BA-BCE2-4479-A04F-A9DBFAF92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244676"/>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60" name="Freeform: Shape 259">
              <a:extLst>
                <a:ext uri="{FF2B5EF4-FFF2-40B4-BE49-F238E27FC236}">
                  <a16:creationId xmlns:a16="http://schemas.microsoft.com/office/drawing/2014/main" id="{619D0ABC-04D9-405A-A52F-5EEC01762A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61" name="Freeform: Shape 260">
              <a:extLst>
                <a:ext uri="{FF2B5EF4-FFF2-40B4-BE49-F238E27FC236}">
                  <a16:creationId xmlns:a16="http://schemas.microsoft.com/office/drawing/2014/main" id="{123AE5C7-608A-47A7-B7A1-55662B70BF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244676"/>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dirty="0"/>
            </a:p>
          </p:txBody>
        </p:sp>
        <p:sp>
          <p:nvSpPr>
            <p:cNvPr id="262" name="Freeform: Shape 261">
              <a:extLst>
                <a:ext uri="{FF2B5EF4-FFF2-40B4-BE49-F238E27FC236}">
                  <a16:creationId xmlns:a16="http://schemas.microsoft.com/office/drawing/2014/main" id="{957BDA1A-3081-45EB-A31E-3F98EC6DC3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63" name="Freeform: Shape 262">
              <a:extLst>
                <a:ext uri="{FF2B5EF4-FFF2-40B4-BE49-F238E27FC236}">
                  <a16:creationId xmlns:a16="http://schemas.microsoft.com/office/drawing/2014/main" id="{683DDA50-C794-4DC5-8297-CFDEB8DCB4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dirty="0"/>
            </a:p>
          </p:txBody>
        </p:sp>
        <p:sp>
          <p:nvSpPr>
            <p:cNvPr id="264" name="Freeform: Shape 263">
              <a:extLst>
                <a:ext uri="{FF2B5EF4-FFF2-40B4-BE49-F238E27FC236}">
                  <a16:creationId xmlns:a16="http://schemas.microsoft.com/office/drawing/2014/main" id="{FA42024A-A832-4635-9CE6-B968232CE8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2446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65" name="Freeform: Shape 264">
              <a:extLst>
                <a:ext uri="{FF2B5EF4-FFF2-40B4-BE49-F238E27FC236}">
                  <a16:creationId xmlns:a16="http://schemas.microsoft.com/office/drawing/2014/main" id="{564D00AA-3E68-4F56-80A0-08D5DFFB61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66" name="Freeform: Shape 265">
              <a:extLst>
                <a:ext uri="{FF2B5EF4-FFF2-40B4-BE49-F238E27FC236}">
                  <a16:creationId xmlns:a16="http://schemas.microsoft.com/office/drawing/2014/main" id="{D988A711-E3E8-4172-AFE1-60E93FF10A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67" name="Freeform: Shape 266">
              <a:extLst>
                <a:ext uri="{FF2B5EF4-FFF2-40B4-BE49-F238E27FC236}">
                  <a16:creationId xmlns:a16="http://schemas.microsoft.com/office/drawing/2014/main" id="{7A89FF34-EE34-461C-A3EF-73AC3801B9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038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268" name="Freeform: Shape 267">
              <a:extLst>
                <a:ext uri="{FF2B5EF4-FFF2-40B4-BE49-F238E27FC236}">
                  <a16:creationId xmlns:a16="http://schemas.microsoft.com/office/drawing/2014/main" id="{80D55E43-BE59-444D-B32B-9C0306A126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69" name="Freeform: Shape 268">
              <a:extLst>
                <a:ext uri="{FF2B5EF4-FFF2-40B4-BE49-F238E27FC236}">
                  <a16:creationId xmlns:a16="http://schemas.microsoft.com/office/drawing/2014/main" id="{639C823F-B16B-4DF7-BA6E-0D832AAB27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270" name="Freeform: Shape 269">
              <a:extLst>
                <a:ext uri="{FF2B5EF4-FFF2-40B4-BE49-F238E27FC236}">
                  <a16:creationId xmlns:a16="http://schemas.microsoft.com/office/drawing/2014/main" id="{2E623C08-172F-41EA-90CB-59ED0D583B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71" name="Freeform: Shape 270">
              <a:extLst>
                <a:ext uri="{FF2B5EF4-FFF2-40B4-BE49-F238E27FC236}">
                  <a16:creationId xmlns:a16="http://schemas.microsoft.com/office/drawing/2014/main" id="{94C0577F-0FF9-47D5-8C6D-FC7B4CC318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72" name="Freeform: Shape 271">
              <a:extLst>
                <a:ext uri="{FF2B5EF4-FFF2-40B4-BE49-F238E27FC236}">
                  <a16:creationId xmlns:a16="http://schemas.microsoft.com/office/drawing/2014/main" id="{30C80E9D-7909-4C52-ACAD-80FF874F99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73" name="Freeform: Shape 272">
              <a:extLst>
                <a:ext uri="{FF2B5EF4-FFF2-40B4-BE49-F238E27FC236}">
                  <a16:creationId xmlns:a16="http://schemas.microsoft.com/office/drawing/2014/main" id="{2B9598CE-4E74-4A54-BAB8-59379D2114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63072"/>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dirty="0"/>
            </a:p>
          </p:txBody>
        </p:sp>
        <p:sp>
          <p:nvSpPr>
            <p:cNvPr id="274" name="Freeform: Shape 273">
              <a:extLst>
                <a:ext uri="{FF2B5EF4-FFF2-40B4-BE49-F238E27FC236}">
                  <a16:creationId xmlns:a16="http://schemas.microsoft.com/office/drawing/2014/main" id="{E7188EAA-47E1-4B73-8682-C74A0421BE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75" name="Freeform: Shape 274">
              <a:extLst>
                <a:ext uri="{FF2B5EF4-FFF2-40B4-BE49-F238E27FC236}">
                  <a16:creationId xmlns:a16="http://schemas.microsoft.com/office/drawing/2014/main" id="{36900E8B-61F2-411F-B29F-A9CDC6E811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dirty="0"/>
            </a:p>
          </p:txBody>
        </p:sp>
        <p:sp>
          <p:nvSpPr>
            <p:cNvPr id="276" name="Freeform: Shape 275">
              <a:extLst>
                <a:ext uri="{FF2B5EF4-FFF2-40B4-BE49-F238E27FC236}">
                  <a16:creationId xmlns:a16="http://schemas.microsoft.com/office/drawing/2014/main" id="{0A25598A-334A-487D-9604-4753EAE81E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630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77" name="Freeform: Shape 276">
              <a:extLst>
                <a:ext uri="{FF2B5EF4-FFF2-40B4-BE49-F238E27FC236}">
                  <a16:creationId xmlns:a16="http://schemas.microsoft.com/office/drawing/2014/main" id="{C8DBE472-045A-491C-AB7C-4153EE2B00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78" name="Freeform: Shape 277">
              <a:extLst>
                <a:ext uri="{FF2B5EF4-FFF2-40B4-BE49-F238E27FC236}">
                  <a16:creationId xmlns:a16="http://schemas.microsoft.com/office/drawing/2014/main" id="{2F6DD374-5D5F-48BB-8135-8F37EE2C23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79" name="Freeform: Shape 278">
              <a:extLst>
                <a:ext uri="{FF2B5EF4-FFF2-40B4-BE49-F238E27FC236}">
                  <a16:creationId xmlns:a16="http://schemas.microsoft.com/office/drawing/2014/main" id="{386B8A5A-00D0-4291-937B-931B3F19CD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422225"/>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280" name="Freeform: Shape 279">
              <a:extLst>
                <a:ext uri="{FF2B5EF4-FFF2-40B4-BE49-F238E27FC236}">
                  <a16:creationId xmlns:a16="http://schemas.microsoft.com/office/drawing/2014/main" id="{89C10BFA-8067-495D-810E-1F4085F7B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81" name="Freeform: Shape 280">
              <a:extLst>
                <a:ext uri="{FF2B5EF4-FFF2-40B4-BE49-F238E27FC236}">
                  <a16:creationId xmlns:a16="http://schemas.microsoft.com/office/drawing/2014/main" id="{51F94E69-8294-4AB3-A457-3BD4ACF085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282" name="Freeform: Shape 281">
              <a:extLst>
                <a:ext uri="{FF2B5EF4-FFF2-40B4-BE49-F238E27FC236}">
                  <a16:creationId xmlns:a16="http://schemas.microsoft.com/office/drawing/2014/main" id="{AD2859C5-45C5-4EE2-8272-0FA7A02353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4222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83" name="Freeform: Shape 282">
              <a:extLst>
                <a:ext uri="{FF2B5EF4-FFF2-40B4-BE49-F238E27FC236}">
                  <a16:creationId xmlns:a16="http://schemas.microsoft.com/office/drawing/2014/main" id="{14AFB321-1B9D-41AF-9686-8C689A3F4B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81374"/>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dirty="0"/>
            </a:p>
          </p:txBody>
        </p:sp>
        <p:sp>
          <p:nvSpPr>
            <p:cNvPr id="284" name="Freeform: Shape 283">
              <a:extLst>
                <a:ext uri="{FF2B5EF4-FFF2-40B4-BE49-F238E27FC236}">
                  <a16:creationId xmlns:a16="http://schemas.microsoft.com/office/drawing/2014/main" id="{5C4403F4-D893-4E4C-8DFE-E79AE6A62A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285" name="Freeform: Shape 284">
              <a:extLst>
                <a:ext uri="{FF2B5EF4-FFF2-40B4-BE49-F238E27FC236}">
                  <a16:creationId xmlns:a16="http://schemas.microsoft.com/office/drawing/2014/main" id="{BA894316-677B-4B51-AF19-0D3FAF96A7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86" name="Freeform: Shape 285">
              <a:extLst>
                <a:ext uri="{FF2B5EF4-FFF2-40B4-BE49-F238E27FC236}">
                  <a16:creationId xmlns:a16="http://schemas.microsoft.com/office/drawing/2014/main" id="{07FDE9AD-8F5A-44B0-AC7E-30148150D0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87" name="Freeform: Shape 286">
              <a:extLst>
                <a:ext uri="{FF2B5EF4-FFF2-40B4-BE49-F238E27FC236}">
                  <a16:creationId xmlns:a16="http://schemas.microsoft.com/office/drawing/2014/main" id="{A4D0E6BA-489D-4EA4-994E-225F7D078B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88" name="Freeform: Shape 287">
              <a:extLst>
                <a:ext uri="{FF2B5EF4-FFF2-40B4-BE49-F238E27FC236}">
                  <a16:creationId xmlns:a16="http://schemas.microsoft.com/office/drawing/2014/main" id="{7EDFBCCB-EC92-4860-BBDB-2EC6355FEE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289" name="Freeform: Shape 288">
              <a:extLst>
                <a:ext uri="{FF2B5EF4-FFF2-40B4-BE49-F238E27FC236}">
                  <a16:creationId xmlns:a16="http://schemas.microsoft.com/office/drawing/2014/main" id="{459DBA8E-2EB0-4C51-A161-2C595B89D4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90" name="Freeform: Shape 289">
              <a:extLst>
                <a:ext uri="{FF2B5EF4-FFF2-40B4-BE49-F238E27FC236}">
                  <a16:creationId xmlns:a16="http://schemas.microsoft.com/office/drawing/2014/main" id="{FB1BA285-9A95-49B7-A098-F38400D92B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4062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291" name="Freeform: Shape 290">
              <a:extLst>
                <a:ext uri="{FF2B5EF4-FFF2-40B4-BE49-F238E27FC236}">
                  <a16:creationId xmlns:a16="http://schemas.microsoft.com/office/drawing/2014/main" id="{D29C405E-90F5-4AB5-8B5F-3CA2F1815A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sp>
          <p:nvSpPr>
            <p:cNvPr id="292" name="Freeform: Shape 291">
              <a:extLst>
                <a:ext uri="{FF2B5EF4-FFF2-40B4-BE49-F238E27FC236}">
                  <a16:creationId xmlns:a16="http://schemas.microsoft.com/office/drawing/2014/main" id="{F7214FFD-3321-412F-9CA5-4BC6E874F9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93" name="Freeform: Shape 292">
              <a:extLst>
                <a:ext uri="{FF2B5EF4-FFF2-40B4-BE49-F238E27FC236}">
                  <a16:creationId xmlns:a16="http://schemas.microsoft.com/office/drawing/2014/main" id="{5F16C3D8-64A1-443D-92A7-EA97518A63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94" name="Freeform: Shape 293">
              <a:extLst>
                <a:ext uri="{FF2B5EF4-FFF2-40B4-BE49-F238E27FC236}">
                  <a16:creationId xmlns:a16="http://schemas.microsoft.com/office/drawing/2014/main" id="{7E4EFAB9-436A-4B6B-A16B-8DA3F614A8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95" name="Freeform: Shape 294">
              <a:extLst>
                <a:ext uri="{FF2B5EF4-FFF2-40B4-BE49-F238E27FC236}">
                  <a16:creationId xmlns:a16="http://schemas.microsoft.com/office/drawing/2014/main" id="{037DDFC3-D7A5-443D-8417-D723296DA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sp>
          <p:nvSpPr>
            <p:cNvPr id="296" name="Freeform: Shape 295">
              <a:extLst>
                <a:ext uri="{FF2B5EF4-FFF2-40B4-BE49-F238E27FC236}">
                  <a16:creationId xmlns:a16="http://schemas.microsoft.com/office/drawing/2014/main" id="{253AC142-F4B4-47E8-BBEE-F7D0F8547F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97" name="Freeform: Shape 296">
              <a:extLst>
                <a:ext uri="{FF2B5EF4-FFF2-40B4-BE49-F238E27FC236}">
                  <a16:creationId xmlns:a16="http://schemas.microsoft.com/office/drawing/2014/main" id="{890AAA82-94E2-41D0-AE92-9C87195CCB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9977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298" name="Freeform: Shape 297">
              <a:extLst>
                <a:ext uri="{FF2B5EF4-FFF2-40B4-BE49-F238E27FC236}">
                  <a16:creationId xmlns:a16="http://schemas.microsoft.com/office/drawing/2014/main" id="{FD33B856-EF4E-40FC-BDA0-9E26203D03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9977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99" name="Freeform: Shape 298">
              <a:extLst>
                <a:ext uri="{FF2B5EF4-FFF2-40B4-BE49-F238E27FC236}">
                  <a16:creationId xmlns:a16="http://schemas.microsoft.com/office/drawing/2014/main" id="{24AEBF58-C8A2-4D00-9AFB-B5012AEA36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00" name="Freeform: Shape 299">
              <a:extLst>
                <a:ext uri="{FF2B5EF4-FFF2-40B4-BE49-F238E27FC236}">
                  <a16:creationId xmlns:a16="http://schemas.microsoft.com/office/drawing/2014/main" id="{21270E55-4211-4529-BDC3-29B80BDF50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01" name="Freeform: Shape 300">
              <a:extLst>
                <a:ext uri="{FF2B5EF4-FFF2-40B4-BE49-F238E27FC236}">
                  <a16:creationId xmlns:a16="http://schemas.microsoft.com/office/drawing/2014/main" id="{16DD7E91-EFBB-4DD7-B30F-4A13C20BED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02" name="Freeform: Shape 301">
              <a:extLst>
                <a:ext uri="{FF2B5EF4-FFF2-40B4-BE49-F238E27FC236}">
                  <a16:creationId xmlns:a16="http://schemas.microsoft.com/office/drawing/2014/main" id="{96260F31-66FB-4E2C-801E-701C2B859A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599770"/>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03" name="Freeform: Shape 302">
              <a:extLst>
                <a:ext uri="{FF2B5EF4-FFF2-40B4-BE49-F238E27FC236}">
                  <a16:creationId xmlns:a16="http://schemas.microsoft.com/office/drawing/2014/main" id="{B5FEE1C9-3961-4400-AD3E-B5AD93A474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04" name="Freeform: Shape 303">
              <a:extLst>
                <a:ext uri="{FF2B5EF4-FFF2-40B4-BE49-F238E27FC236}">
                  <a16:creationId xmlns:a16="http://schemas.microsoft.com/office/drawing/2014/main" id="{34E1BE05-269F-4A13-99FE-2A973A0E77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7" y="365901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305" name="Freeform: Shape 304">
              <a:extLst>
                <a:ext uri="{FF2B5EF4-FFF2-40B4-BE49-F238E27FC236}">
                  <a16:creationId xmlns:a16="http://schemas.microsoft.com/office/drawing/2014/main" id="{2D591FBD-65C6-46C4-AF19-875D652DCF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2" y="365901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06" name="Freeform: Shape 305">
              <a:extLst>
                <a:ext uri="{FF2B5EF4-FFF2-40B4-BE49-F238E27FC236}">
                  <a16:creationId xmlns:a16="http://schemas.microsoft.com/office/drawing/2014/main" id="{85F7E635-CB45-4346-BBFB-10FF0576AF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2"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07" name="Freeform: Shape 306">
              <a:extLst>
                <a:ext uri="{FF2B5EF4-FFF2-40B4-BE49-F238E27FC236}">
                  <a16:creationId xmlns:a16="http://schemas.microsoft.com/office/drawing/2014/main" id="{3BDAC885-F0B3-4D66-8587-4384652983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08" name="Freeform: Shape 307">
              <a:extLst>
                <a:ext uri="{FF2B5EF4-FFF2-40B4-BE49-F238E27FC236}">
                  <a16:creationId xmlns:a16="http://schemas.microsoft.com/office/drawing/2014/main" id="{3427A7E1-71C9-42CC-9CAF-53642DC4D0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09" name="Freeform: Shape 308">
              <a:extLst>
                <a:ext uri="{FF2B5EF4-FFF2-40B4-BE49-F238E27FC236}">
                  <a16:creationId xmlns:a16="http://schemas.microsoft.com/office/drawing/2014/main" id="{20BF60C4-2E5D-473E-96B6-D22BB8536F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65901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10" name="Freeform: Shape 309">
              <a:extLst>
                <a:ext uri="{FF2B5EF4-FFF2-40B4-BE49-F238E27FC236}">
                  <a16:creationId xmlns:a16="http://schemas.microsoft.com/office/drawing/2014/main" id="{C4703732-1088-4448-ACC0-D8BD901B2C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11" name="Freeform: Shape 310">
              <a:extLst>
                <a:ext uri="{FF2B5EF4-FFF2-40B4-BE49-F238E27FC236}">
                  <a16:creationId xmlns:a16="http://schemas.microsoft.com/office/drawing/2014/main" id="{6777D706-23BF-4962-98D3-D5AE7DF4EC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9" y="371816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312" name="Freeform: Shape 311">
              <a:extLst>
                <a:ext uri="{FF2B5EF4-FFF2-40B4-BE49-F238E27FC236}">
                  <a16:creationId xmlns:a16="http://schemas.microsoft.com/office/drawing/2014/main" id="{783FF777-4C59-44D0-9441-2B40E0A70E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4" y="371816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13" name="Freeform: Shape 312">
              <a:extLst>
                <a:ext uri="{FF2B5EF4-FFF2-40B4-BE49-F238E27FC236}">
                  <a16:creationId xmlns:a16="http://schemas.microsoft.com/office/drawing/2014/main" id="{2037F33C-65F4-44B6-9CB2-D32D1552C6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4"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14" name="Freeform: Shape 313">
              <a:extLst>
                <a:ext uri="{FF2B5EF4-FFF2-40B4-BE49-F238E27FC236}">
                  <a16:creationId xmlns:a16="http://schemas.microsoft.com/office/drawing/2014/main" id="{E73BA403-F3FD-4D76-A516-5698375D64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15" name="Freeform: Shape 314">
              <a:extLst>
                <a:ext uri="{FF2B5EF4-FFF2-40B4-BE49-F238E27FC236}">
                  <a16:creationId xmlns:a16="http://schemas.microsoft.com/office/drawing/2014/main" id="{0AF0D29B-415A-4327-A4B4-B5DC8F0AC0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16" name="Freeform: Shape 315">
              <a:extLst>
                <a:ext uri="{FF2B5EF4-FFF2-40B4-BE49-F238E27FC236}">
                  <a16:creationId xmlns:a16="http://schemas.microsoft.com/office/drawing/2014/main" id="{374A9388-F55E-4F94-817D-5BFF0B59E7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71816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17" name="Freeform: Shape 316">
              <a:extLst>
                <a:ext uri="{FF2B5EF4-FFF2-40B4-BE49-F238E27FC236}">
                  <a16:creationId xmlns:a16="http://schemas.microsoft.com/office/drawing/2014/main" id="{30C52183-F223-4E0A-B713-C91589CEB8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5"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18" name="Freeform: Shape 317">
              <a:extLst>
                <a:ext uri="{FF2B5EF4-FFF2-40B4-BE49-F238E27FC236}">
                  <a16:creationId xmlns:a16="http://schemas.microsoft.com/office/drawing/2014/main" id="{A6BEE030-DC6B-4CB1-A01B-95CC825525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40" y="377741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319" name="Freeform: Shape 318">
              <a:extLst>
                <a:ext uri="{FF2B5EF4-FFF2-40B4-BE49-F238E27FC236}">
                  <a16:creationId xmlns:a16="http://schemas.microsoft.com/office/drawing/2014/main" id="{2D41CF67-37BB-443C-85CF-2A05174FD4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5"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sp>
          <p:nvSpPr>
            <p:cNvPr id="320" name="Freeform: Shape 319">
              <a:extLst>
                <a:ext uri="{FF2B5EF4-FFF2-40B4-BE49-F238E27FC236}">
                  <a16:creationId xmlns:a16="http://schemas.microsoft.com/office/drawing/2014/main" id="{65A449CF-396F-45B8-B268-6824A4E89B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6"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21" name="Freeform: Shape 320">
              <a:extLst>
                <a:ext uri="{FF2B5EF4-FFF2-40B4-BE49-F238E27FC236}">
                  <a16:creationId xmlns:a16="http://schemas.microsoft.com/office/drawing/2014/main" id="{9C20A7EF-7013-4D6C-ADD8-868A931DF2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83"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22" name="Freeform: Shape 321">
              <a:extLst>
                <a:ext uri="{FF2B5EF4-FFF2-40B4-BE49-F238E27FC236}">
                  <a16:creationId xmlns:a16="http://schemas.microsoft.com/office/drawing/2014/main" id="{F787692C-3BA9-4D4D-82F8-E497797AAE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35"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23" name="Freeform: Shape 322">
              <a:extLst>
                <a:ext uri="{FF2B5EF4-FFF2-40B4-BE49-F238E27FC236}">
                  <a16:creationId xmlns:a16="http://schemas.microsoft.com/office/drawing/2014/main" id="{A6D539D6-A55E-40F5-83AC-A773405241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82"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sp>
          <p:nvSpPr>
            <p:cNvPr id="324" name="Freeform: Shape 323">
              <a:extLst>
                <a:ext uri="{FF2B5EF4-FFF2-40B4-BE49-F238E27FC236}">
                  <a16:creationId xmlns:a16="http://schemas.microsoft.com/office/drawing/2014/main" id="{D4D7922F-CA55-4202-B99F-ED303E7044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31"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25" name="Freeform: Shape 324">
              <a:extLst>
                <a:ext uri="{FF2B5EF4-FFF2-40B4-BE49-F238E27FC236}">
                  <a16:creationId xmlns:a16="http://schemas.microsoft.com/office/drawing/2014/main" id="{4120C846-A602-4B6C-9C07-11D2B0F8A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481374"/>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326" name="Freeform: Shape 325">
              <a:extLst>
                <a:ext uri="{FF2B5EF4-FFF2-40B4-BE49-F238E27FC236}">
                  <a16:creationId xmlns:a16="http://schemas.microsoft.com/office/drawing/2014/main" id="{84B5D527-4684-45F5-84CE-73642492DB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327" name="Freeform: Shape 326">
              <a:extLst>
                <a:ext uri="{FF2B5EF4-FFF2-40B4-BE49-F238E27FC236}">
                  <a16:creationId xmlns:a16="http://schemas.microsoft.com/office/drawing/2014/main" id="{FF31CF21-8169-4D45-A115-9CF8D37189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481374"/>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endParaRPr lang="en-US" dirty="0"/>
            </a:p>
          </p:txBody>
        </p:sp>
        <p:sp>
          <p:nvSpPr>
            <p:cNvPr id="328" name="Freeform: Shape 327">
              <a:extLst>
                <a:ext uri="{FF2B5EF4-FFF2-40B4-BE49-F238E27FC236}">
                  <a16:creationId xmlns:a16="http://schemas.microsoft.com/office/drawing/2014/main" id="{DA8762B9-9CD8-4676-93F5-6C9358A940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329" name="Freeform: Shape 328">
              <a:extLst>
                <a:ext uri="{FF2B5EF4-FFF2-40B4-BE49-F238E27FC236}">
                  <a16:creationId xmlns:a16="http://schemas.microsoft.com/office/drawing/2014/main" id="{A183E80A-70D1-4F52-A92D-D396648CCB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endParaRPr lang="en-US" dirty="0"/>
            </a:p>
          </p:txBody>
        </p:sp>
        <p:sp>
          <p:nvSpPr>
            <p:cNvPr id="330" name="Freeform: Shape 329">
              <a:extLst>
                <a:ext uri="{FF2B5EF4-FFF2-40B4-BE49-F238E27FC236}">
                  <a16:creationId xmlns:a16="http://schemas.microsoft.com/office/drawing/2014/main" id="{83FBB0F7-E17E-4890-9B66-3625BA1468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48137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331" name="Freeform: Shape 330">
              <a:extLst>
                <a:ext uri="{FF2B5EF4-FFF2-40B4-BE49-F238E27FC236}">
                  <a16:creationId xmlns:a16="http://schemas.microsoft.com/office/drawing/2014/main" id="{708E7BF1-2D4D-44AB-A5CC-0ED91B8462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4062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32" name="Freeform: Shape 331">
              <a:extLst>
                <a:ext uri="{FF2B5EF4-FFF2-40B4-BE49-F238E27FC236}">
                  <a16:creationId xmlns:a16="http://schemas.microsoft.com/office/drawing/2014/main" id="{4B468C4E-6F63-4172-AE1F-8965744DBC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4062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33" name="Freeform: Shape 332">
              <a:extLst>
                <a:ext uri="{FF2B5EF4-FFF2-40B4-BE49-F238E27FC236}">
                  <a16:creationId xmlns:a16="http://schemas.microsoft.com/office/drawing/2014/main" id="{974C7149-F567-4D55-8F48-511DCF3A81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406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334" name="Freeform: Shape 333">
              <a:extLst>
                <a:ext uri="{FF2B5EF4-FFF2-40B4-BE49-F238E27FC236}">
                  <a16:creationId xmlns:a16="http://schemas.microsoft.com/office/drawing/2014/main" id="{54A551FA-7E10-4D28-9A10-B9A06C0780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406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35" name="Freeform: Shape 334">
              <a:extLst>
                <a:ext uri="{FF2B5EF4-FFF2-40B4-BE49-F238E27FC236}">
                  <a16:creationId xmlns:a16="http://schemas.microsoft.com/office/drawing/2014/main" id="{1D04F3C0-CE2C-4B8D-A5BD-0E994FD8D9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406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336" name="Freeform: Shape 335">
              <a:extLst>
                <a:ext uri="{FF2B5EF4-FFF2-40B4-BE49-F238E27FC236}">
                  <a16:creationId xmlns:a16="http://schemas.microsoft.com/office/drawing/2014/main" id="{D2EA9230-DD52-48A9-B268-56744EA506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40631"/>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sp>
          <p:nvSpPr>
            <p:cNvPr id="337" name="Freeform: Shape 336">
              <a:extLst>
                <a:ext uri="{FF2B5EF4-FFF2-40B4-BE49-F238E27FC236}">
                  <a16:creationId xmlns:a16="http://schemas.microsoft.com/office/drawing/2014/main" id="{043A05F5-A8CF-4D01-AF12-95D1ECAE46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997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38" name="Freeform: Shape 337">
              <a:extLst>
                <a:ext uri="{FF2B5EF4-FFF2-40B4-BE49-F238E27FC236}">
                  <a16:creationId xmlns:a16="http://schemas.microsoft.com/office/drawing/2014/main" id="{1F47C6BC-BD1A-4291-B018-05E5A72E4B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39" name="Freeform: Shape 338">
              <a:extLst>
                <a:ext uri="{FF2B5EF4-FFF2-40B4-BE49-F238E27FC236}">
                  <a16:creationId xmlns:a16="http://schemas.microsoft.com/office/drawing/2014/main" id="{E5B89844-FD17-4048-A3F5-35E390C6EF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997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340" name="Freeform: Shape 339">
              <a:extLst>
                <a:ext uri="{FF2B5EF4-FFF2-40B4-BE49-F238E27FC236}">
                  <a16:creationId xmlns:a16="http://schemas.microsoft.com/office/drawing/2014/main" id="{B5593F34-8B0E-4D34-9781-B594E2F5D7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41" name="Freeform: Shape 340">
              <a:extLst>
                <a:ext uri="{FF2B5EF4-FFF2-40B4-BE49-F238E27FC236}">
                  <a16:creationId xmlns:a16="http://schemas.microsoft.com/office/drawing/2014/main" id="{4428E4BB-2263-4D19-8254-C9B54B856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9978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342" name="Freeform: Shape 341">
              <a:extLst>
                <a:ext uri="{FF2B5EF4-FFF2-40B4-BE49-F238E27FC236}">
                  <a16:creationId xmlns:a16="http://schemas.microsoft.com/office/drawing/2014/main" id="{2366216E-6EA2-4872-8370-C5EC22520F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9978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43" name="Freeform: Shape 342">
              <a:extLst>
                <a:ext uri="{FF2B5EF4-FFF2-40B4-BE49-F238E27FC236}">
                  <a16:creationId xmlns:a16="http://schemas.microsoft.com/office/drawing/2014/main" id="{D66F8E3F-BF33-4F99-A1F0-EB5885BF2C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6590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44" name="Freeform: Shape 343">
              <a:extLst>
                <a:ext uri="{FF2B5EF4-FFF2-40B4-BE49-F238E27FC236}">
                  <a16:creationId xmlns:a16="http://schemas.microsoft.com/office/drawing/2014/main" id="{EB506747-ED9D-43EA-BD67-DF7971849E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45" name="Freeform: Shape 344">
              <a:extLst>
                <a:ext uri="{FF2B5EF4-FFF2-40B4-BE49-F238E27FC236}">
                  <a16:creationId xmlns:a16="http://schemas.microsoft.com/office/drawing/2014/main" id="{AC803CE8-FFF7-40EA-AF62-102724C324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6590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346" name="Freeform: Shape 345">
              <a:extLst>
                <a:ext uri="{FF2B5EF4-FFF2-40B4-BE49-F238E27FC236}">
                  <a16:creationId xmlns:a16="http://schemas.microsoft.com/office/drawing/2014/main" id="{7EF6FFCA-06CC-4395-AEB0-425719A42D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47" name="Freeform: Shape 346">
              <a:extLst>
                <a:ext uri="{FF2B5EF4-FFF2-40B4-BE49-F238E27FC236}">
                  <a16:creationId xmlns:a16="http://schemas.microsoft.com/office/drawing/2014/main" id="{0D95F285-AAC0-4F32-8665-2677878BD3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348" name="Freeform: Shape 347">
              <a:extLst>
                <a:ext uri="{FF2B5EF4-FFF2-40B4-BE49-F238E27FC236}">
                  <a16:creationId xmlns:a16="http://schemas.microsoft.com/office/drawing/2014/main" id="{8DFCCA2E-BF12-4D26-A5A4-A03387546A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49" name="Freeform: Shape 348">
              <a:extLst>
                <a:ext uri="{FF2B5EF4-FFF2-40B4-BE49-F238E27FC236}">
                  <a16:creationId xmlns:a16="http://schemas.microsoft.com/office/drawing/2014/main" id="{2ABEAC60-6AC3-4D6A-95F9-2E79F6BE00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7181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50" name="Freeform: Shape 349">
              <a:extLst>
                <a:ext uri="{FF2B5EF4-FFF2-40B4-BE49-F238E27FC236}">
                  <a16:creationId xmlns:a16="http://schemas.microsoft.com/office/drawing/2014/main" id="{FA6015B7-49FE-4729-B2F4-585F0F305F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51" name="Freeform: Shape 350">
              <a:extLst>
                <a:ext uri="{FF2B5EF4-FFF2-40B4-BE49-F238E27FC236}">
                  <a16:creationId xmlns:a16="http://schemas.microsoft.com/office/drawing/2014/main" id="{D611DEB1-76FE-4625-9449-88E52D15F4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71817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352" name="Freeform: Shape 351">
              <a:extLst>
                <a:ext uri="{FF2B5EF4-FFF2-40B4-BE49-F238E27FC236}">
                  <a16:creationId xmlns:a16="http://schemas.microsoft.com/office/drawing/2014/main" id="{97F031C1-1AA7-4CA7-ADD3-E0577626E1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53" name="Freeform: Shape 352">
              <a:extLst>
                <a:ext uri="{FF2B5EF4-FFF2-40B4-BE49-F238E27FC236}">
                  <a16:creationId xmlns:a16="http://schemas.microsoft.com/office/drawing/2014/main" id="{96F5D0CB-22E6-4536-8403-F42527F31F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71817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354" name="Freeform: Shape 353">
              <a:extLst>
                <a:ext uri="{FF2B5EF4-FFF2-40B4-BE49-F238E27FC236}">
                  <a16:creationId xmlns:a16="http://schemas.microsoft.com/office/drawing/2014/main" id="{A32718AB-7401-4F66-9C77-E06C3CF7CD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71817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55" name="Freeform: Shape 354">
              <a:extLst>
                <a:ext uri="{FF2B5EF4-FFF2-40B4-BE49-F238E27FC236}">
                  <a16:creationId xmlns:a16="http://schemas.microsoft.com/office/drawing/2014/main" id="{85B6B5F1-D1E4-45A3-8117-348D02D2A3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2" y="3777419"/>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56" name="Freeform: Shape 355">
              <a:extLst>
                <a:ext uri="{FF2B5EF4-FFF2-40B4-BE49-F238E27FC236}">
                  <a16:creationId xmlns:a16="http://schemas.microsoft.com/office/drawing/2014/main" id="{534869FD-184C-42DB-B9DA-293DB67E5E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2" y="377741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57" name="Freeform: Shape 356">
              <a:extLst>
                <a:ext uri="{FF2B5EF4-FFF2-40B4-BE49-F238E27FC236}">
                  <a16:creationId xmlns:a16="http://schemas.microsoft.com/office/drawing/2014/main" id="{A781504F-CAFD-4201-B288-8B4A809B43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8" y="3777419"/>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dirty="0"/>
            </a:p>
          </p:txBody>
        </p:sp>
        <p:sp>
          <p:nvSpPr>
            <p:cNvPr id="358" name="Freeform: Shape 357">
              <a:extLst>
                <a:ext uri="{FF2B5EF4-FFF2-40B4-BE49-F238E27FC236}">
                  <a16:creationId xmlns:a16="http://schemas.microsoft.com/office/drawing/2014/main" id="{D9FC8348-2BA6-4631-8AA7-D63CD898C5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4" y="3777383"/>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59" name="Freeform: Shape 358">
              <a:extLst>
                <a:ext uri="{FF2B5EF4-FFF2-40B4-BE49-F238E27FC236}">
                  <a16:creationId xmlns:a16="http://schemas.microsoft.com/office/drawing/2014/main" id="{C1AF95A2-64EA-45E2-A43B-1EBD569109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87" y="37774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dirty="0"/>
            </a:p>
          </p:txBody>
        </p:sp>
        <p:sp>
          <p:nvSpPr>
            <p:cNvPr id="360" name="Freeform: Shape 359">
              <a:extLst>
                <a:ext uri="{FF2B5EF4-FFF2-40B4-BE49-F238E27FC236}">
                  <a16:creationId xmlns:a16="http://schemas.microsoft.com/office/drawing/2014/main" id="{CFC80050-240D-434A-BFCB-DE4DA4FAFB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grpSp>
      <p:sp>
        <p:nvSpPr>
          <p:cNvPr id="3" name="TextBox 2">
            <a:extLst>
              <a:ext uri="{FF2B5EF4-FFF2-40B4-BE49-F238E27FC236}">
                <a16:creationId xmlns:a16="http://schemas.microsoft.com/office/drawing/2014/main" id="{E23B41E7-91DA-0586-50D8-317CA1588256}"/>
              </a:ext>
            </a:extLst>
          </p:cNvPr>
          <p:cNvSpPr txBox="1"/>
          <p:nvPr/>
        </p:nvSpPr>
        <p:spPr>
          <a:xfrm>
            <a:off x="6477270" y="1130846"/>
            <a:ext cx="4974771" cy="4351338"/>
          </a:xfrm>
          <a:prstGeom prst="rect">
            <a:avLst/>
          </a:prstGeom>
        </p:spPr>
        <p:txBody>
          <a:bodyPr vert="horz" lIns="91440" tIns="45720" rIns="91440" bIns="45720" rtlCol="0">
            <a:normAutofit fontScale="92500" lnSpcReduction="10000"/>
          </a:bodyPr>
          <a:lstStyle/>
          <a:p>
            <a:pPr marL="628650" indent="-342900">
              <a:lnSpc>
                <a:spcPct val="90000"/>
              </a:lnSpc>
              <a:spcAft>
                <a:spcPts val="600"/>
              </a:spcAft>
              <a:buFont typeface="+mj-lt"/>
              <a:buAutoNum type="arabicPeriod"/>
            </a:pPr>
            <a:r>
              <a:rPr lang="en-US" sz="2400" b="0" i="0" dirty="0">
                <a:solidFill>
                  <a:schemeClr val="bg1"/>
                </a:solidFill>
                <a:effectLst/>
              </a:rPr>
              <a:t>The other perspective believes individual cell monitoring is a violation of privacy for the inmate. Thorough knowledge of facility policy and state law is an important consideration when designing and installing surveillance systems.</a:t>
            </a:r>
          </a:p>
          <a:p>
            <a:pPr marL="628650" indent="-342900">
              <a:lnSpc>
                <a:spcPct val="90000"/>
              </a:lnSpc>
              <a:spcAft>
                <a:spcPts val="600"/>
              </a:spcAft>
              <a:buFont typeface="+mj-lt"/>
              <a:buAutoNum type="arabicPeriod"/>
            </a:pPr>
            <a:endParaRPr lang="en-US" sz="2400" dirty="0">
              <a:solidFill>
                <a:schemeClr val="bg1"/>
              </a:solidFill>
            </a:endParaRPr>
          </a:p>
          <a:p>
            <a:pPr marL="628650" indent="-342900">
              <a:lnSpc>
                <a:spcPct val="90000"/>
              </a:lnSpc>
              <a:spcAft>
                <a:spcPts val="600"/>
              </a:spcAft>
              <a:buFont typeface="+mj-lt"/>
              <a:buAutoNum type="arabicPeriod"/>
            </a:pPr>
            <a:r>
              <a:rPr lang="en-US" sz="2400" b="0" i="0" dirty="0">
                <a:solidFill>
                  <a:schemeClr val="bg1"/>
                </a:solidFill>
                <a:effectLst/>
              </a:rPr>
              <a:t>Inmate privacy rights, while incarcerated, is always a hot topic of controversy and debate. Video surveillance equipment placement in prisons and jails is a precarious issue.</a:t>
            </a:r>
            <a:r>
              <a:rPr lang="en-US" sz="2400" dirty="0">
                <a:solidFill>
                  <a:schemeClr val="bg1"/>
                </a:solidFill>
              </a:rPr>
              <a:t>  </a:t>
            </a:r>
          </a:p>
        </p:txBody>
      </p:sp>
    </p:spTree>
    <p:extLst>
      <p:ext uri="{BB962C8B-B14F-4D97-AF65-F5344CB8AC3E}">
        <p14:creationId xmlns:p14="http://schemas.microsoft.com/office/powerpoint/2010/main" val="16527526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A99050EE-26AF-4253-BD50-F0FCD965A8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284" y="575361"/>
            <a:ext cx="5707277" cy="5707277"/>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ABA5603-6470-FA1B-152F-B3F9EA488DFE}"/>
              </a:ext>
            </a:extLst>
          </p:cNvPr>
          <p:cNvSpPr>
            <a:spLocks noGrp="1"/>
          </p:cNvSpPr>
          <p:nvPr>
            <p:ph type="ctrTitle" idx="4294967295"/>
          </p:nvPr>
        </p:nvSpPr>
        <p:spPr>
          <a:xfrm>
            <a:off x="480284" y="1678911"/>
            <a:ext cx="5707277" cy="3587786"/>
          </a:xfrm>
        </p:spPr>
        <p:txBody>
          <a:bodyPr vert="horz" lIns="91440" tIns="45720" rIns="91440" bIns="45720" rtlCol="0" anchor="ctr">
            <a:normAutofit fontScale="90000"/>
          </a:bodyPr>
          <a:lstStyle/>
          <a:p>
            <a:pPr algn="ctr"/>
            <a:br>
              <a:rPr lang="en-US" sz="3400" b="1" kern="1200" dirty="0">
                <a:solidFill>
                  <a:schemeClr val="bg1"/>
                </a:solidFill>
                <a:latin typeface="+mj-lt"/>
                <a:ea typeface="+mj-ea"/>
                <a:cs typeface="+mj-cs"/>
              </a:rPr>
            </a:br>
            <a:br>
              <a:rPr lang="en-US" sz="3400" b="1" kern="1200" dirty="0">
                <a:solidFill>
                  <a:schemeClr val="bg1"/>
                </a:solidFill>
                <a:latin typeface="+mj-lt"/>
                <a:ea typeface="+mj-ea"/>
                <a:cs typeface="+mj-cs"/>
              </a:rPr>
            </a:br>
            <a:br>
              <a:rPr lang="en-US" sz="3400" b="1" kern="1200" dirty="0">
                <a:solidFill>
                  <a:schemeClr val="bg1"/>
                </a:solidFill>
                <a:latin typeface="+mj-lt"/>
                <a:ea typeface="+mj-ea"/>
                <a:cs typeface="+mj-cs"/>
              </a:rPr>
            </a:br>
            <a:r>
              <a:rPr lang="en-US" sz="7300" b="1" kern="1200" dirty="0">
                <a:solidFill>
                  <a:schemeClr val="bg1"/>
                </a:solidFill>
                <a:latin typeface="+mj-lt"/>
                <a:ea typeface="+mj-ea"/>
                <a:cs typeface="+mj-cs"/>
              </a:rPr>
              <a:t>CONCLUSION </a:t>
            </a:r>
            <a:br>
              <a:rPr lang="en-US" sz="3400" b="1" kern="1200" dirty="0">
                <a:solidFill>
                  <a:schemeClr val="bg1"/>
                </a:solidFill>
                <a:latin typeface="+mj-lt"/>
                <a:ea typeface="+mj-ea"/>
                <a:cs typeface="+mj-cs"/>
              </a:rPr>
            </a:br>
            <a:r>
              <a:rPr lang="en-US" sz="3400" b="1" kern="1200" dirty="0">
                <a:solidFill>
                  <a:schemeClr val="bg1"/>
                </a:solidFill>
                <a:latin typeface="+mj-lt"/>
                <a:ea typeface="+mj-ea"/>
                <a:cs typeface="+mj-cs"/>
              </a:rPr>
              <a:t> </a:t>
            </a:r>
            <a:br>
              <a:rPr lang="en-US" sz="3400" b="1" kern="1200" dirty="0">
                <a:solidFill>
                  <a:schemeClr val="bg1"/>
                </a:solidFill>
                <a:latin typeface="+mj-lt"/>
                <a:ea typeface="+mj-ea"/>
                <a:cs typeface="+mj-cs"/>
              </a:rPr>
            </a:br>
            <a:br>
              <a:rPr lang="en-US" sz="3400" b="1" kern="1200" dirty="0">
                <a:solidFill>
                  <a:schemeClr val="bg1"/>
                </a:solidFill>
                <a:latin typeface="+mj-lt"/>
                <a:ea typeface="+mj-ea"/>
                <a:cs typeface="+mj-cs"/>
              </a:rPr>
            </a:br>
            <a:r>
              <a:rPr lang="en-US" sz="3400" b="1" kern="1200" dirty="0">
                <a:solidFill>
                  <a:schemeClr val="bg1"/>
                </a:solidFill>
                <a:latin typeface="+mj-lt"/>
                <a:ea typeface="+mj-ea"/>
                <a:cs typeface="+mj-cs"/>
              </a:rPr>
              <a:t> </a:t>
            </a:r>
          </a:p>
        </p:txBody>
      </p:sp>
      <p:grpSp>
        <p:nvGrpSpPr>
          <p:cNvPr id="12" name="Graphic 190">
            <a:extLst>
              <a:ext uri="{FF2B5EF4-FFF2-40B4-BE49-F238E27FC236}">
                <a16:creationId xmlns:a16="http://schemas.microsoft.com/office/drawing/2014/main" id="{00E015F5-1A99-4E40-BC3D-7707802996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93117" y="1193254"/>
            <a:ext cx="1291642" cy="429215"/>
            <a:chOff x="2504802" y="1755501"/>
            <a:chExt cx="1598829" cy="531293"/>
          </a:xfrm>
          <a:solidFill>
            <a:schemeClr val="bg1"/>
          </a:solidFill>
        </p:grpSpPr>
        <p:sp>
          <p:nvSpPr>
            <p:cNvPr id="13" name="Freeform: Shape 12">
              <a:extLst>
                <a:ext uri="{FF2B5EF4-FFF2-40B4-BE49-F238E27FC236}">
                  <a16:creationId xmlns:a16="http://schemas.microsoft.com/office/drawing/2014/main" id="{3FE6F571-2BB7-46DA-A3D9-B32ADDC16A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endParaRPr lang="en-US" dirty="0"/>
            </a:p>
          </p:txBody>
        </p:sp>
        <p:sp>
          <p:nvSpPr>
            <p:cNvPr id="14" name="Freeform: Shape 13">
              <a:extLst>
                <a:ext uri="{FF2B5EF4-FFF2-40B4-BE49-F238E27FC236}">
                  <a16:creationId xmlns:a16="http://schemas.microsoft.com/office/drawing/2014/main" id="{A905CC16-753C-4B9F-B3E2-C456795AED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endParaRPr lang="en-US" dirty="0"/>
            </a:p>
          </p:txBody>
        </p:sp>
      </p:grpSp>
      <p:sp>
        <p:nvSpPr>
          <p:cNvPr id="16" name="Graphic 212">
            <a:extLst>
              <a:ext uri="{FF2B5EF4-FFF2-40B4-BE49-F238E27FC236}">
                <a16:creationId xmlns:a16="http://schemas.microsoft.com/office/drawing/2014/main" id="{D0C78466-EB6E-45A0-99A6-A00789ACD9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97727" y="421588"/>
            <a:ext cx="1291468" cy="1291468"/>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18" name="Graphic 212">
            <a:extLst>
              <a:ext uri="{FF2B5EF4-FFF2-40B4-BE49-F238E27FC236}">
                <a16:creationId xmlns:a16="http://schemas.microsoft.com/office/drawing/2014/main" id="{E99F76E4-5DFD-4DBE-B042-66FBCD118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97727" y="421588"/>
            <a:ext cx="1291468" cy="1291468"/>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grpSp>
        <p:nvGrpSpPr>
          <p:cNvPr id="20" name="Graphic 4">
            <a:extLst>
              <a:ext uri="{FF2B5EF4-FFF2-40B4-BE49-F238E27FC236}">
                <a16:creationId xmlns:a16="http://schemas.microsoft.com/office/drawing/2014/main" id="{5468B3A9-705E-43C3-A742-0619B0D8F2E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0915" y="4748271"/>
            <a:ext cx="1330536" cy="1330521"/>
            <a:chOff x="5734037" y="3067039"/>
            <a:chExt cx="724483" cy="724489"/>
          </a:xfrm>
          <a:solidFill>
            <a:schemeClr val="bg1"/>
          </a:solidFill>
        </p:grpSpPr>
        <p:sp>
          <p:nvSpPr>
            <p:cNvPr id="21" name="Freeform: Shape 20">
              <a:extLst>
                <a:ext uri="{FF2B5EF4-FFF2-40B4-BE49-F238E27FC236}">
                  <a16:creationId xmlns:a16="http://schemas.microsoft.com/office/drawing/2014/main" id="{29D439AD-5D67-497C-B831-D17FC3E592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067039"/>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dirty="0"/>
            </a:p>
          </p:txBody>
        </p:sp>
        <p:sp>
          <p:nvSpPr>
            <p:cNvPr id="22" name="Freeform: Shape 21">
              <a:extLst>
                <a:ext uri="{FF2B5EF4-FFF2-40B4-BE49-F238E27FC236}">
                  <a16:creationId xmlns:a16="http://schemas.microsoft.com/office/drawing/2014/main" id="{23F54BF2-C71C-45C5-9408-3B5E011B0F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23" name="Freeform: Shape 22">
              <a:extLst>
                <a:ext uri="{FF2B5EF4-FFF2-40B4-BE49-F238E27FC236}">
                  <a16:creationId xmlns:a16="http://schemas.microsoft.com/office/drawing/2014/main" id="{2BBABE17-DB56-44AB-934B-63C07C79F0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4" name="Freeform: Shape 23">
              <a:extLst>
                <a:ext uri="{FF2B5EF4-FFF2-40B4-BE49-F238E27FC236}">
                  <a16:creationId xmlns:a16="http://schemas.microsoft.com/office/drawing/2014/main" id="{CB483D20-A128-4076-AF54-88646172B8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5" name="Freeform: Shape 24">
              <a:extLst>
                <a:ext uri="{FF2B5EF4-FFF2-40B4-BE49-F238E27FC236}">
                  <a16:creationId xmlns:a16="http://schemas.microsoft.com/office/drawing/2014/main" id="{E5EFA818-FDDA-49E9-B11F-E9DC1854A9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6" name="Freeform: Shape 25">
              <a:extLst>
                <a:ext uri="{FF2B5EF4-FFF2-40B4-BE49-F238E27FC236}">
                  <a16:creationId xmlns:a16="http://schemas.microsoft.com/office/drawing/2014/main" id="{EA1F8728-F8F7-4828-A718-A15E7663EA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27" name="Freeform: Shape 26">
              <a:extLst>
                <a:ext uri="{FF2B5EF4-FFF2-40B4-BE49-F238E27FC236}">
                  <a16:creationId xmlns:a16="http://schemas.microsoft.com/office/drawing/2014/main" id="{8DA1F73F-AA1D-41D7-BAAB-292FD94A3E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8" name="Freeform: Shape 27">
              <a:extLst>
                <a:ext uri="{FF2B5EF4-FFF2-40B4-BE49-F238E27FC236}">
                  <a16:creationId xmlns:a16="http://schemas.microsoft.com/office/drawing/2014/main" id="{D9441DEA-C85E-4B9C-A48D-8437854C4C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26284"/>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dirty="0"/>
            </a:p>
          </p:txBody>
        </p:sp>
        <p:sp>
          <p:nvSpPr>
            <p:cNvPr id="29" name="Freeform: Shape 28">
              <a:extLst>
                <a:ext uri="{FF2B5EF4-FFF2-40B4-BE49-F238E27FC236}">
                  <a16:creationId xmlns:a16="http://schemas.microsoft.com/office/drawing/2014/main" id="{15EBAA20-1368-4495-8D7C-820FAD8ECF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2628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0" name="Freeform: Shape 29">
              <a:extLst>
                <a:ext uri="{FF2B5EF4-FFF2-40B4-BE49-F238E27FC236}">
                  <a16:creationId xmlns:a16="http://schemas.microsoft.com/office/drawing/2014/main" id="{0FB92591-626C-4D2B-A3E6-EC8742D67B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1" name="Freeform: Shape 30">
              <a:extLst>
                <a:ext uri="{FF2B5EF4-FFF2-40B4-BE49-F238E27FC236}">
                  <a16:creationId xmlns:a16="http://schemas.microsoft.com/office/drawing/2014/main" id="{D392448D-513F-4528-9D8D-A151982041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2" name="Freeform: Shape 31">
              <a:extLst>
                <a:ext uri="{FF2B5EF4-FFF2-40B4-BE49-F238E27FC236}">
                  <a16:creationId xmlns:a16="http://schemas.microsoft.com/office/drawing/2014/main" id="{61946BAE-1546-4EA4-A108-A799BF5D2C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3" name="Freeform: Shape 32">
              <a:extLst>
                <a:ext uri="{FF2B5EF4-FFF2-40B4-BE49-F238E27FC236}">
                  <a16:creationId xmlns:a16="http://schemas.microsoft.com/office/drawing/2014/main" id="{42A8EC93-6A35-4D37-A8CB-59362BF875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126284"/>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34" name="Freeform: Shape 33">
              <a:extLst>
                <a:ext uri="{FF2B5EF4-FFF2-40B4-BE49-F238E27FC236}">
                  <a16:creationId xmlns:a16="http://schemas.microsoft.com/office/drawing/2014/main" id="{AFC3ECA2-E914-4D83-ABF9-B9FFD96E92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5" name="Freeform: Shape 34">
              <a:extLst>
                <a:ext uri="{FF2B5EF4-FFF2-40B4-BE49-F238E27FC236}">
                  <a16:creationId xmlns:a16="http://schemas.microsoft.com/office/drawing/2014/main" id="{712B1108-9AAC-4F10-A64F-0D6963E518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8543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36" name="Freeform: Shape 35">
              <a:extLst>
                <a:ext uri="{FF2B5EF4-FFF2-40B4-BE49-F238E27FC236}">
                  <a16:creationId xmlns:a16="http://schemas.microsoft.com/office/drawing/2014/main" id="{284CDA0C-B2AB-4791-83B1-C053C061D6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37" name="Freeform: Shape 36">
              <a:extLst>
                <a:ext uri="{FF2B5EF4-FFF2-40B4-BE49-F238E27FC236}">
                  <a16:creationId xmlns:a16="http://schemas.microsoft.com/office/drawing/2014/main" id="{F857BF6B-E0CA-49C0-8827-B44CE8B928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8" name="Freeform: Shape 37">
              <a:extLst>
                <a:ext uri="{FF2B5EF4-FFF2-40B4-BE49-F238E27FC236}">
                  <a16:creationId xmlns:a16="http://schemas.microsoft.com/office/drawing/2014/main" id="{6D7B06A7-ADDF-4F27-B11F-08422FC180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9" name="Freeform: Shape 38">
              <a:extLst>
                <a:ext uri="{FF2B5EF4-FFF2-40B4-BE49-F238E27FC236}">
                  <a16:creationId xmlns:a16="http://schemas.microsoft.com/office/drawing/2014/main" id="{E8B0DA6C-71D7-4FCB-AE4C-035E0ADB50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40" name="Freeform: Shape 39">
              <a:extLst>
                <a:ext uri="{FF2B5EF4-FFF2-40B4-BE49-F238E27FC236}">
                  <a16:creationId xmlns:a16="http://schemas.microsoft.com/office/drawing/2014/main" id="{EB078173-ADFB-480D-91A4-4D71C01098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41" name="Freeform: Shape 40">
              <a:extLst>
                <a:ext uri="{FF2B5EF4-FFF2-40B4-BE49-F238E27FC236}">
                  <a16:creationId xmlns:a16="http://schemas.microsoft.com/office/drawing/2014/main" id="{AAA4027A-C97B-4C9A-B04C-EBE2112200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42" name="Freeform: Shape 41">
              <a:extLst>
                <a:ext uri="{FF2B5EF4-FFF2-40B4-BE49-F238E27FC236}">
                  <a16:creationId xmlns:a16="http://schemas.microsoft.com/office/drawing/2014/main" id="{C06DA92D-C6D0-4C7D-98CF-D9576912E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24467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43" name="Freeform: Shape 42">
              <a:extLst>
                <a:ext uri="{FF2B5EF4-FFF2-40B4-BE49-F238E27FC236}">
                  <a16:creationId xmlns:a16="http://schemas.microsoft.com/office/drawing/2014/main" id="{D6601653-3941-4C9B-BD39-62EECE23A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244677"/>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44" name="Freeform: Shape 43">
              <a:extLst>
                <a:ext uri="{FF2B5EF4-FFF2-40B4-BE49-F238E27FC236}">
                  <a16:creationId xmlns:a16="http://schemas.microsoft.com/office/drawing/2014/main" id="{2BC4A394-4FFE-4BFE-9A59-2B624E0711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45" name="Freeform: Shape 44">
              <a:extLst>
                <a:ext uri="{FF2B5EF4-FFF2-40B4-BE49-F238E27FC236}">
                  <a16:creationId xmlns:a16="http://schemas.microsoft.com/office/drawing/2014/main" id="{EB4EABA5-FDCF-4F6F-8FF1-6FDFF50580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46" name="Freeform: Shape 45">
              <a:extLst>
                <a:ext uri="{FF2B5EF4-FFF2-40B4-BE49-F238E27FC236}">
                  <a16:creationId xmlns:a16="http://schemas.microsoft.com/office/drawing/2014/main" id="{10F3C940-2320-488A-B24C-AB0A4FB539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47" name="Freeform: Shape 46">
              <a:extLst>
                <a:ext uri="{FF2B5EF4-FFF2-40B4-BE49-F238E27FC236}">
                  <a16:creationId xmlns:a16="http://schemas.microsoft.com/office/drawing/2014/main" id="{F525BA82-37D8-47ED-AFF6-AE57124A4E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24467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48" name="Freeform: Shape 47">
              <a:extLst>
                <a:ext uri="{FF2B5EF4-FFF2-40B4-BE49-F238E27FC236}">
                  <a16:creationId xmlns:a16="http://schemas.microsoft.com/office/drawing/2014/main" id="{C2D78955-C80F-4DA3-83AA-D28A5A6FAD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49" name="Freeform: Shape 48">
              <a:extLst>
                <a:ext uri="{FF2B5EF4-FFF2-40B4-BE49-F238E27FC236}">
                  <a16:creationId xmlns:a16="http://schemas.microsoft.com/office/drawing/2014/main" id="{BC23DAAC-7C06-4012-8CBB-8E3126B68B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038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50" name="Freeform: Shape 49">
              <a:extLst>
                <a:ext uri="{FF2B5EF4-FFF2-40B4-BE49-F238E27FC236}">
                  <a16:creationId xmlns:a16="http://schemas.microsoft.com/office/drawing/2014/main" id="{60D19F80-DC80-49EC-8EDD-7889092C18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51" name="Freeform: Shape 50">
              <a:extLst>
                <a:ext uri="{FF2B5EF4-FFF2-40B4-BE49-F238E27FC236}">
                  <a16:creationId xmlns:a16="http://schemas.microsoft.com/office/drawing/2014/main" id="{11F50BB3-EA39-4693-BAE1-1101EF0A41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52" name="Freeform: Shape 51">
              <a:extLst>
                <a:ext uri="{FF2B5EF4-FFF2-40B4-BE49-F238E27FC236}">
                  <a16:creationId xmlns:a16="http://schemas.microsoft.com/office/drawing/2014/main" id="{00EFD45B-69A8-47F6-A5BF-779F7EB49F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53" name="Freeform: Shape 52">
              <a:extLst>
                <a:ext uri="{FF2B5EF4-FFF2-40B4-BE49-F238E27FC236}">
                  <a16:creationId xmlns:a16="http://schemas.microsoft.com/office/drawing/2014/main" id="{9E53C464-7272-4EBC-830B-CB29A96988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54" name="Freeform: Shape 53">
              <a:extLst>
                <a:ext uri="{FF2B5EF4-FFF2-40B4-BE49-F238E27FC236}">
                  <a16:creationId xmlns:a16="http://schemas.microsoft.com/office/drawing/2014/main" id="{B6BF10CE-C2AD-487A-9402-8D5C746ECF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0382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55" name="Freeform: Shape 54">
              <a:extLst>
                <a:ext uri="{FF2B5EF4-FFF2-40B4-BE49-F238E27FC236}">
                  <a16:creationId xmlns:a16="http://schemas.microsoft.com/office/drawing/2014/main" id="{1064C7FE-F8EB-47EF-97FA-348A520599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56" name="Freeform: Shape 55">
              <a:extLst>
                <a:ext uri="{FF2B5EF4-FFF2-40B4-BE49-F238E27FC236}">
                  <a16:creationId xmlns:a16="http://schemas.microsoft.com/office/drawing/2014/main" id="{A991C553-06A1-4F26-BBBC-80F7E11E7A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630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57" name="Freeform: Shape 56">
              <a:extLst>
                <a:ext uri="{FF2B5EF4-FFF2-40B4-BE49-F238E27FC236}">
                  <a16:creationId xmlns:a16="http://schemas.microsoft.com/office/drawing/2014/main" id="{BCE9C081-2191-4C84-956E-F106BB015C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58" name="Freeform: Shape 57">
              <a:extLst>
                <a:ext uri="{FF2B5EF4-FFF2-40B4-BE49-F238E27FC236}">
                  <a16:creationId xmlns:a16="http://schemas.microsoft.com/office/drawing/2014/main" id="{292F6F03-BC34-40C6-8F17-7A169CD72F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59" name="Freeform: Shape 58">
              <a:extLst>
                <a:ext uri="{FF2B5EF4-FFF2-40B4-BE49-F238E27FC236}">
                  <a16:creationId xmlns:a16="http://schemas.microsoft.com/office/drawing/2014/main" id="{A5101B80-7351-4F0F-AB7D-3E40B4D266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60" name="Freeform: Shape 59">
              <a:extLst>
                <a:ext uri="{FF2B5EF4-FFF2-40B4-BE49-F238E27FC236}">
                  <a16:creationId xmlns:a16="http://schemas.microsoft.com/office/drawing/2014/main" id="{0570EE1D-95AC-4660-8E96-7C8A36FEB6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61" name="Freeform: Shape 60">
              <a:extLst>
                <a:ext uri="{FF2B5EF4-FFF2-40B4-BE49-F238E27FC236}">
                  <a16:creationId xmlns:a16="http://schemas.microsoft.com/office/drawing/2014/main" id="{385D9A56-2D15-4E0A-B981-E168F09064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630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62" name="Freeform: Shape 61">
              <a:extLst>
                <a:ext uri="{FF2B5EF4-FFF2-40B4-BE49-F238E27FC236}">
                  <a16:creationId xmlns:a16="http://schemas.microsoft.com/office/drawing/2014/main" id="{28D0BA2F-9273-4EAA-AD17-C4EFE11403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63" name="Freeform: Shape 62">
              <a:extLst>
                <a:ext uri="{FF2B5EF4-FFF2-40B4-BE49-F238E27FC236}">
                  <a16:creationId xmlns:a16="http://schemas.microsoft.com/office/drawing/2014/main" id="{512CC54E-7976-4DC9-984C-45C2A23A72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2222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64" name="Freeform: Shape 63">
              <a:extLst>
                <a:ext uri="{FF2B5EF4-FFF2-40B4-BE49-F238E27FC236}">
                  <a16:creationId xmlns:a16="http://schemas.microsoft.com/office/drawing/2014/main" id="{C8A3FC72-9FF9-41F6-97E0-45A0FEE946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65" name="Freeform: Shape 64">
              <a:extLst>
                <a:ext uri="{FF2B5EF4-FFF2-40B4-BE49-F238E27FC236}">
                  <a16:creationId xmlns:a16="http://schemas.microsoft.com/office/drawing/2014/main" id="{48918C16-C9B6-40D5-93A0-DB547B644A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66" name="Freeform: Shape 65">
              <a:extLst>
                <a:ext uri="{FF2B5EF4-FFF2-40B4-BE49-F238E27FC236}">
                  <a16:creationId xmlns:a16="http://schemas.microsoft.com/office/drawing/2014/main" id="{A05612C6-4858-4854-A3D3-90CF1E1C75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67" name="Freeform: Shape 66">
              <a:extLst>
                <a:ext uri="{FF2B5EF4-FFF2-40B4-BE49-F238E27FC236}">
                  <a16:creationId xmlns:a16="http://schemas.microsoft.com/office/drawing/2014/main" id="{A8E88D77-C726-4008-849C-DA7361F885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68" name="Freeform: Shape 67">
              <a:extLst>
                <a:ext uri="{FF2B5EF4-FFF2-40B4-BE49-F238E27FC236}">
                  <a16:creationId xmlns:a16="http://schemas.microsoft.com/office/drawing/2014/main" id="{24CFE7CA-C955-4365-90C3-6272CB9A3C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42222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38B43FC8-B81C-490A-A346-4C6235DA8A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14D0221-0C97-4C71-B535-7506956EF8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ED0C44EA-BD25-49A3-9EB8-9D8DED7C19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3C9CCF2-15CC-4F7D-87F5-7FFEBAC9C2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067039"/>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8AA321D8-1D2C-472C-A2DB-EBB74498DD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724680C1-4BB5-45DB-A558-82514418CF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C94F4CEF-82DD-4CFB-8EE3-4AB115F6A0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4F186C9C-C620-4426-A674-E40F808F66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26281"/>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8929942C-BA3F-40EF-94DD-4A5C22C5B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D234974B-3555-465B-95A7-1C63CE7386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26281"/>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0E38F9FD-48AC-4C3E-9E75-D1C0B555E0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3AA72E26-5C3D-4231-9042-E00AE43E80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6684433D-3C9E-4C19-A801-D51CF3064F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2628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DADB0C3D-A021-4F40-93B3-76B61334FD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8543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41781C18-F408-401D-8A86-99FFBB9895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9D958D9F-E4B0-48B1-ADA4-3053AFB5D9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85433"/>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43EFCD46-F0FB-499C-81B9-3508FE5C8C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2B6A130F-CB85-4BDA-8DDF-8DAAB2F7D0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9359DA40-CA94-4B1F-9BE6-C800BEEC77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85432"/>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73304FCD-8DAD-4BC8-A16E-84DDCA07FF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244676"/>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BCB4864C-8F67-4BE7-89CC-664EA25EC5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845F543D-67FC-4640-A2A1-69DA6D0528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244676"/>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DBDB2A9C-60E5-4F7E-BA2B-4DD1595FB9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72B10DA2-D88E-4952-BDB5-102E61B4B2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AC5F5BED-3698-4F52-9977-D8CA2DC031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2446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E19CCEBC-AD20-45B2-A751-42B40BB31C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3A978AD9-9A35-4B89-B3BC-61E54AD9EB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77D8C808-AFC9-42DD-B253-0048903791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038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97" name="Freeform: Shape 96">
              <a:extLst>
                <a:ext uri="{FF2B5EF4-FFF2-40B4-BE49-F238E27FC236}">
                  <a16:creationId xmlns:a16="http://schemas.microsoft.com/office/drawing/2014/main" id="{EECD0BF1-7C64-407E-8306-4C447B1D32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98" name="Freeform: Shape 97">
              <a:extLst>
                <a:ext uri="{FF2B5EF4-FFF2-40B4-BE49-F238E27FC236}">
                  <a16:creationId xmlns:a16="http://schemas.microsoft.com/office/drawing/2014/main" id="{953B0F94-AC35-4CB2-878D-1DC7D68BE9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99" name="Freeform: Shape 98">
              <a:extLst>
                <a:ext uri="{FF2B5EF4-FFF2-40B4-BE49-F238E27FC236}">
                  <a16:creationId xmlns:a16="http://schemas.microsoft.com/office/drawing/2014/main" id="{08EA50C2-BB5F-4368-AA91-67B207C1AB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00" name="Freeform: Shape 99">
              <a:extLst>
                <a:ext uri="{FF2B5EF4-FFF2-40B4-BE49-F238E27FC236}">
                  <a16:creationId xmlns:a16="http://schemas.microsoft.com/office/drawing/2014/main" id="{DE45A7FE-0A45-45F6-8417-EBDA5A12D8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01" name="Freeform: Shape 100">
              <a:extLst>
                <a:ext uri="{FF2B5EF4-FFF2-40B4-BE49-F238E27FC236}">
                  <a16:creationId xmlns:a16="http://schemas.microsoft.com/office/drawing/2014/main" id="{DA8B8DC8-F88C-432E-A8C2-8D13FE874F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02" name="Freeform: Shape 101">
              <a:extLst>
                <a:ext uri="{FF2B5EF4-FFF2-40B4-BE49-F238E27FC236}">
                  <a16:creationId xmlns:a16="http://schemas.microsoft.com/office/drawing/2014/main" id="{D02C5430-233D-49F7-B852-181D2B2F61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63072"/>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dirty="0"/>
            </a:p>
          </p:txBody>
        </p:sp>
        <p:sp>
          <p:nvSpPr>
            <p:cNvPr id="103" name="Freeform: Shape 102">
              <a:extLst>
                <a:ext uri="{FF2B5EF4-FFF2-40B4-BE49-F238E27FC236}">
                  <a16:creationId xmlns:a16="http://schemas.microsoft.com/office/drawing/2014/main" id="{76DB286F-9E15-441C-8697-57007B76C1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04" name="Freeform: Shape 103">
              <a:extLst>
                <a:ext uri="{FF2B5EF4-FFF2-40B4-BE49-F238E27FC236}">
                  <a16:creationId xmlns:a16="http://schemas.microsoft.com/office/drawing/2014/main" id="{534DC0EE-15B7-44AE-A7DC-8B5E22688A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dirty="0"/>
            </a:p>
          </p:txBody>
        </p:sp>
        <p:sp>
          <p:nvSpPr>
            <p:cNvPr id="105" name="Freeform: Shape 104">
              <a:extLst>
                <a:ext uri="{FF2B5EF4-FFF2-40B4-BE49-F238E27FC236}">
                  <a16:creationId xmlns:a16="http://schemas.microsoft.com/office/drawing/2014/main" id="{4FBE9900-F640-4248-9C4C-EDBE5E00AF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630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06" name="Freeform: Shape 105">
              <a:extLst>
                <a:ext uri="{FF2B5EF4-FFF2-40B4-BE49-F238E27FC236}">
                  <a16:creationId xmlns:a16="http://schemas.microsoft.com/office/drawing/2014/main" id="{37FF04AF-F86B-49F8-AAB5-DA696591A1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07" name="Freeform: Shape 106">
              <a:extLst>
                <a:ext uri="{FF2B5EF4-FFF2-40B4-BE49-F238E27FC236}">
                  <a16:creationId xmlns:a16="http://schemas.microsoft.com/office/drawing/2014/main" id="{710DCFEA-4572-47A3-A6BE-7B21F5758C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08" name="Freeform: Shape 107">
              <a:extLst>
                <a:ext uri="{FF2B5EF4-FFF2-40B4-BE49-F238E27FC236}">
                  <a16:creationId xmlns:a16="http://schemas.microsoft.com/office/drawing/2014/main" id="{BA42ED8E-CCC8-478F-9EF4-625B633071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422225"/>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109" name="Freeform: Shape 108">
              <a:extLst>
                <a:ext uri="{FF2B5EF4-FFF2-40B4-BE49-F238E27FC236}">
                  <a16:creationId xmlns:a16="http://schemas.microsoft.com/office/drawing/2014/main" id="{146DF8F4-DF09-4E6C-887F-C9269E56A5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10" name="Freeform: Shape 109">
              <a:extLst>
                <a:ext uri="{FF2B5EF4-FFF2-40B4-BE49-F238E27FC236}">
                  <a16:creationId xmlns:a16="http://schemas.microsoft.com/office/drawing/2014/main" id="{7FF3916E-5C82-4956-A88B-81BFAC91B8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111" name="Freeform: Shape 110">
              <a:extLst>
                <a:ext uri="{FF2B5EF4-FFF2-40B4-BE49-F238E27FC236}">
                  <a16:creationId xmlns:a16="http://schemas.microsoft.com/office/drawing/2014/main" id="{7E5CF7AE-ED45-4AB5-9AEB-56FC964BFA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4222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12" name="Freeform: Shape 111">
              <a:extLst>
                <a:ext uri="{FF2B5EF4-FFF2-40B4-BE49-F238E27FC236}">
                  <a16:creationId xmlns:a16="http://schemas.microsoft.com/office/drawing/2014/main" id="{7CFB132C-BEB1-4897-B1A4-97422811F6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81374"/>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dirty="0"/>
            </a:p>
          </p:txBody>
        </p:sp>
        <p:sp>
          <p:nvSpPr>
            <p:cNvPr id="113" name="Freeform: Shape 112">
              <a:extLst>
                <a:ext uri="{FF2B5EF4-FFF2-40B4-BE49-F238E27FC236}">
                  <a16:creationId xmlns:a16="http://schemas.microsoft.com/office/drawing/2014/main" id="{4EE49F21-E336-41BC-8256-85A9AB597F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114" name="Freeform: Shape 113">
              <a:extLst>
                <a:ext uri="{FF2B5EF4-FFF2-40B4-BE49-F238E27FC236}">
                  <a16:creationId xmlns:a16="http://schemas.microsoft.com/office/drawing/2014/main" id="{C62510EE-BDCD-4393-9AD7-2D0C9A722D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15" name="Freeform: Shape 114">
              <a:extLst>
                <a:ext uri="{FF2B5EF4-FFF2-40B4-BE49-F238E27FC236}">
                  <a16:creationId xmlns:a16="http://schemas.microsoft.com/office/drawing/2014/main" id="{2420F94B-4F00-4C6C-97E3-BA5B5E6871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16" name="Freeform: Shape 115">
              <a:extLst>
                <a:ext uri="{FF2B5EF4-FFF2-40B4-BE49-F238E27FC236}">
                  <a16:creationId xmlns:a16="http://schemas.microsoft.com/office/drawing/2014/main" id="{E712560A-A110-4132-85D5-21BBBFA8C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17" name="Freeform: Shape 116">
              <a:extLst>
                <a:ext uri="{FF2B5EF4-FFF2-40B4-BE49-F238E27FC236}">
                  <a16:creationId xmlns:a16="http://schemas.microsoft.com/office/drawing/2014/main" id="{D1E3102B-23D5-43AE-A67D-583AAA52BA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118" name="Freeform: Shape 117">
              <a:extLst>
                <a:ext uri="{FF2B5EF4-FFF2-40B4-BE49-F238E27FC236}">
                  <a16:creationId xmlns:a16="http://schemas.microsoft.com/office/drawing/2014/main" id="{9D5ABE4E-EB80-423C-BBCE-9C1B77D9B0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19" name="Freeform: Shape 118">
              <a:extLst>
                <a:ext uri="{FF2B5EF4-FFF2-40B4-BE49-F238E27FC236}">
                  <a16:creationId xmlns:a16="http://schemas.microsoft.com/office/drawing/2014/main" id="{BEB8CCC5-38F5-4892-A00B-14B645BBDF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4062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120" name="Freeform: Shape 119">
              <a:extLst>
                <a:ext uri="{FF2B5EF4-FFF2-40B4-BE49-F238E27FC236}">
                  <a16:creationId xmlns:a16="http://schemas.microsoft.com/office/drawing/2014/main" id="{8860175F-F7D5-4464-AD61-5B435528FE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sp>
          <p:nvSpPr>
            <p:cNvPr id="121" name="Freeform: Shape 120">
              <a:extLst>
                <a:ext uri="{FF2B5EF4-FFF2-40B4-BE49-F238E27FC236}">
                  <a16:creationId xmlns:a16="http://schemas.microsoft.com/office/drawing/2014/main" id="{E28C20B0-98AA-4A5B-8CE1-236A3F6CAA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22" name="Freeform: Shape 121">
              <a:extLst>
                <a:ext uri="{FF2B5EF4-FFF2-40B4-BE49-F238E27FC236}">
                  <a16:creationId xmlns:a16="http://schemas.microsoft.com/office/drawing/2014/main" id="{8A56719F-13F0-4B75-8C04-DAACD8FD86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23" name="Freeform: Shape 122">
              <a:extLst>
                <a:ext uri="{FF2B5EF4-FFF2-40B4-BE49-F238E27FC236}">
                  <a16:creationId xmlns:a16="http://schemas.microsoft.com/office/drawing/2014/main" id="{B30555DA-285C-4859-83DE-B16FF6DB13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24" name="Freeform: Shape 123">
              <a:extLst>
                <a:ext uri="{FF2B5EF4-FFF2-40B4-BE49-F238E27FC236}">
                  <a16:creationId xmlns:a16="http://schemas.microsoft.com/office/drawing/2014/main" id="{67AF00E9-C8D6-41C4-9703-5468F51639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sp>
          <p:nvSpPr>
            <p:cNvPr id="125" name="Freeform: Shape 124">
              <a:extLst>
                <a:ext uri="{FF2B5EF4-FFF2-40B4-BE49-F238E27FC236}">
                  <a16:creationId xmlns:a16="http://schemas.microsoft.com/office/drawing/2014/main" id="{D07F88BD-A2E8-4F25-BB43-9372C6C9F3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26" name="Freeform: Shape 125">
              <a:extLst>
                <a:ext uri="{FF2B5EF4-FFF2-40B4-BE49-F238E27FC236}">
                  <a16:creationId xmlns:a16="http://schemas.microsoft.com/office/drawing/2014/main" id="{DFAE35DA-8283-4F4B-8C00-FF8EFE39B3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9977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127" name="Freeform: Shape 126">
              <a:extLst>
                <a:ext uri="{FF2B5EF4-FFF2-40B4-BE49-F238E27FC236}">
                  <a16:creationId xmlns:a16="http://schemas.microsoft.com/office/drawing/2014/main" id="{4340DEBE-A255-48E2-B7B2-AE881651C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9977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28" name="Freeform: Shape 127">
              <a:extLst>
                <a:ext uri="{FF2B5EF4-FFF2-40B4-BE49-F238E27FC236}">
                  <a16:creationId xmlns:a16="http://schemas.microsoft.com/office/drawing/2014/main" id="{FE968FB9-507A-4F2E-B346-15995081B1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29" name="Freeform: Shape 128">
              <a:extLst>
                <a:ext uri="{FF2B5EF4-FFF2-40B4-BE49-F238E27FC236}">
                  <a16:creationId xmlns:a16="http://schemas.microsoft.com/office/drawing/2014/main" id="{4DA99BD8-9C2B-46BF-AA27-ED405540D1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30" name="Freeform: Shape 129">
              <a:extLst>
                <a:ext uri="{FF2B5EF4-FFF2-40B4-BE49-F238E27FC236}">
                  <a16:creationId xmlns:a16="http://schemas.microsoft.com/office/drawing/2014/main" id="{50C84F67-D2C2-48DF-8537-DF99C60240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31" name="Freeform: Shape 130">
              <a:extLst>
                <a:ext uri="{FF2B5EF4-FFF2-40B4-BE49-F238E27FC236}">
                  <a16:creationId xmlns:a16="http://schemas.microsoft.com/office/drawing/2014/main" id="{F5CAEB9A-26A6-4FBF-916B-19FC9B0BFC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599770"/>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32" name="Freeform: Shape 131">
              <a:extLst>
                <a:ext uri="{FF2B5EF4-FFF2-40B4-BE49-F238E27FC236}">
                  <a16:creationId xmlns:a16="http://schemas.microsoft.com/office/drawing/2014/main" id="{E4DEDE1B-4819-4E4B-849E-330D7DF56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33" name="Freeform: Shape 132">
              <a:extLst>
                <a:ext uri="{FF2B5EF4-FFF2-40B4-BE49-F238E27FC236}">
                  <a16:creationId xmlns:a16="http://schemas.microsoft.com/office/drawing/2014/main" id="{C441B73E-F19C-4313-8F46-F600603B36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7" y="365901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134" name="Freeform: Shape 133">
              <a:extLst>
                <a:ext uri="{FF2B5EF4-FFF2-40B4-BE49-F238E27FC236}">
                  <a16:creationId xmlns:a16="http://schemas.microsoft.com/office/drawing/2014/main" id="{014FE805-EF51-4859-A6DF-CF75F9A0F5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2" y="365901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35" name="Freeform: Shape 134">
              <a:extLst>
                <a:ext uri="{FF2B5EF4-FFF2-40B4-BE49-F238E27FC236}">
                  <a16:creationId xmlns:a16="http://schemas.microsoft.com/office/drawing/2014/main" id="{624CF2A5-BD9E-4570-8560-063BC70F26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2"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36" name="Freeform: Shape 135">
              <a:extLst>
                <a:ext uri="{FF2B5EF4-FFF2-40B4-BE49-F238E27FC236}">
                  <a16:creationId xmlns:a16="http://schemas.microsoft.com/office/drawing/2014/main" id="{6BEC415C-7946-43B2-9AC8-348B6B5CD0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37" name="Freeform: Shape 136">
              <a:extLst>
                <a:ext uri="{FF2B5EF4-FFF2-40B4-BE49-F238E27FC236}">
                  <a16:creationId xmlns:a16="http://schemas.microsoft.com/office/drawing/2014/main" id="{1B615AD5-3365-43D4-8E16-377A2A2F97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38" name="Freeform: Shape 137">
              <a:extLst>
                <a:ext uri="{FF2B5EF4-FFF2-40B4-BE49-F238E27FC236}">
                  <a16:creationId xmlns:a16="http://schemas.microsoft.com/office/drawing/2014/main" id="{9D184DFD-DD33-491E-90FF-6E4ECA2668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65901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39" name="Freeform: Shape 138">
              <a:extLst>
                <a:ext uri="{FF2B5EF4-FFF2-40B4-BE49-F238E27FC236}">
                  <a16:creationId xmlns:a16="http://schemas.microsoft.com/office/drawing/2014/main" id="{31B62FE1-0262-4B09-ABEA-8AA010137D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40" name="Freeform: Shape 139">
              <a:extLst>
                <a:ext uri="{FF2B5EF4-FFF2-40B4-BE49-F238E27FC236}">
                  <a16:creationId xmlns:a16="http://schemas.microsoft.com/office/drawing/2014/main" id="{20C539C6-FAA9-4EBE-93D9-1F946E1449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9" y="371816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141" name="Freeform: Shape 140">
              <a:extLst>
                <a:ext uri="{FF2B5EF4-FFF2-40B4-BE49-F238E27FC236}">
                  <a16:creationId xmlns:a16="http://schemas.microsoft.com/office/drawing/2014/main" id="{8C6EF3FF-09E5-4099-A49B-CA364A6E83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4" y="371816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42" name="Freeform: Shape 141">
              <a:extLst>
                <a:ext uri="{FF2B5EF4-FFF2-40B4-BE49-F238E27FC236}">
                  <a16:creationId xmlns:a16="http://schemas.microsoft.com/office/drawing/2014/main" id="{B3C5E06F-8F1E-4771-AAE4-B34B1D6A3D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4"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43" name="Freeform: Shape 142">
              <a:extLst>
                <a:ext uri="{FF2B5EF4-FFF2-40B4-BE49-F238E27FC236}">
                  <a16:creationId xmlns:a16="http://schemas.microsoft.com/office/drawing/2014/main" id="{538D5AE9-76CC-4AE4-B026-656EDCB01B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44" name="Freeform: Shape 143">
              <a:extLst>
                <a:ext uri="{FF2B5EF4-FFF2-40B4-BE49-F238E27FC236}">
                  <a16:creationId xmlns:a16="http://schemas.microsoft.com/office/drawing/2014/main" id="{30F1A9B9-52AB-4527-BD4A-1802F7C960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45" name="Freeform: Shape 144">
              <a:extLst>
                <a:ext uri="{FF2B5EF4-FFF2-40B4-BE49-F238E27FC236}">
                  <a16:creationId xmlns:a16="http://schemas.microsoft.com/office/drawing/2014/main" id="{46A57D78-C020-4EEF-971D-0C8802889A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71816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46" name="Freeform: Shape 145">
              <a:extLst>
                <a:ext uri="{FF2B5EF4-FFF2-40B4-BE49-F238E27FC236}">
                  <a16:creationId xmlns:a16="http://schemas.microsoft.com/office/drawing/2014/main" id="{7666D7A3-5ABF-4EDE-A0C5-F2099B2D86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5"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47" name="Freeform: Shape 146">
              <a:extLst>
                <a:ext uri="{FF2B5EF4-FFF2-40B4-BE49-F238E27FC236}">
                  <a16:creationId xmlns:a16="http://schemas.microsoft.com/office/drawing/2014/main" id="{13BC460A-E0FF-4658-A2FD-A3AF4D51DF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40" y="377741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148" name="Freeform: Shape 147">
              <a:extLst>
                <a:ext uri="{FF2B5EF4-FFF2-40B4-BE49-F238E27FC236}">
                  <a16:creationId xmlns:a16="http://schemas.microsoft.com/office/drawing/2014/main" id="{26467CC2-3AB3-4D37-8323-385B7399F7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5"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sp>
          <p:nvSpPr>
            <p:cNvPr id="149" name="Freeform: Shape 148">
              <a:extLst>
                <a:ext uri="{FF2B5EF4-FFF2-40B4-BE49-F238E27FC236}">
                  <a16:creationId xmlns:a16="http://schemas.microsoft.com/office/drawing/2014/main" id="{563A1F58-33CE-4EDF-B902-3F43F69DA2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6"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50" name="Freeform: Shape 149">
              <a:extLst>
                <a:ext uri="{FF2B5EF4-FFF2-40B4-BE49-F238E27FC236}">
                  <a16:creationId xmlns:a16="http://schemas.microsoft.com/office/drawing/2014/main" id="{DDCFAB2F-7E88-4A57-999A-2506A1FE71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83"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51" name="Freeform: Shape 150">
              <a:extLst>
                <a:ext uri="{FF2B5EF4-FFF2-40B4-BE49-F238E27FC236}">
                  <a16:creationId xmlns:a16="http://schemas.microsoft.com/office/drawing/2014/main" id="{571BEB66-3787-441F-BB54-80C05C6F13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35"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52" name="Freeform: Shape 151">
              <a:extLst>
                <a:ext uri="{FF2B5EF4-FFF2-40B4-BE49-F238E27FC236}">
                  <a16:creationId xmlns:a16="http://schemas.microsoft.com/office/drawing/2014/main" id="{641DC095-611E-4979-8664-6C0EB878FC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82"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sp>
          <p:nvSpPr>
            <p:cNvPr id="153" name="Freeform: Shape 152">
              <a:extLst>
                <a:ext uri="{FF2B5EF4-FFF2-40B4-BE49-F238E27FC236}">
                  <a16:creationId xmlns:a16="http://schemas.microsoft.com/office/drawing/2014/main" id="{210B9ECF-D859-4919-A9D6-3208548F00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31"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54" name="Freeform: Shape 153">
              <a:extLst>
                <a:ext uri="{FF2B5EF4-FFF2-40B4-BE49-F238E27FC236}">
                  <a16:creationId xmlns:a16="http://schemas.microsoft.com/office/drawing/2014/main" id="{4FBC31D4-7E98-452C-8A87-822DE0432C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481374"/>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55" name="Freeform: Shape 154">
              <a:extLst>
                <a:ext uri="{FF2B5EF4-FFF2-40B4-BE49-F238E27FC236}">
                  <a16:creationId xmlns:a16="http://schemas.microsoft.com/office/drawing/2014/main" id="{E302346C-F328-435B-87ED-447C6F8542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56" name="Freeform: Shape 155">
              <a:extLst>
                <a:ext uri="{FF2B5EF4-FFF2-40B4-BE49-F238E27FC236}">
                  <a16:creationId xmlns:a16="http://schemas.microsoft.com/office/drawing/2014/main" id="{B94F507E-9E94-432E-AE8A-A6CB2C5D05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481374"/>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endParaRPr lang="en-US" dirty="0"/>
            </a:p>
          </p:txBody>
        </p:sp>
        <p:sp>
          <p:nvSpPr>
            <p:cNvPr id="157" name="Freeform: Shape 156">
              <a:extLst>
                <a:ext uri="{FF2B5EF4-FFF2-40B4-BE49-F238E27FC236}">
                  <a16:creationId xmlns:a16="http://schemas.microsoft.com/office/drawing/2014/main" id="{1FFAC4F0-FD7F-4943-B60E-E276F8B23F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58" name="Freeform: Shape 157">
              <a:extLst>
                <a:ext uri="{FF2B5EF4-FFF2-40B4-BE49-F238E27FC236}">
                  <a16:creationId xmlns:a16="http://schemas.microsoft.com/office/drawing/2014/main" id="{A8A5D871-92FD-43C3-BF94-0B524FA7D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endParaRPr lang="en-US" dirty="0"/>
            </a:p>
          </p:txBody>
        </p:sp>
        <p:sp>
          <p:nvSpPr>
            <p:cNvPr id="159" name="Freeform: Shape 158">
              <a:extLst>
                <a:ext uri="{FF2B5EF4-FFF2-40B4-BE49-F238E27FC236}">
                  <a16:creationId xmlns:a16="http://schemas.microsoft.com/office/drawing/2014/main" id="{6A79A241-1665-453E-ADD4-18892D4F85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48137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160" name="Freeform: Shape 159">
              <a:extLst>
                <a:ext uri="{FF2B5EF4-FFF2-40B4-BE49-F238E27FC236}">
                  <a16:creationId xmlns:a16="http://schemas.microsoft.com/office/drawing/2014/main" id="{81EABE18-4189-4E07-93C9-9B76673E3E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4062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61" name="Freeform: Shape 160">
              <a:extLst>
                <a:ext uri="{FF2B5EF4-FFF2-40B4-BE49-F238E27FC236}">
                  <a16:creationId xmlns:a16="http://schemas.microsoft.com/office/drawing/2014/main" id="{B658A0EE-6F09-4EF7-B5E7-F23A556BD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4062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62" name="Freeform: Shape 161">
              <a:extLst>
                <a:ext uri="{FF2B5EF4-FFF2-40B4-BE49-F238E27FC236}">
                  <a16:creationId xmlns:a16="http://schemas.microsoft.com/office/drawing/2014/main" id="{15EB019C-C95B-4DE3-BD17-DC20F8007A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406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163" name="Freeform: Shape 162">
              <a:extLst>
                <a:ext uri="{FF2B5EF4-FFF2-40B4-BE49-F238E27FC236}">
                  <a16:creationId xmlns:a16="http://schemas.microsoft.com/office/drawing/2014/main" id="{2948B3ED-79C1-47C8-B712-0BFB5536C3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406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64" name="Freeform: Shape 163">
              <a:extLst>
                <a:ext uri="{FF2B5EF4-FFF2-40B4-BE49-F238E27FC236}">
                  <a16:creationId xmlns:a16="http://schemas.microsoft.com/office/drawing/2014/main" id="{13387DB9-900B-422D-90F7-C5C7EB5D59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406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165" name="Freeform: Shape 164">
              <a:extLst>
                <a:ext uri="{FF2B5EF4-FFF2-40B4-BE49-F238E27FC236}">
                  <a16:creationId xmlns:a16="http://schemas.microsoft.com/office/drawing/2014/main" id="{48FDCCF3-E6D6-4CD0-9D47-02FE785C7A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40631"/>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sp>
          <p:nvSpPr>
            <p:cNvPr id="166" name="Freeform: Shape 165">
              <a:extLst>
                <a:ext uri="{FF2B5EF4-FFF2-40B4-BE49-F238E27FC236}">
                  <a16:creationId xmlns:a16="http://schemas.microsoft.com/office/drawing/2014/main" id="{BC14E8F6-33F6-47CE-9A24-EA71D71496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997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67" name="Freeform: Shape 166">
              <a:extLst>
                <a:ext uri="{FF2B5EF4-FFF2-40B4-BE49-F238E27FC236}">
                  <a16:creationId xmlns:a16="http://schemas.microsoft.com/office/drawing/2014/main" id="{F78CC38F-63FC-4552-B17B-8D79D3C8F8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68" name="Freeform: Shape 167">
              <a:extLst>
                <a:ext uri="{FF2B5EF4-FFF2-40B4-BE49-F238E27FC236}">
                  <a16:creationId xmlns:a16="http://schemas.microsoft.com/office/drawing/2014/main" id="{89042823-A002-49CE-B03D-ED1291DC13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997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169" name="Freeform: Shape 168">
              <a:extLst>
                <a:ext uri="{FF2B5EF4-FFF2-40B4-BE49-F238E27FC236}">
                  <a16:creationId xmlns:a16="http://schemas.microsoft.com/office/drawing/2014/main" id="{96EFC6CE-198B-489B-B1EE-72CE842628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70" name="Freeform: Shape 169">
              <a:extLst>
                <a:ext uri="{FF2B5EF4-FFF2-40B4-BE49-F238E27FC236}">
                  <a16:creationId xmlns:a16="http://schemas.microsoft.com/office/drawing/2014/main" id="{49FEA23D-54D9-45D7-9325-1E2F638C9C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9978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171" name="Freeform: Shape 170">
              <a:extLst>
                <a:ext uri="{FF2B5EF4-FFF2-40B4-BE49-F238E27FC236}">
                  <a16:creationId xmlns:a16="http://schemas.microsoft.com/office/drawing/2014/main" id="{2DB04EE3-370F-49CE-BCFE-C2999C3CF2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9978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72" name="Freeform: Shape 171">
              <a:extLst>
                <a:ext uri="{FF2B5EF4-FFF2-40B4-BE49-F238E27FC236}">
                  <a16:creationId xmlns:a16="http://schemas.microsoft.com/office/drawing/2014/main" id="{8BCBCC34-797D-41A8-8AD1-7E03E1BBFF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6590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73" name="Freeform: Shape 172">
              <a:extLst>
                <a:ext uri="{FF2B5EF4-FFF2-40B4-BE49-F238E27FC236}">
                  <a16:creationId xmlns:a16="http://schemas.microsoft.com/office/drawing/2014/main" id="{AFF5C1F8-0EDE-4835-89E6-1FCB2EA395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74" name="Freeform: Shape 173">
              <a:extLst>
                <a:ext uri="{FF2B5EF4-FFF2-40B4-BE49-F238E27FC236}">
                  <a16:creationId xmlns:a16="http://schemas.microsoft.com/office/drawing/2014/main" id="{6171D504-6300-457C-AFCC-064DBB3FCC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6590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175" name="Freeform: Shape 174">
              <a:extLst>
                <a:ext uri="{FF2B5EF4-FFF2-40B4-BE49-F238E27FC236}">
                  <a16:creationId xmlns:a16="http://schemas.microsoft.com/office/drawing/2014/main" id="{62ACE739-C8C4-4495-B04C-C3AFC4481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76" name="Freeform: Shape 175">
              <a:extLst>
                <a:ext uri="{FF2B5EF4-FFF2-40B4-BE49-F238E27FC236}">
                  <a16:creationId xmlns:a16="http://schemas.microsoft.com/office/drawing/2014/main" id="{3F4771CD-CDCA-4FFE-8EF5-E42D1781E7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177" name="Freeform: Shape 176">
              <a:extLst>
                <a:ext uri="{FF2B5EF4-FFF2-40B4-BE49-F238E27FC236}">
                  <a16:creationId xmlns:a16="http://schemas.microsoft.com/office/drawing/2014/main" id="{A10C0BFE-A8F9-4E21-9DFD-37A4D26C62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78" name="Freeform: Shape 177">
              <a:extLst>
                <a:ext uri="{FF2B5EF4-FFF2-40B4-BE49-F238E27FC236}">
                  <a16:creationId xmlns:a16="http://schemas.microsoft.com/office/drawing/2014/main" id="{4D8D4EF9-4EF7-4538-A4AE-439F9335EA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7181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79" name="Freeform: Shape 178">
              <a:extLst>
                <a:ext uri="{FF2B5EF4-FFF2-40B4-BE49-F238E27FC236}">
                  <a16:creationId xmlns:a16="http://schemas.microsoft.com/office/drawing/2014/main" id="{7E0500AB-5662-43B9-95C2-2EC80CC54F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80" name="Freeform: Shape 179">
              <a:extLst>
                <a:ext uri="{FF2B5EF4-FFF2-40B4-BE49-F238E27FC236}">
                  <a16:creationId xmlns:a16="http://schemas.microsoft.com/office/drawing/2014/main" id="{984021AD-A6A2-4CDA-A953-72FBA7598B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71817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181" name="Freeform: Shape 180">
              <a:extLst>
                <a:ext uri="{FF2B5EF4-FFF2-40B4-BE49-F238E27FC236}">
                  <a16:creationId xmlns:a16="http://schemas.microsoft.com/office/drawing/2014/main" id="{FD1FBF47-CAC8-4385-9DC7-C9BB6167EA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82" name="Freeform: Shape 181">
              <a:extLst>
                <a:ext uri="{FF2B5EF4-FFF2-40B4-BE49-F238E27FC236}">
                  <a16:creationId xmlns:a16="http://schemas.microsoft.com/office/drawing/2014/main" id="{FBAEE482-005F-4288-8D66-09EA246C45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71817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183" name="Freeform: Shape 182">
              <a:extLst>
                <a:ext uri="{FF2B5EF4-FFF2-40B4-BE49-F238E27FC236}">
                  <a16:creationId xmlns:a16="http://schemas.microsoft.com/office/drawing/2014/main" id="{2C5DCF49-33DE-4AFF-818E-42F59F280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71817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84" name="Freeform: Shape 183">
              <a:extLst>
                <a:ext uri="{FF2B5EF4-FFF2-40B4-BE49-F238E27FC236}">
                  <a16:creationId xmlns:a16="http://schemas.microsoft.com/office/drawing/2014/main" id="{866903F3-208B-46D5-925B-254DC74291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2" y="3777419"/>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85" name="Freeform: Shape 184">
              <a:extLst>
                <a:ext uri="{FF2B5EF4-FFF2-40B4-BE49-F238E27FC236}">
                  <a16:creationId xmlns:a16="http://schemas.microsoft.com/office/drawing/2014/main" id="{2550D219-E342-4A38-BB89-575C1EE7AA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2" y="377741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86" name="Freeform: Shape 185">
              <a:extLst>
                <a:ext uri="{FF2B5EF4-FFF2-40B4-BE49-F238E27FC236}">
                  <a16:creationId xmlns:a16="http://schemas.microsoft.com/office/drawing/2014/main" id="{5B5485FC-95D0-4660-9594-2C9BD3B776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8" y="3777419"/>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dirty="0"/>
            </a:p>
          </p:txBody>
        </p:sp>
        <p:sp>
          <p:nvSpPr>
            <p:cNvPr id="187" name="Freeform: Shape 186">
              <a:extLst>
                <a:ext uri="{FF2B5EF4-FFF2-40B4-BE49-F238E27FC236}">
                  <a16:creationId xmlns:a16="http://schemas.microsoft.com/office/drawing/2014/main" id="{2EA358DA-C7E8-4DF8-B7D6-CC58295655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4" y="3777383"/>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88" name="Freeform: Shape 187">
              <a:extLst>
                <a:ext uri="{FF2B5EF4-FFF2-40B4-BE49-F238E27FC236}">
                  <a16:creationId xmlns:a16="http://schemas.microsoft.com/office/drawing/2014/main" id="{7990E8BB-4369-4845-8436-A6F3FE1D1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87" y="37774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dirty="0"/>
            </a:p>
          </p:txBody>
        </p:sp>
        <p:sp>
          <p:nvSpPr>
            <p:cNvPr id="189" name="Freeform: Shape 188">
              <a:extLst>
                <a:ext uri="{FF2B5EF4-FFF2-40B4-BE49-F238E27FC236}">
                  <a16:creationId xmlns:a16="http://schemas.microsoft.com/office/drawing/2014/main" id="{D6C050C5-1951-434B-A7FE-D271E73F82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grpSp>
      <p:grpSp>
        <p:nvGrpSpPr>
          <p:cNvPr id="191" name="Graphic 4">
            <a:extLst>
              <a:ext uri="{FF2B5EF4-FFF2-40B4-BE49-F238E27FC236}">
                <a16:creationId xmlns:a16="http://schemas.microsoft.com/office/drawing/2014/main" id="{773717CC-ECEE-4ABF-BA61-C59F4680177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0915" y="4748271"/>
            <a:ext cx="1330536" cy="1330521"/>
            <a:chOff x="5734037" y="3067039"/>
            <a:chExt cx="724483" cy="724489"/>
          </a:xfrm>
          <a:solidFill>
            <a:schemeClr val="bg1">
              <a:alpha val="60000"/>
            </a:schemeClr>
          </a:solidFill>
        </p:grpSpPr>
        <p:sp>
          <p:nvSpPr>
            <p:cNvPr id="192" name="Freeform: Shape 191">
              <a:extLst>
                <a:ext uri="{FF2B5EF4-FFF2-40B4-BE49-F238E27FC236}">
                  <a16:creationId xmlns:a16="http://schemas.microsoft.com/office/drawing/2014/main" id="{9A4FAE41-62DF-4B8E-BD66-8EC206E0E3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067039"/>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dirty="0"/>
            </a:p>
          </p:txBody>
        </p:sp>
        <p:sp>
          <p:nvSpPr>
            <p:cNvPr id="193" name="Freeform: Shape 192">
              <a:extLst>
                <a:ext uri="{FF2B5EF4-FFF2-40B4-BE49-F238E27FC236}">
                  <a16:creationId xmlns:a16="http://schemas.microsoft.com/office/drawing/2014/main" id="{564C7F1F-5546-40DC-A16B-C9A3E45777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194" name="Freeform: Shape 193">
              <a:extLst>
                <a:ext uri="{FF2B5EF4-FFF2-40B4-BE49-F238E27FC236}">
                  <a16:creationId xmlns:a16="http://schemas.microsoft.com/office/drawing/2014/main" id="{45583216-FC24-4B75-9703-DBEC401FF8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95" name="Freeform: Shape 194">
              <a:extLst>
                <a:ext uri="{FF2B5EF4-FFF2-40B4-BE49-F238E27FC236}">
                  <a16:creationId xmlns:a16="http://schemas.microsoft.com/office/drawing/2014/main" id="{2FD0A70D-2E7E-4048-8145-0F45EDBBCE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96" name="Freeform: Shape 195">
              <a:extLst>
                <a:ext uri="{FF2B5EF4-FFF2-40B4-BE49-F238E27FC236}">
                  <a16:creationId xmlns:a16="http://schemas.microsoft.com/office/drawing/2014/main" id="{B703C78E-D176-4455-B7B5-2DB4F418DB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97" name="Freeform: Shape 196">
              <a:extLst>
                <a:ext uri="{FF2B5EF4-FFF2-40B4-BE49-F238E27FC236}">
                  <a16:creationId xmlns:a16="http://schemas.microsoft.com/office/drawing/2014/main" id="{AD23B98E-D1FB-4BD9-BA4A-060BC8266E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198" name="Freeform: Shape 197">
              <a:extLst>
                <a:ext uri="{FF2B5EF4-FFF2-40B4-BE49-F238E27FC236}">
                  <a16:creationId xmlns:a16="http://schemas.microsoft.com/office/drawing/2014/main" id="{C1541992-EEDB-4D6B-BDA9-B66E58A17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99" name="Freeform: Shape 198">
              <a:extLst>
                <a:ext uri="{FF2B5EF4-FFF2-40B4-BE49-F238E27FC236}">
                  <a16:creationId xmlns:a16="http://schemas.microsoft.com/office/drawing/2014/main" id="{08072B3B-B852-4186-ACFE-F614251324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26284"/>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dirty="0"/>
            </a:p>
          </p:txBody>
        </p:sp>
        <p:sp>
          <p:nvSpPr>
            <p:cNvPr id="200" name="Freeform: Shape 199">
              <a:extLst>
                <a:ext uri="{FF2B5EF4-FFF2-40B4-BE49-F238E27FC236}">
                  <a16:creationId xmlns:a16="http://schemas.microsoft.com/office/drawing/2014/main" id="{7B5DD2CA-BCBA-4F3E-B472-840067686A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2628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01" name="Freeform: Shape 200">
              <a:extLst>
                <a:ext uri="{FF2B5EF4-FFF2-40B4-BE49-F238E27FC236}">
                  <a16:creationId xmlns:a16="http://schemas.microsoft.com/office/drawing/2014/main" id="{C7335DFE-05E4-4D45-B035-1D85E7648E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02" name="Freeform: Shape 201">
              <a:extLst>
                <a:ext uri="{FF2B5EF4-FFF2-40B4-BE49-F238E27FC236}">
                  <a16:creationId xmlns:a16="http://schemas.microsoft.com/office/drawing/2014/main" id="{ADCF9375-A092-491A-960D-A4DBB376C3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03" name="Freeform: Shape 202">
              <a:extLst>
                <a:ext uri="{FF2B5EF4-FFF2-40B4-BE49-F238E27FC236}">
                  <a16:creationId xmlns:a16="http://schemas.microsoft.com/office/drawing/2014/main" id="{95341599-7E99-490F-9AF8-07EAE5C8DB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04" name="Freeform: Shape 203">
              <a:extLst>
                <a:ext uri="{FF2B5EF4-FFF2-40B4-BE49-F238E27FC236}">
                  <a16:creationId xmlns:a16="http://schemas.microsoft.com/office/drawing/2014/main" id="{E1C55EB0-818A-46E6-8D53-5503100290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126284"/>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05" name="Freeform: Shape 204">
              <a:extLst>
                <a:ext uri="{FF2B5EF4-FFF2-40B4-BE49-F238E27FC236}">
                  <a16:creationId xmlns:a16="http://schemas.microsoft.com/office/drawing/2014/main" id="{319B036C-5BD8-4F3B-8935-96D50F410D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06" name="Freeform: Shape 205">
              <a:extLst>
                <a:ext uri="{FF2B5EF4-FFF2-40B4-BE49-F238E27FC236}">
                  <a16:creationId xmlns:a16="http://schemas.microsoft.com/office/drawing/2014/main" id="{A8445880-106C-4DC8-A250-D132F0D6F3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8543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207" name="Freeform: Shape 206">
              <a:extLst>
                <a:ext uri="{FF2B5EF4-FFF2-40B4-BE49-F238E27FC236}">
                  <a16:creationId xmlns:a16="http://schemas.microsoft.com/office/drawing/2014/main" id="{952AA1DD-5DBE-43CD-9B85-63C7626929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208" name="Freeform: Shape 207">
              <a:extLst>
                <a:ext uri="{FF2B5EF4-FFF2-40B4-BE49-F238E27FC236}">
                  <a16:creationId xmlns:a16="http://schemas.microsoft.com/office/drawing/2014/main" id="{2A412466-ED73-4944-83CE-224B1769C2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09" name="Freeform: Shape 208">
              <a:extLst>
                <a:ext uri="{FF2B5EF4-FFF2-40B4-BE49-F238E27FC236}">
                  <a16:creationId xmlns:a16="http://schemas.microsoft.com/office/drawing/2014/main" id="{807E195A-10DB-494C-A547-E1D0C6F616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10" name="Freeform: Shape 209">
              <a:extLst>
                <a:ext uri="{FF2B5EF4-FFF2-40B4-BE49-F238E27FC236}">
                  <a16:creationId xmlns:a16="http://schemas.microsoft.com/office/drawing/2014/main" id="{4CD4AECE-734D-4B90-984F-B2ABFA2B6F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11" name="Freeform: Shape 210">
              <a:extLst>
                <a:ext uri="{FF2B5EF4-FFF2-40B4-BE49-F238E27FC236}">
                  <a16:creationId xmlns:a16="http://schemas.microsoft.com/office/drawing/2014/main" id="{2927072E-8001-4AD1-A4C4-2EDBA3BF87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212" name="Freeform: Shape 211">
              <a:extLst>
                <a:ext uri="{FF2B5EF4-FFF2-40B4-BE49-F238E27FC236}">
                  <a16:creationId xmlns:a16="http://schemas.microsoft.com/office/drawing/2014/main" id="{499D6F50-E593-46A3-81D8-73389276B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13" name="Freeform: Shape 212">
              <a:extLst>
                <a:ext uri="{FF2B5EF4-FFF2-40B4-BE49-F238E27FC236}">
                  <a16:creationId xmlns:a16="http://schemas.microsoft.com/office/drawing/2014/main" id="{7A96E600-84B4-452B-AE40-295FC5807E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24467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214" name="Freeform: Shape 213">
              <a:extLst>
                <a:ext uri="{FF2B5EF4-FFF2-40B4-BE49-F238E27FC236}">
                  <a16:creationId xmlns:a16="http://schemas.microsoft.com/office/drawing/2014/main" id="{CBBA17AC-C1AB-4BFC-A051-457275D1D6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244677"/>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15" name="Freeform: Shape 214">
              <a:extLst>
                <a:ext uri="{FF2B5EF4-FFF2-40B4-BE49-F238E27FC236}">
                  <a16:creationId xmlns:a16="http://schemas.microsoft.com/office/drawing/2014/main" id="{488E850C-90D5-4D0F-A57D-7809327EF3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16" name="Freeform: Shape 215">
              <a:extLst>
                <a:ext uri="{FF2B5EF4-FFF2-40B4-BE49-F238E27FC236}">
                  <a16:creationId xmlns:a16="http://schemas.microsoft.com/office/drawing/2014/main" id="{9F98D808-AB13-4D8D-B4C5-9D32153462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17" name="Freeform: Shape 216">
              <a:extLst>
                <a:ext uri="{FF2B5EF4-FFF2-40B4-BE49-F238E27FC236}">
                  <a16:creationId xmlns:a16="http://schemas.microsoft.com/office/drawing/2014/main" id="{95AFFBC0-FF37-4117-86FA-21ABDA17AB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18" name="Freeform: Shape 217">
              <a:extLst>
                <a:ext uri="{FF2B5EF4-FFF2-40B4-BE49-F238E27FC236}">
                  <a16:creationId xmlns:a16="http://schemas.microsoft.com/office/drawing/2014/main" id="{ED0AC42A-17B0-4154-968C-CAE2A04C28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24467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19" name="Freeform: Shape 218">
              <a:extLst>
                <a:ext uri="{FF2B5EF4-FFF2-40B4-BE49-F238E27FC236}">
                  <a16:creationId xmlns:a16="http://schemas.microsoft.com/office/drawing/2014/main" id="{4A7A31A0-8490-4B9D-B9CC-7FF28053EB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20" name="Freeform: Shape 219">
              <a:extLst>
                <a:ext uri="{FF2B5EF4-FFF2-40B4-BE49-F238E27FC236}">
                  <a16:creationId xmlns:a16="http://schemas.microsoft.com/office/drawing/2014/main" id="{8188899C-6A74-43D8-B36C-F86B278C89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038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221" name="Freeform: Shape 220">
              <a:extLst>
                <a:ext uri="{FF2B5EF4-FFF2-40B4-BE49-F238E27FC236}">
                  <a16:creationId xmlns:a16="http://schemas.microsoft.com/office/drawing/2014/main" id="{1537EAA6-95B6-4674-A7B9-40F9AB7F59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22" name="Freeform: Shape 221">
              <a:extLst>
                <a:ext uri="{FF2B5EF4-FFF2-40B4-BE49-F238E27FC236}">
                  <a16:creationId xmlns:a16="http://schemas.microsoft.com/office/drawing/2014/main" id="{F4B29507-C08F-4764-B703-0EB33A0FAC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23" name="Freeform: Shape 222">
              <a:extLst>
                <a:ext uri="{FF2B5EF4-FFF2-40B4-BE49-F238E27FC236}">
                  <a16:creationId xmlns:a16="http://schemas.microsoft.com/office/drawing/2014/main" id="{4200E500-6A99-47FC-A30F-FA4C85DA8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24" name="Freeform: Shape 223">
              <a:extLst>
                <a:ext uri="{FF2B5EF4-FFF2-40B4-BE49-F238E27FC236}">
                  <a16:creationId xmlns:a16="http://schemas.microsoft.com/office/drawing/2014/main" id="{9558677C-76AD-451F-AEEE-C5FEE4179C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25" name="Freeform: Shape 224">
              <a:extLst>
                <a:ext uri="{FF2B5EF4-FFF2-40B4-BE49-F238E27FC236}">
                  <a16:creationId xmlns:a16="http://schemas.microsoft.com/office/drawing/2014/main" id="{79E472E5-A81A-44E7-AEBA-C3A593497B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0382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26" name="Freeform: Shape 225">
              <a:extLst>
                <a:ext uri="{FF2B5EF4-FFF2-40B4-BE49-F238E27FC236}">
                  <a16:creationId xmlns:a16="http://schemas.microsoft.com/office/drawing/2014/main" id="{5CD54F54-9E41-4635-A533-6CC6515E13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27" name="Freeform: Shape 226">
              <a:extLst>
                <a:ext uri="{FF2B5EF4-FFF2-40B4-BE49-F238E27FC236}">
                  <a16:creationId xmlns:a16="http://schemas.microsoft.com/office/drawing/2014/main" id="{B22D6F46-74C0-49D9-8CD8-BC125E973D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630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228" name="Freeform: Shape 227">
              <a:extLst>
                <a:ext uri="{FF2B5EF4-FFF2-40B4-BE49-F238E27FC236}">
                  <a16:creationId xmlns:a16="http://schemas.microsoft.com/office/drawing/2014/main" id="{C6FAA6EC-EDF6-4522-ACD8-8D4F7FF872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29" name="Freeform: Shape 228">
              <a:extLst>
                <a:ext uri="{FF2B5EF4-FFF2-40B4-BE49-F238E27FC236}">
                  <a16:creationId xmlns:a16="http://schemas.microsoft.com/office/drawing/2014/main" id="{5F8364DC-ED1A-482D-A418-7941B199CB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30" name="Freeform: Shape 229">
              <a:extLst>
                <a:ext uri="{FF2B5EF4-FFF2-40B4-BE49-F238E27FC236}">
                  <a16:creationId xmlns:a16="http://schemas.microsoft.com/office/drawing/2014/main" id="{1896D361-70A8-4528-940B-F306550F88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31" name="Freeform: Shape 230">
              <a:extLst>
                <a:ext uri="{FF2B5EF4-FFF2-40B4-BE49-F238E27FC236}">
                  <a16:creationId xmlns:a16="http://schemas.microsoft.com/office/drawing/2014/main" id="{4D1CB00A-0CE1-4E25-ADCE-9562845F54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32" name="Freeform: Shape 231">
              <a:extLst>
                <a:ext uri="{FF2B5EF4-FFF2-40B4-BE49-F238E27FC236}">
                  <a16:creationId xmlns:a16="http://schemas.microsoft.com/office/drawing/2014/main" id="{E1B6761E-B7C6-4218-B95F-F6DEC0066D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630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33" name="Freeform: Shape 232">
              <a:extLst>
                <a:ext uri="{FF2B5EF4-FFF2-40B4-BE49-F238E27FC236}">
                  <a16:creationId xmlns:a16="http://schemas.microsoft.com/office/drawing/2014/main" id="{CA081177-DAC3-4667-91A1-4CC885D4A1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34" name="Freeform: Shape 233">
              <a:extLst>
                <a:ext uri="{FF2B5EF4-FFF2-40B4-BE49-F238E27FC236}">
                  <a16:creationId xmlns:a16="http://schemas.microsoft.com/office/drawing/2014/main" id="{435007DC-BB8D-43BA-9598-AE79AA262E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2222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235" name="Freeform: Shape 234">
              <a:extLst>
                <a:ext uri="{FF2B5EF4-FFF2-40B4-BE49-F238E27FC236}">
                  <a16:creationId xmlns:a16="http://schemas.microsoft.com/office/drawing/2014/main" id="{46628B8A-02EC-44EF-B52C-5EBAFBCF9C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36" name="Freeform: Shape 235">
              <a:extLst>
                <a:ext uri="{FF2B5EF4-FFF2-40B4-BE49-F238E27FC236}">
                  <a16:creationId xmlns:a16="http://schemas.microsoft.com/office/drawing/2014/main" id="{2DACEC99-8F4C-495C-8EAA-670A3A02ED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37" name="Freeform: Shape 236">
              <a:extLst>
                <a:ext uri="{FF2B5EF4-FFF2-40B4-BE49-F238E27FC236}">
                  <a16:creationId xmlns:a16="http://schemas.microsoft.com/office/drawing/2014/main" id="{C8EFEAD4-1425-4357-9D8A-F326DABC6E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38" name="Freeform: Shape 237">
              <a:extLst>
                <a:ext uri="{FF2B5EF4-FFF2-40B4-BE49-F238E27FC236}">
                  <a16:creationId xmlns:a16="http://schemas.microsoft.com/office/drawing/2014/main" id="{FDA70E94-A082-47D4-B4F8-142AEF1DC3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39" name="Freeform: Shape 238">
              <a:extLst>
                <a:ext uri="{FF2B5EF4-FFF2-40B4-BE49-F238E27FC236}">
                  <a16:creationId xmlns:a16="http://schemas.microsoft.com/office/drawing/2014/main" id="{10E96E8A-1EEA-4F1D-8CFE-12DC9B9E7A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42222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40" name="Freeform: Shape 239">
              <a:extLst>
                <a:ext uri="{FF2B5EF4-FFF2-40B4-BE49-F238E27FC236}">
                  <a16:creationId xmlns:a16="http://schemas.microsoft.com/office/drawing/2014/main" id="{B12D7CC4-A548-4FF7-A6B2-9151CFA9E3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41" name="Freeform: Shape 240">
              <a:extLst>
                <a:ext uri="{FF2B5EF4-FFF2-40B4-BE49-F238E27FC236}">
                  <a16:creationId xmlns:a16="http://schemas.microsoft.com/office/drawing/2014/main" id="{CB3F1C68-B597-4669-87F8-C80124ABE0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42" name="Freeform: Shape 241">
              <a:extLst>
                <a:ext uri="{FF2B5EF4-FFF2-40B4-BE49-F238E27FC236}">
                  <a16:creationId xmlns:a16="http://schemas.microsoft.com/office/drawing/2014/main" id="{A57037D2-0958-4F34-815F-C8CA7F86AE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43" name="Freeform: Shape 242">
              <a:extLst>
                <a:ext uri="{FF2B5EF4-FFF2-40B4-BE49-F238E27FC236}">
                  <a16:creationId xmlns:a16="http://schemas.microsoft.com/office/drawing/2014/main" id="{30AF3969-3F11-4157-B4B9-33B1314623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067039"/>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endParaRPr lang="en-US" dirty="0"/>
            </a:p>
          </p:txBody>
        </p:sp>
        <p:sp>
          <p:nvSpPr>
            <p:cNvPr id="244" name="Freeform: Shape 243">
              <a:extLst>
                <a:ext uri="{FF2B5EF4-FFF2-40B4-BE49-F238E27FC236}">
                  <a16:creationId xmlns:a16="http://schemas.microsoft.com/office/drawing/2014/main" id="{51D613E3-18F5-4426-ADEB-DEC123E16B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45" name="Freeform: Shape 244">
              <a:extLst>
                <a:ext uri="{FF2B5EF4-FFF2-40B4-BE49-F238E27FC236}">
                  <a16:creationId xmlns:a16="http://schemas.microsoft.com/office/drawing/2014/main" id="{1DC25548-A3A9-4018-A29B-6972D353F9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endParaRPr lang="en-US" dirty="0"/>
            </a:p>
          </p:txBody>
        </p:sp>
        <p:sp>
          <p:nvSpPr>
            <p:cNvPr id="246" name="Freeform: Shape 245">
              <a:extLst>
                <a:ext uri="{FF2B5EF4-FFF2-40B4-BE49-F238E27FC236}">
                  <a16:creationId xmlns:a16="http://schemas.microsoft.com/office/drawing/2014/main" id="{7EDE6372-94D2-435D-BD43-A20072D807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247" name="Freeform: Shape 246">
              <a:extLst>
                <a:ext uri="{FF2B5EF4-FFF2-40B4-BE49-F238E27FC236}">
                  <a16:creationId xmlns:a16="http://schemas.microsoft.com/office/drawing/2014/main" id="{729575A6-77E2-4199-8F0A-27C89330A0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26281"/>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48" name="Freeform: Shape 247">
              <a:extLst>
                <a:ext uri="{FF2B5EF4-FFF2-40B4-BE49-F238E27FC236}">
                  <a16:creationId xmlns:a16="http://schemas.microsoft.com/office/drawing/2014/main" id="{12EB506D-59AD-4011-80F8-36A2BDB954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49" name="Freeform: Shape 248">
              <a:extLst>
                <a:ext uri="{FF2B5EF4-FFF2-40B4-BE49-F238E27FC236}">
                  <a16:creationId xmlns:a16="http://schemas.microsoft.com/office/drawing/2014/main" id="{92FD46FA-14EB-46A2-B4A3-ECD1F49BAC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26281"/>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dirty="0"/>
            </a:p>
          </p:txBody>
        </p:sp>
        <p:sp>
          <p:nvSpPr>
            <p:cNvPr id="250" name="Freeform: Shape 249">
              <a:extLst>
                <a:ext uri="{FF2B5EF4-FFF2-40B4-BE49-F238E27FC236}">
                  <a16:creationId xmlns:a16="http://schemas.microsoft.com/office/drawing/2014/main" id="{1CD84E07-49A9-40E3-B34C-91C156C9C6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51" name="Freeform: Shape 250">
              <a:extLst>
                <a:ext uri="{FF2B5EF4-FFF2-40B4-BE49-F238E27FC236}">
                  <a16:creationId xmlns:a16="http://schemas.microsoft.com/office/drawing/2014/main" id="{F3090306-C384-44A0-8C38-77397133BA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dirty="0"/>
            </a:p>
          </p:txBody>
        </p:sp>
        <p:sp>
          <p:nvSpPr>
            <p:cNvPr id="252" name="Freeform: Shape 251">
              <a:extLst>
                <a:ext uri="{FF2B5EF4-FFF2-40B4-BE49-F238E27FC236}">
                  <a16:creationId xmlns:a16="http://schemas.microsoft.com/office/drawing/2014/main" id="{3515E97E-31A4-4273-AB55-8EAD74CB9E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2628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53" name="Freeform: Shape 252">
              <a:extLst>
                <a:ext uri="{FF2B5EF4-FFF2-40B4-BE49-F238E27FC236}">
                  <a16:creationId xmlns:a16="http://schemas.microsoft.com/office/drawing/2014/main" id="{792F63CA-0494-43E2-A0AA-37C35C8326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8543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54" name="Freeform: Shape 253">
              <a:extLst>
                <a:ext uri="{FF2B5EF4-FFF2-40B4-BE49-F238E27FC236}">
                  <a16:creationId xmlns:a16="http://schemas.microsoft.com/office/drawing/2014/main" id="{5389A040-E4CC-4CE7-8B9F-40ECA9ACE1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55" name="Freeform: Shape 254">
              <a:extLst>
                <a:ext uri="{FF2B5EF4-FFF2-40B4-BE49-F238E27FC236}">
                  <a16:creationId xmlns:a16="http://schemas.microsoft.com/office/drawing/2014/main" id="{1BA51B23-705C-49BE-B606-8A9B623E0A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85433"/>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256" name="Freeform: Shape 255">
              <a:extLst>
                <a:ext uri="{FF2B5EF4-FFF2-40B4-BE49-F238E27FC236}">
                  <a16:creationId xmlns:a16="http://schemas.microsoft.com/office/drawing/2014/main" id="{B16EF17A-F451-4B5B-9052-33A9116E9D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57" name="Freeform: Shape 256">
              <a:extLst>
                <a:ext uri="{FF2B5EF4-FFF2-40B4-BE49-F238E27FC236}">
                  <a16:creationId xmlns:a16="http://schemas.microsoft.com/office/drawing/2014/main" id="{1B20B7D1-27D7-4E1A-A317-E9E7A105A9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258" name="Freeform: Shape 257">
              <a:extLst>
                <a:ext uri="{FF2B5EF4-FFF2-40B4-BE49-F238E27FC236}">
                  <a16:creationId xmlns:a16="http://schemas.microsoft.com/office/drawing/2014/main" id="{1E3FADAF-FD1D-45B2-A40D-EBDD536E75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85432"/>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259" name="Freeform: Shape 258">
              <a:extLst>
                <a:ext uri="{FF2B5EF4-FFF2-40B4-BE49-F238E27FC236}">
                  <a16:creationId xmlns:a16="http://schemas.microsoft.com/office/drawing/2014/main" id="{301257BA-BCE2-4479-A04F-A9DBFAF92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244676"/>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60" name="Freeform: Shape 259">
              <a:extLst>
                <a:ext uri="{FF2B5EF4-FFF2-40B4-BE49-F238E27FC236}">
                  <a16:creationId xmlns:a16="http://schemas.microsoft.com/office/drawing/2014/main" id="{619D0ABC-04D9-405A-A52F-5EEC01762A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61" name="Freeform: Shape 260">
              <a:extLst>
                <a:ext uri="{FF2B5EF4-FFF2-40B4-BE49-F238E27FC236}">
                  <a16:creationId xmlns:a16="http://schemas.microsoft.com/office/drawing/2014/main" id="{123AE5C7-608A-47A7-B7A1-55662B70BF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244676"/>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dirty="0"/>
            </a:p>
          </p:txBody>
        </p:sp>
        <p:sp>
          <p:nvSpPr>
            <p:cNvPr id="262" name="Freeform: Shape 261">
              <a:extLst>
                <a:ext uri="{FF2B5EF4-FFF2-40B4-BE49-F238E27FC236}">
                  <a16:creationId xmlns:a16="http://schemas.microsoft.com/office/drawing/2014/main" id="{957BDA1A-3081-45EB-A31E-3F98EC6DC3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63" name="Freeform: Shape 262">
              <a:extLst>
                <a:ext uri="{FF2B5EF4-FFF2-40B4-BE49-F238E27FC236}">
                  <a16:creationId xmlns:a16="http://schemas.microsoft.com/office/drawing/2014/main" id="{683DDA50-C794-4DC5-8297-CFDEB8DCB4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dirty="0"/>
            </a:p>
          </p:txBody>
        </p:sp>
        <p:sp>
          <p:nvSpPr>
            <p:cNvPr id="264" name="Freeform: Shape 263">
              <a:extLst>
                <a:ext uri="{FF2B5EF4-FFF2-40B4-BE49-F238E27FC236}">
                  <a16:creationId xmlns:a16="http://schemas.microsoft.com/office/drawing/2014/main" id="{FA42024A-A832-4635-9CE6-B968232CE8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2446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65" name="Freeform: Shape 264">
              <a:extLst>
                <a:ext uri="{FF2B5EF4-FFF2-40B4-BE49-F238E27FC236}">
                  <a16:creationId xmlns:a16="http://schemas.microsoft.com/office/drawing/2014/main" id="{564D00AA-3E68-4F56-80A0-08D5DFFB61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66" name="Freeform: Shape 265">
              <a:extLst>
                <a:ext uri="{FF2B5EF4-FFF2-40B4-BE49-F238E27FC236}">
                  <a16:creationId xmlns:a16="http://schemas.microsoft.com/office/drawing/2014/main" id="{D988A711-E3E8-4172-AFE1-60E93FF10A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67" name="Freeform: Shape 266">
              <a:extLst>
                <a:ext uri="{FF2B5EF4-FFF2-40B4-BE49-F238E27FC236}">
                  <a16:creationId xmlns:a16="http://schemas.microsoft.com/office/drawing/2014/main" id="{7A89FF34-EE34-461C-A3EF-73AC3801B9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038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268" name="Freeform: Shape 267">
              <a:extLst>
                <a:ext uri="{FF2B5EF4-FFF2-40B4-BE49-F238E27FC236}">
                  <a16:creationId xmlns:a16="http://schemas.microsoft.com/office/drawing/2014/main" id="{80D55E43-BE59-444D-B32B-9C0306A126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69" name="Freeform: Shape 268">
              <a:extLst>
                <a:ext uri="{FF2B5EF4-FFF2-40B4-BE49-F238E27FC236}">
                  <a16:creationId xmlns:a16="http://schemas.microsoft.com/office/drawing/2014/main" id="{639C823F-B16B-4DF7-BA6E-0D832AAB27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270" name="Freeform: Shape 269">
              <a:extLst>
                <a:ext uri="{FF2B5EF4-FFF2-40B4-BE49-F238E27FC236}">
                  <a16:creationId xmlns:a16="http://schemas.microsoft.com/office/drawing/2014/main" id="{2E623C08-172F-41EA-90CB-59ED0D583B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71" name="Freeform: Shape 270">
              <a:extLst>
                <a:ext uri="{FF2B5EF4-FFF2-40B4-BE49-F238E27FC236}">
                  <a16:creationId xmlns:a16="http://schemas.microsoft.com/office/drawing/2014/main" id="{94C0577F-0FF9-47D5-8C6D-FC7B4CC318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72" name="Freeform: Shape 271">
              <a:extLst>
                <a:ext uri="{FF2B5EF4-FFF2-40B4-BE49-F238E27FC236}">
                  <a16:creationId xmlns:a16="http://schemas.microsoft.com/office/drawing/2014/main" id="{30C80E9D-7909-4C52-ACAD-80FF874F99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73" name="Freeform: Shape 272">
              <a:extLst>
                <a:ext uri="{FF2B5EF4-FFF2-40B4-BE49-F238E27FC236}">
                  <a16:creationId xmlns:a16="http://schemas.microsoft.com/office/drawing/2014/main" id="{2B9598CE-4E74-4A54-BAB8-59379D2114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63072"/>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dirty="0"/>
            </a:p>
          </p:txBody>
        </p:sp>
        <p:sp>
          <p:nvSpPr>
            <p:cNvPr id="274" name="Freeform: Shape 273">
              <a:extLst>
                <a:ext uri="{FF2B5EF4-FFF2-40B4-BE49-F238E27FC236}">
                  <a16:creationId xmlns:a16="http://schemas.microsoft.com/office/drawing/2014/main" id="{E7188EAA-47E1-4B73-8682-C74A0421BE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75" name="Freeform: Shape 274">
              <a:extLst>
                <a:ext uri="{FF2B5EF4-FFF2-40B4-BE49-F238E27FC236}">
                  <a16:creationId xmlns:a16="http://schemas.microsoft.com/office/drawing/2014/main" id="{36900E8B-61F2-411F-B29F-A9CDC6E811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dirty="0"/>
            </a:p>
          </p:txBody>
        </p:sp>
        <p:sp>
          <p:nvSpPr>
            <p:cNvPr id="276" name="Freeform: Shape 275">
              <a:extLst>
                <a:ext uri="{FF2B5EF4-FFF2-40B4-BE49-F238E27FC236}">
                  <a16:creationId xmlns:a16="http://schemas.microsoft.com/office/drawing/2014/main" id="{0A25598A-334A-487D-9604-4753EAE81E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630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77" name="Freeform: Shape 276">
              <a:extLst>
                <a:ext uri="{FF2B5EF4-FFF2-40B4-BE49-F238E27FC236}">
                  <a16:creationId xmlns:a16="http://schemas.microsoft.com/office/drawing/2014/main" id="{C8DBE472-045A-491C-AB7C-4153EE2B00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78" name="Freeform: Shape 277">
              <a:extLst>
                <a:ext uri="{FF2B5EF4-FFF2-40B4-BE49-F238E27FC236}">
                  <a16:creationId xmlns:a16="http://schemas.microsoft.com/office/drawing/2014/main" id="{2F6DD374-5D5F-48BB-8135-8F37EE2C23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79" name="Freeform: Shape 278">
              <a:extLst>
                <a:ext uri="{FF2B5EF4-FFF2-40B4-BE49-F238E27FC236}">
                  <a16:creationId xmlns:a16="http://schemas.microsoft.com/office/drawing/2014/main" id="{386B8A5A-00D0-4291-937B-931B3F19CD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422225"/>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280" name="Freeform: Shape 279">
              <a:extLst>
                <a:ext uri="{FF2B5EF4-FFF2-40B4-BE49-F238E27FC236}">
                  <a16:creationId xmlns:a16="http://schemas.microsoft.com/office/drawing/2014/main" id="{89C10BFA-8067-495D-810E-1F4085F7B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81" name="Freeform: Shape 280">
              <a:extLst>
                <a:ext uri="{FF2B5EF4-FFF2-40B4-BE49-F238E27FC236}">
                  <a16:creationId xmlns:a16="http://schemas.microsoft.com/office/drawing/2014/main" id="{51F94E69-8294-4AB3-A457-3BD4ACF085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282" name="Freeform: Shape 281">
              <a:extLst>
                <a:ext uri="{FF2B5EF4-FFF2-40B4-BE49-F238E27FC236}">
                  <a16:creationId xmlns:a16="http://schemas.microsoft.com/office/drawing/2014/main" id="{AD2859C5-45C5-4EE2-8272-0FA7A02353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4222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83" name="Freeform: Shape 282">
              <a:extLst>
                <a:ext uri="{FF2B5EF4-FFF2-40B4-BE49-F238E27FC236}">
                  <a16:creationId xmlns:a16="http://schemas.microsoft.com/office/drawing/2014/main" id="{14AFB321-1B9D-41AF-9686-8C689A3F4B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81374"/>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dirty="0"/>
            </a:p>
          </p:txBody>
        </p:sp>
        <p:sp>
          <p:nvSpPr>
            <p:cNvPr id="284" name="Freeform: Shape 283">
              <a:extLst>
                <a:ext uri="{FF2B5EF4-FFF2-40B4-BE49-F238E27FC236}">
                  <a16:creationId xmlns:a16="http://schemas.microsoft.com/office/drawing/2014/main" id="{5C4403F4-D893-4E4C-8DFE-E79AE6A62A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285" name="Freeform: Shape 284">
              <a:extLst>
                <a:ext uri="{FF2B5EF4-FFF2-40B4-BE49-F238E27FC236}">
                  <a16:creationId xmlns:a16="http://schemas.microsoft.com/office/drawing/2014/main" id="{BA894316-677B-4B51-AF19-0D3FAF96A7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86" name="Freeform: Shape 285">
              <a:extLst>
                <a:ext uri="{FF2B5EF4-FFF2-40B4-BE49-F238E27FC236}">
                  <a16:creationId xmlns:a16="http://schemas.microsoft.com/office/drawing/2014/main" id="{07FDE9AD-8F5A-44B0-AC7E-30148150D0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87" name="Freeform: Shape 286">
              <a:extLst>
                <a:ext uri="{FF2B5EF4-FFF2-40B4-BE49-F238E27FC236}">
                  <a16:creationId xmlns:a16="http://schemas.microsoft.com/office/drawing/2014/main" id="{A4D0E6BA-489D-4EA4-994E-225F7D078B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88" name="Freeform: Shape 287">
              <a:extLst>
                <a:ext uri="{FF2B5EF4-FFF2-40B4-BE49-F238E27FC236}">
                  <a16:creationId xmlns:a16="http://schemas.microsoft.com/office/drawing/2014/main" id="{7EDFBCCB-EC92-4860-BBDB-2EC6355FEE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289" name="Freeform: Shape 288">
              <a:extLst>
                <a:ext uri="{FF2B5EF4-FFF2-40B4-BE49-F238E27FC236}">
                  <a16:creationId xmlns:a16="http://schemas.microsoft.com/office/drawing/2014/main" id="{459DBA8E-2EB0-4C51-A161-2C595B89D4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90" name="Freeform: Shape 289">
              <a:extLst>
                <a:ext uri="{FF2B5EF4-FFF2-40B4-BE49-F238E27FC236}">
                  <a16:creationId xmlns:a16="http://schemas.microsoft.com/office/drawing/2014/main" id="{FB1BA285-9A95-49B7-A098-F38400D92B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4062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291" name="Freeform: Shape 290">
              <a:extLst>
                <a:ext uri="{FF2B5EF4-FFF2-40B4-BE49-F238E27FC236}">
                  <a16:creationId xmlns:a16="http://schemas.microsoft.com/office/drawing/2014/main" id="{D29C405E-90F5-4AB5-8B5F-3CA2F1815A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sp>
          <p:nvSpPr>
            <p:cNvPr id="292" name="Freeform: Shape 291">
              <a:extLst>
                <a:ext uri="{FF2B5EF4-FFF2-40B4-BE49-F238E27FC236}">
                  <a16:creationId xmlns:a16="http://schemas.microsoft.com/office/drawing/2014/main" id="{F7214FFD-3321-412F-9CA5-4BC6E874F9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93" name="Freeform: Shape 292">
              <a:extLst>
                <a:ext uri="{FF2B5EF4-FFF2-40B4-BE49-F238E27FC236}">
                  <a16:creationId xmlns:a16="http://schemas.microsoft.com/office/drawing/2014/main" id="{5F16C3D8-64A1-443D-92A7-EA97518A63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94" name="Freeform: Shape 293">
              <a:extLst>
                <a:ext uri="{FF2B5EF4-FFF2-40B4-BE49-F238E27FC236}">
                  <a16:creationId xmlns:a16="http://schemas.microsoft.com/office/drawing/2014/main" id="{7E4EFAB9-436A-4B6B-A16B-8DA3F614A8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95" name="Freeform: Shape 294">
              <a:extLst>
                <a:ext uri="{FF2B5EF4-FFF2-40B4-BE49-F238E27FC236}">
                  <a16:creationId xmlns:a16="http://schemas.microsoft.com/office/drawing/2014/main" id="{037DDFC3-D7A5-443D-8417-D723296DA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sp>
          <p:nvSpPr>
            <p:cNvPr id="296" name="Freeform: Shape 295">
              <a:extLst>
                <a:ext uri="{FF2B5EF4-FFF2-40B4-BE49-F238E27FC236}">
                  <a16:creationId xmlns:a16="http://schemas.microsoft.com/office/drawing/2014/main" id="{253AC142-F4B4-47E8-BBEE-F7D0F8547F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97" name="Freeform: Shape 296">
              <a:extLst>
                <a:ext uri="{FF2B5EF4-FFF2-40B4-BE49-F238E27FC236}">
                  <a16:creationId xmlns:a16="http://schemas.microsoft.com/office/drawing/2014/main" id="{890AAA82-94E2-41D0-AE92-9C87195CCB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9977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298" name="Freeform: Shape 297">
              <a:extLst>
                <a:ext uri="{FF2B5EF4-FFF2-40B4-BE49-F238E27FC236}">
                  <a16:creationId xmlns:a16="http://schemas.microsoft.com/office/drawing/2014/main" id="{FD33B856-EF4E-40FC-BDA0-9E26203D03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9977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99" name="Freeform: Shape 298">
              <a:extLst>
                <a:ext uri="{FF2B5EF4-FFF2-40B4-BE49-F238E27FC236}">
                  <a16:creationId xmlns:a16="http://schemas.microsoft.com/office/drawing/2014/main" id="{24AEBF58-C8A2-4D00-9AFB-B5012AEA36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00" name="Freeform: Shape 299">
              <a:extLst>
                <a:ext uri="{FF2B5EF4-FFF2-40B4-BE49-F238E27FC236}">
                  <a16:creationId xmlns:a16="http://schemas.microsoft.com/office/drawing/2014/main" id="{21270E55-4211-4529-BDC3-29B80BDF50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01" name="Freeform: Shape 300">
              <a:extLst>
                <a:ext uri="{FF2B5EF4-FFF2-40B4-BE49-F238E27FC236}">
                  <a16:creationId xmlns:a16="http://schemas.microsoft.com/office/drawing/2014/main" id="{16DD7E91-EFBB-4DD7-B30F-4A13C20BED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02" name="Freeform: Shape 301">
              <a:extLst>
                <a:ext uri="{FF2B5EF4-FFF2-40B4-BE49-F238E27FC236}">
                  <a16:creationId xmlns:a16="http://schemas.microsoft.com/office/drawing/2014/main" id="{96260F31-66FB-4E2C-801E-701C2B859A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599770"/>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03" name="Freeform: Shape 302">
              <a:extLst>
                <a:ext uri="{FF2B5EF4-FFF2-40B4-BE49-F238E27FC236}">
                  <a16:creationId xmlns:a16="http://schemas.microsoft.com/office/drawing/2014/main" id="{B5FEE1C9-3961-4400-AD3E-B5AD93A474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04" name="Freeform: Shape 303">
              <a:extLst>
                <a:ext uri="{FF2B5EF4-FFF2-40B4-BE49-F238E27FC236}">
                  <a16:creationId xmlns:a16="http://schemas.microsoft.com/office/drawing/2014/main" id="{34E1BE05-269F-4A13-99FE-2A973A0E77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7" y="365901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305" name="Freeform: Shape 304">
              <a:extLst>
                <a:ext uri="{FF2B5EF4-FFF2-40B4-BE49-F238E27FC236}">
                  <a16:creationId xmlns:a16="http://schemas.microsoft.com/office/drawing/2014/main" id="{2D591FBD-65C6-46C4-AF19-875D652DCF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2" y="365901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06" name="Freeform: Shape 305">
              <a:extLst>
                <a:ext uri="{FF2B5EF4-FFF2-40B4-BE49-F238E27FC236}">
                  <a16:creationId xmlns:a16="http://schemas.microsoft.com/office/drawing/2014/main" id="{85F7E635-CB45-4346-BBFB-10FF0576AF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2"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07" name="Freeform: Shape 306">
              <a:extLst>
                <a:ext uri="{FF2B5EF4-FFF2-40B4-BE49-F238E27FC236}">
                  <a16:creationId xmlns:a16="http://schemas.microsoft.com/office/drawing/2014/main" id="{3BDAC885-F0B3-4D66-8587-4384652983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08" name="Freeform: Shape 307">
              <a:extLst>
                <a:ext uri="{FF2B5EF4-FFF2-40B4-BE49-F238E27FC236}">
                  <a16:creationId xmlns:a16="http://schemas.microsoft.com/office/drawing/2014/main" id="{3427A7E1-71C9-42CC-9CAF-53642DC4D0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09" name="Freeform: Shape 308">
              <a:extLst>
                <a:ext uri="{FF2B5EF4-FFF2-40B4-BE49-F238E27FC236}">
                  <a16:creationId xmlns:a16="http://schemas.microsoft.com/office/drawing/2014/main" id="{20BF60C4-2E5D-473E-96B6-D22BB8536F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65901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10" name="Freeform: Shape 309">
              <a:extLst>
                <a:ext uri="{FF2B5EF4-FFF2-40B4-BE49-F238E27FC236}">
                  <a16:creationId xmlns:a16="http://schemas.microsoft.com/office/drawing/2014/main" id="{C4703732-1088-4448-ACC0-D8BD901B2C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11" name="Freeform: Shape 310">
              <a:extLst>
                <a:ext uri="{FF2B5EF4-FFF2-40B4-BE49-F238E27FC236}">
                  <a16:creationId xmlns:a16="http://schemas.microsoft.com/office/drawing/2014/main" id="{6777D706-23BF-4962-98D3-D5AE7DF4EC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9" y="371816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312" name="Freeform: Shape 311">
              <a:extLst>
                <a:ext uri="{FF2B5EF4-FFF2-40B4-BE49-F238E27FC236}">
                  <a16:creationId xmlns:a16="http://schemas.microsoft.com/office/drawing/2014/main" id="{783FF777-4C59-44D0-9441-2B40E0A70E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4" y="371816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13" name="Freeform: Shape 312">
              <a:extLst>
                <a:ext uri="{FF2B5EF4-FFF2-40B4-BE49-F238E27FC236}">
                  <a16:creationId xmlns:a16="http://schemas.microsoft.com/office/drawing/2014/main" id="{2037F33C-65F4-44B6-9CB2-D32D1552C6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4"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14" name="Freeform: Shape 313">
              <a:extLst>
                <a:ext uri="{FF2B5EF4-FFF2-40B4-BE49-F238E27FC236}">
                  <a16:creationId xmlns:a16="http://schemas.microsoft.com/office/drawing/2014/main" id="{E73BA403-F3FD-4D76-A516-5698375D64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15" name="Freeform: Shape 314">
              <a:extLst>
                <a:ext uri="{FF2B5EF4-FFF2-40B4-BE49-F238E27FC236}">
                  <a16:creationId xmlns:a16="http://schemas.microsoft.com/office/drawing/2014/main" id="{0AF0D29B-415A-4327-A4B4-B5DC8F0AC0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16" name="Freeform: Shape 315">
              <a:extLst>
                <a:ext uri="{FF2B5EF4-FFF2-40B4-BE49-F238E27FC236}">
                  <a16:creationId xmlns:a16="http://schemas.microsoft.com/office/drawing/2014/main" id="{374A9388-F55E-4F94-817D-5BFF0B59E7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71816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17" name="Freeform: Shape 316">
              <a:extLst>
                <a:ext uri="{FF2B5EF4-FFF2-40B4-BE49-F238E27FC236}">
                  <a16:creationId xmlns:a16="http://schemas.microsoft.com/office/drawing/2014/main" id="{30C52183-F223-4E0A-B713-C91589CEB8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5"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18" name="Freeform: Shape 317">
              <a:extLst>
                <a:ext uri="{FF2B5EF4-FFF2-40B4-BE49-F238E27FC236}">
                  <a16:creationId xmlns:a16="http://schemas.microsoft.com/office/drawing/2014/main" id="{A6BEE030-DC6B-4CB1-A01B-95CC825525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40" y="377741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319" name="Freeform: Shape 318">
              <a:extLst>
                <a:ext uri="{FF2B5EF4-FFF2-40B4-BE49-F238E27FC236}">
                  <a16:creationId xmlns:a16="http://schemas.microsoft.com/office/drawing/2014/main" id="{2D41CF67-37BB-443C-85CF-2A05174FD4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5"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sp>
          <p:nvSpPr>
            <p:cNvPr id="320" name="Freeform: Shape 319">
              <a:extLst>
                <a:ext uri="{FF2B5EF4-FFF2-40B4-BE49-F238E27FC236}">
                  <a16:creationId xmlns:a16="http://schemas.microsoft.com/office/drawing/2014/main" id="{65A449CF-396F-45B8-B268-6824A4E89B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6"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21" name="Freeform: Shape 320">
              <a:extLst>
                <a:ext uri="{FF2B5EF4-FFF2-40B4-BE49-F238E27FC236}">
                  <a16:creationId xmlns:a16="http://schemas.microsoft.com/office/drawing/2014/main" id="{9C20A7EF-7013-4D6C-ADD8-868A931DF2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83"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22" name="Freeform: Shape 321">
              <a:extLst>
                <a:ext uri="{FF2B5EF4-FFF2-40B4-BE49-F238E27FC236}">
                  <a16:creationId xmlns:a16="http://schemas.microsoft.com/office/drawing/2014/main" id="{F787692C-3BA9-4D4D-82F8-E497797AAE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35"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23" name="Freeform: Shape 322">
              <a:extLst>
                <a:ext uri="{FF2B5EF4-FFF2-40B4-BE49-F238E27FC236}">
                  <a16:creationId xmlns:a16="http://schemas.microsoft.com/office/drawing/2014/main" id="{A6D539D6-A55E-40F5-83AC-A773405241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82"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sp>
          <p:nvSpPr>
            <p:cNvPr id="324" name="Freeform: Shape 323">
              <a:extLst>
                <a:ext uri="{FF2B5EF4-FFF2-40B4-BE49-F238E27FC236}">
                  <a16:creationId xmlns:a16="http://schemas.microsoft.com/office/drawing/2014/main" id="{D4D7922F-CA55-4202-B99F-ED303E7044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31"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25" name="Freeform: Shape 324">
              <a:extLst>
                <a:ext uri="{FF2B5EF4-FFF2-40B4-BE49-F238E27FC236}">
                  <a16:creationId xmlns:a16="http://schemas.microsoft.com/office/drawing/2014/main" id="{4120C846-A602-4B6C-9C07-11D2B0F8A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481374"/>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326" name="Freeform: Shape 325">
              <a:extLst>
                <a:ext uri="{FF2B5EF4-FFF2-40B4-BE49-F238E27FC236}">
                  <a16:creationId xmlns:a16="http://schemas.microsoft.com/office/drawing/2014/main" id="{84B5D527-4684-45F5-84CE-73642492DB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327" name="Freeform: Shape 326">
              <a:extLst>
                <a:ext uri="{FF2B5EF4-FFF2-40B4-BE49-F238E27FC236}">
                  <a16:creationId xmlns:a16="http://schemas.microsoft.com/office/drawing/2014/main" id="{FF31CF21-8169-4D45-A115-9CF8D37189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481374"/>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endParaRPr lang="en-US" dirty="0"/>
            </a:p>
          </p:txBody>
        </p:sp>
        <p:sp>
          <p:nvSpPr>
            <p:cNvPr id="328" name="Freeform: Shape 327">
              <a:extLst>
                <a:ext uri="{FF2B5EF4-FFF2-40B4-BE49-F238E27FC236}">
                  <a16:creationId xmlns:a16="http://schemas.microsoft.com/office/drawing/2014/main" id="{DA8762B9-9CD8-4676-93F5-6C9358A940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329" name="Freeform: Shape 328">
              <a:extLst>
                <a:ext uri="{FF2B5EF4-FFF2-40B4-BE49-F238E27FC236}">
                  <a16:creationId xmlns:a16="http://schemas.microsoft.com/office/drawing/2014/main" id="{A183E80A-70D1-4F52-A92D-D396648CCB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endParaRPr lang="en-US" dirty="0"/>
            </a:p>
          </p:txBody>
        </p:sp>
        <p:sp>
          <p:nvSpPr>
            <p:cNvPr id="330" name="Freeform: Shape 329">
              <a:extLst>
                <a:ext uri="{FF2B5EF4-FFF2-40B4-BE49-F238E27FC236}">
                  <a16:creationId xmlns:a16="http://schemas.microsoft.com/office/drawing/2014/main" id="{83FBB0F7-E17E-4890-9B66-3625BA1468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48137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331" name="Freeform: Shape 330">
              <a:extLst>
                <a:ext uri="{FF2B5EF4-FFF2-40B4-BE49-F238E27FC236}">
                  <a16:creationId xmlns:a16="http://schemas.microsoft.com/office/drawing/2014/main" id="{708E7BF1-2D4D-44AB-A5CC-0ED91B8462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4062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32" name="Freeform: Shape 331">
              <a:extLst>
                <a:ext uri="{FF2B5EF4-FFF2-40B4-BE49-F238E27FC236}">
                  <a16:creationId xmlns:a16="http://schemas.microsoft.com/office/drawing/2014/main" id="{4B468C4E-6F63-4172-AE1F-8965744DBC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4062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33" name="Freeform: Shape 332">
              <a:extLst>
                <a:ext uri="{FF2B5EF4-FFF2-40B4-BE49-F238E27FC236}">
                  <a16:creationId xmlns:a16="http://schemas.microsoft.com/office/drawing/2014/main" id="{974C7149-F567-4D55-8F48-511DCF3A81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406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334" name="Freeform: Shape 333">
              <a:extLst>
                <a:ext uri="{FF2B5EF4-FFF2-40B4-BE49-F238E27FC236}">
                  <a16:creationId xmlns:a16="http://schemas.microsoft.com/office/drawing/2014/main" id="{54A551FA-7E10-4D28-9A10-B9A06C0780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406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35" name="Freeform: Shape 334">
              <a:extLst>
                <a:ext uri="{FF2B5EF4-FFF2-40B4-BE49-F238E27FC236}">
                  <a16:creationId xmlns:a16="http://schemas.microsoft.com/office/drawing/2014/main" id="{1D04F3C0-CE2C-4B8D-A5BD-0E994FD8D9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406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336" name="Freeform: Shape 335">
              <a:extLst>
                <a:ext uri="{FF2B5EF4-FFF2-40B4-BE49-F238E27FC236}">
                  <a16:creationId xmlns:a16="http://schemas.microsoft.com/office/drawing/2014/main" id="{D2EA9230-DD52-48A9-B268-56744EA506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40631"/>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sp>
          <p:nvSpPr>
            <p:cNvPr id="337" name="Freeform: Shape 336">
              <a:extLst>
                <a:ext uri="{FF2B5EF4-FFF2-40B4-BE49-F238E27FC236}">
                  <a16:creationId xmlns:a16="http://schemas.microsoft.com/office/drawing/2014/main" id="{043A05F5-A8CF-4D01-AF12-95D1ECAE46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997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38" name="Freeform: Shape 337">
              <a:extLst>
                <a:ext uri="{FF2B5EF4-FFF2-40B4-BE49-F238E27FC236}">
                  <a16:creationId xmlns:a16="http://schemas.microsoft.com/office/drawing/2014/main" id="{1F47C6BC-BD1A-4291-B018-05E5A72E4B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39" name="Freeform: Shape 338">
              <a:extLst>
                <a:ext uri="{FF2B5EF4-FFF2-40B4-BE49-F238E27FC236}">
                  <a16:creationId xmlns:a16="http://schemas.microsoft.com/office/drawing/2014/main" id="{E5B89844-FD17-4048-A3F5-35E390C6EF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997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340" name="Freeform: Shape 339">
              <a:extLst>
                <a:ext uri="{FF2B5EF4-FFF2-40B4-BE49-F238E27FC236}">
                  <a16:creationId xmlns:a16="http://schemas.microsoft.com/office/drawing/2014/main" id="{B5593F34-8B0E-4D34-9781-B594E2F5D7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41" name="Freeform: Shape 340">
              <a:extLst>
                <a:ext uri="{FF2B5EF4-FFF2-40B4-BE49-F238E27FC236}">
                  <a16:creationId xmlns:a16="http://schemas.microsoft.com/office/drawing/2014/main" id="{4428E4BB-2263-4D19-8254-C9B54B856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9978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342" name="Freeform: Shape 341">
              <a:extLst>
                <a:ext uri="{FF2B5EF4-FFF2-40B4-BE49-F238E27FC236}">
                  <a16:creationId xmlns:a16="http://schemas.microsoft.com/office/drawing/2014/main" id="{2366216E-6EA2-4872-8370-C5EC22520F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9978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43" name="Freeform: Shape 342">
              <a:extLst>
                <a:ext uri="{FF2B5EF4-FFF2-40B4-BE49-F238E27FC236}">
                  <a16:creationId xmlns:a16="http://schemas.microsoft.com/office/drawing/2014/main" id="{D66F8E3F-BF33-4F99-A1F0-EB5885BF2C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6590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44" name="Freeform: Shape 343">
              <a:extLst>
                <a:ext uri="{FF2B5EF4-FFF2-40B4-BE49-F238E27FC236}">
                  <a16:creationId xmlns:a16="http://schemas.microsoft.com/office/drawing/2014/main" id="{EB506747-ED9D-43EA-BD67-DF7971849E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45" name="Freeform: Shape 344">
              <a:extLst>
                <a:ext uri="{FF2B5EF4-FFF2-40B4-BE49-F238E27FC236}">
                  <a16:creationId xmlns:a16="http://schemas.microsoft.com/office/drawing/2014/main" id="{AC803CE8-FFF7-40EA-AF62-102724C324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6590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346" name="Freeform: Shape 345">
              <a:extLst>
                <a:ext uri="{FF2B5EF4-FFF2-40B4-BE49-F238E27FC236}">
                  <a16:creationId xmlns:a16="http://schemas.microsoft.com/office/drawing/2014/main" id="{7EF6FFCA-06CC-4395-AEB0-425719A42D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47" name="Freeform: Shape 346">
              <a:extLst>
                <a:ext uri="{FF2B5EF4-FFF2-40B4-BE49-F238E27FC236}">
                  <a16:creationId xmlns:a16="http://schemas.microsoft.com/office/drawing/2014/main" id="{0D95F285-AAC0-4F32-8665-2677878BD3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348" name="Freeform: Shape 347">
              <a:extLst>
                <a:ext uri="{FF2B5EF4-FFF2-40B4-BE49-F238E27FC236}">
                  <a16:creationId xmlns:a16="http://schemas.microsoft.com/office/drawing/2014/main" id="{8DFCCA2E-BF12-4D26-A5A4-A03387546A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49" name="Freeform: Shape 348">
              <a:extLst>
                <a:ext uri="{FF2B5EF4-FFF2-40B4-BE49-F238E27FC236}">
                  <a16:creationId xmlns:a16="http://schemas.microsoft.com/office/drawing/2014/main" id="{2ABEAC60-6AC3-4D6A-95F9-2E79F6BE00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7181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50" name="Freeform: Shape 349">
              <a:extLst>
                <a:ext uri="{FF2B5EF4-FFF2-40B4-BE49-F238E27FC236}">
                  <a16:creationId xmlns:a16="http://schemas.microsoft.com/office/drawing/2014/main" id="{FA6015B7-49FE-4729-B2F4-585F0F305F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51" name="Freeform: Shape 350">
              <a:extLst>
                <a:ext uri="{FF2B5EF4-FFF2-40B4-BE49-F238E27FC236}">
                  <a16:creationId xmlns:a16="http://schemas.microsoft.com/office/drawing/2014/main" id="{D611DEB1-76FE-4625-9449-88E52D15F4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71817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352" name="Freeform: Shape 351">
              <a:extLst>
                <a:ext uri="{FF2B5EF4-FFF2-40B4-BE49-F238E27FC236}">
                  <a16:creationId xmlns:a16="http://schemas.microsoft.com/office/drawing/2014/main" id="{97F031C1-1AA7-4CA7-ADD3-E0577626E1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53" name="Freeform: Shape 352">
              <a:extLst>
                <a:ext uri="{FF2B5EF4-FFF2-40B4-BE49-F238E27FC236}">
                  <a16:creationId xmlns:a16="http://schemas.microsoft.com/office/drawing/2014/main" id="{96F5D0CB-22E6-4536-8403-F42527F31F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71817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354" name="Freeform: Shape 353">
              <a:extLst>
                <a:ext uri="{FF2B5EF4-FFF2-40B4-BE49-F238E27FC236}">
                  <a16:creationId xmlns:a16="http://schemas.microsoft.com/office/drawing/2014/main" id="{A32718AB-7401-4F66-9C77-E06C3CF7CD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71817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55" name="Freeform: Shape 354">
              <a:extLst>
                <a:ext uri="{FF2B5EF4-FFF2-40B4-BE49-F238E27FC236}">
                  <a16:creationId xmlns:a16="http://schemas.microsoft.com/office/drawing/2014/main" id="{85B6B5F1-D1E4-45A3-8117-348D02D2A3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2" y="3777419"/>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56" name="Freeform: Shape 355">
              <a:extLst>
                <a:ext uri="{FF2B5EF4-FFF2-40B4-BE49-F238E27FC236}">
                  <a16:creationId xmlns:a16="http://schemas.microsoft.com/office/drawing/2014/main" id="{534869FD-184C-42DB-B9DA-293DB67E5E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2" y="377741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57" name="Freeform: Shape 356">
              <a:extLst>
                <a:ext uri="{FF2B5EF4-FFF2-40B4-BE49-F238E27FC236}">
                  <a16:creationId xmlns:a16="http://schemas.microsoft.com/office/drawing/2014/main" id="{A781504F-CAFD-4201-B288-8B4A809B43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8" y="3777419"/>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dirty="0"/>
            </a:p>
          </p:txBody>
        </p:sp>
        <p:sp>
          <p:nvSpPr>
            <p:cNvPr id="358" name="Freeform: Shape 357">
              <a:extLst>
                <a:ext uri="{FF2B5EF4-FFF2-40B4-BE49-F238E27FC236}">
                  <a16:creationId xmlns:a16="http://schemas.microsoft.com/office/drawing/2014/main" id="{D9FC8348-2BA6-4631-8AA7-D63CD898C5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4" y="3777383"/>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59" name="Freeform: Shape 358">
              <a:extLst>
                <a:ext uri="{FF2B5EF4-FFF2-40B4-BE49-F238E27FC236}">
                  <a16:creationId xmlns:a16="http://schemas.microsoft.com/office/drawing/2014/main" id="{C1AF95A2-64EA-45E2-A43B-1EBD569109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87" y="37774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dirty="0"/>
            </a:p>
          </p:txBody>
        </p:sp>
        <p:sp>
          <p:nvSpPr>
            <p:cNvPr id="360" name="Freeform: Shape 359">
              <a:extLst>
                <a:ext uri="{FF2B5EF4-FFF2-40B4-BE49-F238E27FC236}">
                  <a16:creationId xmlns:a16="http://schemas.microsoft.com/office/drawing/2014/main" id="{CFC80050-240D-434A-BFCB-DE4DA4FAFB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grpSp>
      <p:sp>
        <p:nvSpPr>
          <p:cNvPr id="3" name="TextBox 2">
            <a:extLst>
              <a:ext uri="{FF2B5EF4-FFF2-40B4-BE49-F238E27FC236}">
                <a16:creationId xmlns:a16="http://schemas.microsoft.com/office/drawing/2014/main" id="{E23B41E7-91DA-0586-50D8-317CA1588256}"/>
              </a:ext>
            </a:extLst>
          </p:cNvPr>
          <p:cNvSpPr txBox="1"/>
          <p:nvPr/>
        </p:nvSpPr>
        <p:spPr>
          <a:xfrm>
            <a:off x="6453212" y="857684"/>
            <a:ext cx="4974771" cy="4894832"/>
          </a:xfrm>
          <a:prstGeom prst="rect">
            <a:avLst/>
          </a:prstGeom>
        </p:spPr>
        <p:txBody>
          <a:bodyPr vert="horz" lIns="91440" tIns="45720" rIns="91440" bIns="45720" rtlCol="0">
            <a:normAutofit fontScale="92500" lnSpcReduction="10000"/>
          </a:bodyPr>
          <a:lstStyle/>
          <a:p>
            <a:pPr marL="285750">
              <a:lnSpc>
                <a:spcPct val="90000"/>
              </a:lnSpc>
              <a:spcAft>
                <a:spcPts val="600"/>
              </a:spcAft>
            </a:pPr>
            <a:r>
              <a:rPr lang="en-US" sz="2000" dirty="0">
                <a:solidFill>
                  <a:schemeClr val="bg1"/>
                </a:solidFill>
              </a:rPr>
              <a:t>    Video surveillance is not a technology that has just arrived on the scene. But today it is being used in the field of the law enforcement because it provides the ability to document activity, which can protect officers, inmates, and correctional officers.</a:t>
            </a:r>
          </a:p>
          <a:p>
            <a:pPr marL="285750">
              <a:lnSpc>
                <a:spcPct val="90000"/>
              </a:lnSpc>
              <a:spcAft>
                <a:spcPts val="600"/>
              </a:spcAft>
            </a:pPr>
            <a:r>
              <a:rPr lang="en-US" sz="2000" dirty="0">
                <a:solidFill>
                  <a:schemeClr val="bg1"/>
                </a:solidFill>
              </a:rPr>
              <a:t>     The public believes video surveillance invades the privacy of inmates, and individuals, I believe that was the intention for surveillance systems at first, but I believe they can be used to protect the safety of people, and that the expectations of privacy once you enter the criminal system are waived.</a:t>
            </a:r>
          </a:p>
          <a:p>
            <a:pPr marL="285750">
              <a:lnSpc>
                <a:spcPct val="90000"/>
              </a:lnSpc>
              <a:spcAft>
                <a:spcPts val="600"/>
              </a:spcAft>
            </a:pPr>
            <a:r>
              <a:rPr lang="en-US" sz="2000" dirty="0">
                <a:solidFill>
                  <a:schemeClr val="bg1"/>
                </a:solidFill>
              </a:rPr>
              <a:t>     If you have nothing to hide or have done anything illegal, you should not have to worry </a:t>
            </a:r>
          </a:p>
          <a:p>
            <a:pPr marL="285750">
              <a:lnSpc>
                <a:spcPct val="90000"/>
              </a:lnSpc>
              <a:spcAft>
                <a:spcPts val="600"/>
              </a:spcAft>
            </a:pPr>
            <a:r>
              <a:rPr lang="en-US" sz="2000" dirty="0">
                <a:solidFill>
                  <a:schemeClr val="bg1"/>
                </a:solidFill>
              </a:rPr>
              <a:t>about big brother looking in on you.</a:t>
            </a:r>
          </a:p>
          <a:p>
            <a:pPr marL="285750">
              <a:lnSpc>
                <a:spcPct val="90000"/>
              </a:lnSpc>
              <a:spcAft>
                <a:spcPts val="600"/>
              </a:spcAft>
            </a:pPr>
            <a:r>
              <a:rPr lang="en-US" sz="2000" dirty="0">
                <a:solidFill>
                  <a:schemeClr val="bg1"/>
                </a:solidFill>
              </a:rPr>
              <a:t> </a:t>
            </a:r>
          </a:p>
        </p:txBody>
      </p:sp>
    </p:spTree>
    <p:extLst>
      <p:ext uri="{BB962C8B-B14F-4D97-AF65-F5344CB8AC3E}">
        <p14:creationId xmlns:p14="http://schemas.microsoft.com/office/powerpoint/2010/main" val="16505073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id="{A99050EE-26AF-4253-BD50-F0FCD965A8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284" y="575361"/>
            <a:ext cx="5707277" cy="5707277"/>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aphic 190">
            <a:extLst>
              <a:ext uri="{FF2B5EF4-FFF2-40B4-BE49-F238E27FC236}">
                <a16:creationId xmlns:a16="http://schemas.microsoft.com/office/drawing/2014/main" id="{00E015F5-1A99-4E40-BC3D-7707802996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93117" y="1193254"/>
            <a:ext cx="1291642" cy="429215"/>
            <a:chOff x="2504802" y="1755501"/>
            <a:chExt cx="1598829" cy="531293"/>
          </a:xfrm>
          <a:solidFill>
            <a:schemeClr val="bg1"/>
          </a:solidFill>
        </p:grpSpPr>
        <p:sp>
          <p:nvSpPr>
            <p:cNvPr id="14" name="Freeform: Shape 13">
              <a:extLst>
                <a:ext uri="{FF2B5EF4-FFF2-40B4-BE49-F238E27FC236}">
                  <a16:creationId xmlns:a16="http://schemas.microsoft.com/office/drawing/2014/main" id="{3FE6F571-2BB7-46DA-A3D9-B32ADDC16A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endParaRPr lang="en-US" dirty="0"/>
            </a:p>
          </p:txBody>
        </p:sp>
        <p:sp>
          <p:nvSpPr>
            <p:cNvPr id="15" name="Freeform: Shape 14">
              <a:extLst>
                <a:ext uri="{FF2B5EF4-FFF2-40B4-BE49-F238E27FC236}">
                  <a16:creationId xmlns:a16="http://schemas.microsoft.com/office/drawing/2014/main" id="{A905CC16-753C-4B9F-B3E2-C456795AED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endParaRPr lang="en-US" dirty="0"/>
            </a:p>
          </p:txBody>
        </p:sp>
      </p:grpSp>
      <p:sp>
        <p:nvSpPr>
          <p:cNvPr id="17" name="Graphic 212">
            <a:extLst>
              <a:ext uri="{FF2B5EF4-FFF2-40B4-BE49-F238E27FC236}">
                <a16:creationId xmlns:a16="http://schemas.microsoft.com/office/drawing/2014/main" id="{D0C78466-EB6E-45A0-99A6-A00789ACD9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97727" y="421588"/>
            <a:ext cx="1291468" cy="1291468"/>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19" name="Graphic 212">
            <a:extLst>
              <a:ext uri="{FF2B5EF4-FFF2-40B4-BE49-F238E27FC236}">
                <a16:creationId xmlns:a16="http://schemas.microsoft.com/office/drawing/2014/main" id="{E99F76E4-5DFD-4DBE-B042-66FBCD118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97727" y="421588"/>
            <a:ext cx="1291468" cy="1291468"/>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grpSp>
        <p:nvGrpSpPr>
          <p:cNvPr id="21" name="Graphic 4">
            <a:extLst>
              <a:ext uri="{FF2B5EF4-FFF2-40B4-BE49-F238E27FC236}">
                <a16:creationId xmlns:a16="http://schemas.microsoft.com/office/drawing/2014/main" id="{5468B3A9-705E-43C3-A742-0619B0D8F2E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0915" y="4748271"/>
            <a:ext cx="1330536" cy="1330521"/>
            <a:chOff x="5734037" y="3067039"/>
            <a:chExt cx="724483" cy="724489"/>
          </a:xfrm>
          <a:solidFill>
            <a:schemeClr val="bg1"/>
          </a:solidFill>
        </p:grpSpPr>
        <p:sp>
          <p:nvSpPr>
            <p:cNvPr id="22" name="Freeform: Shape 21">
              <a:extLst>
                <a:ext uri="{FF2B5EF4-FFF2-40B4-BE49-F238E27FC236}">
                  <a16:creationId xmlns:a16="http://schemas.microsoft.com/office/drawing/2014/main" id="{29D439AD-5D67-497C-B831-D17FC3E592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067039"/>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dirty="0"/>
            </a:p>
          </p:txBody>
        </p:sp>
        <p:sp>
          <p:nvSpPr>
            <p:cNvPr id="23" name="Freeform: Shape 22">
              <a:extLst>
                <a:ext uri="{FF2B5EF4-FFF2-40B4-BE49-F238E27FC236}">
                  <a16:creationId xmlns:a16="http://schemas.microsoft.com/office/drawing/2014/main" id="{23F54BF2-C71C-45C5-9408-3B5E011B0F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24" name="Freeform: Shape 23">
              <a:extLst>
                <a:ext uri="{FF2B5EF4-FFF2-40B4-BE49-F238E27FC236}">
                  <a16:creationId xmlns:a16="http://schemas.microsoft.com/office/drawing/2014/main" id="{2BBABE17-DB56-44AB-934B-63C07C79F0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5" name="Freeform: Shape 24">
              <a:extLst>
                <a:ext uri="{FF2B5EF4-FFF2-40B4-BE49-F238E27FC236}">
                  <a16:creationId xmlns:a16="http://schemas.microsoft.com/office/drawing/2014/main" id="{CB483D20-A128-4076-AF54-88646172B8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6" name="Freeform: Shape 25">
              <a:extLst>
                <a:ext uri="{FF2B5EF4-FFF2-40B4-BE49-F238E27FC236}">
                  <a16:creationId xmlns:a16="http://schemas.microsoft.com/office/drawing/2014/main" id="{E5EFA818-FDDA-49E9-B11F-E9DC1854A9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7" name="Freeform: Shape 26">
              <a:extLst>
                <a:ext uri="{FF2B5EF4-FFF2-40B4-BE49-F238E27FC236}">
                  <a16:creationId xmlns:a16="http://schemas.microsoft.com/office/drawing/2014/main" id="{EA1F8728-F8F7-4828-A718-A15E7663EA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28" name="Freeform: Shape 27">
              <a:extLst>
                <a:ext uri="{FF2B5EF4-FFF2-40B4-BE49-F238E27FC236}">
                  <a16:creationId xmlns:a16="http://schemas.microsoft.com/office/drawing/2014/main" id="{8DA1F73F-AA1D-41D7-BAAB-292FD94A3E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9" name="Freeform: Shape 28">
              <a:extLst>
                <a:ext uri="{FF2B5EF4-FFF2-40B4-BE49-F238E27FC236}">
                  <a16:creationId xmlns:a16="http://schemas.microsoft.com/office/drawing/2014/main" id="{D9441DEA-C85E-4B9C-A48D-8437854C4C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26284"/>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dirty="0"/>
            </a:p>
          </p:txBody>
        </p:sp>
        <p:sp>
          <p:nvSpPr>
            <p:cNvPr id="30" name="Freeform: Shape 29">
              <a:extLst>
                <a:ext uri="{FF2B5EF4-FFF2-40B4-BE49-F238E27FC236}">
                  <a16:creationId xmlns:a16="http://schemas.microsoft.com/office/drawing/2014/main" id="{15EBAA20-1368-4495-8D7C-820FAD8ECF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2628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1" name="Freeform: Shape 30">
              <a:extLst>
                <a:ext uri="{FF2B5EF4-FFF2-40B4-BE49-F238E27FC236}">
                  <a16:creationId xmlns:a16="http://schemas.microsoft.com/office/drawing/2014/main" id="{0FB92591-626C-4D2B-A3E6-EC8742D67B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2" name="Freeform: Shape 31">
              <a:extLst>
                <a:ext uri="{FF2B5EF4-FFF2-40B4-BE49-F238E27FC236}">
                  <a16:creationId xmlns:a16="http://schemas.microsoft.com/office/drawing/2014/main" id="{D392448D-513F-4528-9D8D-A151982041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3" name="Freeform: Shape 32">
              <a:extLst>
                <a:ext uri="{FF2B5EF4-FFF2-40B4-BE49-F238E27FC236}">
                  <a16:creationId xmlns:a16="http://schemas.microsoft.com/office/drawing/2014/main" id="{61946BAE-1546-4EA4-A108-A799BF5D2C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4" name="Freeform: Shape 33">
              <a:extLst>
                <a:ext uri="{FF2B5EF4-FFF2-40B4-BE49-F238E27FC236}">
                  <a16:creationId xmlns:a16="http://schemas.microsoft.com/office/drawing/2014/main" id="{42A8EC93-6A35-4D37-A8CB-59362BF875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126284"/>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35" name="Freeform: Shape 34">
              <a:extLst>
                <a:ext uri="{FF2B5EF4-FFF2-40B4-BE49-F238E27FC236}">
                  <a16:creationId xmlns:a16="http://schemas.microsoft.com/office/drawing/2014/main" id="{AFC3ECA2-E914-4D83-ABF9-B9FFD96E92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6" name="Freeform: Shape 35">
              <a:extLst>
                <a:ext uri="{FF2B5EF4-FFF2-40B4-BE49-F238E27FC236}">
                  <a16:creationId xmlns:a16="http://schemas.microsoft.com/office/drawing/2014/main" id="{712B1108-9AAC-4F10-A64F-0D6963E518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8543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37" name="Freeform: Shape 36">
              <a:extLst>
                <a:ext uri="{FF2B5EF4-FFF2-40B4-BE49-F238E27FC236}">
                  <a16:creationId xmlns:a16="http://schemas.microsoft.com/office/drawing/2014/main" id="{284CDA0C-B2AB-4791-83B1-C053C061D6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38" name="Freeform: Shape 37">
              <a:extLst>
                <a:ext uri="{FF2B5EF4-FFF2-40B4-BE49-F238E27FC236}">
                  <a16:creationId xmlns:a16="http://schemas.microsoft.com/office/drawing/2014/main" id="{F857BF6B-E0CA-49C0-8827-B44CE8B928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9" name="Freeform: Shape 38">
              <a:extLst>
                <a:ext uri="{FF2B5EF4-FFF2-40B4-BE49-F238E27FC236}">
                  <a16:creationId xmlns:a16="http://schemas.microsoft.com/office/drawing/2014/main" id="{6D7B06A7-ADDF-4F27-B11F-08422FC180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40" name="Freeform: Shape 39">
              <a:extLst>
                <a:ext uri="{FF2B5EF4-FFF2-40B4-BE49-F238E27FC236}">
                  <a16:creationId xmlns:a16="http://schemas.microsoft.com/office/drawing/2014/main" id="{E8B0DA6C-71D7-4FCB-AE4C-035E0ADB50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41" name="Freeform: Shape 40">
              <a:extLst>
                <a:ext uri="{FF2B5EF4-FFF2-40B4-BE49-F238E27FC236}">
                  <a16:creationId xmlns:a16="http://schemas.microsoft.com/office/drawing/2014/main" id="{EB078173-ADFB-480D-91A4-4D71C01098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42" name="Freeform: Shape 41">
              <a:extLst>
                <a:ext uri="{FF2B5EF4-FFF2-40B4-BE49-F238E27FC236}">
                  <a16:creationId xmlns:a16="http://schemas.microsoft.com/office/drawing/2014/main" id="{AAA4027A-C97B-4C9A-B04C-EBE2112200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43" name="Freeform: Shape 42">
              <a:extLst>
                <a:ext uri="{FF2B5EF4-FFF2-40B4-BE49-F238E27FC236}">
                  <a16:creationId xmlns:a16="http://schemas.microsoft.com/office/drawing/2014/main" id="{C06DA92D-C6D0-4C7D-98CF-D9576912E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24467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44" name="Freeform: Shape 43">
              <a:extLst>
                <a:ext uri="{FF2B5EF4-FFF2-40B4-BE49-F238E27FC236}">
                  <a16:creationId xmlns:a16="http://schemas.microsoft.com/office/drawing/2014/main" id="{D6601653-3941-4C9B-BD39-62EECE23A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244677"/>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45" name="Freeform: Shape 44">
              <a:extLst>
                <a:ext uri="{FF2B5EF4-FFF2-40B4-BE49-F238E27FC236}">
                  <a16:creationId xmlns:a16="http://schemas.microsoft.com/office/drawing/2014/main" id="{2BC4A394-4FFE-4BFE-9A59-2B624E0711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46" name="Freeform: Shape 45">
              <a:extLst>
                <a:ext uri="{FF2B5EF4-FFF2-40B4-BE49-F238E27FC236}">
                  <a16:creationId xmlns:a16="http://schemas.microsoft.com/office/drawing/2014/main" id="{EB4EABA5-FDCF-4F6F-8FF1-6FDFF50580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47" name="Freeform: Shape 46">
              <a:extLst>
                <a:ext uri="{FF2B5EF4-FFF2-40B4-BE49-F238E27FC236}">
                  <a16:creationId xmlns:a16="http://schemas.microsoft.com/office/drawing/2014/main" id="{10F3C940-2320-488A-B24C-AB0A4FB539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48" name="Freeform: Shape 47">
              <a:extLst>
                <a:ext uri="{FF2B5EF4-FFF2-40B4-BE49-F238E27FC236}">
                  <a16:creationId xmlns:a16="http://schemas.microsoft.com/office/drawing/2014/main" id="{F525BA82-37D8-47ED-AFF6-AE57124A4E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24467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49" name="Freeform: Shape 48">
              <a:extLst>
                <a:ext uri="{FF2B5EF4-FFF2-40B4-BE49-F238E27FC236}">
                  <a16:creationId xmlns:a16="http://schemas.microsoft.com/office/drawing/2014/main" id="{C2D78955-C80F-4DA3-83AA-D28A5A6FAD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50" name="Freeform: Shape 49">
              <a:extLst>
                <a:ext uri="{FF2B5EF4-FFF2-40B4-BE49-F238E27FC236}">
                  <a16:creationId xmlns:a16="http://schemas.microsoft.com/office/drawing/2014/main" id="{BC23DAAC-7C06-4012-8CBB-8E3126B68B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038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51" name="Freeform: Shape 50">
              <a:extLst>
                <a:ext uri="{FF2B5EF4-FFF2-40B4-BE49-F238E27FC236}">
                  <a16:creationId xmlns:a16="http://schemas.microsoft.com/office/drawing/2014/main" id="{60D19F80-DC80-49EC-8EDD-7889092C18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52" name="Freeform: Shape 51">
              <a:extLst>
                <a:ext uri="{FF2B5EF4-FFF2-40B4-BE49-F238E27FC236}">
                  <a16:creationId xmlns:a16="http://schemas.microsoft.com/office/drawing/2014/main" id="{11F50BB3-EA39-4693-BAE1-1101EF0A41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53" name="Freeform: Shape 52">
              <a:extLst>
                <a:ext uri="{FF2B5EF4-FFF2-40B4-BE49-F238E27FC236}">
                  <a16:creationId xmlns:a16="http://schemas.microsoft.com/office/drawing/2014/main" id="{00EFD45B-69A8-47F6-A5BF-779F7EB49F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54" name="Freeform: Shape 53">
              <a:extLst>
                <a:ext uri="{FF2B5EF4-FFF2-40B4-BE49-F238E27FC236}">
                  <a16:creationId xmlns:a16="http://schemas.microsoft.com/office/drawing/2014/main" id="{9E53C464-7272-4EBC-830B-CB29A96988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55" name="Freeform: Shape 54">
              <a:extLst>
                <a:ext uri="{FF2B5EF4-FFF2-40B4-BE49-F238E27FC236}">
                  <a16:creationId xmlns:a16="http://schemas.microsoft.com/office/drawing/2014/main" id="{B6BF10CE-C2AD-487A-9402-8D5C746ECF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0382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56" name="Freeform: Shape 55">
              <a:extLst>
                <a:ext uri="{FF2B5EF4-FFF2-40B4-BE49-F238E27FC236}">
                  <a16:creationId xmlns:a16="http://schemas.microsoft.com/office/drawing/2014/main" id="{1064C7FE-F8EB-47EF-97FA-348A520599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57" name="Freeform: Shape 56">
              <a:extLst>
                <a:ext uri="{FF2B5EF4-FFF2-40B4-BE49-F238E27FC236}">
                  <a16:creationId xmlns:a16="http://schemas.microsoft.com/office/drawing/2014/main" id="{A991C553-06A1-4F26-BBBC-80F7E11E7A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630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58" name="Freeform: Shape 57">
              <a:extLst>
                <a:ext uri="{FF2B5EF4-FFF2-40B4-BE49-F238E27FC236}">
                  <a16:creationId xmlns:a16="http://schemas.microsoft.com/office/drawing/2014/main" id="{BCE9C081-2191-4C84-956E-F106BB015C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59" name="Freeform: Shape 58">
              <a:extLst>
                <a:ext uri="{FF2B5EF4-FFF2-40B4-BE49-F238E27FC236}">
                  <a16:creationId xmlns:a16="http://schemas.microsoft.com/office/drawing/2014/main" id="{292F6F03-BC34-40C6-8F17-7A169CD72F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60" name="Freeform: Shape 59">
              <a:extLst>
                <a:ext uri="{FF2B5EF4-FFF2-40B4-BE49-F238E27FC236}">
                  <a16:creationId xmlns:a16="http://schemas.microsoft.com/office/drawing/2014/main" id="{A5101B80-7351-4F0F-AB7D-3E40B4D266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61" name="Freeform: Shape 60">
              <a:extLst>
                <a:ext uri="{FF2B5EF4-FFF2-40B4-BE49-F238E27FC236}">
                  <a16:creationId xmlns:a16="http://schemas.microsoft.com/office/drawing/2014/main" id="{0570EE1D-95AC-4660-8E96-7C8A36FEB6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62" name="Freeform: Shape 61">
              <a:extLst>
                <a:ext uri="{FF2B5EF4-FFF2-40B4-BE49-F238E27FC236}">
                  <a16:creationId xmlns:a16="http://schemas.microsoft.com/office/drawing/2014/main" id="{385D9A56-2D15-4E0A-B981-E168F09064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630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63" name="Freeform: Shape 62">
              <a:extLst>
                <a:ext uri="{FF2B5EF4-FFF2-40B4-BE49-F238E27FC236}">
                  <a16:creationId xmlns:a16="http://schemas.microsoft.com/office/drawing/2014/main" id="{28D0BA2F-9273-4EAA-AD17-C4EFE11403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64" name="Freeform: Shape 63">
              <a:extLst>
                <a:ext uri="{FF2B5EF4-FFF2-40B4-BE49-F238E27FC236}">
                  <a16:creationId xmlns:a16="http://schemas.microsoft.com/office/drawing/2014/main" id="{512CC54E-7976-4DC9-984C-45C2A23A72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2222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65" name="Freeform: Shape 64">
              <a:extLst>
                <a:ext uri="{FF2B5EF4-FFF2-40B4-BE49-F238E27FC236}">
                  <a16:creationId xmlns:a16="http://schemas.microsoft.com/office/drawing/2014/main" id="{C8A3FC72-9FF9-41F6-97E0-45A0FEE946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66" name="Freeform: Shape 65">
              <a:extLst>
                <a:ext uri="{FF2B5EF4-FFF2-40B4-BE49-F238E27FC236}">
                  <a16:creationId xmlns:a16="http://schemas.microsoft.com/office/drawing/2014/main" id="{48918C16-C9B6-40D5-93A0-DB547B644A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67" name="Freeform: Shape 66">
              <a:extLst>
                <a:ext uri="{FF2B5EF4-FFF2-40B4-BE49-F238E27FC236}">
                  <a16:creationId xmlns:a16="http://schemas.microsoft.com/office/drawing/2014/main" id="{A05612C6-4858-4854-A3D3-90CF1E1C75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68" name="Freeform: Shape 67">
              <a:extLst>
                <a:ext uri="{FF2B5EF4-FFF2-40B4-BE49-F238E27FC236}">
                  <a16:creationId xmlns:a16="http://schemas.microsoft.com/office/drawing/2014/main" id="{A8E88D77-C726-4008-849C-DA7361F885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24CFE7CA-C955-4365-90C3-6272CB9A3C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42222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38B43FC8-B81C-490A-A346-4C6235DA8A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214D0221-0C97-4C71-B535-7506956EF8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ED0C44EA-BD25-49A3-9EB8-9D8DED7C19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A3C9CCF2-15CC-4F7D-87F5-7FFEBAC9C2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067039"/>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8AA321D8-1D2C-472C-A2DB-EBB74498DD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724680C1-4BB5-45DB-A558-82514418CF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C94F4CEF-82DD-4CFB-8EE3-4AB115F6A0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4F186C9C-C620-4426-A674-E40F808F66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26281"/>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8929942C-BA3F-40EF-94DD-4A5C22C5B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D234974B-3555-465B-95A7-1C63CE7386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26281"/>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0E38F9FD-48AC-4C3E-9E75-D1C0B555E0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3AA72E26-5C3D-4231-9042-E00AE43E80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6684433D-3C9E-4C19-A801-D51CF3064F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2628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DADB0C3D-A021-4F40-93B3-76B61334FD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8543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41781C18-F408-401D-8A86-99FFBB9895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9D958D9F-E4B0-48B1-ADA4-3053AFB5D9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85433"/>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43EFCD46-F0FB-499C-81B9-3508FE5C8C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2B6A130F-CB85-4BDA-8DDF-8DAAB2F7D0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9359DA40-CA94-4B1F-9BE6-C800BEEC77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85432"/>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73304FCD-8DAD-4BC8-A16E-84DDCA07FF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244676"/>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BCB4864C-8F67-4BE7-89CC-664EA25EC5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845F543D-67FC-4640-A2A1-69DA6D0528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244676"/>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DBDB2A9C-60E5-4F7E-BA2B-4DD1595FB9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72B10DA2-D88E-4952-BDB5-102E61B4B2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AC5F5BED-3698-4F52-9977-D8CA2DC031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2446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E19CCEBC-AD20-45B2-A751-42B40BB31C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A978AD9-9A35-4B89-B3BC-61E54AD9EB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97" name="Freeform: Shape 96">
              <a:extLst>
                <a:ext uri="{FF2B5EF4-FFF2-40B4-BE49-F238E27FC236}">
                  <a16:creationId xmlns:a16="http://schemas.microsoft.com/office/drawing/2014/main" id="{77D8C808-AFC9-42DD-B253-0048903791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038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98" name="Freeform: Shape 97">
              <a:extLst>
                <a:ext uri="{FF2B5EF4-FFF2-40B4-BE49-F238E27FC236}">
                  <a16:creationId xmlns:a16="http://schemas.microsoft.com/office/drawing/2014/main" id="{EECD0BF1-7C64-407E-8306-4C447B1D32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99" name="Freeform: Shape 98">
              <a:extLst>
                <a:ext uri="{FF2B5EF4-FFF2-40B4-BE49-F238E27FC236}">
                  <a16:creationId xmlns:a16="http://schemas.microsoft.com/office/drawing/2014/main" id="{953B0F94-AC35-4CB2-878D-1DC7D68BE9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100" name="Freeform: Shape 99">
              <a:extLst>
                <a:ext uri="{FF2B5EF4-FFF2-40B4-BE49-F238E27FC236}">
                  <a16:creationId xmlns:a16="http://schemas.microsoft.com/office/drawing/2014/main" id="{08EA50C2-BB5F-4368-AA91-67B207C1AB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01" name="Freeform: Shape 100">
              <a:extLst>
                <a:ext uri="{FF2B5EF4-FFF2-40B4-BE49-F238E27FC236}">
                  <a16:creationId xmlns:a16="http://schemas.microsoft.com/office/drawing/2014/main" id="{DE45A7FE-0A45-45F6-8417-EBDA5A12D8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02" name="Freeform: Shape 101">
              <a:extLst>
                <a:ext uri="{FF2B5EF4-FFF2-40B4-BE49-F238E27FC236}">
                  <a16:creationId xmlns:a16="http://schemas.microsoft.com/office/drawing/2014/main" id="{DA8B8DC8-F88C-432E-A8C2-8D13FE874F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03" name="Freeform: Shape 102">
              <a:extLst>
                <a:ext uri="{FF2B5EF4-FFF2-40B4-BE49-F238E27FC236}">
                  <a16:creationId xmlns:a16="http://schemas.microsoft.com/office/drawing/2014/main" id="{D02C5430-233D-49F7-B852-181D2B2F61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63072"/>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dirty="0"/>
            </a:p>
          </p:txBody>
        </p:sp>
        <p:sp>
          <p:nvSpPr>
            <p:cNvPr id="104" name="Freeform: Shape 103">
              <a:extLst>
                <a:ext uri="{FF2B5EF4-FFF2-40B4-BE49-F238E27FC236}">
                  <a16:creationId xmlns:a16="http://schemas.microsoft.com/office/drawing/2014/main" id="{76DB286F-9E15-441C-8697-57007B76C1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05" name="Freeform: Shape 104">
              <a:extLst>
                <a:ext uri="{FF2B5EF4-FFF2-40B4-BE49-F238E27FC236}">
                  <a16:creationId xmlns:a16="http://schemas.microsoft.com/office/drawing/2014/main" id="{534DC0EE-15B7-44AE-A7DC-8B5E22688A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dirty="0"/>
            </a:p>
          </p:txBody>
        </p:sp>
        <p:sp>
          <p:nvSpPr>
            <p:cNvPr id="106" name="Freeform: Shape 105">
              <a:extLst>
                <a:ext uri="{FF2B5EF4-FFF2-40B4-BE49-F238E27FC236}">
                  <a16:creationId xmlns:a16="http://schemas.microsoft.com/office/drawing/2014/main" id="{4FBE9900-F640-4248-9C4C-EDBE5E00AF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630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07" name="Freeform: Shape 106">
              <a:extLst>
                <a:ext uri="{FF2B5EF4-FFF2-40B4-BE49-F238E27FC236}">
                  <a16:creationId xmlns:a16="http://schemas.microsoft.com/office/drawing/2014/main" id="{37FF04AF-F86B-49F8-AAB5-DA696591A1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08" name="Freeform: Shape 107">
              <a:extLst>
                <a:ext uri="{FF2B5EF4-FFF2-40B4-BE49-F238E27FC236}">
                  <a16:creationId xmlns:a16="http://schemas.microsoft.com/office/drawing/2014/main" id="{710DCFEA-4572-47A3-A6BE-7B21F5758C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09" name="Freeform: Shape 108">
              <a:extLst>
                <a:ext uri="{FF2B5EF4-FFF2-40B4-BE49-F238E27FC236}">
                  <a16:creationId xmlns:a16="http://schemas.microsoft.com/office/drawing/2014/main" id="{BA42ED8E-CCC8-478F-9EF4-625B633071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422225"/>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110" name="Freeform: Shape 109">
              <a:extLst>
                <a:ext uri="{FF2B5EF4-FFF2-40B4-BE49-F238E27FC236}">
                  <a16:creationId xmlns:a16="http://schemas.microsoft.com/office/drawing/2014/main" id="{146DF8F4-DF09-4E6C-887F-C9269E56A5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11" name="Freeform: Shape 110">
              <a:extLst>
                <a:ext uri="{FF2B5EF4-FFF2-40B4-BE49-F238E27FC236}">
                  <a16:creationId xmlns:a16="http://schemas.microsoft.com/office/drawing/2014/main" id="{7FF3916E-5C82-4956-A88B-81BFAC91B8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112" name="Freeform: Shape 111">
              <a:extLst>
                <a:ext uri="{FF2B5EF4-FFF2-40B4-BE49-F238E27FC236}">
                  <a16:creationId xmlns:a16="http://schemas.microsoft.com/office/drawing/2014/main" id="{7E5CF7AE-ED45-4AB5-9AEB-56FC964BFA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4222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13" name="Freeform: Shape 112">
              <a:extLst>
                <a:ext uri="{FF2B5EF4-FFF2-40B4-BE49-F238E27FC236}">
                  <a16:creationId xmlns:a16="http://schemas.microsoft.com/office/drawing/2014/main" id="{7CFB132C-BEB1-4897-B1A4-97422811F6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81374"/>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dirty="0"/>
            </a:p>
          </p:txBody>
        </p:sp>
        <p:sp>
          <p:nvSpPr>
            <p:cNvPr id="114" name="Freeform: Shape 113">
              <a:extLst>
                <a:ext uri="{FF2B5EF4-FFF2-40B4-BE49-F238E27FC236}">
                  <a16:creationId xmlns:a16="http://schemas.microsoft.com/office/drawing/2014/main" id="{4EE49F21-E336-41BC-8256-85A9AB597F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115" name="Freeform: Shape 114">
              <a:extLst>
                <a:ext uri="{FF2B5EF4-FFF2-40B4-BE49-F238E27FC236}">
                  <a16:creationId xmlns:a16="http://schemas.microsoft.com/office/drawing/2014/main" id="{C62510EE-BDCD-4393-9AD7-2D0C9A722D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16" name="Freeform: Shape 115">
              <a:extLst>
                <a:ext uri="{FF2B5EF4-FFF2-40B4-BE49-F238E27FC236}">
                  <a16:creationId xmlns:a16="http://schemas.microsoft.com/office/drawing/2014/main" id="{2420F94B-4F00-4C6C-97E3-BA5B5E6871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17" name="Freeform: Shape 116">
              <a:extLst>
                <a:ext uri="{FF2B5EF4-FFF2-40B4-BE49-F238E27FC236}">
                  <a16:creationId xmlns:a16="http://schemas.microsoft.com/office/drawing/2014/main" id="{E712560A-A110-4132-85D5-21BBBFA8C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18" name="Freeform: Shape 117">
              <a:extLst>
                <a:ext uri="{FF2B5EF4-FFF2-40B4-BE49-F238E27FC236}">
                  <a16:creationId xmlns:a16="http://schemas.microsoft.com/office/drawing/2014/main" id="{D1E3102B-23D5-43AE-A67D-583AAA52BA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119" name="Freeform: Shape 118">
              <a:extLst>
                <a:ext uri="{FF2B5EF4-FFF2-40B4-BE49-F238E27FC236}">
                  <a16:creationId xmlns:a16="http://schemas.microsoft.com/office/drawing/2014/main" id="{9D5ABE4E-EB80-423C-BBCE-9C1B77D9B0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20" name="Freeform: Shape 119">
              <a:extLst>
                <a:ext uri="{FF2B5EF4-FFF2-40B4-BE49-F238E27FC236}">
                  <a16:creationId xmlns:a16="http://schemas.microsoft.com/office/drawing/2014/main" id="{BEB8CCC5-38F5-4892-A00B-14B645BBDF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4062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121" name="Freeform: Shape 120">
              <a:extLst>
                <a:ext uri="{FF2B5EF4-FFF2-40B4-BE49-F238E27FC236}">
                  <a16:creationId xmlns:a16="http://schemas.microsoft.com/office/drawing/2014/main" id="{8860175F-F7D5-4464-AD61-5B435528FE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sp>
          <p:nvSpPr>
            <p:cNvPr id="122" name="Freeform: Shape 121">
              <a:extLst>
                <a:ext uri="{FF2B5EF4-FFF2-40B4-BE49-F238E27FC236}">
                  <a16:creationId xmlns:a16="http://schemas.microsoft.com/office/drawing/2014/main" id="{E28C20B0-98AA-4A5B-8CE1-236A3F6CAA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23" name="Freeform: Shape 122">
              <a:extLst>
                <a:ext uri="{FF2B5EF4-FFF2-40B4-BE49-F238E27FC236}">
                  <a16:creationId xmlns:a16="http://schemas.microsoft.com/office/drawing/2014/main" id="{8A56719F-13F0-4B75-8C04-DAACD8FD86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24" name="Freeform: Shape 123">
              <a:extLst>
                <a:ext uri="{FF2B5EF4-FFF2-40B4-BE49-F238E27FC236}">
                  <a16:creationId xmlns:a16="http://schemas.microsoft.com/office/drawing/2014/main" id="{B30555DA-285C-4859-83DE-B16FF6DB13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25" name="Freeform: Shape 124">
              <a:extLst>
                <a:ext uri="{FF2B5EF4-FFF2-40B4-BE49-F238E27FC236}">
                  <a16:creationId xmlns:a16="http://schemas.microsoft.com/office/drawing/2014/main" id="{67AF00E9-C8D6-41C4-9703-5468F51639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sp>
          <p:nvSpPr>
            <p:cNvPr id="126" name="Freeform: Shape 125">
              <a:extLst>
                <a:ext uri="{FF2B5EF4-FFF2-40B4-BE49-F238E27FC236}">
                  <a16:creationId xmlns:a16="http://schemas.microsoft.com/office/drawing/2014/main" id="{D07F88BD-A2E8-4F25-BB43-9372C6C9F3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27" name="Freeform: Shape 126">
              <a:extLst>
                <a:ext uri="{FF2B5EF4-FFF2-40B4-BE49-F238E27FC236}">
                  <a16:creationId xmlns:a16="http://schemas.microsoft.com/office/drawing/2014/main" id="{DFAE35DA-8283-4F4B-8C00-FF8EFE39B3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9977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128" name="Freeform: Shape 127">
              <a:extLst>
                <a:ext uri="{FF2B5EF4-FFF2-40B4-BE49-F238E27FC236}">
                  <a16:creationId xmlns:a16="http://schemas.microsoft.com/office/drawing/2014/main" id="{4340DEBE-A255-48E2-B7B2-AE881651C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9977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29" name="Freeform: Shape 128">
              <a:extLst>
                <a:ext uri="{FF2B5EF4-FFF2-40B4-BE49-F238E27FC236}">
                  <a16:creationId xmlns:a16="http://schemas.microsoft.com/office/drawing/2014/main" id="{FE968FB9-507A-4F2E-B346-15995081B1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30" name="Freeform: Shape 129">
              <a:extLst>
                <a:ext uri="{FF2B5EF4-FFF2-40B4-BE49-F238E27FC236}">
                  <a16:creationId xmlns:a16="http://schemas.microsoft.com/office/drawing/2014/main" id="{4DA99BD8-9C2B-46BF-AA27-ED405540D1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31" name="Freeform: Shape 130">
              <a:extLst>
                <a:ext uri="{FF2B5EF4-FFF2-40B4-BE49-F238E27FC236}">
                  <a16:creationId xmlns:a16="http://schemas.microsoft.com/office/drawing/2014/main" id="{50C84F67-D2C2-48DF-8537-DF99C60240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32" name="Freeform: Shape 131">
              <a:extLst>
                <a:ext uri="{FF2B5EF4-FFF2-40B4-BE49-F238E27FC236}">
                  <a16:creationId xmlns:a16="http://schemas.microsoft.com/office/drawing/2014/main" id="{F5CAEB9A-26A6-4FBF-916B-19FC9B0BFC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599770"/>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33" name="Freeform: Shape 132">
              <a:extLst>
                <a:ext uri="{FF2B5EF4-FFF2-40B4-BE49-F238E27FC236}">
                  <a16:creationId xmlns:a16="http://schemas.microsoft.com/office/drawing/2014/main" id="{E4DEDE1B-4819-4E4B-849E-330D7DF56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34" name="Freeform: Shape 133">
              <a:extLst>
                <a:ext uri="{FF2B5EF4-FFF2-40B4-BE49-F238E27FC236}">
                  <a16:creationId xmlns:a16="http://schemas.microsoft.com/office/drawing/2014/main" id="{C441B73E-F19C-4313-8F46-F600603B36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7" y="365901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135" name="Freeform: Shape 134">
              <a:extLst>
                <a:ext uri="{FF2B5EF4-FFF2-40B4-BE49-F238E27FC236}">
                  <a16:creationId xmlns:a16="http://schemas.microsoft.com/office/drawing/2014/main" id="{014FE805-EF51-4859-A6DF-CF75F9A0F5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2" y="365901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36" name="Freeform: Shape 135">
              <a:extLst>
                <a:ext uri="{FF2B5EF4-FFF2-40B4-BE49-F238E27FC236}">
                  <a16:creationId xmlns:a16="http://schemas.microsoft.com/office/drawing/2014/main" id="{624CF2A5-BD9E-4570-8560-063BC70F26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2"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37" name="Freeform: Shape 136">
              <a:extLst>
                <a:ext uri="{FF2B5EF4-FFF2-40B4-BE49-F238E27FC236}">
                  <a16:creationId xmlns:a16="http://schemas.microsoft.com/office/drawing/2014/main" id="{6BEC415C-7946-43B2-9AC8-348B6B5CD0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38" name="Freeform: Shape 137">
              <a:extLst>
                <a:ext uri="{FF2B5EF4-FFF2-40B4-BE49-F238E27FC236}">
                  <a16:creationId xmlns:a16="http://schemas.microsoft.com/office/drawing/2014/main" id="{1B615AD5-3365-43D4-8E16-377A2A2F97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39" name="Freeform: Shape 138">
              <a:extLst>
                <a:ext uri="{FF2B5EF4-FFF2-40B4-BE49-F238E27FC236}">
                  <a16:creationId xmlns:a16="http://schemas.microsoft.com/office/drawing/2014/main" id="{9D184DFD-DD33-491E-90FF-6E4ECA2668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65901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40" name="Freeform: Shape 139">
              <a:extLst>
                <a:ext uri="{FF2B5EF4-FFF2-40B4-BE49-F238E27FC236}">
                  <a16:creationId xmlns:a16="http://schemas.microsoft.com/office/drawing/2014/main" id="{31B62FE1-0262-4B09-ABEA-8AA010137D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41" name="Freeform: Shape 140">
              <a:extLst>
                <a:ext uri="{FF2B5EF4-FFF2-40B4-BE49-F238E27FC236}">
                  <a16:creationId xmlns:a16="http://schemas.microsoft.com/office/drawing/2014/main" id="{20C539C6-FAA9-4EBE-93D9-1F946E1449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9" y="371816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142" name="Freeform: Shape 141">
              <a:extLst>
                <a:ext uri="{FF2B5EF4-FFF2-40B4-BE49-F238E27FC236}">
                  <a16:creationId xmlns:a16="http://schemas.microsoft.com/office/drawing/2014/main" id="{8C6EF3FF-09E5-4099-A49B-CA364A6E83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4" y="371816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43" name="Freeform: Shape 142">
              <a:extLst>
                <a:ext uri="{FF2B5EF4-FFF2-40B4-BE49-F238E27FC236}">
                  <a16:creationId xmlns:a16="http://schemas.microsoft.com/office/drawing/2014/main" id="{B3C5E06F-8F1E-4771-AAE4-B34B1D6A3D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4"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44" name="Freeform: Shape 143">
              <a:extLst>
                <a:ext uri="{FF2B5EF4-FFF2-40B4-BE49-F238E27FC236}">
                  <a16:creationId xmlns:a16="http://schemas.microsoft.com/office/drawing/2014/main" id="{538D5AE9-76CC-4AE4-B026-656EDCB01B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45" name="Freeform: Shape 144">
              <a:extLst>
                <a:ext uri="{FF2B5EF4-FFF2-40B4-BE49-F238E27FC236}">
                  <a16:creationId xmlns:a16="http://schemas.microsoft.com/office/drawing/2014/main" id="{30F1A9B9-52AB-4527-BD4A-1802F7C960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46" name="Freeform: Shape 145">
              <a:extLst>
                <a:ext uri="{FF2B5EF4-FFF2-40B4-BE49-F238E27FC236}">
                  <a16:creationId xmlns:a16="http://schemas.microsoft.com/office/drawing/2014/main" id="{46A57D78-C020-4EEF-971D-0C8802889A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71816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47" name="Freeform: Shape 146">
              <a:extLst>
                <a:ext uri="{FF2B5EF4-FFF2-40B4-BE49-F238E27FC236}">
                  <a16:creationId xmlns:a16="http://schemas.microsoft.com/office/drawing/2014/main" id="{7666D7A3-5ABF-4EDE-A0C5-F2099B2D86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5"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48" name="Freeform: Shape 147">
              <a:extLst>
                <a:ext uri="{FF2B5EF4-FFF2-40B4-BE49-F238E27FC236}">
                  <a16:creationId xmlns:a16="http://schemas.microsoft.com/office/drawing/2014/main" id="{13BC460A-E0FF-4658-A2FD-A3AF4D51DF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40" y="377741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149" name="Freeform: Shape 148">
              <a:extLst>
                <a:ext uri="{FF2B5EF4-FFF2-40B4-BE49-F238E27FC236}">
                  <a16:creationId xmlns:a16="http://schemas.microsoft.com/office/drawing/2014/main" id="{26467CC2-3AB3-4D37-8323-385B7399F7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5"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sp>
          <p:nvSpPr>
            <p:cNvPr id="150" name="Freeform: Shape 149">
              <a:extLst>
                <a:ext uri="{FF2B5EF4-FFF2-40B4-BE49-F238E27FC236}">
                  <a16:creationId xmlns:a16="http://schemas.microsoft.com/office/drawing/2014/main" id="{563A1F58-33CE-4EDF-B902-3F43F69DA2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6"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51" name="Freeform: Shape 150">
              <a:extLst>
                <a:ext uri="{FF2B5EF4-FFF2-40B4-BE49-F238E27FC236}">
                  <a16:creationId xmlns:a16="http://schemas.microsoft.com/office/drawing/2014/main" id="{DDCFAB2F-7E88-4A57-999A-2506A1FE71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83"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52" name="Freeform: Shape 151">
              <a:extLst>
                <a:ext uri="{FF2B5EF4-FFF2-40B4-BE49-F238E27FC236}">
                  <a16:creationId xmlns:a16="http://schemas.microsoft.com/office/drawing/2014/main" id="{571BEB66-3787-441F-BB54-80C05C6F13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35"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53" name="Freeform: Shape 152">
              <a:extLst>
                <a:ext uri="{FF2B5EF4-FFF2-40B4-BE49-F238E27FC236}">
                  <a16:creationId xmlns:a16="http://schemas.microsoft.com/office/drawing/2014/main" id="{641DC095-611E-4979-8664-6C0EB878FC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82"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sp>
          <p:nvSpPr>
            <p:cNvPr id="154" name="Freeform: Shape 153">
              <a:extLst>
                <a:ext uri="{FF2B5EF4-FFF2-40B4-BE49-F238E27FC236}">
                  <a16:creationId xmlns:a16="http://schemas.microsoft.com/office/drawing/2014/main" id="{210B9ECF-D859-4919-A9D6-3208548F00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31"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55" name="Freeform: Shape 154">
              <a:extLst>
                <a:ext uri="{FF2B5EF4-FFF2-40B4-BE49-F238E27FC236}">
                  <a16:creationId xmlns:a16="http://schemas.microsoft.com/office/drawing/2014/main" id="{4FBC31D4-7E98-452C-8A87-822DE0432C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481374"/>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56" name="Freeform: Shape 155">
              <a:extLst>
                <a:ext uri="{FF2B5EF4-FFF2-40B4-BE49-F238E27FC236}">
                  <a16:creationId xmlns:a16="http://schemas.microsoft.com/office/drawing/2014/main" id="{E302346C-F328-435B-87ED-447C6F8542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57" name="Freeform: Shape 156">
              <a:extLst>
                <a:ext uri="{FF2B5EF4-FFF2-40B4-BE49-F238E27FC236}">
                  <a16:creationId xmlns:a16="http://schemas.microsoft.com/office/drawing/2014/main" id="{B94F507E-9E94-432E-AE8A-A6CB2C5D05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481374"/>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endParaRPr lang="en-US" dirty="0"/>
            </a:p>
          </p:txBody>
        </p:sp>
        <p:sp>
          <p:nvSpPr>
            <p:cNvPr id="158" name="Freeform: Shape 157">
              <a:extLst>
                <a:ext uri="{FF2B5EF4-FFF2-40B4-BE49-F238E27FC236}">
                  <a16:creationId xmlns:a16="http://schemas.microsoft.com/office/drawing/2014/main" id="{1FFAC4F0-FD7F-4943-B60E-E276F8B23F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59" name="Freeform: Shape 158">
              <a:extLst>
                <a:ext uri="{FF2B5EF4-FFF2-40B4-BE49-F238E27FC236}">
                  <a16:creationId xmlns:a16="http://schemas.microsoft.com/office/drawing/2014/main" id="{A8A5D871-92FD-43C3-BF94-0B524FA7D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endParaRPr lang="en-US" dirty="0"/>
            </a:p>
          </p:txBody>
        </p:sp>
        <p:sp>
          <p:nvSpPr>
            <p:cNvPr id="160" name="Freeform: Shape 159">
              <a:extLst>
                <a:ext uri="{FF2B5EF4-FFF2-40B4-BE49-F238E27FC236}">
                  <a16:creationId xmlns:a16="http://schemas.microsoft.com/office/drawing/2014/main" id="{6A79A241-1665-453E-ADD4-18892D4F85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48137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161" name="Freeform: Shape 160">
              <a:extLst>
                <a:ext uri="{FF2B5EF4-FFF2-40B4-BE49-F238E27FC236}">
                  <a16:creationId xmlns:a16="http://schemas.microsoft.com/office/drawing/2014/main" id="{81EABE18-4189-4E07-93C9-9B76673E3E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4062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62" name="Freeform: Shape 161">
              <a:extLst>
                <a:ext uri="{FF2B5EF4-FFF2-40B4-BE49-F238E27FC236}">
                  <a16:creationId xmlns:a16="http://schemas.microsoft.com/office/drawing/2014/main" id="{B658A0EE-6F09-4EF7-B5E7-F23A556BD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4062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63" name="Freeform: Shape 162">
              <a:extLst>
                <a:ext uri="{FF2B5EF4-FFF2-40B4-BE49-F238E27FC236}">
                  <a16:creationId xmlns:a16="http://schemas.microsoft.com/office/drawing/2014/main" id="{15EB019C-C95B-4DE3-BD17-DC20F8007A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406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164" name="Freeform: Shape 163">
              <a:extLst>
                <a:ext uri="{FF2B5EF4-FFF2-40B4-BE49-F238E27FC236}">
                  <a16:creationId xmlns:a16="http://schemas.microsoft.com/office/drawing/2014/main" id="{2948B3ED-79C1-47C8-B712-0BFB5536C3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406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65" name="Freeform: Shape 164">
              <a:extLst>
                <a:ext uri="{FF2B5EF4-FFF2-40B4-BE49-F238E27FC236}">
                  <a16:creationId xmlns:a16="http://schemas.microsoft.com/office/drawing/2014/main" id="{13387DB9-900B-422D-90F7-C5C7EB5D59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406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166" name="Freeform: Shape 165">
              <a:extLst>
                <a:ext uri="{FF2B5EF4-FFF2-40B4-BE49-F238E27FC236}">
                  <a16:creationId xmlns:a16="http://schemas.microsoft.com/office/drawing/2014/main" id="{48FDCCF3-E6D6-4CD0-9D47-02FE785C7A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40631"/>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sp>
          <p:nvSpPr>
            <p:cNvPr id="167" name="Freeform: Shape 166">
              <a:extLst>
                <a:ext uri="{FF2B5EF4-FFF2-40B4-BE49-F238E27FC236}">
                  <a16:creationId xmlns:a16="http://schemas.microsoft.com/office/drawing/2014/main" id="{BC14E8F6-33F6-47CE-9A24-EA71D71496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997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68" name="Freeform: Shape 167">
              <a:extLst>
                <a:ext uri="{FF2B5EF4-FFF2-40B4-BE49-F238E27FC236}">
                  <a16:creationId xmlns:a16="http://schemas.microsoft.com/office/drawing/2014/main" id="{F78CC38F-63FC-4552-B17B-8D79D3C8F8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69" name="Freeform: Shape 168">
              <a:extLst>
                <a:ext uri="{FF2B5EF4-FFF2-40B4-BE49-F238E27FC236}">
                  <a16:creationId xmlns:a16="http://schemas.microsoft.com/office/drawing/2014/main" id="{89042823-A002-49CE-B03D-ED1291DC13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997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170" name="Freeform: Shape 169">
              <a:extLst>
                <a:ext uri="{FF2B5EF4-FFF2-40B4-BE49-F238E27FC236}">
                  <a16:creationId xmlns:a16="http://schemas.microsoft.com/office/drawing/2014/main" id="{96EFC6CE-198B-489B-B1EE-72CE842628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71" name="Freeform: Shape 170">
              <a:extLst>
                <a:ext uri="{FF2B5EF4-FFF2-40B4-BE49-F238E27FC236}">
                  <a16:creationId xmlns:a16="http://schemas.microsoft.com/office/drawing/2014/main" id="{49FEA23D-54D9-45D7-9325-1E2F638C9C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9978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172" name="Freeform: Shape 171">
              <a:extLst>
                <a:ext uri="{FF2B5EF4-FFF2-40B4-BE49-F238E27FC236}">
                  <a16:creationId xmlns:a16="http://schemas.microsoft.com/office/drawing/2014/main" id="{2DB04EE3-370F-49CE-BCFE-C2999C3CF2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9978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73" name="Freeform: Shape 172">
              <a:extLst>
                <a:ext uri="{FF2B5EF4-FFF2-40B4-BE49-F238E27FC236}">
                  <a16:creationId xmlns:a16="http://schemas.microsoft.com/office/drawing/2014/main" id="{8BCBCC34-797D-41A8-8AD1-7E03E1BBFF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6590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74" name="Freeform: Shape 173">
              <a:extLst>
                <a:ext uri="{FF2B5EF4-FFF2-40B4-BE49-F238E27FC236}">
                  <a16:creationId xmlns:a16="http://schemas.microsoft.com/office/drawing/2014/main" id="{AFF5C1F8-0EDE-4835-89E6-1FCB2EA395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75" name="Freeform: Shape 174">
              <a:extLst>
                <a:ext uri="{FF2B5EF4-FFF2-40B4-BE49-F238E27FC236}">
                  <a16:creationId xmlns:a16="http://schemas.microsoft.com/office/drawing/2014/main" id="{6171D504-6300-457C-AFCC-064DBB3FCC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6590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176" name="Freeform: Shape 175">
              <a:extLst>
                <a:ext uri="{FF2B5EF4-FFF2-40B4-BE49-F238E27FC236}">
                  <a16:creationId xmlns:a16="http://schemas.microsoft.com/office/drawing/2014/main" id="{62ACE739-C8C4-4495-B04C-C3AFC4481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77" name="Freeform: Shape 176">
              <a:extLst>
                <a:ext uri="{FF2B5EF4-FFF2-40B4-BE49-F238E27FC236}">
                  <a16:creationId xmlns:a16="http://schemas.microsoft.com/office/drawing/2014/main" id="{3F4771CD-CDCA-4FFE-8EF5-E42D1781E7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178" name="Freeform: Shape 177">
              <a:extLst>
                <a:ext uri="{FF2B5EF4-FFF2-40B4-BE49-F238E27FC236}">
                  <a16:creationId xmlns:a16="http://schemas.microsoft.com/office/drawing/2014/main" id="{A10C0BFE-A8F9-4E21-9DFD-37A4D26C62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79" name="Freeform: Shape 178">
              <a:extLst>
                <a:ext uri="{FF2B5EF4-FFF2-40B4-BE49-F238E27FC236}">
                  <a16:creationId xmlns:a16="http://schemas.microsoft.com/office/drawing/2014/main" id="{4D8D4EF9-4EF7-4538-A4AE-439F9335EA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7181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80" name="Freeform: Shape 179">
              <a:extLst>
                <a:ext uri="{FF2B5EF4-FFF2-40B4-BE49-F238E27FC236}">
                  <a16:creationId xmlns:a16="http://schemas.microsoft.com/office/drawing/2014/main" id="{7E0500AB-5662-43B9-95C2-2EC80CC54F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81" name="Freeform: Shape 180">
              <a:extLst>
                <a:ext uri="{FF2B5EF4-FFF2-40B4-BE49-F238E27FC236}">
                  <a16:creationId xmlns:a16="http://schemas.microsoft.com/office/drawing/2014/main" id="{984021AD-A6A2-4CDA-A953-72FBA7598B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71817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182" name="Freeform: Shape 181">
              <a:extLst>
                <a:ext uri="{FF2B5EF4-FFF2-40B4-BE49-F238E27FC236}">
                  <a16:creationId xmlns:a16="http://schemas.microsoft.com/office/drawing/2014/main" id="{FD1FBF47-CAC8-4385-9DC7-C9BB6167EA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83" name="Freeform: Shape 182">
              <a:extLst>
                <a:ext uri="{FF2B5EF4-FFF2-40B4-BE49-F238E27FC236}">
                  <a16:creationId xmlns:a16="http://schemas.microsoft.com/office/drawing/2014/main" id="{FBAEE482-005F-4288-8D66-09EA246C45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71817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184" name="Freeform: Shape 183">
              <a:extLst>
                <a:ext uri="{FF2B5EF4-FFF2-40B4-BE49-F238E27FC236}">
                  <a16:creationId xmlns:a16="http://schemas.microsoft.com/office/drawing/2014/main" id="{2C5DCF49-33DE-4AFF-818E-42F59F280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71817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85" name="Freeform: Shape 184">
              <a:extLst>
                <a:ext uri="{FF2B5EF4-FFF2-40B4-BE49-F238E27FC236}">
                  <a16:creationId xmlns:a16="http://schemas.microsoft.com/office/drawing/2014/main" id="{866903F3-208B-46D5-925B-254DC74291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2" y="3777419"/>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86" name="Freeform: Shape 185">
              <a:extLst>
                <a:ext uri="{FF2B5EF4-FFF2-40B4-BE49-F238E27FC236}">
                  <a16:creationId xmlns:a16="http://schemas.microsoft.com/office/drawing/2014/main" id="{2550D219-E342-4A38-BB89-575C1EE7AA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2" y="377741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87" name="Freeform: Shape 186">
              <a:extLst>
                <a:ext uri="{FF2B5EF4-FFF2-40B4-BE49-F238E27FC236}">
                  <a16:creationId xmlns:a16="http://schemas.microsoft.com/office/drawing/2014/main" id="{5B5485FC-95D0-4660-9594-2C9BD3B776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8" y="3777419"/>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dirty="0"/>
            </a:p>
          </p:txBody>
        </p:sp>
        <p:sp>
          <p:nvSpPr>
            <p:cNvPr id="188" name="Freeform: Shape 187">
              <a:extLst>
                <a:ext uri="{FF2B5EF4-FFF2-40B4-BE49-F238E27FC236}">
                  <a16:creationId xmlns:a16="http://schemas.microsoft.com/office/drawing/2014/main" id="{2EA358DA-C7E8-4DF8-B7D6-CC58295655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4" y="3777383"/>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89" name="Freeform: Shape 188">
              <a:extLst>
                <a:ext uri="{FF2B5EF4-FFF2-40B4-BE49-F238E27FC236}">
                  <a16:creationId xmlns:a16="http://schemas.microsoft.com/office/drawing/2014/main" id="{7990E8BB-4369-4845-8436-A6F3FE1D1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87" y="37774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dirty="0"/>
            </a:p>
          </p:txBody>
        </p:sp>
        <p:sp>
          <p:nvSpPr>
            <p:cNvPr id="190" name="Freeform: Shape 189">
              <a:extLst>
                <a:ext uri="{FF2B5EF4-FFF2-40B4-BE49-F238E27FC236}">
                  <a16:creationId xmlns:a16="http://schemas.microsoft.com/office/drawing/2014/main" id="{D6C050C5-1951-434B-A7FE-D271E73F82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grpSp>
      <p:grpSp>
        <p:nvGrpSpPr>
          <p:cNvPr id="192" name="Graphic 4">
            <a:extLst>
              <a:ext uri="{FF2B5EF4-FFF2-40B4-BE49-F238E27FC236}">
                <a16:creationId xmlns:a16="http://schemas.microsoft.com/office/drawing/2014/main" id="{773717CC-ECEE-4ABF-BA61-C59F4680177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0915" y="4748271"/>
            <a:ext cx="1330536" cy="1330521"/>
            <a:chOff x="5734037" y="3067039"/>
            <a:chExt cx="724483" cy="724489"/>
          </a:xfrm>
          <a:solidFill>
            <a:schemeClr val="bg1">
              <a:alpha val="60000"/>
            </a:schemeClr>
          </a:solidFill>
        </p:grpSpPr>
        <p:sp>
          <p:nvSpPr>
            <p:cNvPr id="193" name="Freeform: Shape 192">
              <a:extLst>
                <a:ext uri="{FF2B5EF4-FFF2-40B4-BE49-F238E27FC236}">
                  <a16:creationId xmlns:a16="http://schemas.microsoft.com/office/drawing/2014/main" id="{9A4FAE41-62DF-4B8E-BD66-8EC206E0E3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067039"/>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dirty="0"/>
            </a:p>
          </p:txBody>
        </p:sp>
        <p:sp>
          <p:nvSpPr>
            <p:cNvPr id="194" name="Freeform: Shape 193">
              <a:extLst>
                <a:ext uri="{FF2B5EF4-FFF2-40B4-BE49-F238E27FC236}">
                  <a16:creationId xmlns:a16="http://schemas.microsoft.com/office/drawing/2014/main" id="{564C7F1F-5546-40DC-A16B-C9A3E45777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195" name="Freeform: Shape 194">
              <a:extLst>
                <a:ext uri="{FF2B5EF4-FFF2-40B4-BE49-F238E27FC236}">
                  <a16:creationId xmlns:a16="http://schemas.microsoft.com/office/drawing/2014/main" id="{45583216-FC24-4B75-9703-DBEC401FF8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96" name="Freeform: Shape 195">
              <a:extLst>
                <a:ext uri="{FF2B5EF4-FFF2-40B4-BE49-F238E27FC236}">
                  <a16:creationId xmlns:a16="http://schemas.microsoft.com/office/drawing/2014/main" id="{2FD0A70D-2E7E-4048-8145-0F45EDBBCE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97" name="Freeform: Shape 196">
              <a:extLst>
                <a:ext uri="{FF2B5EF4-FFF2-40B4-BE49-F238E27FC236}">
                  <a16:creationId xmlns:a16="http://schemas.microsoft.com/office/drawing/2014/main" id="{B703C78E-D176-4455-B7B5-2DB4F418DB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98" name="Freeform: Shape 197">
              <a:extLst>
                <a:ext uri="{FF2B5EF4-FFF2-40B4-BE49-F238E27FC236}">
                  <a16:creationId xmlns:a16="http://schemas.microsoft.com/office/drawing/2014/main" id="{AD23B98E-D1FB-4BD9-BA4A-060BC8266E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199" name="Freeform: Shape 198">
              <a:extLst>
                <a:ext uri="{FF2B5EF4-FFF2-40B4-BE49-F238E27FC236}">
                  <a16:creationId xmlns:a16="http://schemas.microsoft.com/office/drawing/2014/main" id="{C1541992-EEDB-4D6B-BDA9-B66E58A17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00" name="Freeform: Shape 199">
              <a:extLst>
                <a:ext uri="{FF2B5EF4-FFF2-40B4-BE49-F238E27FC236}">
                  <a16:creationId xmlns:a16="http://schemas.microsoft.com/office/drawing/2014/main" id="{08072B3B-B852-4186-ACFE-F614251324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26284"/>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dirty="0"/>
            </a:p>
          </p:txBody>
        </p:sp>
        <p:sp>
          <p:nvSpPr>
            <p:cNvPr id="201" name="Freeform: Shape 200">
              <a:extLst>
                <a:ext uri="{FF2B5EF4-FFF2-40B4-BE49-F238E27FC236}">
                  <a16:creationId xmlns:a16="http://schemas.microsoft.com/office/drawing/2014/main" id="{7B5DD2CA-BCBA-4F3E-B472-840067686A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2628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02" name="Freeform: Shape 201">
              <a:extLst>
                <a:ext uri="{FF2B5EF4-FFF2-40B4-BE49-F238E27FC236}">
                  <a16:creationId xmlns:a16="http://schemas.microsoft.com/office/drawing/2014/main" id="{C7335DFE-05E4-4D45-B035-1D85E7648E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03" name="Freeform: Shape 202">
              <a:extLst>
                <a:ext uri="{FF2B5EF4-FFF2-40B4-BE49-F238E27FC236}">
                  <a16:creationId xmlns:a16="http://schemas.microsoft.com/office/drawing/2014/main" id="{ADCF9375-A092-491A-960D-A4DBB376C3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04" name="Freeform: Shape 203">
              <a:extLst>
                <a:ext uri="{FF2B5EF4-FFF2-40B4-BE49-F238E27FC236}">
                  <a16:creationId xmlns:a16="http://schemas.microsoft.com/office/drawing/2014/main" id="{95341599-7E99-490F-9AF8-07EAE5C8DB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05" name="Freeform: Shape 204">
              <a:extLst>
                <a:ext uri="{FF2B5EF4-FFF2-40B4-BE49-F238E27FC236}">
                  <a16:creationId xmlns:a16="http://schemas.microsoft.com/office/drawing/2014/main" id="{E1C55EB0-818A-46E6-8D53-5503100290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126284"/>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06" name="Freeform: Shape 205">
              <a:extLst>
                <a:ext uri="{FF2B5EF4-FFF2-40B4-BE49-F238E27FC236}">
                  <a16:creationId xmlns:a16="http://schemas.microsoft.com/office/drawing/2014/main" id="{319B036C-5BD8-4F3B-8935-96D50F410D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07" name="Freeform: Shape 206">
              <a:extLst>
                <a:ext uri="{FF2B5EF4-FFF2-40B4-BE49-F238E27FC236}">
                  <a16:creationId xmlns:a16="http://schemas.microsoft.com/office/drawing/2014/main" id="{A8445880-106C-4DC8-A250-D132F0D6F3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8543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208" name="Freeform: Shape 207">
              <a:extLst>
                <a:ext uri="{FF2B5EF4-FFF2-40B4-BE49-F238E27FC236}">
                  <a16:creationId xmlns:a16="http://schemas.microsoft.com/office/drawing/2014/main" id="{952AA1DD-5DBE-43CD-9B85-63C7626929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209" name="Freeform: Shape 208">
              <a:extLst>
                <a:ext uri="{FF2B5EF4-FFF2-40B4-BE49-F238E27FC236}">
                  <a16:creationId xmlns:a16="http://schemas.microsoft.com/office/drawing/2014/main" id="{2A412466-ED73-4944-83CE-224B1769C2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10" name="Freeform: Shape 209">
              <a:extLst>
                <a:ext uri="{FF2B5EF4-FFF2-40B4-BE49-F238E27FC236}">
                  <a16:creationId xmlns:a16="http://schemas.microsoft.com/office/drawing/2014/main" id="{807E195A-10DB-494C-A547-E1D0C6F616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11" name="Freeform: Shape 210">
              <a:extLst>
                <a:ext uri="{FF2B5EF4-FFF2-40B4-BE49-F238E27FC236}">
                  <a16:creationId xmlns:a16="http://schemas.microsoft.com/office/drawing/2014/main" id="{4CD4AECE-734D-4B90-984F-B2ABFA2B6F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12" name="Freeform: Shape 211">
              <a:extLst>
                <a:ext uri="{FF2B5EF4-FFF2-40B4-BE49-F238E27FC236}">
                  <a16:creationId xmlns:a16="http://schemas.microsoft.com/office/drawing/2014/main" id="{2927072E-8001-4AD1-A4C4-2EDBA3BF87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213" name="Freeform: Shape 212">
              <a:extLst>
                <a:ext uri="{FF2B5EF4-FFF2-40B4-BE49-F238E27FC236}">
                  <a16:creationId xmlns:a16="http://schemas.microsoft.com/office/drawing/2014/main" id="{499D6F50-E593-46A3-81D8-73389276B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14" name="Freeform: Shape 213">
              <a:extLst>
                <a:ext uri="{FF2B5EF4-FFF2-40B4-BE49-F238E27FC236}">
                  <a16:creationId xmlns:a16="http://schemas.microsoft.com/office/drawing/2014/main" id="{7A96E600-84B4-452B-AE40-295FC5807E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24467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215" name="Freeform: Shape 214">
              <a:extLst>
                <a:ext uri="{FF2B5EF4-FFF2-40B4-BE49-F238E27FC236}">
                  <a16:creationId xmlns:a16="http://schemas.microsoft.com/office/drawing/2014/main" id="{CBBA17AC-C1AB-4BFC-A051-457275D1D6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244677"/>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16" name="Freeform: Shape 215">
              <a:extLst>
                <a:ext uri="{FF2B5EF4-FFF2-40B4-BE49-F238E27FC236}">
                  <a16:creationId xmlns:a16="http://schemas.microsoft.com/office/drawing/2014/main" id="{488E850C-90D5-4D0F-A57D-7809327EF3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17" name="Freeform: Shape 216">
              <a:extLst>
                <a:ext uri="{FF2B5EF4-FFF2-40B4-BE49-F238E27FC236}">
                  <a16:creationId xmlns:a16="http://schemas.microsoft.com/office/drawing/2014/main" id="{9F98D808-AB13-4D8D-B4C5-9D32153462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18" name="Freeform: Shape 217">
              <a:extLst>
                <a:ext uri="{FF2B5EF4-FFF2-40B4-BE49-F238E27FC236}">
                  <a16:creationId xmlns:a16="http://schemas.microsoft.com/office/drawing/2014/main" id="{95AFFBC0-FF37-4117-86FA-21ABDA17AB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19" name="Freeform: Shape 218">
              <a:extLst>
                <a:ext uri="{FF2B5EF4-FFF2-40B4-BE49-F238E27FC236}">
                  <a16:creationId xmlns:a16="http://schemas.microsoft.com/office/drawing/2014/main" id="{ED0AC42A-17B0-4154-968C-CAE2A04C28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24467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20" name="Freeform: Shape 219">
              <a:extLst>
                <a:ext uri="{FF2B5EF4-FFF2-40B4-BE49-F238E27FC236}">
                  <a16:creationId xmlns:a16="http://schemas.microsoft.com/office/drawing/2014/main" id="{4A7A31A0-8490-4B9D-B9CC-7FF28053EB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21" name="Freeform: Shape 220">
              <a:extLst>
                <a:ext uri="{FF2B5EF4-FFF2-40B4-BE49-F238E27FC236}">
                  <a16:creationId xmlns:a16="http://schemas.microsoft.com/office/drawing/2014/main" id="{8188899C-6A74-43D8-B36C-F86B278C89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038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222" name="Freeform: Shape 221">
              <a:extLst>
                <a:ext uri="{FF2B5EF4-FFF2-40B4-BE49-F238E27FC236}">
                  <a16:creationId xmlns:a16="http://schemas.microsoft.com/office/drawing/2014/main" id="{1537EAA6-95B6-4674-A7B9-40F9AB7F59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23" name="Freeform: Shape 222">
              <a:extLst>
                <a:ext uri="{FF2B5EF4-FFF2-40B4-BE49-F238E27FC236}">
                  <a16:creationId xmlns:a16="http://schemas.microsoft.com/office/drawing/2014/main" id="{F4B29507-C08F-4764-B703-0EB33A0FAC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24" name="Freeform: Shape 223">
              <a:extLst>
                <a:ext uri="{FF2B5EF4-FFF2-40B4-BE49-F238E27FC236}">
                  <a16:creationId xmlns:a16="http://schemas.microsoft.com/office/drawing/2014/main" id="{4200E500-6A99-47FC-A30F-FA4C85DA8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25" name="Freeform: Shape 224">
              <a:extLst>
                <a:ext uri="{FF2B5EF4-FFF2-40B4-BE49-F238E27FC236}">
                  <a16:creationId xmlns:a16="http://schemas.microsoft.com/office/drawing/2014/main" id="{9558677C-76AD-451F-AEEE-C5FEE4179C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26" name="Freeform: Shape 225">
              <a:extLst>
                <a:ext uri="{FF2B5EF4-FFF2-40B4-BE49-F238E27FC236}">
                  <a16:creationId xmlns:a16="http://schemas.microsoft.com/office/drawing/2014/main" id="{79E472E5-A81A-44E7-AEBA-C3A593497B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0382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27" name="Freeform: Shape 226">
              <a:extLst>
                <a:ext uri="{FF2B5EF4-FFF2-40B4-BE49-F238E27FC236}">
                  <a16:creationId xmlns:a16="http://schemas.microsoft.com/office/drawing/2014/main" id="{5CD54F54-9E41-4635-A533-6CC6515E13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28" name="Freeform: Shape 227">
              <a:extLst>
                <a:ext uri="{FF2B5EF4-FFF2-40B4-BE49-F238E27FC236}">
                  <a16:creationId xmlns:a16="http://schemas.microsoft.com/office/drawing/2014/main" id="{B22D6F46-74C0-49D9-8CD8-BC125E973D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630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229" name="Freeform: Shape 228">
              <a:extLst>
                <a:ext uri="{FF2B5EF4-FFF2-40B4-BE49-F238E27FC236}">
                  <a16:creationId xmlns:a16="http://schemas.microsoft.com/office/drawing/2014/main" id="{C6FAA6EC-EDF6-4522-ACD8-8D4F7FF872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30" name="Freeform: Shape 229">
              <a:extLst>
                <a:ext uri="{FF2B5EF4-FFF2-40B4-BE49-F238E27FC236}">
                  <a16:creationId xmlns:a16="http://schemas.microsoft.com/office/drawing/2014/main" id="{5F8364DC-ED1A-482D-A418-7941B199CB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31" name="Freeform: Shape 230">
              <a:extLst>
                <a:ext uri="{FF2B5EF4-FFF2-40B4-BE49-F238E27FC236}">
                  <a16:creationId xmlns:a16="http://schemas.microsoft.com/office/drawing/2014/main" id="{1896D361-70A8-4528-940B-F306550F88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32" name="Freeform: Shape 231">
              <a:extLst>
                <a:ext uri="{FF2B5EF4-FFF2-40B4-BE49-F238E27FC236}">
                  <a16:creationId xmlns:a16="http://schemas.microsoft.com/office/drawing/2014/main" id="{4D1CB00A-0CE1-4E25-ADCE-9562845F54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33" name="Freeform: Shape 232">
              <a:extLst>
                <a:ext uri="{FF2B5EF4-FFF2-40B4-BE49-F238E27FC236}">
                  <a16:creationId xmlns:a16="http://schemas.microsoft.com/office/drawing/2014/main" id="{E1B6761E-B7C6-4218-B95F-F6DEC0066D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630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34" name="Freeform: Shape 233">
              <a:extLst>
                <a:ext uri="{FF2B5EF4-FFF2-40B4-BE49-F238E27FC236}">
                  <a16:creationId xmlns:a16="http://schemas.microsoft.com/office/drawing/2014/main" id="{CA081177-DAC3-4667-91A1-4CC885D4A1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35" name="Freeform: Shape 234">
              <a:extLst>
                <a:ext uri="{FF2B5EF4-FFF2-40B4-BE49-F238E27FC236}">
                  <a16:creationId xmlns:a16="http://schemas.microsoft.com/office/drawing/2014/main" id="{435007DC-BB8D-43BA-9598-AE79AA262E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2222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236" name="Freeform: Shape 235">
              <a:extLst>
                <a:ext uri="{FF2B5EF4-FFF2-40B4-BE49-F238E27FC236}">
                  <a16:creationId xmlns:a16="http://schemas.microsoft.com/office/drawing/2014/main" id="{46628B8A-02EC-44EF-B52C-5EBAFBCF9C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37" name="Freeform: Shape 236">
              <a:extLst>
                <a:ext uri="{FF2B5EF4-FFF2-40B4-BE49-F238E27FC236}">
                  <a16:creationId xmlns:a16="http://schemas.microsoft.com/office/drawing/2014/main" id="{2DACEC99-8F4C-495C-8EAA-670A3A02ED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38" name="Freeform: Shape 237">
              <a:extLst>
                <a:ext uri="{FF2B5EF4-FFF2-40B4-BE49-F238E27FC236}">
                  <a16:creationId xmlns:a16="http://schemas.microsoft.com/office/drawing/2014/main" id="{C8EFEAD4-1425-4357-9D8A-F326DABC6E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39" name="Freeform: Shape 238">
              <a:extLst>
                <a:ext uri="{FF2B5EF4-FFF2-40B4-BE49-F238E27FC236}">
                  <a16:creationId xmlns:a16="http://schemas.microsoft.com/office/drawing/2014/main" id="{FDA70E94-A082-47D4-B4F8-142AEF1DC3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40" name="Freeform: Shape 239">
              <a:extLst>
                <a:ext uri="{FF2B5EF4-FFF2-40B4-BE49-F238E27FC236}">
                  <a16:creationId xmlns:a16="http://schemas.microsoft.com/office/drawing/2014/main" id="{10E96E8A-1EEA-4F1D-8CFE-12DC9B9E7A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42222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41" name="Freeform: Shape 240">
              <a:extLst>
                <a:ext uri="{FF2B5EF4-FFF2-40B4-BE49-F238E27FC236}">
                  <a16:creationId xmlns:a16="http://schemas.microsoft.com/office/drawing/2014/main" id="{B12D7CC4-A548-4FF7-A6B2-9151CFA9E3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42" name="Freeform: Shape 241">
              <a:extLst>
                <a:ext uri="{FF2B5EF4-FFF2-40B4-BE49-F238E27FC236}">
                  <a16:creationId xmlns:a16="http://schemas.microsoft.com/office/drawing/2014/main" id="{CB3F1C68-B597-4669-87F8-C80124ABE0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43" name="Freeform: Shape 242">
              <a:extLst>
                <a:ext uri="{FF2B5EF4-FFF2-40B4-BE49-F238E27FC236}">
                  <a16:creationId xmlns:a16="http://schemas.microsoft.com/office/drawing/2014/main" id="{A57037D2-0958-4F34-815F-C8CA7F86AE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44" name="Freeform: Shape 243">
              <a:extLst>
                <a:ext uri="{FF2B5EF4-FFF2-40B4-BE49-F238E27FC236}">
                  <a16:creationId xmlns:a16="http://schemas.microsoft.com/office/drawing/2014/main" id="{30AF3969-3F11-4157-B4B9-33B1314623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067039"/>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endParaRPr lang="en-US" dirty="0"/>
            </a:p>
          </p:txBody>
        </p:sp>
        <p:sp>
          <p:nvSpPr>
            <p:cNvPr id="245" name="Freeform: Shape 244">
              <a:extLst>
                <a:ext uri="{FF2B5EF4-FFF2-40B4-BE49-F238E27FC236}">
                  <a16:creationId xmlns:a16="http://schemas.microsoft.com/office/drawing/2014/main" id="{51D613E3-18F5-4426-ADEB-DEC123E16B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46" name="Freeform: Shape 245">
              <a:extLst>
                <a:ext uri="{FF2B5EF4-FFF2-40B4-BE49-F238E27FC236}">
                  <a16:creationId xmlns:a16="http://schemas.microsoft.com/office/drawing/2014/main" id="{1DC25548-A3A9-4018-A29B-6972D353F9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endParaRPr lang="en-US" dirty="0"/>
            </a:p>
          </p:txBody>
        </p:sp>
        <p:sp>
          <p:nvSpPr>
            <p:cNvPr id="247" name="Freeform: Shape 246">
              <a:extLst>
                <a:ext uri="{FF2B5EF4-FFF2-40B4-BE49-F238E27FC236}">
                  <a16:creationId xmlns:a16="http://schemas.microsoft.com/office/drawing/2014/main" id="{7EDE6372-94D2-435D-BD43-A20072D807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248" name="Freeform: Shape 247">
              <a:extLst>
                <a:ext uri="{FF2B5EF4-FFF2-40B4-BE49-F238E27FC236}">
                  <a16:creationId xmlns:a16="http://schemas.microsoft.com/office/drawing/2014/main" id="{729575A6-77E2-4199-8F0A-27C89330A0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26281"/>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49" name="Freeform: Shape 248">
              <a:extLst>
                <a:ext uri="{FF2B5EF4-FFF2-40B4-BE49-F238E27FC236}">
                  <a16:creationId xmlns:a16="http://schemas.microsoft.com/office/drawing/2014/main" id="{12EB506D-59AD-4011-80F8-36A2BDB954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50" name="Freeform: Shape 249">
              <a:extLst>
                <a:ext uri="{FF2B5EF4-FFF2-40B4-BE49-F238E27FC236}">
                  <a16:creationId xmlns:a16="http://schemas.microsoft.com/office/drawing/2014/main" id="{92FD46FA-14EB-46A2-B4A3-ECD1F49BAC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26281"/>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dirty="0"/>
            </a:p>
          </p:txBody>
        </p:sp>
        <p:sp>
          <p:nvSpPr>
            <p:cNvPr id="251" name="Freeform: Shape 250">
              <a:extLst>
                <a:ext uri="{FF2B5EF4-FFF2-40B4-BE49-F238E27FC236}">
                  <a16:creationId xmlns:a16="http://schemas.microsoft.com/office/drawing/2014/main" id="{1CD84E07-49A9-40E3-B34C-91C156C9C6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52" name="Freeform: Shape 251">
              <a:extLst>
                <a:ext uri="{FF2B5EF4-FFF2-40B4-BE49-F238E27FC236}">
                  <a16:creationId xmlns:a16="http://schemas.microsoft.com/office/drawing/2014/main" id="{F3090306-C384-44A0-8C38-77397133BA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dirty="0"/>
            </a:p>
          </p:txBody>
        </p:sp>
        <p:sp>
          <p:nvSpPr>
            <p:cNvPr id="253" name="Freeform: Shape 252">
              <a:extLst>
                <a:ext uri="{FF2B5EF4-FFF2-40B4-BE49-F238E27FC236}">
                  <a16:creationId xmlns:a16="http://schemas.microsoft.com/office/drawing/2014/main" id="{3515E97E-31A4-4273-AB55-8EAD74CB9E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2628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54" name="Freeform: Shape 253">
              <a:extLst>
                <a:ext uri="{FF2B5EF4-FFF2-40B4-BE49-F238E27FC236}">
                  <a16:creationId xmlns:a16="http://schemas.microsoft.com/office/drawing/2014/main" id="{792F63CA-0494-43E2-A0AA-37C35C8326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8543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55" name="Freeform: Shape 254">
              <a:extLst>
                <a:ext uri="{FF2B5EF4-FFF2-40B4-BE49-F238E27FC236}">
                  <a16:creationId xmlns:a16="http://schemas.microsoft.com/office/drawing/2014/main" id="{5389A040-E4CC-4CE7-8B9F-40ECA9ACE1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56" name="Freeform: Shape 255">
              <a:extLst>
                <a:ext uri="{FF2B5EF4-FFF2-40B4-BE49-F238E27FC236}">
                  <a16:creationId xmlns:a16="http://schemas.microsoft.com/office/drawing/2014/main" id="{1BA51B23-705C-49BE-B606-8A9B623E0A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85433"/>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257" name="Freeform: Shape 256">
              <a:extLst>
                <a:ext uri="{FF2B5EF4-FFF2-40B4-BE49-F238E27FC236}">
                  <a16:creationId xmlns:a16="http://schemas.microsoft.com/office/drawing/2014/main" id="{B16EF17A-F451-4B5B-9052-33A9116E9D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58" name="Freeform: Shape 257">
              <a:extLst>
                <a:ext uri="{FF2B5EF4-FFF2-40B4-BE49-F238E27FC236}">
                  <a16:creationId xmlns:a16="http://schemas.microsoft.com/office/drawing/2014/main" id="{1B20B7D1-27D7-4E1A-A317-E9E7A105A9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259" name="Freeform: Shape 258">
              <a:extLst>
                <a:ext uri="{FF2B5EF4-FFF2-40B4-BE49-F238E27FC236}">
                  <a16:creationId xmlns:a16="http://schemas.microsoft.com/office/drawing/2014/main" id="{1E3FADAF-FD1D-45B2-A40D-EBDD536E75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85432"/>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260" name="Freeform: Shape 259">
              <a:extLst>
                <a:ext uri="{FF2B5EF4-FFF2-40B4-BE49-F238E27FC236}">
                  <a16:creationId xmlns:a16="http://schemas.microsoft.com/office/drawing/2014/main" id="{301257BA-BCE2-4479-A04F-A9DBFAF92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244676"/>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61" name="Freeform: Shape 260">
              <a:extLst>
                <a:ext uri="{FF2B5EF4-FFF2-40B4-BE49-F238E27FC236}">
                  <a16:creationId xmlns:a16="http://schemas.microsoft.com/office/drawing/2014/main" id="{619D0ABC-04D9-405A-A52F-5EEC01762A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62" name="Freeform: Shape 261">
              <a:extLst>
                <a:ext uri="{FF2B5EF4-FFF2-40B4-BE49-F238E27FC236}">
                  <a16:creationId xmlns:a16="http://schemas.microsoft.com/office/drawing/2014/main" id="{123AE5C7-608A-47A7-B7A1-55662B70BF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244676"/>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dirty="0"/>
            </a:p>
          </p:txBody>
        </p:sp>
        <p:sp>
          <p:nvSpPr>
            <p:cNvPr id="263" name="Freeform: Shape 262">
              <a:extLst>
                <a:ext uri="{FF2B5EF4-FFF2-40B4-BE49-F238E27FC236}">
                  <a16:creationId xmlns:a16="http://schemas.microsoft.com/office/drawing/2014/main" id="{957BDA1A-3081-45EB-A31E-3F98EC6DC3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64" name="Freeform: Shape 263">
              <a:extLst>
                <a:ext uri="{FF2B5EF4-FFF2-40B4-BE49-F238E27FC236}">
                  <a16:creationId xmlns:a16="http://schemas.microsoft.com/office/drawing/2014/main" id="{683DDA50-C794-4DC5-8297-CFDEB8DCB4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dirty="0"/>
            </a:p>
          </p:txBody>
        </p:sp>
        <p:sp>
          <p:nvSpPr>
            <p:cNvPr id="265" name="Freeform: Shape 264">
              <a:extLst>
                <a:ext uri="{FF2B5EF4-FFF2-40B4-BE49-F238E27FC236}">
                  <a16:creationId xmlns:a16="http://schemas.microsoft.com/office/drawing/2014/main" id="{FA42024A-A832-4635-9CE6-B968232CE8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2446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66" name="Freeform: Shape 265">
              <a:extLst>
                <a:ext uri="{FF2B5EF4-FFF2-40B4-BE49-F238E27FC236}">
                  <a16:creationId xmlns:a16="http://schemas.microsoft.com/office/drawing/2014/main" id="{564D00AA-3E68-4F56-80A0-08D5DFFB61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67" name="Freeform: Shape 266">
              <a:extLst>
                <a:ext uri="{FF2B5EF4-FFF2-40B4-BE49-F238E27FC236}">
                  <a16:creationId xmlns:a16="http://schemas.microsoft.com/office/drawing/2014/main" id="{D988A711-E3E8-4172-AFE1-60E93FF10A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68" name="Freeform: Shape 267">
              <a:extLst>
                <a:ext uri="{FF2B5EF4-FFF2-40B4-BE49-F238E27FC236}">
                  <a16:creationId xmlns:a16="http://schemas.microsoft.com/office/drawing/2014/main" id="{7A89FF34-EE34-461C-A3EF-73AC3801B9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038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269" name="Freeform: Shape 268">
              <a:extLst>
                <a:ext uri="{FF2B5EF4-FFF2-40B4-BE49-F238E27FC236}">
                  <a16:creationId xmlns:a16="http://schemas.microsoft.com/office/drawing/2014/main" id="{80D55E43-BE59-444D-B32B-9C0306A126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70" name="Freeform: Shape 269">
              <a:extLst>
                <a:ext uri="{FF2B5EF4-FFF2-40B4-BE49-F238E27FC236}">
                  <a16:creationId xmlns:a16="http://schemas.microsoft.com/office/drawing/2014/main" id="{639C823F-B16B-4DF7-BA6E-0D832AAB27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271" name="Freeform: Shape 270">
              <a:extLst>
                <a:ext uri="{FF2B5EF4-FFF2-40B4-BE49-F238E27FC236}">
                  <a16:creationId xmlns:a16="http://schemas.microsoft.com/office/drawing/2014/main" id="{2E623C08-172F-41EA-90CB-59ED0D583B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72" name="Freeform: Shape 271">
              <a:extLst>
                <a:ext uri="{FF2B5EF4-FFF2-40B4-BE49-F238E27FC236}">
                  <a16:creationId xmlns:a16="http://schemas.microsoft.com/office/drawing/2014/main" id="{94C0577F-0FF9-47D5-8C6D-FC7B4CC318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73" name="Freeform: Shape 272">
              <a:extLst>
                <a:ext uri="{FF2B5EF4-FFF2-40B4-BE49-F238E27FC236}">
                  <a16:creationId xmlns:a16="http://schemas.microsoft.com/office/drawing/2014/main" id="{30C80E9D-7909-4C52-ACAD-80FF874F99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74" name="Freeform: Shape 273">
              <a:extLst>
                <a:ext uri="{FF2B5EF4-FFF2-40B4-BE49-F238E27FC236}">
                  <a16:creationId xmlns:a16="http://schemas.microsoft.com/office/drawing/2014/main" id="{2B9598CE-4E74-4A54-BAB8-59379D2114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63072"/>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dirty="0"/>
            </a:p>
          </p:txBody>
        </p:sp>
        <p:sp>
          <p:nvSpPr>
            <p:cNvPr id="275" name="Freeform: Shape 274">
              <a:extLst>
                <a:ext uri="{FF2B5EF4-FFF2-40B4-BE49-F238E27FC236}">
                  <a16:creationId xmlns:a16="http://schemas.microsoft.com/office/drawing/2014/main" id="{E7188EAA-47E1-4B73-8682-C74A0421BE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76" name="Freeform: Shape 275">
              <a:extLst>
                <a:ext uri="{FF2B5EF4-FFF2-40B4-BE49-F238E27FC236}">
                  <a16:creationId xmlns:a16="http://schemas.microsoft.com/office/drawing/2014/main" id="{36900E8B-61F2-411F-B29F-A9CDC6E811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dirty="0"/>
            </a:p>
          </p:txBody>
        </p:sp>
        <p:sp>
          <p:nvSpPr>
            <p:cNvPr id="277" name="Freeform: Shape 276">
              <a:extLst>
                <a:ext uri="{FF2B5EF4-FFF2-40B4-BE49-F238E27FC236}">
                  <a16:creationId xmlns:a16="http://schemas.microsoft.com/office/drawing/2014/main" id="{0A25598A-334A-487D-9604-4753EAE81E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630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78" name="Freeform: Shape 277">
              <a:extLst>
                <a:ext uri="{FF2B5EF4-FFF2-40B4-BE49-F238E27FC236}">
                  <a16:creationId xmlns:a16="http://schemas.microsoft.com/office/drawing/2014/main" id="{C8DBE472-045A-491C-AB7C-4153EE2B00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79" name="Freeform: Shape 278">
              <a:extLst>
                <a:ext uri="{FF2B5EF4-FFF2-40B4-BE49-F238E27FC236}">
                  <a16:creationId xmlns:a16="http://schemas.microsoft.com/office/drawing/2014/main" id="{2F6DD374-5D5F-48BB-8135-8F37EE2C23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80" name="Freeform: Shape 279">
              <a:extLst>
                <a:ext uri="{FF2B5EF4-FFF2-40B4-BE49-F238E27FC236}">
                  <a16:creationId xmlns:a16="http://schemas.microsoft.com/office/drawing/2014/main" id="{386B8A5A-00D0-4291-937B-931B3F19CD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422225"/>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281" name="Freeform: Shape 280">
              <a:extLst>
                <a:ext uri="{FF2B5EF4-FFF2-40B4-BE49-F238E27FC236}">
                  <a16:creationId xmlns:a16="http://schemas.microsoft.com/office/drawing/2014/main" id="{89C10BFA-8067-495D-810E-1F4085F7B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82" name="Freeform: Shape 281">
              <a:extLst>
                <a:ext uri="{FF2B5EF4-FFF2-40B4-BE49-F238E27FC236}">
                  <a16:creationId xmlns:a16="http://schemas.microsoft.com/office/drawing/2014/main" id="{51F94E69-8294-4AB3-A457-3BD4ACF085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283" name="Freeform: Shape 282">
              <a:extLst>
                <a:ext uri="{FF2B5EF4-FFF2-40B4-BE49-F238E27FC236}">
                  <a16:creationId xmlns:a16="http://schemas.microsoft.com/office/drawing/2014/main" id="{AD2859C5-45C5-4EE2-8272-0FA7A02353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4222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84" name="Freeform: Shape 283">
              <a:extLst>
                <a:ext uri="{FF2B5EF4-FFF2-40B4-BE49-F238E27FC236}">
                  <a16:creationId xmlns:a16="http://schemas.microsoft.com/office/drawing/2014/main" id="{14AFB321-1B9D-41AF-9686-8C689A3F4B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81374"/>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dirty="0"/>
            </a:p>
          </p:txBody>
        </p:sp>
        <p:sp>
          <p:nvSpPr>
            <p:cNvPr id="285" name="Freeform: Shape 284">
              <a:extLst>
                <a:ext uri="{FF2B5EF4-FFF2-40B4-BE49-F238E27FC236}">
                  <a16:creationId xmlns:a16="http://schemas.microsoft.com/office/drawing/2014/main" id="{5C4403F4-D893-4E4C-8DFE-E79AE6A62A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286" name="Freeform: Shape 285">
              <a:extLst>
                <a:ext uri="{FF2B5EF4-FFF2-40B4-BE49-F238E27FC236}">
                  <a16:creationId xmlns:a16="http://schemas.microsoft.com/office/drawing/2014/main" id="{BA894316-677B-4B51-AF19-0D3FAF96A7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87" name="Freeform: Shape 286">
              <a:extLst>
                <a:ext uri="{FF2B5EF4-FFF2-40B4-BE49-F238E27FC236}">
                  <a16:creationId xmlns:a16="http://schemas.microsoft.com/office/drawing/2014/main" id="{07FDE9AD-8F5A-44B0-AC7E-30148150D0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88" name="Freeform: Shape 287">
              <a:extLst>
                <a:ext uri="{FF2B5EF4-FFF2-40B4-BE49-F238E27FC236}">
                  <a16:creationId xmlns:a16="http://schemas.microsoft.com/office/drawing/2014/main" id="{A4D0E6BA-489D-4EA4-994E-225F7D078B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89" name="Freeform: Shape 288">
              <a:extLst>
                <a:ext uri="{FF2B5EF4-FFF2-40B4-BE49-F238E27FC236}">
                  <a16:creationId xmlns:a16="http://schemas.microsoft.com/office/drawing/2014/main" id="{7EDFBCCB-EC92-4860-BBDB-2EC6355FEE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290" name="Freeform: Shape 289">
              <a:extLst>
                <a:ext uri="{FF2B5EF4-FFF2-40B4-BE49-F238E27FC236}">
                  <a16:creationId xmlns:a16="http://schemas.microsoft.com/office/drawing/2014/main" id="{459DBA8E-2EB0-4C51-A161-2C595B89D4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91" name="Freeform: Shape 290">
              <a:extLst>
                <a:ext uri="{FF2B5EF4-FFF2-40B4-BE49-F238E27FC236}">
                  <a16:creationId xmlns:a16="http://schemas.microsoft.com/office/drawing/2014/main" id="{FB1BA285-9A95-49B7-A098-F38400D92B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4062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292" name="Freeform: Shape 291">
              <a:extLst>
                <a:ext uri="{FF2B5EF4-FFF2-40B4-BE49-F238E27FC236}">
                  <a16:creationId xmlns:a16="http://schemas.microsoft.com/office/drawing/2014/main" id="{D29C405E-90F5-4AB5-8B5F-3CA2F1815A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sp>
          <p:nvSpPr>
            <p:cNvPr id="293" name="Freeform: Shape 292">
              <a:extLst>
                <a:ext uri="{FF2B5EF4-FFF2-40B4-BE49-F238E27FC236}">
                  <a16:creationId xmlns:a16="http://schemas.microsoft.com/office/drawing/2014/main" id="{F7214FFD-3321-412F-9CA5-4BC6E874F9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94" name="Freeform: Shape 293">
              <a:extLst>
                <a:ext uri="{FF2B5EF4-FFF2-40B4-BE49-F238E27FC236}">
                  <a16:creationId xmlns:a16="http://schemas.microsoft.com/office/drawing/2014/main" id="{5F16C3D8-64A1-443D-92A7-EA97518A63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95" name="Freeform: Shape 294">
              <a:extLst>
                <a:ext uri="{FF2B5EF4-FFF2-40B4-BE49-F238E27FC236}">
                  <a16:creationId xmlns:a16="http://schemas.microsoft.com/office/drawing/2014/main" id="{7E4EFAB9-436A-4B6B-A16B-8DA3F614A8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96" name="Freeform: Shape 295">
              <a:extLst>
                <a:ext uri="{FF2B5EF4-FFF2-40B4-BE49-F238E27FC236}">
                  <a16:creationId xmlns:a16="http://schemas.microsoft.com/office/drawing/2014/main" id="{037DDFC3-D7A5-443D-8417-D723296DA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sp>
          <p:nvSpPr>
            <p:cNvPr id="297" name="Freeform: Shape 296">
              <a:extLst>
                <a:ext uri="{FF2B5EF4-FFF2-40B4-BE49-F238E27FC236}">
                  <a16:creationId xmlns:a16="http://schemas.microsoft.com/office/drawing/2014/main" id="{253AC142-F4B4-47E8-BBEE-F7D0F8547F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98" name="Freeform: Shape 297">
              <a:extLst>
                <a:ext uri="{FF2B5EF4-FFF2-40B4-BE49-F238E27FC236}">
                  <a16:creationId xmlns:a16="http://schemas.microsoft.com/office/drawing/2014/main" id="{890AAA82-94E2-41D0-AE92-9C87195CCB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9977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299" name="Freeform: Shape 298">
              <a:extLst>
                <a:ext uri="{FF2B5EF4-FFF2-40B4-BE49-F238E27FC236}">
                  <a16:creationId xmlns:a16="http://schemas.microsoft.com/office/drawing/2014/main" id="{FD33B856-EF4E-40FC-BDA0-9E26203D03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9977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00" name="Freeform: Shape 299">
              <a:extLst>
                <a:ext uri="{FF2B5EF4-FFF2-40B4-BE49-F238E27FC236}">
                  <a16:creationId xmlns:a16="http://schemas.microsoft.com/office/drawing/2014/main" id="{24AEBF58-C8A2-4D00-9AFB-B5012AEA36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01" name="Freeform: Shape 300">
              <a:extLst>
                <a:ext uri="{FF2B5EF4-FFF2-40B4-BE49-F238E27FC236}">
                  <a16:creationId xmlns:a16="http://schemas.microsoft.com/office/drawing/2014/main" id="{21270E55-4211-4529-BDC3-29B80BDF50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02" name="Freeform: Shape 301">
              <a:extLst>
                <a:ext uri="{FF2B5EF4-FFF2-40B4-BE49-F238E27FC236}">
                  <a16:creationId xmlns:a16="http://schemas.microsoft.com/office/drawing/2014/main" id="{16DD7E91-EFBB-4DD7-B30F-4A13C20BED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03" name="Freeform: Shape 302">
              <a:extLst>
                <a:ext uri="{FF2B5EF4-FFF2-40B4-BE49-F238E27FC236}">
                  <a16:creationId xmlns:a16="http://schemas.microsoft.com/office/drawing/2014/main" id="{96260F31-66FB-4E2C-801E-701C2B859A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599770"/>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04" name="Freeform: Shape 303">
              <a:extLst>
                <a:ext uri="{FF2B5EF4-FFF2-40B4-BE49-F238E27FC236}">
                  <a16:creationId xmlns:a16="http://schemas.microsoft.com/office/drawing/2014/main" id="{B5FEE1C9-3961-4400-AD3E-B5AD93A474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05" name="Freeform: Shape 304">
              <a:extLst>
                <a:ext uri="{FF2B5EF4-FFF2-40B4-BE49-F238E27FC236}">
                  <a16:creationId xmlns:a16="http://schemas.microsoft.com/office/drawing/2014/main" id="{34E1BE05-269F-4A13-99FE-2A973A0E77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7" y="365901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306" name="Freeform: Shape 305">
              <a:extLst>
                <a:ext uri="{FF2B5EF4-FFF2-40B4-BE49-F238E27FC236}">
                  <a16:creationId xmlns:a16="http://schemas.microsoft.com/office/drawing/2014/main" id="{2D591FBD-65C6-46C4-AF19-875D652DCF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2" y="365901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07" name="Freeform: Shape 306">
              <a:extLst>
                <a:ext uri="{FF2B5EF4-FFF2-40B4-BE49-F238E27FC236}">
                  <a16:creationId xmlns:a16="http://schemas.microsoft.com/office/drawing/2014/main" id="{85F7E635-CB45-4346-BBFB-10FF0576AF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2"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08" name="Freeform: Shape 307">
              <a:extLst>
                <a:ext uri="{FF2B5EF4-FFF2-40B4-BE49-F238E27FC236}">
                  <a16:creationId xmlns:a16="http://schemas.microsoft.com/office/drawing/2014/main" id="{3BDAC885-F0B3-4D66-8587-4384652983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09" name="Freeform: Shape 308">
              <a:extLst>
                <a:ext uri="{FF2B5EF4-FFF2-40B4-BE49-F238E27FC236}">
                  <a16:creationId xmlns:a16="http://schemas.microsoft.com/office/drawing/2014/main" id="{3427A7E1-71C9-42CC-9CAF-53642DC4D0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10" name="Freeform: Shape 309">
              <a:extLst>
                <a:ext uri="{FF2B5EF4-FFF2-40B4-BE49-F238E27FC236}">
                  <a16:creationId xmlns:a16="http://schemas.microsoft.com/office/drawing/2014/main" id="{20BF60C4-2E5D-473E-96B6-D22BB8536F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65901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11" name="Freeform: Shape 310">
              <a:extLst>
                <a:ext uri="{FF2B5EF4-FFF2-40B4-BE49-F238E27FC236}">
                  <a16:creationId xmlns:a16="http://schemas.microsoft.com/office/drawing/2014/main" id="{C4703732-1088-4448-ACC0-D8BD901B2C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12" name="Freeform: Shape 311">
              <a:extLst>
                <a:ext uri="{FF2B5EF4-FFF2-40B4-BE49-F238E27FC236}">
                  <a16:creationId xmlns:a16="http://schemas.microsoft.com/office/drawing/2014/main" id="{6777D706-23BF-4962-98D3-D5AE7DF4EC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9" y="371816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313" name="Freeform: Shape 312">
              <a:extLst>
                <a:ext uri="{FF2B5EF4-FFF2-40B4-BE49-F238E27FC236}">
                  <a16:creationId xmlns:a16="http://schemas.microsoft.com/office/drawing/2014/main" id="{783FF777-4C59-44D0-9441-2B40E0A70E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4" y="371816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14" name="Freeform: Shape 313">
              <a:extLst>
                <a:ext uri="{FF2B5EF4-FFF2-40B4-BE49-F238E27FC236}">
                  <a16:creationId xmlns:a16="http://schemas.microsoft.com/office/drawing/2014/main" id="{2037F33C-65F4-44B6-9CB2-D32D1552C6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4"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15" name="Freeform: Shape 314">
              <a:extLst>
                <a:ext uri="{FF2B5EF4-FFF2-40B4-BE49-F238E27FC236}">
                  <a16:creationId xmlns:a16="http://schemas.microsoft.com/office/drawing/2014/main" id="{E73BA403-F3FD-4D76-A516-5698375D64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16" name="Freeform: Shape 315">
              <a:extLst>
                <a:ext uri="{FF2B5EF4-FFF2-40B4-BE49-F238E27FC236}">
                  <a16:creationId xmlns:a16="http://schemas.microsoft.com/office/drawing/2014/main" id="{0AF0D29B-415A-4327-A4B4-B5DC8F0AC0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17" name="Freeform: Shape 316">
              <a:extLst>
                <a:ext uri="{FF2B5EF4-FFF2-40B4-BE49-F238E27FC236}">
                  <a16:creationId xmlns:a16="http://schemas.microsoft.com/office/drawing/2014/main" id="{374A9388-F55E-4F94-817D-5BFF0B59E7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71816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18" name="Freeform: Shape 317">
              <a:extLst>
                <a:ext uri="{FF2B5EF4-FFF2-40B4-BE49-F238E27FC236}">
                  <a16:creationId xmlns:a16="http://schemas.microsoft.com/office/drawing/2014/main" id="{30C52183-F223-4E0A-B713-C91589CEB8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5"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19" name="Freeform: Shape 318">
              <a:extLst>
                <a:ext uri="{FF2B5EF4-FFF2-40B4-BE49-F238E27FC236}">
                  <a16:creationId xmlns:a16="http://schemas.microsoft.com/office/drawing/2014/main" id="{A6BEE030-DC6B-4CB1-A01B-95CC825525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40" y="377741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320" name="Freeform: Shape 319">
              <a:extLst>
                <a:ext uri="{FF2B5EF4-FFF2-40B4-BE49-F238E27FC236}">
                  <a16:creationId xmlns:a16="http://schemas.microsoft.com/office/drawing/2014/main" id="{2D41CF67-37BB-443C-85CF-2A05174FD4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5"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sp>
          <p:nvSpPr>
            <p:cNvPr id="321" name="Freeform: Shape 320">
              <a:extLst>
                <a:ext uri="{FF2B5EF4-FFF2-40B4-BE49-F238E27FC236}">
                  <a16:creationId xmlns:a16="http://schemas.microsoft.com/office/drawing/2014/main" id="{65A449CF-396F-45B8-B268-6824A4E89B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6"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22" name="Freeform: Shape 321">
              <a:extLst>
                <a:ext uri="{FF2B5EF4-FFF2-40B4-BE49-F238E27FC236}">
                  <a16:creationId xmlns:a16="http://schemas.microsoft.com/office/drawing/2014/main" id="{9C20A7EF-7013-4D6C-ADD8-868A931DF2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83"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23" name="Freeform: Shape 322">
              <a:extLst>
                <a:ext uri="{FF2B5EF4-FFF2-40B4-BE49-F238E27FC236}">
                  <a16:creationId xmlns:a16="http://schemas.microsoft.com/office/drawing/2014/main" id="{F787692C-3BA9-4D4D-82F8-E497797AAE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35"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24" name="Freeform: Shape 323">
              <a:extLst>
                <a:ext uri="{FF2B5EF4-FFF2-40B4-BE49-F238E27FC236}">
                  <a16:creationId xmlns:a16="http://schemas.microsoft.com/office/drawing/2014/main" id="{A6D539D6-A55E-40F5-83AC-A773405241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82"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sp>
          <p:nvSpPr>
            <p:cNvPr id="325" name="Freeform: Shape 324">
              <a:extLst>
                <a:ext uri="{FF2B5EF4-FFF2-40B4-BE49-F238E27FC236}">
                  <a16:creationId xmlns:a16="http://schemas.microsoft.com/office/drawing/2014/main" id="{D4D7922F-CA55-4202-B99F-ED303E7044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31"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26" name="Freeform: Shape 325">
              <a:extLst>
                <a:ext uri="{FF2B5EF4-FFF2-40B4-BE49-F238E27FC236}">
                  <a16:creationId xmlns:a16="http://schemas.microsoft.com/office/drawing/2014/main" id="{4120C846-A602-4B6C-9C07-11D2B0F8A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481374"/>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327" name="Freeform: Shape 326">
              <a:extLst>
                <a:ext uri="{FF2B5EF4-FFF2-40B4-BE49-F238E27FC236}">
                  <a16:creationId xmlns:a16="http://schemas.microsoft.com/office/drawing/2014/main" id="{84B5D527-4684-45F5-84CE-73642492DB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328" name="Freeform: Shape 327">
              <a:extLst>
                <a:ext uri="{FF2B5EF4-FFF2-40B4-BE49-F238E27FC236}">
                  <a16:creationId xmlns:a16="http://schemas.microsoft.com/office/drawing/2014/main" id="{FF31CF21-8169-4D45-A115-9CF8D37189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481374"/>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endParaRPr lang="en-US" dirty="0"/>
            </a:p>
          </p:txBody>
        </p:sp>
        <p:sp>
          <p:nvSpPr>
            <p:cNvPr id="329" name="Freeform: Shape 328">
              <a:extLst>
                <a:ext uri="{FF2B5EF4-FFF2-40B4-BE49-F238E27FC236}">
                  <a16:creationId xmlns:a16="http://schemas.microsoft.com/office/drawing/2014/main" id="{DA8762B9-9CD8-4676-93F5-6C9358A940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330" name="Freeform: Shape 329">
              <a:extLst>
                <a:ext uri="{FF2B5EF4-FFF2-40B4-BE49-F238E27FC236}">
                  <a16:creationId xmlns:a16="http://schemas.microsoft.com/office/drawing/2014/main" id="{A183E80A-70D1-4F52-A92D-D396648CCB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endParaRPr lang="en-US" dirty="0"/>
            </a:p>
          </p:txBody>
        </p:sp>
        <p:sp>
          <p:nvSpPr>
            <p:cNvPr id="331" name="Freeform: Shape 330">
              <a:extLst>
                <a:ext uri="{FF2B5EF4-FFF2-40B4-BE49-F238E27FC236}">
                  <a16:creationId xmlns:a16="http://schemas.microsoft.com/office/drawing/2014/main" id="{83FBB0F7-E17E-4890-9B66-3625BA1468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48137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332" name="Freeform: Shape 331">
              <a:extLst>
                <a:ext uri="{FF2B5EF4-FFF2-40B4-BE49-F238E27FC236}">
                  <a16:creationId xmlns:a16="http://schemas.microsoft.com/office/drawing/2014/main" id="{708E7BF1-2D4D-44AB-A5CC-0ED91B8462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4062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33" name="Freeform: Shape 332">
              <a:extLst>
                <a:ext uri="{FF2B5EF4-FFF2-40B4-BE49-F238E27FC236}">
                  <a16:creationId xmlns:a16="http://schemas.microsoft.com/office/drawing/2014/main" id="{4B468C4E-6F63-4172-AE1F-8965744DBC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4062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34" name="Freeform: Shape 333">
              <a:extLst>
                <a:ext uri="{FF2B5EF4-FFF2-40B4-BE49-F238E27FC236}">
                  <a16:creationId xmlns:a16="http://schemas.microsoft.com/office/drawing/2014/main" id="{974C7149-F567-4D55-8F48-511DCF3A81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406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335" name="Freeform: Shape 334">
              <a:extLst>
                <a:ext uri="{FF2B5EF4-FFF2-40B4-BE49-F238E27FC236}">
                  <a16:creationId xmlns:a16="http://schemas.microsoft.com/office/drawing/2014/main" id="{54A551FA-7E10-4D28-9A10-B9A06C0780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406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36" name="Freeform: Shape 335">
              <a:extLst>
                <a:ext uri="{FF2B5EF4-FFF2-40B4-BE49-F238E27FC236}">
                  <a16:creationId xmlns:a16="http://schemas.microsoft.com/office/drawing/2014/main" id="{1D04F3C0-CE2C-4B8D-A5BD-0E994FD8D9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406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337" name="Freeform: Shape 336">
              <a:extLst>
                <a:ext uri="{FF2B5EF4-FFF2-40B4-BE49-F238E27FC236}">
                  <a16:creationId xmlns:a16="http://schemas.microsoft.com/office/drawing/2014/main" id="{D2EA9230-DD52-48A9-B268-56744EA506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40631"/>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sp>
          <p:nvSpPr>
            <p:cNvPr id="338" name="Freeform: Shape 337">
              <a:extLst>
                <a:ext uri="{FF2B5EF4-FFF2-40B4-BE49-F238E27FC236}">
                  <a16:creationId xmlns:a16="http://schemas.microsoft.com/office/drawing/2014/main" id="{043A05F5-A8CF-4D01-AF12-95D1ECAE46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997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39" name="Freeform: Shape 338">
              <a:extLst>
                <a:ext uri="{FF2B5EF4-FFF2-40B4-BE49-F238E27FC236}">
                  <a16:creationId xmlns:a16="http://schemas.microsoft.com/office/drawing/2014/main" id="{1F47C6BC-BD1A-4291-B018-05E5A72E4B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40" name="Freeform: Shape 339">
              <a:extLst>
                <a:ext uri="{FF2B5EF4-FFF2-40B4-BE49-F238E27FC236}">
                  <a16:creationId xmlns:a16="http://schemas.microsoft.com/office/drawing/2014/main" id="{E5B89844-FD17-4048-A3F5-35E390C6EF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997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341" name="Freeform: Shape 340">
              <a:extLst>
                <a:ext uri="{FF2B5EF4-FFF2-40B4-BE49-F238E27FC236}">
                  <a16:creationId xmlns:a16="http://schemas.microsoft.com/office/drawing/2014/main" id="{B5593F34-8B0E-4D34-9781-B594E2F5D7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42" name="Freeform: Shape 341">
              <a:extLst>
                <a:ext uri="{FF2B5EF4-FFF2-40B4-BE49-F238E27FC236}">
                  <a16:creationId xmlns:a16="http://schemas.microsoft.com/office/drawing/2014/main" id="{4428E4BB-2263-4D19-8254-C9B54B856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9978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343" name="Freeform: Shape 342">
              <a:extLst>
                <a:ext uri="{FF2B5EF4-FFF2-40B4-BE49-F238E27FC236}">
                  <a16:creationId xmlns:a16="http://schemas.microsoft.com/office/drawing/2014/main" id="{2366216E-6EA2-4872-8370-C5EC22520F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9978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44" name="Freeform: Shape 343">
              <a:extLst>
                <a:ext uri="{FF2B5EF4-FFF2-40B4-BE49-F238E27FC236}">
                  <a16:creationId xmlns:a16="http://schemas.microsoft.com/office/drawing/2014/main" id="{D66F8E3F-BF33-4F99-A1F0-EB5885BF2C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6590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45" name="Freeform: Shape 344">
              <a:extLst>
                <a:ext uri="{FF2B5EF4-FFF2-40B4-BE49-F238E27FC236}">
                  <a16:creationId xmlns:a16="http://schemas.microsoft.com/office/drawing/2014/main" id="{EB506747-ED9D-43EA-BD67-DF7971849E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46" name="Freeform: Shape 345">
              <a:extLst>
                <a:ext uri="{FF2B5EF4-FFF2-40B4-BE49-F238E27FC236}">
                  <a16:creationId xmlns:a16="http://schemas.microsoft.com/office/drawing/2014/main" id="{AC803CE8-FFF7-40EA-AF62-102724C324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6590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347" name="Freeform: Shape 346">
              <a:extLst>
                <a:ext uri="{FF2B5EF4-FFF2-40B4-BE49-F238E27FC236}">
                  <a16:creationId xmlns:a16="http://schemas.microsoft.com/office/drawing/2014/main" id="{7EF6FFCA-06CC-4395-AEB0-425719A42D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48" name="Freeform: Shape 347">
              <a:extLst>
                <a:ext uri="{FF2B5EF4-FFF2-40B4-BE49-F238E27FC236}">
                  <a16:creationId xmlns:a16="http://schemas.microsoft.com/office/drawing/2014/main" id="{0D95F285-AAC0-4F32-8665-2677878BD3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349" name="Freeform: Shape 348">
              <a:extLst>
                <a:ext uri="{FF2B5EF4-FFF2-40B4-BE49-F238E27FC236}">
                  <a16:creationId xmlns:a16="http://schemas.microsoft.com/office/drawing/2014/main" id="{8DFCCA2E-BF12-4D26-A5A4-A03387546A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50" name="Freeform: Shape 349">
              <a:extLst>
                <a:ext uri="{FF2B5EF4-FFF2-40B4-BE49-F238E27FC236}">
                  <a16:creationId xmlns:a16="http://schemas.microsoft.com/office/drawing/2014/main" id="{2ABEAC60-6AC3-4D6A-95F9-2E79F6BE00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7181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51" name="Freeform: Shape 350">
              <a:extLst>
                <a:ext uri="{FF2B5EF4-FFF2-40B4-BE49-F238E27FC236}">
                  <a16:creationId xmlns:a16="http://schemas.microsoft.com/office/drawing/2014/main" id="{FA6015B7-49FE-4729-B2F4-585F0F305F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52" name="Freeform: Shape 351">
              <a:extLst>
                <a:ext uri="{FF2B5EF4-FFF2-40B4-BE49-F238E27FC236}">
                  <a16:creationId xmlns:a16="http://schemas.microsoft.com/office/drawing/2014/main" id="{D611DEB1-76FE-4625-9449-88E52D15F4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71817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353" name="Freeform: Shape 352">
              <a:extLst>
                <a:ext uri="{FF2B5EF4-FFF2-40B4-BE49-F238E27FC236}">
                  <a16:creationId xmlns:a16="http://schemas.microsoft.com/office/drawing/2014/main" id="{97F031C1-1AA7-4CA7-ADD3-E0577626E1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54" name="Freeform: Shape 353">
              <a:extLst>
                <a:ext uri="{FF2B5EF4-FFF2-40B4-BE49-F238E27FC236}">
                  <a16:creationId xmlns:a16="http://schemas.microsoft.com/office/drawing/2014/main" id="{96F5D0CB-22E6-4536-8403-F42527F31F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71817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355" name="Freeform: Shape 354">
              <a:extLst>
                <a:ext uri="{FF2B5EF4-FFF2-40B4-BE49-F238E27FC236}">
                  <a16:creationId xmlns:a16="http://schemas.microsoft.com/office/drawing/2014/main" id="{A32718AB-7401-4F66-9C77-E06C3CF7CD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71817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56" name="Freeform: Shape 355">
              <a:extLst>
                <a:ext uri="{FF2B5EF4-FFF2-40B4-BE49-F238E27FC236}">
                  <a16:creationId xmlns:a16="http://schemas.microsoft.com/office/drawing/2014/main" id="{85B6B5F1-D1E4-45A3-8117-348D02D2A3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2" y="3777419"/>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57" name="Freeform: Shape 356">
              <a:extLst>
                <a:ext uri="{FF2B5EF4-FFF2-40B4-BE49-F238E27FC236}">
                  <a16:creationId xmlns:a16="http://schemas.microsoft.com/office/drawing/2014/main" id="{534869FD-184C-42DB-B9DA-293DB67E5E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2" y="377741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58" name="Freeform: Shape 357">
              <a:extLst>
                <a:ext uri="{FF2B5EF4-FFF2-40B4-BE49-F238E27FC236}">
                  <a16:creationId xmlns:a16="http://schemas.microsoft.com/office/drawing/2014/main" id="{A781504F-CAFD-4201-B288-8B4A809B43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8" y="3777419"/>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dirty="0"/>
            </a:p>
          </p:txBody>
        </p:sp>
        <p:sp>
          <p:nvSpPr>
            <p:cNvPr id="359" name="Freeform: Shape 358">
              <a:extLst>
                <a:ext uri="{FF2B5EF4-FFF2-40B4-BE49-F238E27FC236}">
                  <a16:creationId xmlns:a16="http://schemas.microsoft.com/office/drawing/2014/main" id="{D9FC8348-2BA6-4631-8AA7-D63CD898C5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4" y="3777383"/>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60" name="Freeform: Shape 359">
              <a:extLst>
                <a:ext uri="{FF2B5EF4-FFF2-40B4-BE49-F238E27FC236}">
                  <a16:creationId xmlns:a16="http://schemas.microsoft.com/office/drawing/2014/main" id="{C1AF95A2-64EA-45E2-A43B-1EBD569109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87" y="37774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dirty="0"/>
            </a:p>
          </p:txBody>
        </p:sp>
        <p:sp>
          <p:nvSpPr>
            <p:cNvPr id="361" name="Freeform: Shape 360">
              <a:extLst>
                <a:ext uri="{FF2B5EF4-FFF2-40B4-BE49-F238E27FC236}">
                  <a16:creationId xmlns:a16="http://schemas.microsoft.com/office/drawing/2014/main" id="{CFC80050-240D-434A-BFCB-DE4DA4FAFB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grpSp>
      <p:sp>
        <p:nvSpPr>
          <p:cNvPr id="4" name="TextBox 3">
            <a:extLst>
              <a:ext uri="{FF2B5EF4-FFF2-40B4-BE49-F238E27FC236}">
                <a16:creationId xmlns:a16="http://schemas.microsoft.com/office/drawing/2014/main" id="{4D2FC908-C506-D0FA-ADFF-645FA160853C}"/>
              </a:ext>
            </a:extLst>
          </p:cNvPr>
          <p:cNvSpPr txBox="1"/>
          <p:nvPr/>
        </p:nvSpPr>
        <p:spPr>
          <a:xfrm>
            <a:off x="6477270" y="1130846"/>
            <a:ext cx="4974771" cy="4351338"/>
          </a:xfrm>
          <a:prstGeom prst="rect">
            <a:avLst/>
          </a:prstGeom>
        </p:spPr>
        <p:txBody>
          <a:bodyPr vert="horz" lIns="91440" tIns="45720" rIns="91440" bIns="45720" rtlCol="0">
            <a:normAutofit/>
          </a:bodyPr>
          <a:lstStyle/>
          <a:p>
            <a:pPr marL="722630" marR="0" indent="-228600">
              <a:lnSpc>
                <a:spcPct val="90000"/>
              </a:lnSpc>
              <a:spcBef>
                <a:spcPts val="0"/>
              </a:spcBef>
              <a:spcAft>
                <a:spcPts val="0"/>
              </a:spcAft>
              <a:buFont typeface="Arial" panose="020B0604020202020204" pitchFamily="34" charset="0"/>
              <a:buChar char="•"/>
            </a:pPr>
            <a:r>
              <a:rPr lang="en-US" sz="1700" dirty="0">
                <a:solidFill>
                  <a:schemeClr val="bg1"/>
                </a:solidFill>
                <a:effectLst/>
              </a:rPr>
              <a:t>Mann, M.  4 ways a modern video surveillance system can benefit a correctional facility. (2016, September 13). Retrieved January 29, 2018, from </a:t>
            </a:r>
            <a:r>
              <a:rPr lang="en-US" sz="1700" u="sng" dirty="0">
                <a:solidFill>
                  <a:schemeClr val="bg1"/>
                </a:solidFill>
                <a:effectLst/>
                <a:hlinkClick r:id="rId2"/>
              </a:rPr>
              <a:t>https://www.correctionsone.com/products/investigation/video-surveillance/articles/220491187-4-ways-a-modern-video-surveillance-system-can-benefit-a-correctional-facility/</a:t>
            </a:r>
            <a:endParaRPr lang="en-US" sz="1700" u="sng" dirty="0">
              <a:solidFill>
                <a:schemeClr val="bg1"/>
              </a:solidFill>
              <a:effectLst/>
            </a:endParaRPr>
          </a:p>
          <a:p>
            <a:pPr marL="722630" marR="0" indent="-228600">
              <a:lnSpc>
                <a:spcPct val="90000"/>
              </a:lnSpc>
              <a:spcBef>
                <a:spcPts val="0"/>
              </a:spcBef>
              <a:spcAft>
                <a:spcPts val="0"/>
              </a:spcAft>
              <a:buFont typeface="Arial" panose="020B0604020202020204" pitchFamily="34" charset="0"/>
              <a:buChar char="•"/>
            </a:pPr>
            <a:endParaRPr lang="en-US" sz="1700" dirty="0">
              <a:solidFill>
                <a:schemeClr val="bg1"/>
              </a:solidFill>
              <a:effectLst/>
            </a:endParaRPr>
          </a:p>
          <a:p>
            <a:pPr marL="722630" marR="0" indent="-228600">
              <a:lnSpc>
                <a:spcPct val="90000"/>
              </a:lnSpc>
              <a:spcBef>
                <a:spcPts val="0"/>
              </a:spcBef>
              <a:spcAft>
                <a:spcPts val="0"/>
              </a:spcAft>
              <a:buFont typeface="Arial" panose="020B0604020202020204" pitchFamily="34" charset="0"/>
              <a:buChar char="•"/>
            </a:pPr>
            <a:r>
              <a:rPr lang="en-US" sz="1700" dirty="0">
                <a:solidFill>
                  <a:schemeClr val="bg1"/>
                </a:solidFill>
                <a:effectLst/>
              </a:rPr>
              <a:t>Bulman, P. (2009, March 27). Using Technology to Make Prisons and Jails Safer. In </a:t>
            </a:r>
            <a:r>
              <a:rPr lang="en-US" sz="1700" i="1" dirty="0">
                <a:solidFill>
                  <a:schemeClr val="bg1"/>
                </a:solidFill>
                <a:effectLst/>
              </a:rPr>
              <a:t>National Institute of Justice</a:t>
            </a:r>
            <a:r>
              <a:rPr lang="en-US" sz="1700" dirty="0">
                <a:solidFill>
                  <a:schemeClr val="bg1"/>
                </a:solidFill>
                <a:effectLst/>
              </a:rPr>
              <a:t>. Retrieved from </a:t>
            </a:r>
            <a:r>
              <a:rPr lang="en-US" sz="1700" u="sng" dirty="0">
                <a:solidFill>
                  <a:schemeClr val="bg1"/>
                </a:solidFill>
                <a:effectLst/>
                <a:hlinkClick r:id="rId3"/>
              </a:rPr>
              <a:t>https://www.nij.gov/journals/262/pages/corrections-technology.aspx</a:t>
            </a:r>
            <a:r>
              <a:rPr lang="en-US" sz="1700" dirty="0">
                <a:solidFill>
                  <a:schemeClr val="bg1"/>
                </a:solidFill>
                <a:effectLst/>
              </a:rPr>
              <a:t> </a:t>
            </a:r>
          </a:p>
          <a:p>
            <a:pPr marL="722630" marR="0" indent="-228600">
              <a:lnSpc>
                <a:spcPct val="90000"/>
              </a:lnSpc>
              <a:spcBef>
                <a:spcPts val="0"/>
              </a:spcBef>
              <a:spcAft>
                <a:spcPts val="1000"/>
              </a:spcAft>
              <a:buFont typeface="Arial" panose="020B0604020202020204" pitchFamily="34" charset="0"/>
              <a:buChar char="•"/>
            </a:pPr>
            <a:r>
              <a:rPr lang="en-US" sz="1700" dirty="0">
                <a:solidFill>
                  <a:schemeClr val="bg1"/>
                </a:solidFill>
                <a:effectLst/>
              </a:rPr>
              <a:t> </a:t>
            </a:r>
          </a:p>
          <a:p>
            <a:pPr indent="-228600">
              <a:lnSpc>
                <a:spcPct val="90000"/>
              </a:lnSpc>
              <a:buFont typeface="Arial" panose="020B0604020202020204" pitchFamily="34" charset="0"/>
              <a:buChar char="•"/>
            </a:pPr>
            <a:endParaRPr lang="en-US" sz="1700" dirty="0">
              <a:solidFill>
                <a:schemeClr val="bg1"/>
              </a:solidFill>
            </a:endParaRPr>
          </a:p>
        </p:txBody>
      </p:sp>
      <p:sp>
        <p:nvSpPr>
          <p:cNvPr id="362" name="TextBox 361">
            <a:extLst>
              <a:ext uri="{FF2B5EF4-FFF2-40B4-BE49-F238E27FC236}">
                <a16:creationId xmlns:a16="http://schemas.microsoft.com/office/drawing/2014/main" id="{85517CF1-86DC-321F-CF31-D09FC570C8CA}"/>
              </a:ext>
            </a:extLst>
          </p:cNvPr>
          <p:cNvSpPr txBox="1"/>
          <p:nvPr/>
        </p:nvSpPr>
        <p:spPr>
          <a:xfrm>
            <a:off x="867405" y="2822129"/>
            <a:ext cx="4683260" cy="1006429"/>
          </a:xfrm>
          <a:prstGeom prst="rect">
            <a:avLst/>
          </a:prstGeom>
          <a:noFill/>
        </p:spPr>
        <p:txBody>
          <a:bodyPr wrap="square">
            <a:spAutoFit/>
          </a:bodyPr>
          <a:lstStyle/>
          <a:p>
            <a:pPr algn="ctr">
              <a:lnSpc>
                <a:spcPct val="90000"/>
              </a:lnSpc>
            </a:pPr>
            <a:r>
              <a:rPr lang="en-US" sz="6600" dirty="0">
                <a:solidFill>
                  <a:schemeClr val="bg1"/>
                </a:solidFill>
              </a:rPr>
              <a:t>References </a:t>
            </a:r>
          </a:p>
        </p:txBody>
      </p:sp>
    </p:spTree>
    <p:extLst>
      <p:ext uri="{BB962C8B-B14F-4D97-AF65-F5344CB8AC3E}">
        <p14:creationId xmlns:p14="http://schemas.microsoft.com/office/powerpoint/2010/main" val="2514606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2241</TotalTime>
  <Words>481</Words>
  <Application>Microsoft Office PowerPoint</Application>
  <PresentationFormat>Widescreen</PresentationFormat>
  <Paragraphs>28</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Calibri Light</vt:lpstr>
      <vt:lpstr>Open Sans</vt:lpstr>
      <vt:lpstr>Office Theme</vt:lpstr>
      <vt:lpstr> Lorraine Logan Information System CRJU145 Portfolio Project </vt:lpstr>
      <vt:lpstr> INTRODUCTION     </vt:lpstr>
      <vt:lpstr>  ADVANTAGES    </vt:lpstr>
      <vt:lpstr>PowerPoint Presentation</vt:lpstr>
      <vt:lpstr>   ETHICAL ISSUES     </vt:lpstr>
      <vt:lpstr>   CONCLUSION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Lorraine Logan Information System CRJU145 Portfolio Project</dc:title>
  <dc:creator>Lorraine Logan</dc:creator>
  <cp:lastModifiedBy>Lorraine Logan</cp:lastModifiedBy>
  <cp:revision>7</cp:revision>
  <dcterms:created xsi:type="dcterms:W3CDTF">2022-07-02T14:54:39Z</dcterms:created>
  <dcterms:modified xsi:type="dcterms:W3CDTF">2022-07-23T15:31:23Z</dcterms:modified>
</cp:coreProperties>
</file>