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2" r:id="rId1"/>
  </p:sldMasterIdLst>
  <p:notesMasterIdLst>
    <p:notesMasterId r:id="rId17"/>
  </p:notesMasterIdLst>
  <p:sldIdLst>
    <p:sldId id="256" r:id="rId2"/>
    <p:sldId id="258" r:id="rId3"/>
    <p:sldId id="261" r:id="rId4"/>
    <p:sldId id="260" r:id="rId5"/>
    <p:sldId id="262" r:id="rId6"/>
    <p:sldId id="263" r:id="rId7"/>
    <p:sldId id="264" r:id="rId8"/>
    <p:sldId id="265" r:id="rId9"/>
    <p:sldId id="266" r:id="rId10"/>
    <p:sldId id="267" r:id="rId11"/>
    <p:sldId id="268" r:id="rId12"/>
    <p:sldId id="269" r:id="rId13"/>
    <p:sldId id="270" r:id="rId14"/>
    <p:sldId id="271" r:id="rId15"/>
    <p:sldId id="25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dewaters.dennis" initials="ro" lastIdx="12" clrIdx="0">
    <p:extLst>
      <p:ext uri="{19B8F6BF-5375-455C-9EA6-DF929625EA0E}">
        <p15:presenceInfo xmlns:p15="http://schemas.microsoft.com/office/powerpoint/2012/main" userId="S::b00327289@bryantstratton.edu::6b50457f-6748-4682-94e2-ac4fa07dd7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632"/>
    <p:restoredTop sz="58916"/>
  </p:normalViewPr>
  <p:slideViewPr>
    <p:cSldViewPr snapToGrid="0">
      <p:cViewPr varScale="1">
        <p:scale>
          <a:sx n="72" d="100"/>
          <a:sy n="72" d="100"/>
        </p:scale>
        <p:origin x="2064"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p:scale>
          <a:sx n="95" d="100"/>
          <a:sy n="95" d="100"/>
        </p:scale>
        <p:origin x="816"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BD5E86-D065-4194-A591-521D43F6F118}" type="doc">
      <dgm:prSet loTypeId="urn:microsoft.com/office/officeart/2005/8/layout/vList5" loCatId="list" qsTypeId="urn:microsoft.com/office/officeart/2005/8/quickstyle/simple1" qsCatId="simple" csTypeId="urn:microsoft.com/office/officeart/2005/8/colors/colorful5" csCatId="colorful"/>
      <dgm:spPr/>
      <dgm:t>
        <a:bodyPr/>
        <a:lstStyle/>
        <a:p>
          <a:endParaRPr lang="en-US"/>
        </a:p>
      </dgm:t>
    </dgm:pt>
    <dgm:pt modelId="{7AE1DA5F-A6B2-4A29-81C8-9FD60A692034}">
      <dgm:prSet/>
      <dgm:spPr/>
      <dgm:t>
        <a:bodyPr/>
        <a:lstStyle/>
        <a:p>
          <a:r>
            <a:rPr lang="en-US"/>
            <a:t>Network Address</a:t>
          </a:r>
          <a:r>
            <a:rPr lang="en-US">
              <a:latin typeface="Posterama"/>
            </a:rPr>
            <a:t>:192.168.180.0</a:t>
          </a:r>
          <a:endParaRPr lang="en-US"/>
        </a:p>
      </dgm:t>
    </dgm:pt>
    <dgm:pt modelId="{11421247-4D08-4A80-8037-84D34D8A85B6}" type="parTrans" cxnId="{FBDEB12D-77EC-4ADD-83CB-F06A1975D2DC}">
      <dgm:prSet/>
      <dgm:spPr/>
      <dgm:t>
        <a:bodyPr/>
        <a:lstStyle/>
        <a:p>
          <a:endParaRPr lang="en-US"/>
        </a:p>
      </dgm:t>
    </dgm:pt>
    <dgm:pt modelId="{81433E31-30A9-4F9B-922D-D3FCEE5934EA}" type="sibTrans" cxnId="{FBDEB12D-77EC-4ADD-83CB-F06A1975D2DC}">
      <dgm:prSet/>
      <dgm:spPr/>
      <dgm:t>
        <a:bodyPr/>
        <a:lstStyle/>
        <a:p>
          <a:endParaRPr lang="en-US"/>
        </a:p>
      </dgm:t>
    </dgm:pt>
    <dgm:pt modelId="{FBF12407-52ED-4AD1-BE63-BCC14C3D4DD6}">
      <dgm:prSet/>
      <dgm:spPr/>
      <dgm:t>
        <a:bodyPr/>
        <a:lstStyle/>
        <a:p>
          <a:r>
            <a:rPr lang="en-US"/>
            <a:t>Subnet Mask: 255.255.255.128</a:t>
          </a:r>
        </a:p>
      </dgm:t>
    </dgm:pt>
    <dgm:pt modelId="{A1415C16-4AB5-46D7-B765-64F7B37FE5F7}" type="parTrans" cxnId="{A7066858-A92F-4F01-BDA4-48607BA80EE7}">
      <dgm:prSet/>
      <dgm:spPr/>
      <dgm:t>
        <a:bodyPr/>
        <a:lstStyle/>
        <a:p>
          <a:endParaRPr lang="en-US"/>
        </a:p>
      </dgm:t>
    </dgm:pt>
    <dgm:pt modelId="{890C9112-0C6F-487D-9E20-659758FAF93D}" type="sibTrans" cxnId="{A7066858-A92F-4F01-BDA4-48607BA80EE7}">
      <dgm:prSet/>
      <dgm:spPr/>
      <dgm:t>
        <a:bodyPr/>
        <a:lstStyle/>
        <a:p>
          <a:endParaRPr lang="en-US"/>
        </a:p>
      </dgm:t>
    </dgm:pt>
    <dgm:pt modelId="{3C5CE1C8-D480-4400-A250-30DFAA2B896F}">
      <dgm:prSet/>
      <dgm:spPr/>
      <dgm:t>
        <a:bodyPr/>
        <a:lstStyle/>
        <a:p>
          <a:r>
            <a:rPr lang="en-US"/>
            <a:t>Range of Host addresses:</a:t>
          </a:r>
        </a:p>
      </dgm:t>
    </dgm:pt>
    <dgm:pt modelId="{3549E446-5555-4C46-A835-004F93A918F6}" type="parTrans" cxnId="{8A41B053-7F64-4128-BCA3-500795FD88C6}">
      <dgm:prSet/>
      <dgm:spPr/>
      <dgm:t>
        <a:bodyPr/>
        <a:lstStyle/>
        <a:p>
          <a:endParaRPr lang="en-US"/>
        </a:p>
      </dgm:t>
    </dgm:pt>
    <dgm:pt modelId="{162C4B28-9FC7-48B6-B6EF-AE3A0D6DF03A}" type="sibTrans" cxnId="{8A41B053-7F64-4128-BCA3-500795FD88C6}">
      <dgm:prSet/>
      <dgm:spPr/>
      <dgm:t>
        <a:bodyPr/>
        <a:lstStyle/>
        <a:p>
          <a:endParaRPr lang="en-US"/>
        </a:p>
      </dgm:t>
    </dgm:pt>
    <dgm:pt modelId="{66D6544E-4137-4F2C-9D35-D686E0F17558}">
      <dgm:prSet/>
      <dgm:spPr/>
      <dgm:t>
        <a:bodyPr/>
        <a:lstStyle/>
        <a:p>
          <a:r>
            <a:rPr lang="en-US">
              <a:latin typeface="Posterama"/>
            </a:rPr>
            <a:t>192.168.180.1</a:t>
          </a:r>
          <a:r>
            <a:rPr lang="en-US"/>
            <a:t> - </a:t>
          </a:r>
          <a:r>
            <a:rPr lang="en-US">
              <a:latin typeface="Posterama"/>
            </a:rPr>
            <a:t>192.168.180.126</a:t>
          </a:r>
          <a:endParaRPr lang="en-US"/>
        </a:p>
      </dgm:t>
    </dgm:pt>
    <dgm:pt modelId="{EAC74BCF-88B5-49C3-9BCC-978084F78C3E}" type="parTrans" cxnId="{8F3329EB-9BC4-4459-8F66-A2E07DD0D2AA}">
      <dgm:prSet/>
      <dgm:spPr/>
      <dgm:t>
        <a:bodyPr/>
        <a:lstStyle/>
        <a:p>
          <a:endParaRPr lang="en-US"/>
        </a:p>
      </dgm:t>
    </dgm:pt>
    <dgm:pt modelId="{7715EE3E-129F-4CCB-88B7-61F09166D417}" type="sibTrans" cxnId="{8F3329EB-9BC4-4459-8F66-A2E07DD0D2AA}">
      <dgm:prSet/>
      <dgm:spPr/>
      <dgm:t>
        <a:bodyPr/>
        <a:lstStyle/>
        <a:p>
          <a:endParaRPr lang="en-US"/>
        </a:p>
      </dgm:t>
    </dgm:pt>
    <dgm:pt modelId="{B3528D2A-69C3-464E-AA72-9560BE85334A}">
      <dgm:prSet/>
      <dgm:spPr/>
      <dgm:t>
        <a:bodyPr/>
        <a:lstStyle/>
        <a:p>
          <a:r>
            <a:rPr lang="en-US">
              <a:latin typeface="Posterama"/>
            </a:rPr>
            <a:t>192.168.180.129</a:t>
          </a:r>
          <a:r>
            <a:rPr lang="en-US"/>
            <a:t> - </a:t>
          </a:r>
          <a:r>
            <a:rPr lang="en-US">
              <a:latin typeface="Posterama"/>
            </a:rPr>
            <a:t>192.168.180.254</a:t>
          </a:r>
          <a:endParaRPr lang="en-US"/>
        </a:p>
      </dgm:t>
    </dgm:pt>
    <dgm:pt modelId="{AB33E665-7EA3-4148-8E05-B35B7018D7C2}" type="parTrans" cxnId="{3E9927F5-4F6D-4F6E-9512-59C4111ECDBF}">
      <dgm:prSet/>
      <dgm:spPr/>
      <dgm:t>
        <a:bodyPr/>
        <a:lstStyle/>
        <a:p>
          <a:endParaRPr lang="en-US"/>
        </a:p>
      </dgm:t>
    </dgm:pt>
    <dgm:pt modelId="{09BC501E-5B03-4D8F-9D17-36A43A3E91F3}" type="sibTrans" cxnId="{3E9927F5-4F6D-4F6E-9512-59C4111ECDBF}">
      <dgm:prSet/>
      <dgm:spPr/>
      <dgm:t>
        <a:bodyPr/>
        <a:lstStyle/>
        <a:p>
          <a:endParaRPr lang="en-US"/>
        </a:p>
      </dgm:t>
    </dgm:pt>
    <dgm:pt modelId="{AD845E72-98A7-4F4A-A870-B934DD0C03CB}">
      <dgm:prSet/>
      <dgm:spPr/>
      <dgm:t>
        <a:bodyPr/>
        <a:lstStyle/>
        <a:p>
          <a:r>
            <a:rPr lang="en-US"/>
            <a:t>Each subnet's broadcast address:</a:t>
          </a:r>
        </a:p>
      </dgm:t>
    </dgm:pt>
    <dgm:pt modelId="{B095918B-7825-41AA-8D7A-E6C5DE66E495}" type="parTrans" cxnId="{E2C895FA-322A-4194-BF15-0E6D350E3A27}">
      <dgm:prSet/>
      <dgm:spPr/>
      <dgm:t>
        <a:bodyPr/>
        <a:lstStyle/>
        <a:p>
          <a:endParaRPr lang="en-US"/>
        </a:p>
      </dgm:t>
    </dgm:pt>
    <dgm:pt modelId="{C810EA39-E2AF-48C4-A907-E12E9466CA98}" type="sibTrans" cxnId="{E2C895FA-322A-4194-BF15-0E6D350E3A27}">
      <dgm:prSet/>
      <dgm:spPr/>
      <dgm:t>
        <a:bodyPr/>
        <a:lstStyle/>
        <a:p>
          <a:endParaRPr lang="en-US"/>
        </a:p>
      </dgm:t>
    </dgm:pt>
    <dgm:pt modelId="{DB5F2645-00B6-4528-96CA-FF74D39CBD7E}">
      <dgm:prSet/>
      <dgm:spPr/>
      <dgm:t>
        <a:bodyPr/>
        <a:lstStyle/>
        <a:p>
          <a:r>
            <a:rPr lang="en-US">
              <a:latin typeface="Posterama"/>
            </a:rPr>
            <a:t>192.168.180.127</a:t>
          </a:r>
          <a:endParaRPr lang="en-US"/>
        </a:p>
      </dgm:t>
    </dgm:pt>
    <dgm:pt modelId="{C5F26172-9DBB-4A8E-BAC9-13CD10053D44}" type="parTrans" cxnId="{C2A66197-3105-41F9-855A-D93F927AAA05}">
      <dgm:prSet/>
      <dgm:spPr/>
      <dgm:t>
        <a:bodyPr/>
        <a:lstStyle/>
        <a:p>
          <a:endParaRPr lang="en-US"/>
        </a:p>
      </dgm:t>
    </dgm:pt>
    <dgm:pt modelId="{8B39467C-4CFE-4E9D-8C34-81B091FDBBD2}" type="sibTrans" cxnId="{C2A66197-3105-41F9-855A-D93F927AAA05}">
      <dgm:prSet/>
      <dgm:spPr/>
      <dgm:t>
        <a:bodyPr/>
        <a:lstStyle/>
        <a:p>
          <a:endParaRPr lang="en-US"/>
        </a:p>
      </dgm:t>
    </dgm:pt>
    <dgm:pt modelId="{ED6146FE-3985-411B-A135-C450EAD6E707}">
      <dgm:prSet/>
      <dgm:spPr/>
      <dgm:t>
        <a:bodyPr/>
        <a:lstStyle/>
        <a:p>
          <a:r>
            <a:rPr lang="en-US">
              <a:latin typeface="Posterama"/>
            </a:rPr>
            <a:t>192.168.180.255</a:t>
          </a:r>
          <a:endParaRPr lang="en-US"/>
        </a:p>
      </dgm:t>
    </dgm:pt>
    <dgm:pt modelId="{8869C2F3-012E-4A5A-AAE6-F98B7E3F0A91}" type="parTrans" cxnId="{60C160C8-14B4-4267-974D-CCC6E6364FAF}">
      <dgm:prSet/>
      <dgm:spPr/>
      <dgm:t>
        <a:bodyPr/>
        <a:lstStyle/>
        <a:p>
          <a:endParaRPr lang="en-US"/>
        </a:p>
      </dgm:t>
    </dgm:pt>
    <dgm:pt modelId="{65CF3B6F-0280-45C2-B42A-FF880DFEA3D5}" type="sibTrans" cxnId="{60C160C8-14B4-4267-974D-CCC6E6364FAF}">
      <dgm:prSet/>
      <dgm:spPr/>
      <dgm:t>
        <a:bodyPr/>
        <a:lstStyle/>
        <a:p>
          <a:endParaRPr lang="en-US"/>
        </a:p>
      </dgm:t>
    </dgm:pt>
    <dgm:pt modelId="{A293AD67-327C-4775-A39D-46942BF11287}" type="pres">
      <dgm:prSet presAssocID="{79BD5E86-D065-4194-A591-521D43F6F118}" presName="Name0" presStyleCnt="0">
        <dgm:presLayoutVars>
          <dgm:dir/>
          <dgm:animLvl val="lvl"/>
          <dgm:resizeHandles val="exact"/>
        </dgm:presLayoutVars>
      </dgm:prSet>
      <dgm:spPr/>
    </dgm:pt>
    <dgm:pt modelId="{3317ED0D-4BC9-40B3-82EA-5B8DB529C511}" type="pres">
      <dgm:prSet presAssocID="{7AE1DA5F-A6B2-4A29-81C8-9FD60A692034}" presName="linNode" presStyleCnt="0"/>
      <dgm:spPr/>
    </dgm:pt>
    <dgm:pt modelId="{2F35CC76-67FC-4976-A21C-1BFAC8E46C78}" type="pres">
      <dgm:prSet presAssocID="{7AE1DA5F-A6B2-4A29-81C8-9FD60A692034}" presName="parentText" presStyleLbl="node1" presStyleIdx="0" presStyleCnt="8">
        <dgm:presLayoutVars>
          <dgm:chMax val="1"/>
          <dgm:bulletEnabled val="1"/>
        </dgm:presLayoutVars>
      </dgm:prSet>
      <dgm:spPr/>
    </dgm:pt>
    <dgm:pt modelId="{858CF95C-EA48-4EEB-889A-04D75B02F2C1}" type="pres">
      <dgm:prSet presAssocID="{81433E31-30A9-4F9B-922D-D3FCEE5934EA}" presName="sp" presStyleCnt="0"/>
      <dgm:spPr/>
    </dgm:pt>
    <dgm:pt modelId="{A65B6B4A-9CF7-49BC-B0D2-BC9A6F1FC1A3}" type="pres">
      <dgm:prSet presAssocID="{FBF12407-52ED-4AD1-BE63-BCC14C3D4DD6}" presName="linNode" presStyleCnt="0"/>
      <dgm:spPr/>
    </dgm:pt>
    <dgm:pt modelId="{ADB6B149-0768-49B1-A465-AA0A8496608D}" type="pres">
      <dgm:prSet presAssocID="{FBF12407-52ED-4AD1-BE63-BCC14C3D4DD6}" presName="parentText" presStyleLbl="node1" presStyleIdx="1" presStyleCnt="8">
        <dgm:presLayoutVars>
          <dgm:chMax val="1"/>
          <dgm:bulletEnabled val="1"/>
        </dgm:presLayoutVars>
      </dgm:prSet>
      <dgm:spPr/>
    </dgm:pt>
    <dgm:pt modelId="{291150AC-C377-4852-87B6-6318776C17F2}" type="pres">
      <dgm:prSet presAssocID="{890C9112-0C6F-487D-9E20-659758FAF93D}" presName="sp" presStyleCnt="0"/>
      <dgm:spPr/>
    </dgm:pt>
    <dgm:pt modelId="{3DF0A3F6-4FE7-4AF0-A702-0AECB42FA485}" type="pres">
      <dgm:prSet presAssocID="{3C5CE1C8-D480-4400-A250-30DFAA2B896F}" presName="linNode" presStyleCnt="0"/>
      <dgm:spPr/>
    </dgm:pt>
    <dgm:pt modelId="{7C19F744-86AC-4F14-95FC-EBFA3C556656}" type="pres">
      <dgm:prSet presAssocID="{3C5CE1C8-D480-4400-A250-30DFAA2B896F}" presName="parentText" presStyleLbl="node1" presStyleIdx="2" presStyleCnt="8">
        <dgm:presLayoutVars>
          <dgm:chMax val="1"/>
          <dgm:bulletEnabled val="1"/>
        </dgm:presLayoutVars>
      </dgm:prSet>
      <dgm:spPr/>
    </dgm:pt>
    <dgm:pt modelId="{0C84167E-CDFE-4069-A0AA-62DF394D3A97}" type="pres">
      <dgm:prSet presAssocID="{162C4B28-9FC7-48B6-B6EF-AE3A0D6DF03A}" presName="sp" presStyleCnt="0"/>
      <dgm:spPr/>
    </dgm:pt>
    <dgm:pt modelId="{59D65543-47A8-47D4-A30A-204EFEC2CCCA}" type="pres">
      <dgm:prSet presAssocID="{66D6544E-4137-4F2C-9D35-D686E0F17558}" presName="linNode" presStyleCnt="0"/>
      <dgm:spPr/>
    </dgm:pt>
    <dgm:pt modelId="{E7118916-8525-47DD-A0AB-07BFB2E245A8}" type="pres">
      <dgm:prSet presAssocID="{66D6544E-4137-4F2C-9D35-D686E0F17558}" presName="parentText" presStyleLbl="node1" presStyleIdx="3" presStyleCnt="8">
        <dgm:presLayoutVars>
          <dgm:chMax val="1"/>
          <dgm:bulletEnabled val="1"/>
        </dgm:presLayoutVars>
      </dgm:prSet>
      <dgm:spPr/>
    </dgm:pt>
    <dgm:pt modelId="{3DEF7040-0C31-4080-A2EA-1BEECF38FE0C}" type="pres">
      <dgm:prSet presAssocID="{7715EE3E-129F-4CCB-88B7-61F09166D417}" presName="sp" presStyleCnt="0"/>
      <dgm:spPr/>
    </dgm:pt>
    <dgm:pt modelId="{49A97B55-7EC1-46BC-96A6-60607F593ED1}" type="pres">
      <dgm:prSet presAssocID="{B3528D2A-69C3-464E-AA72-9560BE85334A}" presName="linNode" presStyleCnt="0"/>
      <dgm:spPr/>
    </dgm:pt>
    <dgm:pt modelId="{67760AC8-553A-4B60-A884-5D0A12CDF84E}" type="pres">
      <dgm:prSet presAssocID="{B3528D2A-69C3-464E-AA72-9560BE85334A}" presName="parentText" presStyleLbl="node1" presStyleIdx="4" presStyleCnt="8">
        <dgm:presLayoutVars>
          <dgm:chMax val="1"/>
          <dgm:bulletEnabled val="1"/>
        </dgm:presLayoutVars>
      </dgm:prSet>
      <dgm:spPr/>
    </dgm:pt>
    <dgm:pt modelId="{0FAB5155-2588-4FFB-A12A-6C5A951A09CA}" type="pres">
      <dgm:prSet presAssocID="{09BC501E-5B03-4D8F-9D17-36A43A3E91F3}" presName="sp" presStyleCnt="0"/>
      <dgm:spPr/>
    </dgm:pt>
    <dgm:pt modelId="{43E99CA7-77B7-48CF-B9B5-A69AEE070549}" type="pres">
      <dgm:prSet presAssocID="{AD845E72-98A7-4F4A-A870-B934DD0C03CB}" presName="linNode" presStyleCnt="0"/>
      <dgm:spPr/>
    </dgm:pt>
    <dgm:pt modelId="{498865A4-0FBA-4FF6-B7FF-1F40F0C3E6A2}" type="pres">
      <dgm:prSet presAssocID="{AD845E72-98A7-4F4A-A870-B934DD0C03CB}" presName="parentText" presStyleLbl="node1" presStyleIdx="5" presStyleCnt="8">
        <dgm:presLayoutVars>
          <dgm:chMax val="1"/>
          <dgm:bulletEnabled val="1"/>
        </dgm:presLayoutVars>
      </dgm:prSet>
      <dgm:spPr/>
    </dgm:pt>
    <dgm:pt modelId="{7DB16762-7A48-48B2-896E-D03B770604CE}" type="pres">
      <dgm:prSet presAssocID="{C810EA39-E2AF-48C4-A907-E12E9466CA98}" presName="sp" presStyleCnt="0"/>
      <dgm:spPr/>
    </dgm:pt>
    <dgm:pt modelId="{5EB1A72C-9B4D-4924-B384-33F75830E353}" type="pres">
      <dgm:prSet presAssocID="{DB5F2645-00B6-4528-96CA-FF74D39CBD7E}" presName="linNode" presStyleCnt="0"/>
      <dgm:spPr/>
    </dgm:pt>
    <dgm:pt modelId="{4CECFE20-F7F5-42F2-886F-C987224738FC}" type="pres">
      <dgm:prSet presAssocID="{DB5F2645-00B6-4528-96CA-FF74D39CBD7E}" presName="parentText" presStyleLbl="node1" presStyleIdx="6" presStyleCnt="8">
        <dgm:presLayoutVars>
          <dgm:chMax val="1"/>
          <dgm:bulletEnabled val="1"/>
        </dgm:presLayoutVars>
      </dgm:prSet>
      <dgm:spPr/>
    </dgm:pt>
    <dgm:pt modelId="{7134E1A4-5700-4F1F-9E5F-4A8D0B0F09E0}" type="pres">
      <dgm:prSet presAssocID="{8B39467C-4CFE-4E9D-8C34-81B091FDBBD2}" presName="sp" presStyleCnt="0"/>
      <dgm:spPr/>
    </dgm:pt>
    <dgm:pt modelId="{0BFB00E8-D534-424E-995C-1386BFA6C7D3}" type="pres">
      <dgm:prSet presAssocID="{ED6146FE-3985-411B-A135-C450EAD6E707}" presName="linNode" presStyleCnt="0"/>
      <dgm:spPr/>
    </dgm:pt>
    <dgm:pt modelId="{3E005A1D-77BB-47AF-B45C-E97708D1A984}" type="pres">
      <dgm:prSet presAssocID="{ED6146FE-3985-411B-A135-C450EAD6E707}" presName="parentText" presStyleLbl="node1" presStyleIdx="7" presStyleCnt="8">
        <dgm:presLayoutVars>
          <dgm:chMax val="1"/>
          <dgm:bulletEnabled val="1"/>
        </dgm:presLayoutVars>
      </dgm:prSet>
      <dgm:spPr/>
    </dgm:pt>
  </dgm:ptLst>
  <dgm:cxnLst>
    <dgm:cxn modelId="{4263BF0C-8803-4B9E-8E0F-110D2B1CF63C}" type="presOf" srcId="{DB5F2645-00B6-4528-96CA-FF74D39CBD7E}" destId="{4CECFE20-F7F5-42F2-886F-C987224738FC}" srcOrd="0" destOrd="0" presId="urn:microsoft.com/office/officeart/2005/8/layout/vList5"/>
    <dgm:cxn modelId="{F3D57D1E-2EC4-4DC5-8E1C-82C465412D52}" type="presOf" srcId="{66D6544E-4137-4F2C-9D35-D686E0F17558}" destId="{E7118916-8525-47DD-A0AB-07BFB2E245A8}" srcOrd="0" destOrd="0" presId="urn:microsoft.com/office/officeart/2005/8/layout/vList5"/>
    <dgm:cxn modelId="{FBDEB12D-77EC-4ADD-83CB-F06A1975D2DC}" srcId="{79BD5E86-D065-4194-A591-521D43F6F118}" destId="{7AE1DA5F-A6B2-4A29-81C8-9FD60A692034}" srcOrd="0" destOrd="0" parTransId="{11421247-4D08-4A80-8037-84D34D8A85B6}" sibTransId="{81433E31-30A9-4F9B-922D-D3FCEE5934EA}"/>
    <dgm:cxn modelId="{F4D9A82F-8FFF-4989-AC57-6804F8AC6EAB}" type="presOf" srcId="{3C5CE1C8-D480-4400-A250-30DFAA2B896F}" destId="{7C19F744-86AC-4F14-95FC-EBFA3C556656}" srcOrd="0" destOrd="0" presId="urn:microsoft.com/office/officeart/2005/8/layout/vList5"/>
    <dgm:cxn modelId="{F09BD33F-7482-42AC-AAC6-3A9E165B663D}" type="presOf" srcId="{B3528D2A-69C3-464E-AA72-9560BE85334A}" destId="{67760AC8-553A-4B60-A884-5D0A12CDF84E}" srcOrd="0" destOrd="0" presId="urn:microsoft.com/office/officeart/2005/8/layout/vList5"/>
    <dgm:cxn modelId="{8D5CA541-713B-4326-8955-47029E7D6312}" type="presOf" srcId="{AD845E72-98A7-4F4A-A870-B934DD0C03CB}" destId="{498865A4-0FBA-4FF6-B7FF-1F40F0C3E6A2}" srcOrd="0" destOrd="0" presId="urn:microsoft.com/office/officeart/2005/8/layout/vList5"/>
    <dgm:cxn modelId="{8A41B053-7F64-4128-BCA3-500795FD88C6}" srcId="{79BD5E86-D065-4194-A591-521D43F6F118}" destId="{3C5CE1C8-D480-4400-A250-30DFAA2B896F}" srcOrd="2" destOrd="0" parTransId="{3549E446-5555-4C46-A835-004F93A918F6}" sibTransId="{162C4B28-9FC7-48B6-B6EF-AE3A0D6DF03A}"/>
    <dgm:cxn modelId="{3000E456-7182-4B19-A4BB-09548CE622E2}" type="presOf" srcId="{ED6146FE-3985-411B-A135-C450EAD6E707}" destId="{3E005A1D-77BB-47AF-B45C-E97708D1A984}" srcOrd="0" destOrd="0" presId="urn:microsoft.com/office/officeart/2005/8/layout/vList5"/>
    <dgm:cxn modelId="{A7066858-A92F-4F01-BDA4-48607BA80EE7}" srcId="{79BD5E86-D065-4194-A591-521D43F6F118}" destId="{FBF12407-52ED-4AD1-BE63-BCC14C3D4DD6}" srcOrd="1" destOrd="0" parTransId="{A1415C16-4AB5-46D7-B765-64F7B37FE5F7}" sibTransId="{890C9112-0C6F-487D-9E20-659758FAF93D}"/>
    <dgm:cxn modelId="{A109E35A-5943-4A98-B345-CBC904EC711B}" type="presOf" srcId="{7AE1DA5F-A6B2-4A29-81C8-9FD60A692034}" destId="{2F35CC76-67FC-4976-A21C-1BFAC8E46C78}" srcOrd="0" destOrd="0" presId="urn:microsoft.com/office/officeart/2005/8/layout/vList5"/>
    <dgm:cxn modelId="{5B2A0961-4CBD-4843-83F8-05C4191295BF}" type="presOf" srcId="{FBF12407-52ED-4AD1-BE63-BCC14C3D4DD6}" destId="{ADB6B149-0768-49B1-A465-AA0A8496608D}" srcOrd="0" destOrd="0" presId="urn:microsoft.com/office/officeart/2005/8/layout/vList5"/>
    <dgm:cxn modelId="{C2A66197-3105-41F9-855A-D93F927AAA05}" srcId="{79BD5E86-D065-4194-A591-521D43F6F118}" destId="{DB5F2645-00B6-4528-96CA-FF74D39CBD7E}" srcOrd="6" destOrd="0" parTransId="{C5F26172-9DBB-4A8E-BAC9-13CD10053D44}" sibTransId="{8B39467C-4CFE-4E9D-8C34-81B091FDBBD2}"/>
    <dgm:cxn modelId="{60C160C8-14B4-4267-974D-CCC6E6364FAF}" srcId="{79BD5E86-D065-4194-A591-521D43F6F118}" destId="{ED6146FE-3985-411B-A135-C450EAD6E707}" srcOrd="7" destOrd="0" parTransId="{8869C2F3-012E-4A5A-AAE6-F98B7E3F0A91}" sibTransId="{65CF3B6F-0280-45C2-B42A-FF880DFEA3D5}"/>
    <dgm:cxn modelId="{8F3329EB-9BC4-4459-8F66-A2E07DD0D2AA}" srcId="{79BD5E86-D065-4194-A591-521D43F6F118}" destId="{66D6544E-4137-4F2C-9D35-D686E0F17558}" srcOrd="3" destOrd="0" parTransId="{EAC74BCF-88B5-49C3-9BCC-978084F78C3E}" sibTransId="{7715EE3E-129F-4CCB-88B7-61F09166D417}"/>
    <dgm:cxn modelId="{4C624EEF-CCC1-4AB9-814D-91706248CABB}" type="presOf" srcId="{79BD5E86-D065-4194-A591-521D43F6F118}" destId="{A293AD67-327C-4775-A39D-46942BF11287}" srcOrd="0" destOrd="0" presId="urn:microsoft.com/office/officeart/2005/8/layout/vList5"/>
    <dgm:cxn modelId="{3E9927F5-4F6D-4F6E-9512-59C4111ECDBF}" srcId="{79BD5E86-D065-4194-A591-521D43F6F118}" destId="{B3528D2A-69C3-464E-AA72-9560BE85334A}" srcOrd="4" destOrd="0" parTransId="{AB33E665-7EA3-4148-8E05-B35B7018D7C2}" sibTransId="{09BC501E-5B03-4D8F-9D17-36A43A3E91F3}"/>
    <dgm:cxn modelId="{E2C895FA-322A-4194-BF15-0E6D350E3A27}" srcId="{79BD5E86-D065-4194-A591-521D43F6F118}" destId="{AD845E72-98A7-4F4A-A870-B934DD0C03CB}" srcOrd="5" destOrd="0" parTransId="{B095918B-7825-41AA-8D7A-E6C5DE66E495}" sibTransId="{C810EA39-E2AF-48C4-A907-E12E9466CA98}"/>
    <dgm:cxn modelId="{3EDC1A09-AF95-4AAC-B3BE-974590E8B0BC}" type="presParOf" srcId="{A293AD67-327C-4775-A39D-46942BF11287}" destId="{3317ED0D-4BC9-40B3-82EA-5B8DB529C511}" srcOrd="0" destOrd="0" presId="urn:microsoft.com/office/officeart/2005/8/layout/vList5"/>
    <dgm:cxn modelId="{7182F46A-85A5-4FA0-AA0D-4774A8CA8AEB}" type="presParOf" srcId="{3317ED0D-4BC9-40B3-82EA-5B8DB529C511}" destId="{2F35CC76-67FC-4976-A21C-1BFAC8E46C78}" srcOrd="0" destOrd="0" presId="urn:microsoft.com/office/officeart/2005/8/layout/vList5"/>
    <dgm:cxn modelId="{97F1A23B-51DE-491F-AAA3-38079390DCE5}" type="presParOf" srcId="{A293AD67-327C-4775-A39D-46942BF11287}" destId="{858CF95C-EA48-4EEB-889A-04D75B02F2C1}" srcOrd="1" destOrd="0" presId="urn:microsoft.com/office/officeart/2005/8/layout/vList5"/>
    <dgm:cxn modelId="{70EF5229-304A-4BFC-B86E-4E8EF8E71E7D}" type="presParOf" srcId="{A293AD67-327C-4775-A39D-46942BF11287}" destId="{A65B6B4A-9CF7-49BC-B0D2-BC9A6F1FC1A3}" srcOrd="2" destOrd="0" presId="urn:microsoft.com/office/officeart/2005/8/layout/vList5"/>
    <dgm:cxn modelId="{C0F10DA1-F110-4331-91DA-7D3202770882}" type="presParOf" srcId="{A65B6B4A-9CF7-49BC-B0D2-BC9A6F1FC1A3}" destId="{ADB6B149-0768-49B1-A465-AA0A8496608D}" srcOrd="0" destOrd="0" presId="urn:microsoft.com/office/officeart/2005/8/layout/vList5"/>
    <dgm:cxn modelId="{1B07E934-49AA-4CA1-9312-A4CAAC4F4D89}" type="presParOf" srcId="{A293AD67-327C-4775-A39D-46942BF11287}" destId="{291150AC-C377-4852-87B6-6318776C17F2}" srcOrd="3" destOrd="0" presId="urn:microsoft.com/office/officeart/2005/8/layout/vList5"/>
    <dgm:cxn modelId="{9C74F1CE-70CB-4AA3-B088-96C273DC6156}" type="presParOf" srcId="{A293AD67-327C-4775-A39D-46942BF11287}" destId="{3DF0A3F6-4FE7-4AF0-A702-0AECB42FA485}" srcOrd="4" destOrd="0" presId="urn:microsoft.com/office/officeart/2005/8/layout/vList5"/>
    <dgm:cxn modelId="{1EA995DE-307A-4DDD-A307-7F59A64057F9}" type="presParOf" srcId="{3DF0A3F6-4FE7-4AF0-A702-0AECB42FA485}" destId="{7C19F744-86AC-4F14-95FC-EBFA3C556656}" srcOrd="0" destOrd="0" presId="urn:microsoft.com/office/officeart/2005/8/layout/vList5"/>
    <dgm:cxn modelId="{918DFA8E-323C-4AA6-8CC3-183C465B7F6A}" type="presParOf" srcId="{A293AD67-327C-4775-A39D-46942BF11287}" destId="{0C84167E-CDFE-4069-A0AA-62DF394D3A97}" srcOrd="5" destOrd="0" presId="urn:microsoft.com/office/officeart/2005/8/layout/vList5"/>
    <dgm:cxn modelId="{FE6E2799-B95E-45C5-824B-9864738138CE}" type="presParOf" srcId="{A293AD67-327C-4775-A39D-46942BF11287}" destId="{59D65543-47A8-47D4-A30A-204EFEC2CCCA}" srcOrd="6" destOrd="0" presId="urn:microsoft.com/office/officeart/2005/8/layout/vList5"/>
    <dgm:cxn modelId="{CD77DC38-01C8-423E-8E07-415A11B38CCF}" type="presParOf" srcId="{59D65543-47A8-47D4-A30A-204EFEC2CCCA}" destId="{E7118916-8525-47DD-A0AB-07BFB2E245A8}" srcOrd="0" destOrd="0" presId="urn:microsoft.com/office/officeart/2005/8/layout/vList5"/>
    <dgm:cxn modelId="{9F6D6087-38F8-4D0D-BE50-1D55B320CD68}" type="presParOf" srcId="{A293AD67-327C-4775-A39D-46942BF11287}" destId="{3DEF7040-0C31-4080-A2EA-1BEECF38FE0C}" srcOrd="7" destOrd="0" presId="urn:microsoft.com/office/officeart/2005/8/layout/vList5"/>
    <dgm:cxn modelId="{075E5F04-6D7D-4DD1-9682-61AD362BD544}" type="presParOf" srcId="{A293AD67-327C-4775-A39D-46942BF11287}" destId="{49A97B55-7EC1-46BC-96A6-60607F593ED1}" srcOrd="8" destOrd="0" presId="urn:microsoft.com/office/officeart/2005/8/layout/vList5"/>
    <dgm:cxn modelId="{137C156D-C377-4781-8C4C-980D6CC39A19}" type="presParOf" srcId="{49A97B55-7EC1-46BC-96A6-60607F593ED1}" destId="{67760AC8-553A-4B60-A884-5D0A12CDF84E}" srcOrd="0" destOrd="0" presId="urn:microsoft.com/office/officeart/2005/8/layout/vList5"/>
    <dgm:cxn modelId="{4F1C84C4-8AC9-4629-BE07-7A43E08251B6}" type="presParOf" srcId="{A293AD67-327C-4775-A39D-46942BF11287}" destId="{0FAB5155-2588-4FFB-A12A-6C5A951A09CA}" srcOrd="9" destOrd="0" presId="urn:microsoft.com/office/officeart/2005/8/layout/vList5"/>
    <dgm:cxn modelId="{DC0DF952-FCBE-4CC9-AC63-3D7AE659BEAC}" type="presParOf" srcId="{A293AD67-327C-4775-A39D-46942BF11287}" destId="{43E99CA7-77B7-48CF-B9B5-A69AEE070549}" srcOrd="10" destOrd="0" presId="urn:microsoft.com/office/officeart/2005/8/layout/vList5"/>
    <dgm:cxn modelId="{DAC82639-BD33-43C0-AFAE-F057157C0104}" type="presParOf" srcId="{43E99CA7-77B7-48CF-B9B5-A69AEE070549}" destId="{498865A4-0FBA-4FF6-B7FF-1F40F0C3E6A2}" srcOrd="0" destOrd="0" presId="urn:microsoft.com/office/officeart/2005/8/layout/vList5"/>
    <dgm:cxn modelId="{CFD20D52-F863-4212-A83B-9F482F1944B6}" type="presParOf" srcId="{A293AD67-327C-4775-A39D-46942BF11287}" destId="{7DB16762-7A48-48B2-896E-D03B770604CE}" srcOrd="11" destOrd="0" presId="urn:microsoft.com/office/officeart/2005/8/layout/vList5"/>
    <dgm:cxn modelId="{B591F21D-24BB-439A-9114-F32CA0B348D1}" type="presParOf" srcId="{A293AD67-327C-4775-A39D-46942BF11287}" destId="{5EB1A72C-9B4D-4924-B384-33F75830E353}" srcOrd="12" destOrd="0" presId="urn:microsoft.com/office/officeart/2005/8/layout/vList5"/>
    <dgm:cxn modelId="{C6332E9D-8946-48EA-91E5-367D5F368DB0}" type="presParOf" srcId="{5EB1A72C-9B4D-4924-B384-33F75830E353}" destId="{4CECFE20-F7F5-42F2-886F-C987224738FC}" srcOrd="0" destOrd="0" presId="urn:microsoft.com/office/officeart/2005/8/layout/vList5"/>
    <dgm:cxn modelId="{98307097-B988-4A6D-8B49-BAD40A17C16D}" type="presParOf" srcId="{A293AD67-327C-4775-A39D-46942BF11287}" destId="{7134E1A4-5700-4F1F-9E5F-4A8D0B0F09E0}" srcOrd="13" destOrd="0" presId="urn:microsoft.com/office/officeart/2005/8/layout/vList5"/>
    <dgm:cxn modelId="{51F7D88C-AFAB-4E71-B57F-66D624B73DE1}" type="presParOf" srcId="{A293AD67-327C-4775-A39D-46942BF11287}" destId="{0BFB00E8-D534-424E-995C-1386BFA6C7D3}" srcOrd="14" destOrd="0" presId="urn:microsoft.com/office/officeart/2005/8/layout/vList5"/>
    <dgm:cxn modelId="{CECDFB65-F14A-4D64-902F-9359DBC6ED7D}" type="presParOf" srcId="{0BFB00E8-D534-424E-995C-1386BFA6C7D3}" destId="{3E005A1D-77BB-47AF-B45C-E97708D1A984}"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B7E260-AC12-41FF-8E3A-433720C3497B}"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04BD66A-2A09-4295-B57B-83BB23501CB9}">
      <dgm:prSet/>
      <dgm:spPr/>
      <dgm:t>
        <a:bodyPr/>
        <a:lstStyle/>
        <a:p>
          <a:pPr>
            <a:defRPr cap="all"/>
          </a:pPr>
          <a:r>
            <a:rPr lang="en-US"/>
            <a:t>Routers connect devices within a network by forwarding data packets between them. </a:t>
          </a:r>
        </a:p>
      </dgm:t>
    </dgm:pt>
    <dgm:pt modelId="{D1D74586-A9B6-4FD6-82CF-B7B1C7670582}" type="parTrans" cxnId="{53B8D066-1E6F-4BBD-8907-F19867995A28}">
      <dgm:prSet/>
      <dgm:spPr/>
      <dgm:t>
        <a:bodyPr/>
        <a:lstStyle/>
        <a:p>
          <a:endParaRPr lang="en-US"/>
        </a:p>
      </dgm:t>
    </dgm:pt>
    <dgm:pt modelId="{CBA34EDD-19E7-468F-B257-4FD604CB654C}" type="sibTrans" cxnId="{53B8D066-1E6F-4BBD-8907-F19867995A28}">
      <dgm:prSet/>
      <dgm:spPr/>
      <dgm:t>
        <a:bodyPr/>
        <a:lstStyle/>
        <a:p>
          <a:endParaRPr lang="en-US"/>
        </a:p>
      </dgm:t>
    </dgm:pt>
    <dgm:pt modelId="{A4E229CE-9F62-484F-B46A-110B739CB6D9}">
      <dgm:prSet/>
      <dgm:spPr/>
      <dgm:t>
        <a:bodyPr/>
        <a:lstStyle/>
        <a:p>
          <a:pPr>
            <a:defRPr cap="all"/>
          </a:pPr>
          <a:r>
            <a:rPr lang="en-US"/>
            <a:t>This data travels between devices, or </a:t>
          </a:r>
          <a:r>
            <a:rPr lang="en-US" i="1"/>
            <a:t>from</a:t>
          </a:r>
          <a:r>
            <a:rPr lang="en-US"/>
            <a:t> devices to the internet. </a:t>
          </a:r>
        </a:p>
      </dgm:t>
    </dgm:pt>
    <dgm:pt modelId="{8A4ECD18-A824-4F5B-BC99-24CB741AD553}" type="parTrans" cxnId="{B7F07833-FA19-4FB5-97AA-5A905FF4CF52}">
      <dgm:prSet/>
      <dgm:spPr/>
      <dgm:t>
        <a:bodyPr/>
        <a:lstStyle/>
        <a:p>
          <a:endParaRPr lang="en-US"/>
        </a:p>
      </dgm:t>
    </dgm:pt>
    <dgm:pt modelId="{2ACA1D47-36C2-438E-8F7D-A0FD9F621387}" type="sibTrans" cxnId="{B7F07833-FA19-4FB5-97AA-5A905FF4CF52}">
      <dgm:prSet/>
      <dgm:spPr/>
      <dgm:t>
        <a:bodyPr/>
        <a:lstStyle/>
        <a:p>
          <a:endParaRPr lang="en-US"/>
        </a:p>
      </dgm:t>
    </dgm:pt>
    <dgm:pt modelId="{555F44E1-9742-473A-AB56-A00E4A2EFE0F}">
      <dgm:prSet/>
      <dgm:spPr/>
      <dgm:t>
        <a:bodyPr/>
        <a:lstStyle/>
        <a:p>
          <a:pPr>
            <a:defRPr cap="all"/>
          </a:pPr>
          <a:r>
            <a:rPr lang="en-US"/>
            <a:t>Routers assign local IP addresses to each of the devices on the network.</a:t>
          </a:r>
        </a:p>
      </dgm:t>
    </dgm:pt>
    <dgm:pt modelId="{F11BEAB2-873A-4270-990D-E05A72F3C2D1}" type="parTrans" cxnId="{0464E603-D3F2-4B9A-8056-ED10ABB90FB0}">
      <dgm:prSet/>
      <dgm:spPr/>
      <dgm:t>
        <a:bodyPr/>
        <a:lstStyle/>
        <a:p>
          <a:endParaRPr lang="en-US"/>
        </a:p>
      </dgm:t>
    </dgm:pt>
    <dgm:pt modelId="{2BAC102E-3141-42DF-9938-D630F9A06E72}" type="sibTrans" cxnId="{0464E603-D3F2-4B9A-8056-ED10ABB90FB0}">
      <dgm:prSet/>
      <dgm:spPr/>
      <dgm:t>
        <a:bodyPr/>
        <a:lstStyle/>
        <a:p>
          <a:endParaRPr lang="en-US"/>
        </a:p>
      </dgm:t>
    </dgm:pt>
    <dgm:pt modelId="{2A425254-8775-4E40-8889-3B90E5991310}" type="pres">
      <dgm:prSet presAssocID="{FDB7E260-AC12-41FF-8E3A-433720C3497B}" presName="root" presStyleCnt="0">
        <dgm:presLayoutVars>
          <dgm:dir/>
          <dgm:resizeHandles val="exact"/>
        </dgm:presLayoutVars>
      </dgm:prSet>
      <dgm:spPr/>
    </dgm:pt>
    <dgm:pt modelId="{FC2BC8BF-90FE-43EE-8F00-3A85248E7AE8}" type="pres">
      <dgm:prSet presAssocID="{C04BD66A-2A09-4295-B57B-83BB23501CB9}" presName="compNode" presStyleCnt="0"/>
      <dgm:spPr/>
    </dgm:pt>
    <dgm:pt modelId="{EDE2EA85-421F-4B55-A9E9-FFCA8E886577}" type="pres">
      <dgm:prSet presAssocID="{C04BD66A-2A09-4295-B57B-83BB23501CB9}" presName="iconBgRect" presStyleLbl="bgShp" presStyleIdx="0" presStyleCnt="3"/>
      <dgm:spPr>
        <a:prstGeom prst="round2DiagRect">
          <a:avLst>
            <a:gd name="adj1" fmla="val 29727"/>
            <a:gd name="adj2" fmla="val 0"/>
          </a:avLst>
        </a:prstGeom>
      </dgm:spPr>
    </dgm:pt>
    <dgm:pt modelId="{CDBB9CBB-963E-4AE7-9F04-A0558723DFDA}" type="pres">
      <dgm:prSet presAssocID="{C04BD66A-2A09-4295-B57B-83BB23501CB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erver"/>
        </a:ext>
      </dgm:extLst>
    </dgm:pt>
    <dgm:pt modelId="{F3CD2D69-15DC-404F-85E9-B1DBF188D25B}" type="pres">
      <dgm:prSet presAssocID="{C04BD66A-2A09-4295-B57B-83BB23501CB9}" presName="spaceRect" presStyleCnt="0"/>
      <dgm:spPr/>
    </dgm:pt>
    <dgm:pt modelId="{6BC18EE9-FB86-457C-A8DA-B91302D7EABC}" type="pres">
      <dgm:prSet presAssocID="{C04BD66A-2A09-4295-B57B-83BB23501CB9}" presName="textRect" presStyleLbl="revTx" presStyleIdx="0" presStyleCnt="3">
        <dgm:presLayoutVars>
          <dgm:chMax val="1"/>
          <dgm:chPref val="1"/>
        </dgm:presLayoutVars>
      </dgm:prSet>
      <dgm:spPr/>
    </dgm:pt>
    <dgm:pt modelId="{EF60B3C1-81F3-4715-AF3A-3011027A7580}" type="pres">
      <dgm:prSet presAssocID="{CBA34EDD-19E7-468F-B257-4FD604CB654C}" presName="sibTrans" presStyleCnt="0"/>
      <dgm:spPr/>
    </dgm:pt>
    <dgm:pt modelId="{E18205AB-63F5-41A8-9FB4-C82AAB8591ED}" type="pres">
      <dgm:prSet presAssocID="{A4E229CE-9F62-484F-B46A-110B739CB6D9}" presName="compNode" presStyleCnt="0"/>
      <dgm:spPr/>
    </dgm:pt>
    <dgm:pt modelId="{A8436B9F-C642-4C2A-BB8C-01214A708557}" type="pres">
      <dgm:prSet presAssocID="{A4E229CE-9F62-484F-B46A-110B739CB6D9}" presName="iconBgRect" presStyleLbl="bgShp" presStyleIdx="1" presStyleCnt="3"/>
      <dgm:spPr>
        <a:prstGeom prst="round2DiagRect">
          <a:avLst>
            <a:gd name="adj1" fmla="val 29727"/>
            <a:gd name="adj2" fmla="val 0"/>
          </a:avLst>
        </a:prstGeom>
      </dgm:spPr>
    </dgm:pt>
    <dgm:pt modelId="{316FA62F-B764-4D8C-883D-94D2826AD4DF}" type="pres">
      <dgm:prSet presAssocID="{A4E229CE-9F62-484F-B46A-110B739CB6D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ream"/>
        </a:ext>
      </dgm:extLst>
    </dgm:pt>
    <dgm:pt modelId="{13C0FFD6-0B80-4F0A-BE3F-AA4717B081DB}" type="pres">
      <dgm:prSet presAssocID="{A4E229CE-9F62-484F-B46A-110B739CB6D9}" presName="spaceRect" presStyleCnt="0"/>
      <dgm:spPr/>
    </dgm:pt>
    <dgm:pt modelId="{CB09D94D-E3AA-47C1-A916-AF24EC1998B2}" type="pres">
      <dgm:prSet presAssocID="{A4E229CE-9F62-484F-B46A-110B739CB6D9}" presName="textRect" presStyleLbl="revTx" presStyleIdx="1" presStyleCnt="3">
        <dgm:presLayoutVars>
          <dgm:chMax val="1"/>
          <dgm:chPref val="1"/>
        </dgm:presLayoutVars>
      </dgm:prSet>
      <dgm:spPr/>
    </dgm:pt>
    <dgm:pt modelId="{90A68172-7C0B-4C43-8168-8C9617E79596}" type="pres">
      <dgm:prSet presAssocID="{2ACA1D47-36C2-438E-8F7D-A0FD9F621387}" presName="sibTrans" presStyleCnt="0"/>
      <dgm:spPr/>
    </dgm:pt>
    <dgm:pt modelId="{BD301810-5BC7-4BF0-8787-DD240D468E10}" type="pres">
      <dgm:prSet presAssocID="{555F44E1-9742-473A-AB56-A00E4A2EFE0F}" presName="compNode" presStyleCnt="0"/>
      <dgm:spPr/>
    </dgm:pt>
    <dgm:pt modelId="{F566B745-15AC-40E1-BFE1-1152DFAA0660}" type="pres">
      <dgm:prSet presAssocID="{555F44E1-9742-473A-AB56-A00E4A2EFE0F}" presName="iconBgRect" presStyleLbl="bgShp" presStyleIdx="2" presStyleCnt="3"/>
      <dgm:spPr>
        <a:prstGeom prst="round2DiagRect">
          <a:avLst>
            <a:gd name="adj1" fmla="val 29727"/>
            <a:gd name="adj2" fmla="val 0"/>
          </a:avLst>
        </a:prstGeom>
      </dgm:spPr>
    </dgm:pt>
    <dgm:pt modelId="{A4ACCB95-916B-473A-9521-DB72F614D033}" type="pres">
      <dgm:prSet presAssocID="{555F44E1-9742-473A-AB56-A00E4A2EFE0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connected"/>
        </a:ext>
      </dgm:extLst>
    </dgm:pt>
    <dgm:pt modelId="{E5D58005-7FDA-43F9-AC75-7C916F87DC24}" type="pres">
      <dgm:prSet presAssocID="{555F44E1-9742-473A-AB56-A00E4A2EFE0F}" presName="spaceRect" presStyleCnt="0"/>
      <dgm:spPr/>
    </dgm:pt>
    <dgm:pt modelId="{218D816D-4196-4007-908C-9E39A236FB22}" type="pres">
      <dgm:prSet presAssocID="{555F44E1-9742-473A-AB56-A00E4A2EFE0F}" presName="textRect" presStyleLbl="revTx" presStyleIdx="2" presStyleCnt="3">
        <dgm:presLayoutVars>
          <dgm:chMax val="1"/>
          <dgm:chPref val="1"/>
        </dgm:presLayoutVars>
      </dgm:prSet>
      <dgm:spPr/>
    </dgm:pt>
  </dgm:ptLst>
  <dgm:cxnLst>
    <dgm:cxn modelId="{0464E603-D3F2-4B9A-8056-ED10ABB90FB0}" srcId="{FDB7E260-AC12-41FF-8E3A-433720C3497B}" destId="{555F44E1-9742-473A-AB56-A00E4A2EFE0F}" srcOrd="2" destOrd="0" parTransId="{F11BEAB2-873A-4270-990D-E05A72F3C2D1}" sibTransId="{2BAC102E-3141-42DF-9938-D630F9A06E72}"/>
    <dgm:cxn modelId="{A0FB3826-D758-405D-A1EA-FD7E1A7D2C1D}" type="presOf" srcId="{FDB7E260-AC12-41FF-8E3A-433720C3497B}" destId="{2A425254-8775-4E40-8889-3B90E5991310}" srcOrd="0" destOrd="0" presId="urn:microsoft.com/office/officeart/2018/5/layout/IconLeafLabelList"/>
    <dgm:cxn modelId="{B7F07833-FA19-4FB5-97AA-5A905FF4CF52}" srcId="{FDB7E260-AC12-41FF-8E3A-433720C3497B}" destId="{A4E229CE-9F62-484F-B46A-110B739CB6D9}" srcOrd="1" destOrd="0" parTransId="{8A4ECD18-A824-4F5B-BC99-24CB741AD553}" sibTransId="{2ACA1D47-36C2-438E-8F7D-A0FD9F621387}"/>
    <dgm:cxn modelId="{53B8D066-1E6F-4BBD-8907-F19867995A28}" srcId="{FDB7E260-AC12-41FF-8E3A-433720C3497B}" destId="{C04BD66A-2A09-4295-B57B-83BB23501CB9}" srcOrd="0" destOrd="0" parTransId="{D1D74586-A9B6-4FD6-82CF-B7B1C7670582}" sibTransId="{CBA34EDD-19E7-468F-B257-4FD604CB654C}"/>
    <dgm:cxn modelId="{3687F367-FA95-4159-9590-4F73258BA8E1}" type="presOf" srcId="{555F44E1-9742-473A-AB56-A00E4A2EFE0F}" destId="{218D816D-4196-4007-908C-9E39A236FB22}" srcOrd="0" destOrd="0" presId="urn:microsoft.com/office/officeart/2018/5/layout/IconLeafLabelList"/>
    <dgm:cxn modelId="{781B4491-61AF-4A6E-9AF7-684BDF7F7C52}" type="presOf" srcId="{C04BD66A-2A09-4295-B57B-83BB23501CB9}" destId="{6BC18EE9-FB86-457C-A8DA-B91302D7EABC}" srcOrd="0" destOrd="0" presId="urn:microsoft.com/office/officeart/2018/5/layout/IconLeafLabelList"/>
    <dgm:cxn modelId="{FCB303A1-4DCF-4E5B-84DC-D191F453FBF9}" type="presOf" srcId="{A4E229CE-9F62-484F-B46A-110B739CB6D9}" destId="{CB09D94D-E3AA-47C1-A916-AF24EC1998B2}" srcOrd="0" destOrd="0" presId="urn:microsoft.com/office/officeart/2018/5/layout/IconLeafLabelList"/>
    <dgm:cxn modelId="{C5F02950-D866-4F7E-BA92-59AED2E1F845}" type="presParOf" srcId="{2A425254-8775-4E40-8889-3B90E5991310}" destId="{FC2BC8BF-90FE-43EE-8F00-3A85248E7AE8}" srcOrd="0" destOrd="0" presId="urn:microsoft.com/office/officeart/2018/5/layout/IconLeafLabelList"/>
    <dgm:cxn modelId="{245BA7F8-911A-4B15-ADDD-A462A3A7A8A0}" type="presParOf" srcId="{FC2BC8BF-90FE-43EE-8F00-3A85248E7AE8}" destId="{EDE2EA85-421F-4B55-A9E9-FFCA8E886577}" srcOrd="0" destOrd="0" presId="urn:microsoft.com/office/officeart/2018/5/layout/IconLeafLabelList"/>
    <dgm:cxn modelId="{91D093D4-C5BE-44D8-8C2D-43399C0A3A3E}" type="presParOf" srcId="{FC2BC8BF-90FE-43EE-8F00-3A85248E7AE8}" destId="{CDBB9CBB-963E-4AE7-9F04-A0558723DFDA}" srcOrd="1" destOrd="0" presId="urn:microsoft.com/office/officeart/2018/5/layout/IconLeafLabelList"/>
    <dgm:cxn modelId="{DC2B41BF-F716-438D-A68C-3A7A5CE9584D}" type="presParOf" srcId="{FC2BC8BF-90FE-43EE-8F00-3A85248E7AE8}" destId="{F3CD2D69-15DC-404F-85E9-B1DBF188D25B}" srcOrd="2" destOrd="0" presId="urn:microsoft.com/office/officeart/2018/5/layout/IconLeafLabelList"/>
    <dgm:cxn modelId="{CF01A4BC-0B64-40C0-A91E-07DC72F7A3D7}" type="presParOf" srcId="{FC2BC8BF-90FE-43EE-8F00-3A85248E7AE8}" destId="{6BC18EE9-FB86-457C-A8DA-B91302D7EABC}" srcOrd="3" destOrd="0" presId="urn:microsoft.com/office/officeart/2018/5/layout/IconLeafLabelList"/>
    <dgm:cxn modelId="{5AA9B453-0F9E-4028-A217-AC6D426CD9DD}" type="presParOf" srcId="{2A425254-8775-4E40-8889-3B90E5991310}" destId="{EF60B3C1-81F3-4715-AF3A-3011027A7580}" srcOrd="1" destOrd="0" presId="urn:microsoft.com/office/officeart/2018/5/layout/IconLeafLabelList"/>
    <dgm:cxn modelId="{5A4CA1A3-2CEE-4762-9E9D-1755EE3696CC}" type="presParOf" srcId="{2A425254-8775-4E40-8889-3B90E5991310}" destId="{E18205AB-63F5-41A8-9FB4-C82AAB8591ED}" srcOrd="2" destOrd="0" presId="urn:microsoft.com/office/officeart/2018/5/layout/IconLeafLabelList"/>
    <dgm:cxn modelId="{258B1EDB-FCC6-4E65-8B6C-A729D189D830}" type="presParOf" srcId="{E18205AB-63F5-41A8-9FB4-C82AAB8591ED}" destId="{A8436B9F-C642-4C2A-BB8C-01214A708557}" srcOrd="0" destOrd="0" presId="urn:microsoft.com/office/officeart/2018/5/layout/IconLeafLabelList"/>
    <dgm:cxn modelId="{331A707E-5D60-498C-9B6C-543E9C47E6FF}" type="presParOf" srcId="{E18205AB-63F5-41A8-9FB4-C82AAB8591ED}" destId="{316FA62F-B764-4D8C-883D-94D2826AD4DF}" srcOrd="1" destOrd="0" presId="urn:microsoft.com/office/officeart/2018/5/layout/IconLeafLabelList"/>
    <dgm:cxn modelId="{4C925363-770D-48CB-B734-48E8A5DE4BB2}" type="presParOf" srcId="{E18205AB-63F5-41A8-9FB4-C82AAB8591ED}" destId="{13C0FFD6-0B80-4F0A-BE3F-AA4717B081DB}" srcOrd="2" destOrd="0" presId="urn:microsoft.com/office/officeart/2018/5/layout/IconLeafLabelList"/>
    <dgm:cxn modelId="{63459CA8-2150-4387-9706-F66BBDF384B1}" type="presParOf" srcId="{E18205AB-63F5-41A8-9FB4-C82AAB8591ED}" destId="{CB09D94D-E3AA-47C1-A916-AF24EC1998B2}" srcOrd="3" destOrd="0" presId="urn:microsoft.com/office/officeart/2018/5/layout/IconLeafLabelList"/>
    <dgm:cxn modelId="{34E8F7CB-20E4-4353-B21C-4EA09D773D57}" type="presParOf" srcId="{2A425254-8775-4E40-8889-3B90E5991310}" destId="{90A68172-7C0B-4C43-8168-8C9617E79596}" srcOrd="3" destOrd="0" presId="urn:microsoft.com/office/officeart/2018/5/layout/IconLeafLabelList"/>
    <dgm:cxn modelId="{F38570BF-CA0F-4484-9949-D98E639FF2D9}" type="presParOf" srcId="{2A425254-8775-4E40-8889-3B90E5991310}" destId="{BD301810-5BC7-4BF0-8787-DD240D468E10}" srcOrd="4" destOrd="0" presId="urn:microsoft.com/office/officeart/2018/5/layout/IconLeafLabelList"/>
    <dgm:cxn modelId="{C5743F37-29C8-49A4-801A-04A90D225C00}" type="presParOf" srcId="{BD301810-5BC7-4BF0-8787-DD240D468E10}" destId="{F566B745-15AC-40E1-BFE1-1152DFAA0660}" srcOrd="0" destOrd="0" presId="urn:microsoft.com/office/officeart/2018/5/layout/IconLeafLabelList"/>
    <dgm:cxn modelId="{77FB939F-7D93-4B35-8D67-EFA2A7A46A7C}" type="presParOf" srcId="{BD301810-5BC7-4BF0-8787-DD240D468E10}" destId="{A4ACCB95-916B-473A-9521-DB72F614D033}" srcOrd="1" destOrd="0" presId="urn:microsoft.com/office/officeart/2018/5/layout/IconLeafLabelList"/>
    <dgm:cxn modelId="{14F3A04B-50DC-496C-A7BA-9E7BC6D66B39}" type="presParOf" srcId="{BD301810-5BC7-4BF0-8787-DD240D468E10}" destId="{E5D58005-7FDA-43F9-AC75-7C916F87DC24}" srcOrd="2" destOrd="0" presId="urn:microsoft.com/office/officeart/2018/5/layout/IconLeafLabelList"/>
    <dgm:cxn modelId="{2F51B65C-62D2-4A46-B5D4-599044E80504}" type="presParOf" srcId="{BD301810-5BC7-4BF0-8787-DD240D468E10}" destId="{218D816D-4196-4007-908C-9E39A236FB22}"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9DD40A-A756-495D-B424-8869A27611E0}"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19EB29A-09F3-4115-89B1-F0FC6F882E61}">
      <dgm:prSet/>
      <dgm:spPr/>
      <dgm:t>
        <a:bodyPr/>
        <a:lstStyle/>
        <a:p>
          <a:r>
            <a:rPr lang="en-US"/>
            <a:t>RIP</a:t>
          </a:r>
        </a:p>
      </dgm:t>
    </dgm:pt>
    <dgm:pt modelId="{D2752B46-287C-45FC-870C-1C5926E3B9CF}" type="parTrans" cxnId="{90748F8B-331F-4AF1-BCE3-7B0ABCC12922}">
      <dgm:prSet/>
      <dgm:spPr/>
      <dgm:t>
        <a:bodyPr/>
        <a:lstStyle/>
        <a:p>
          <a:endParaRPr lang="en-US"/>
        </a:p>
      </dgm:t>
    </dgm:pt>
    <dgm:pt modelId="{A2AB8978-CF60-45E7-A9A2-37887FB2E9FA}" type="sibTrans" cxnId="{90748F8B-331F-4AF1-BCE3-7B0ABCC12922}">
      <dgm:prSet/>
      <dgm:spPr/>
      <dgm:t>
        <a:bodyPr/>
        <a:lstStyle/>
        <a:p>
          <a:endParaRPr lang="en-US"/>
        </a:p>
      </dgm:t>
    </dgm:pt>
    <dgm:pt modelId="{23B3C663-7CE6-4B78-B7F7-3ABB1E824B85}">
      <dgm:prSet/>
      <dgm:spPr/>
      <dgm:t>
        <a:bodyPr/>
        <a:lstStyle/>
        <a:p>
          <a:r>
            <a:rPr lang="en-US"/>
            <a:t>OSPF</a:t>
          </a:r>
        </a:p>
      </dgm:t>
    </dgm:pt>
    <dgm:pt modelId="{29A4C281-0557-4ACF-A50D-AED6E5B9DEF4}" type="parTrans" cxnId="{A730C536-D39C-4C83-BCF5-E2E28E80DE34}">
      <dgm:prSet/>
      <dgm:spPr/>
      <dgm:t>
        <a:bodyPr/>
        <a:lstStyle/>
        <a:p>
          <a:endParaRPr lang="en-US"/>
        </a:p>
      </dgm:t>
    </dgm:pt>
    <dgm:pt modelId="{15E591DF-883C-49E8-95BF-0C3C230147A9}" type="sibTrans" cxnId="{A730C536-D39C-4C83-BCF5-E2E28E80DE34}">
      <dgm:prSet/>
      <dgm:spPr/>
      <dgm:t>
        <a:bodyPr/>
        <a:lstStyle/>
        <a:p>
          <a:endParaRPr lang="en-US"/>
        </a:p>
      </dgm:t>
    </dgm:pt>
    <dgm:pt modelId="{5EC8FAD1-D8AB-43EA-9433-A2E4B8257C92}">
      <dgm:prSet/>
      <dgm:spPr/>
      <dgm:t>
        <a:bodyPr/>
        <a:lstStyle/>
        <a:p>
          <a:r>
            <a:rPr lang="en-US"/>
            <a:t>EIGRP</a:t>
          </a:r>
        </a:p>
      </dgm:t>
    </dgm:pt>
    <dgm:pt modelId="{C8E492E4-339A-481F-97CD-250D2664C9E0}" type="parTrans" cxnId="{86A78C0B-490E-4C8E-B8CB-2EEED86DA60D}">
      <dgm:prSet/>
      <dgm:spPr/>
      <dgm:t>
        <a:bodyPr/>
        <a:lstStyle/>
        <a:p>
          <a:endParaRPr lang="en-US"/>
        </a:p>
      </dgm:t>
    </dgm:pt>
    <dgm:pt modelId="{C1532B17-3C63-48D9-8B4A-D15E3EDDC200}" type="sibTrans" cxnId="{86A78C0B-490E-4C8E-B8CB-2EEED86DA60D}">
      <dgm:prSet/>
      <dgm:spPr/>
      <dgm:t>
        <a:bodyPr/>
        <a:lstStyle/>
        <a:p>
          <a:endParaRPr lang="en-US"/>
        </a:p>
      </dgm:t>
    </dgm:pt>
    <dgm:pt modelId="{2754903C-0578-4953-8C21-1BD5B1514E27}" type="pres">
      <dgm:prSet presAssocID="{049DD40A-A756-495D-B424-8869A27611E0}" presName="linear" presStyleCnt="0">
        <dgm:presLayoutVars>
          <dgm:animLvl val="lvl"/>
          <dgm:resizeHandles val="exact"/>
        </dgm:presLayoutVars>
      </dgm:prSet>
      <dgm:spPr/>
    </dgm:pt>
    <dgm:pt modelId="{A7BD83D4-4D69-467E-8EE4-E76D5C27C833}" type="pres">
      <dgm:prSet presAssocID="{219EB29A-09F3-4115-89B1-F0FC6F882E61}" presName="parentText" presStyleLbl="node1" presStyleIdx="0" presStyleCnt="3">
        <dgm:presLayoutVars>
          <dgm:chMax val="0"/>
          <dgm:bulletEnabled val="1"/>
        </dgm:presLayoutVars>
      </dgm:prSet>
      <dgm:spPr/>
    </dgm:pt>
    <dgm:pt modelId="{53E91A2B-76B2-4F53-93DA-05298A2BEB9C}" type="pres">
      <dgm:prSet presAssocID="{A2AB8978-CF60-45E7-A9A2-37887FB2E9FA}" presName="spacer" presStyleCnt="0"/>
      <dgm:spPr/>
    </dgm:pt>
    <dgm:pt modelId="{B8CCB646-5C43-4C28-BA9A-FBC0D8996606}" type="pres">
      <dgm:prSet presAssocID="{23B3C663-7CE6-4B78-B7F7-3ABB1E824B85}" presName="parentText" presStyleLbl="node1" presStyleIdx="1" presStyleCnt="3">
        <dgm:presLayoutVars>
          <dgm:chMax val="0"/>
          <dgm:bulletEnabled val="1"/>
        </dgm:presLayoutVars>
      </dgm:prSet>
      <dgm:spPr/>
    </dgm:pt>
    <dgm:pt modelId="{244DB329-E6E2-4648-B95B-A3706CC917FF}" type="pres">
      <dgm:prSet presAssocID="{15E591DF-883C-49E8-95BF-0C3C230147A9}" presName="spacer" presStyleCnt="0"/>
      <dgm:spPr/>
    </dgm:pt>
    <dgm:pt modelId="{F1FB7B4E-2D5E-4509-8D72-EA3E4147357B}" type="pres">
      <dgm:prSet presAssocID="{5EC8FAD1-D8AB-43EA-9433-A2E4B8257C92}" presName="parentText" presStyleLbl="node1" presStyleIdx="2" presStyleCnt="3">
        <dgm:presLayoutVars>
          <dgm:chMax val="0"/>
          <dgm:bulletEnabled val="1"/>
        </dgm:presLayoutVars>
      </dgm:prSet>
      <dgm:spPr/>
    </dgm:pt>
  </dgm:ptLst>
  <dgm:cxnLst>
    <dgm:cxn modelId="{BF35E508-ED4E-4DEC-BC7F-AB512C22469B}" type="presOf" srcId="{049DD40A-A756-495D-B424-8869A27611E0}" destId="{2754903C-0578-4953-8C21-1BD5B1514E27}" srcOrd="0" destOrd="0" presId="urn:microsoft.com/office/officeart/2005/8/layout/vList2"/>
    <dgm:cxn modelId="{86A78C0B-490E-4C8E-B8CB-2EEED86DA60D}" srcId="{049DD40A-A756-495D-B424-8869A27611E0}" destId="{5EC8FAD1-D8AB-43EA-9433-A2E4B8257C92}" srcOrd="2" destOrd="0" parTransId="{C8E492E4-339A-481F-97CD-250D2664C9E0}" sibTransId="{C1532B17-3C63-48D9-8B4A-D15E3EDDC200}"/>
    <dgm:cxn modelId="{71EF871F-24F8-49B7-AAFD-83A417FD536C}" type="presOf" srcId="{5EC8FAD1-D8AB-43EA-9433-A2E4B8257C92}" destId="{F1FB7B4E-2D5E-4509-8D72-EA3E4147357B}" srcOrd="0" destOrd="0" presId="urn:microsoft.com/office/officeart/2005/8/layout/vList2"/>
    <dgm:cxn modelId="{A730C536-D39C-4C83-BCF5-E2E28E80DE34}" srcId="{049DD40A-A756-495D-B424-8869A27611E0}" destId="{23B3C663-7CE6-4B78-B7F7-3ABB1E824B85}" srcOrd="1" destOrd="0" parTransId="{29A4C281-0557-4ACF-A50D-AED6E5B9DEF4}" sibTransId="{15E591DF-883C-49E8-95BF-0C3C230147A9}"/>
    <dgm:cxn modelId="{90748F8B-331F-4AF1-BCE3-7B0ABCC12922}" srcId="{049DD40A-A756-495D-B424-8869A27611E0}" destId="{219EB29A-09F3-4115-89B1-F0FC6F882E61}" srcOrd="0" destOrd="0" parTransId="{D2752B46-287C-45FC-870C-1C5926E3B9CF}" sibTransId="{A2AB8978-CF60-45E7-A9A2-37887FB2E9FA}"/>
    <dgm:cxn modelId="{E32846E0-CBF1-4686-8A31-20A973AAC7A6}" type="presOf" srcId="{219EB29A-09F3-4115-89B1-F0FC6F882E61}" destId="{A7BD83D4-4D69-467E-8EE4-E76D5C27C833}" srcOrd="0" destOrd="0" presId="urn:microsoft.com/office/officeart/2005/8/layout/vList2"/>
    <dgm:cxn modelId="{CC644EFC-24EE-456F-8D40-1F6680C264A8}" type="presOf" srcId="{23B3C663-7CE6-4B78-B7F7-3ABB1E824B85}" destId="{B8CCB646-5C43-4C28-BA9A-FBC0D8996606}" srcOrd="0" destOrd="0" presId="urn:microsoft.com/office/officeart/2005/8/layout/vList2"/>
    <dgm:cxn modelId="{2487DADA-1B48-45D9-AE7E-3D27A635D91D}" type="presParOf" srcId="{2754903C-0578-4953-8C21-1BD5B1514E27}" destId="{A7BD83D4-4D69-467E-8EE4-E76D5C27C833}" srcOrd="0" destOrd="0" presId="urn:microsoft.com/office/officeart/2005/8/layout/vList2"/>
    <dgm:cxn modelId="{67EE3355-40C6-4FBF-9C58-C270E75287F5}" type="presParOf" srcId="{2754903C-0578-4953-8C21-1BD5B1514E27}" destId="{53E91A2B-76B2-4F53-93DA-05298A2BEB9C}" srcOrd="1" destOrd="0" presId="urn:microsoft.com/office/officeart/2005/8/layout/vList2"/>
    <dgm:cxn modelId="{967D49A5-1E13-428B-8DD3-14A62F8E4F63}" type="presParOf" srcId="{2754903C-0578-4953-8C21-1BD5B1514E27}" destId="{B8CCB646-5C43-4C28-BA9A-FBC0D8996606}" srcOrd="2" destOrd="0" presId="urn:microsoft.com/office/officeart/2005/8/layout/vList2"/>
    <dgm:cxn modelId="{FC1DA109-8060-4478-AB81-229875A0FAA1}" type="presParOf" srcId="{2754903C-0578-4953-8C21-1BD5B1514E27}" destId="{244DB329-E6E2-4648-B95B-A3706CC917FF}" srcOrd="3" destOrd="0" presId="urn:microsoft.com/office/officeart/2005/8/layout/vList2"/>
    <dgm:cxn modelId="{3DE1C31F-4FAE-46D1-8130-762D7BF3416B}" type="presParOf" srcId="{2754903C-0578-4953-8C21-1BD5B1514E27}" destId="{F1FB7B4E-2D5E-4509-8D72-EA3E4147357B}"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6C9911-D62C-4129-92E7-F43EFEE9473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823E7190-87B8-4D18-992B-862CD1167A68}">
      <dgm:prSet/>
      <dgm:spPr/>
      <dgm:t>
        <a:bodyPr/>
        <a:lstStyle/>
        <a:p>
          <a:r>
            <a:rPr lang="en-US"/>
            <a:t>Hybrid protocol (link state and distance vector)</a:t>
          </a:r>
        </a:p>
      </dgm:t>
    </dgm:pt>
    <dgm:pt modelId="{736C9E46-45DF-4737-83B3-B2DE5F9A9ABC}" type="parTrans" cxnId="{55C0C8CD-1D1D-4180-921D-7CADCC902F60}">
      <dgm:prSet/>
      <dgm:spPr/>
      <dgm:t>
        <a:bodyPr/>
        <a:lstStyle/>
        <a:p>
          <a:endParaRPr lang="en-US"/>
        </a:p>
      </dgm:t>
    </dgm:pt>
    <dgm:pt modelId="{905EA0BD-FB5E-4F10-B02A-22293C994A6C}" type="sibTrans" cxnId="{55C0C8CD-1D1D-4180-921D-7CADCC902F60}">
      <dgm:prSet/>
      <dgm:spPr/>
      <dgm:t>
        <a:bodyPr/>
        <a:lstStyle/>
        <a:p>
          <a:endParaRPr lang="en-US"/>
        </a:p>
      </dgm:t>
    </dgm:pt>
    <dgm:pt modelId="{A4E7D446-97DC-4BE0-AADE-F8CC288698C3}">
      <dgm:prSet/>
      <dgm:spPr/>
      <dgm:t>
        <a:bodyPr/>
        <a:lstStyle/>
        <a:p>
          <a:r>
            <a:rPr lang="en-US"/>
            <a:t>Unlike RIP, manual route summarization configured on arbitrary network boundaries to reduce the routing table size.</a:t>
          </a:r>
        </a:p>
      </dgm:t>
    </dgm:pt>
    <dgm:pt modelId="{B58BB3B3-ADD4-4571-9E31-AB66344FD63D}" type="parTrans" cxnId="{01EDB402-284E-4E07-B52B-925DE1D77097}">
      <dgm:prSet/>
      <dgm:spPr/>
      <dgm:t>
        <a:bodyPr/>
        <a:lstStyle/>
        <a:p>
          <a:endParaRPr lang="en-US"/>
        </a:p>
      </dgm:t>
    </dgm:pt>
    <dgm:pt modelId="{6FA910DC-EE55-446D-9852-422E9E02194C}" type="sibTrans" cxnId="{01EDB402-284E-4E07-B52B-925DE1D77097}">
      <dgm:prSet/>
      <dgm:spPr/>
      <dgm:t>
        <a:bodyPr/>
        <a:lstStyle/>
        <a:p>
          <a:endParaRPr lang="en-US"/>
        </a:p>
      </dgm:t>
    </dgm:pt>
    <dgm:pt modelId="{EE179C49-C7F4-4216-89A8-08FA788C504F}">
      <dgm:prSet/>
      <dgm:spPr/>
      <dgm:t>
        <a:bodyPr/>
        <a:lstStyle/>
        <a:p>
          <a:r>
            <a:rPr lang="en-US"/>
            <a:t>Requires less processing power and memory than OSPF</a:t>
          </a:r>
        </a:p>
      </dgm:t>
    </dgm:pt>
    <dgm:pt modelId="{F3AD0D54-0E41-4C32-9BF4-EACFC7300D5B}" type="parTrans" cxnId="{960B44CD-C959-452D-AF4B-AF9E41FFDF80}">
      <dgm:prSet/>
      <dgm:spPr/>
      <dgm:t>
        <a:bodyPr/>
        <a:lstStyle/>
        <a:p>
          <a:endParaRPr lang="en-US"/>
        </a:p>
      </dgm:t>
    </dgm:pt>
    <dgm:pt modelId="{EBFE5D8C-0D2B-4F67-9FEB-C7A0BAA7CD62}" type="sibTrans" cxnId="{960B44CD-C959-452D-AF4B-AF9E41FFDF80}">
      <dgm:prSet/>
      <dgm:spPr/>
      <dgm:t>
        <a:bodyPr/>
        <a:lstStyle/>
        <a:p>
          <a:endParaRPr lang="en-US"/>
        </a:p>
      </dgm:t>
    </dgm:pt>
    <dgm:pt modelId="{8FA56CCA-EA15-43A2-A22C-86B6D870419A}">
      <dgm:prSet/>
      <dgm:spPr/>
      <dgm:t>
        <a:bodyPr/>
        <a:lstStyle/>
        <a:p>
          <a:r>
            <a:rPr lang="en-US"/>
            <a:t>Exchanges the full routing table at startup, and then partial routing updates thereafter.</a:t>
          </a:r>
        </a:p>
      </dgm:t>
    </dgm:pt>
    <dgm:pt modelId="{B10FE505-F2D1-4DFE-8FF5-55C88C6C8A3B}" type="parTrans" cxnId="{C66ED417-80CD-415A-94CF-A3F6AAF941F0}">
      <dgm:prSet/>
      <dgm:spPr/>
      <dgm:t>
        <a:bodyPr/>
        <a:lstStyle/>
        <a:p>
          <a:endParaRPr lang="en-US"/>
        </a:p>
      </dgm:t>
    </dgm:pt>
    <dgm:pt modelId="{5F9AF7F8-B122-4FA8-8401-A560113A6279}" type="sibTrans" cxnId="{C66ED417-80CD-415A-94CF-A3F6AAF941F0}">
      <dgm:prSet/>
      <dgm:spPr/>
      <dgm:t>
        <a:bodyPr/>
        <a:lstStyle/>
        <a:p>
          <a:endParaRPr lang="en-US"/>
        </a:p>
      </dgm:t>
    </dgm:pt>
    <dgm:pt modelId="{CCC4B68F-3F30-4938-B5A3-DBC945EDE203}">
      <dgm:prSet/>
      <dgm:spPr/>
      <dgm:t>
        <a:bodyPr/>
        <a:lstStyle/>
        <a:p>
          <a:r>
            <a:rPr lang="en-US"/>
            <a:t>Uses a composite number for the metric, which indicates bandwidth and delay for a link. The higher the bandwidth, the lower the metric.</a:t>
          </a:r>
        </a:p>
      </dgm:t>
    </dgm:pt>
    <dgm:pt modelId="{28EE11B7-9BA6-4A01-AB32-F9FD3665014E}" type="parTrans" cxnId="{C58A73C1-AB65-41F8-BAD5-B0CD1615E11F}">
      <dgm:prSet/>
      <dgm:spPr/>
      <dgm:t>
        <a:bodyPr/>
        <a:lstStyle/>
        <a:p>
          <a:endParaRPr lang="en-US"/>
        </a:p>
      </dgm:t>
    </dgm:pt>
    <dgm:pt modelId="{F8BEDA51-5CFC-4457-A32D-E1C9C9A8D065}" type="sibTrans" cxnId="{C58A73C1-AB65-41F8-BAD5-B0CD1615E11F}">
      <dgm:prSet/>
      <dgm:spPr/>
      <dgm:t>
        <a:bodyPr/>
        <a:lstStyle/>
        <a:p>
          <a:endParaRPr lang="en-US"/>
        </a:p>
      </dgm:t>
    </dgm:pt>
    <dgm:pt modelId="{6A58BD06-F8FC-1244-BF2B-2ADD895FEA99}" type="pres">
      <dgm:prSet presAssocID="{506C9911-D62C-4129-92E7-F43EFEE94734}" presName="linear" presStyleCnt="0">
        <dgm:presLayoutVars>
          <dgm:animLvl val="lvl"/>
          <dgm:resizeHandles val="exact"/>
        </dgm:presLayoutVars>
      </dgm:prSet>
      <dgm:spPr/>
    </dgm:pt>
    <dgm:pt modelId="{A8451322-FD18-6D47-B38E-2C9F39A0D4CE}" type="pres">
      <dgm:prSet presAssocID="{823E7190-87B8-4D18-992B-862CD1167A68}" presName="parentText" presStyleLbl="node1" presStyleIdx="0" presStyleCnt="5">
        <dgm:presLayoutVars>
          <dgm:chMax val="0"/>
          <dgm:bulletEnabled val="1"/>
        </dgm:presLayoutVars>
      </dgm:prSet>
      <dgm:spPr/>
    </dgm:pt>
    <dgm:pt modelId="{C75AEA5B-3B76-8148-8C1D-155519F47AB0}" type="pres">
      <dgm:prSet presAssocID="{905EA0BD-FB5E-4F10-B02A-22293C994A6C}" presName="spacer" presStyleCnt="0"/>
      <dgm:spPr/>
    </dgm:pt>
    <dgm:pt modelId="{6BE00B5A-95EF-8C45-B2D5-F358B36D1BD8}" type="pres">
      <dgm:prSet presAssocID="{A4E7D446-97DC-4BE0-AADE-F8CC288698C3}" presName="parentText" presStyleLbl="node1" presStyleIdx="1" presStyleCnt="5">
        <dgm:presLayoutVars>
          <dgm:chMax val="0"/>
          <dgm:bulletEnabled val="1"/>
        </dgm:presLayoutVars>
      </dgm:prSet>
      <dgm:spPr/>
    </dgm:pt>
    <dgm:pt modelId="{E6184D97-FE5E-1C42-A5E3-C75C6C8F715E}" type="pres">
      <dgm:prSet presAssocID="{6FA910DC-EE55-446D-9852-422E9E02194C}" presName="spacer" presStyleCnt="0"/>
      <dgm:spPr/>
    </dgm:pt>
    <dgm:pt modelId="{8C86A3DC-7D44-434E-8990-0328CBEC4017}" type="pres">
      <dgm:prSet presAssocID="{EE179C49-C7F4-4216-89A8-08FA788C504F}" presName="parentText" presStyleLbl="node1" presStyleIdx="2" presStyleCnt="5">
        <dgm:presLayoutVars>
          <dgm:chMax val="0"/>
          <dgm:bulletEnabled val="1"/>
        </dgm:presLayoutVars>
      </dgm:prSet>
      <dgm:spPr/>
    </dgm:pt>
    <dgm:pt modelId="{4DD7CC3F-C6D4-1F4C-B77C-8E853AD1B1E7}" type="pres">
      <dgm:prSet presAssocID="{EBFE5D8C-0D2B-4F67-9FEB-C7A0BAA7CD62}" presName="spacer" presStyleCnt="0"/>
      <dgm:spPr/>
    </dgm:pt>
    <dgm:pt modelId="{29D48854-2A15-E441-B280-8D85FCF89DA4}" type="pres">
      <dgm:prSet presAssocID="{8FA56CCA-EA15-43A2-A22C-86B6D870419A}" presName="parentText" presStyleLbl="node1" presStyleIdx="3" presStyleCnt="5">
        <dgm:presLayoutVars>
          <dgm:chMax val="0"/>
          <dgm:bulletEnabled val="1"/>
        </dgm:presLayoutVars>
      </dgm:prSet>
      <dgm:spPr/>
    </dgm:pt>
    <dgm:pt modelId="{4ACDB3A4-F5F6-8A4B-93CA-614603D97371}" type="pres">
      <dgm:prSet presAssocID="{5F9AF7F8-B122-4FA8-8401-A560113A6279}" presName="spacer" presStyleCnt="0"/>
      <dgm:spPr/>
    </dgm:pt>
    <dgm:pt modelId="{D62E6E65-9495-9F46-A24F-881C70F7FF7E}" type="pres">
      <dgm:prSet presAssocID="{CCC4B68F-3F30-4938-B5A3-DBC945EDE203}" presName="parentText" presStyleLbl="node1" presStyleIdx="4" presStyleCnt="5">
        <dgm:presLayoutVars>
          <dgm:chMax val="0"/>
          <dgm:bulletEnabled val="1"/>
        </dgm:presLayoutVars>
      </dgm:prSet>
      <dgm:spPr/>
    </dgm:pt>
  </dgm:ptLst>
  <dgm:cxnLst>
    <dgm:cxn modelId="{01EDB402-284E-4E07-B52B-925DE1D77097}" srcId="{506C9911-D62C-4129-92E7-F43EFEE94734}" destId="{A4E7D446-97DC-4BE0-AADE-F8CC288698C3}" srcOrd="1" destOrd="0" parTransId="{B58BB3B3-ADD4-4571-9E31-AB66344FD63D}" sibTransId="{6FA910DC-EE55-446D-9852-422E9E02194C}"/>
    <dgm:cxn modelId="{A1A4A404-D242-674E-8327-4FB821A00BD0}" type="presOf" srcId="{506C9911-D62C-4129-92E7-F43EFEE94734}" destId="{6A58BD06-F8FC-1244-BF2B-2ADD895FEA99}" srcOrd="0" destOrd="0" presId="urn:microsoft.com/office/officeart/2005/8/layout/vList2"/>
    <dgm:cxn modelId="{640B0D07-B296-354D-A5EE-2DD61963B282}" type="presOf" srcId="{823E7190-87B8-4D18-992B-862CD1167A68}" destId="{A8451322-FD18-6D47-B38E-2C9F39A0D4CE}" srcOrd="0" destOrd="0" presId="urn:microsoft.com/office/officeart/2005/8/layout/vList2"/>
    <dgm:cxn modelId="{C66ED417-80CD-415A-94CF-A3F6AAF941F0}" srcId="{506C9911-D62C-4129-92E7-F43EFEE94734}" destId="{8FA56CCA-EA15-43A2-A22C-86B6D870419A}" srcOrd="3" destOrd="0" parTransId="{B10FE505-F2D1-4DFE-8FF5-55C88C6C8A3B}" sibTransId="{5F9AF7F8-B122-4FA8-8401-A560113A6279}"/>
    <dgm:cxn modelId="{0B2F3925-ED21-BD4A-824B-4E38722DF2BC}" type="presOf" srcId="{A4E7D446-97DC-4BE0-AADE-F8CC288698C3}" destId="{6BE00B5A-95EF-8C45-B2D5-F358B36D1BD8}" srcOrd="0" destOrd="0" presId="urn:microsoft.com/office/officeart/2005/8/layout/vList2"/>
    <dgm:cxn modelId="{B36B875F-8DEA-6344-9AB2-B2FBCFDD37AC}" type="presOf" srcId="{8FA56CCA-EA15-43A2-A22C-86B6D870419A}" destId="{29D48854-2A15-E441-B280-8D85FCF89DA4}" srcOrd="0" destOrd="0" presId="urn:microsoft.com/office/officeart/2005/8/layout/vList2"/>
    <dgm:cxn modelId="{49A3659D-50C5-274B-8099-526D26386D8F}" type="presOf" srcId="{EE179C49-C7F4-4216-89A8-08FA788C504F}" destId="{8C86A3DC-7D44-434E-8990-0328CBEC4017}" srcOrd="0" destOrd="0" presId="urn:microsoft.com/office/officeart/2005/8/layout/vList2"/>
    <dgm:cxn modelId="{C58A73C1-AB65-41F8-BAD5-B0CD1615E11F}" srcId="{506C9911-D62C-4129-92E7-F43EFEE94734}" destId="{CCC4B68F-3F30-4938-B5A3-DBC945EDE203}" srcOrd="4" destOrd="0" parTransId="{28EE11B7-9BA6-4A01-AB32-F9FD3665014E}" sibTransId="{F8BEDA51-5CFC-4457-A32D-E1C9C9A8D065}"/>
    <dgm:cxn modelId="{960B44CD-C959-452D-AF4B-AF9E41FFDF80}" srcId="{506C9911-D62C-4129-92E7-F43EFEE94734}" destId="{EE179C49-C7F4-4216-89A8-08FA788C504F}" srcOrd="2" destOrd="0" parTransId="{F3AD0D54-0E41-4C32-9BF4-EACFC7300D5B}" sibTransId="{EBFE5D8C-0D2B-4F67-9FEB-C7A0BAA7CD62}"/>
    <dgm:cxn modelId="{55C0C8CD-1D1D-4180-921D-7CADCC902F60}" srcId="{506C9911-D62C-4129-92E7-F43EFEE94734}" destId="{823E7190-87B8-4D18-992B-862CD1167A68}" srcOrd="0" destOrd="0" parTransId="{736C9E46-45DF-4737-83B3-B2DE5F9A9ABC}" sibTransId="{905EA0BD-FB5E-4F10-B02A-22293C994A6C}"/>
    <dgm:cxn modelId="{03EA8CEF-F6F2-A845-97FF-3E098B330577}" type="presOf" srcId="{CCC4B68F-3F30-4938-B5A3-DBC945EDE203}" destId="{D62E6E65-9495-9F46-A24F-881C70F7FF7E}" srcOrd="0" destOrd="0" presId="urn:microsoft.com/office/officeart/2005/8/layout/vList2"/>
    <dgm:cxn modelId="{D46E4927-E1EB-0A41-8347-C7A21788DF75}" type="presParOf" srcId="{6A58BD06-F8FC-1244-BF2B-2ADD895FEA99}" destId="{A8451322-FD18-6D47-B38E-2C9F39A0D4CE}" srcOrd="0" destOrd="0" presId="urn:microsoft.com/office/officeart/2005/8/layout/vList2"/>
    <dgm:cxn modelId="{A804F7FA-D824-5D4D-AC7E-277723A0F4A3}" type="presParOf" srcId="{6A58BD06-F8FC-1244-BF2B-2ADD895FEA99}" destId="{C75AEA5B-3B76-8148-8C1D-155519F47AB0}" srcOrd="1" destOrd="0" presId="urn:microsoft.com/office/officeart/2005/8/layout/vList2"/>
    <dgm:cxn modelId="{ABDBE88D-BB2E-5B4C-9EBF-574DBD1F4465}" type="presParOf" srcId="{6A58BD06-F8FC-1244-BF2B-2ADD895FEA99}" destId="{6BE00B5A-95EF-8C45-B2D5-F358B36D1BD8}" srcOrd="2" destOrd="0" presId="urn:microsoft.com/office/officeart/2005/8/layout/vList2"/>
    <dgm:cxn modelId="{94826ED9-0A3C-8440-890E-EBDAA8FC7BAE}" type="presParOf" srcId="{6A58BD06-F8FC-1244-BF2B-2ADD895FEA99}" destId="{E6184D97-FE5E-1C42-A5E3-C75C6C8F715E}" srcOrd="3" destOrd="0" presId="urn:microsoft.com/office/officeart/2005/8/layout/vList2"/>
    <dgm:cxn modelId="{F3893DED-8252-1F45-BC88-2704360AC361}" type="presParOf" srcId="{6A58BD06-F8FC-1244-BF2B-2ADD895FEA99}" destId="{8C86A3DC-7D44-434E-8990-0328CBEC4017}" srcOrd="4" destOrd="0" presId="urn:microsoft.com/office/officeart/2005/8/layout/vList2"/>
    <dgm:cxn modelId="{D22D99B5-83DC-6340-8E5A-797EAFDA4AB2}" type="presParOf" srcId="{6A58BD06-F8FC-1244-BF2B-2ADD895FEA99}" destId="{4DD7CC3F-C6D4-1F4C-B77C-8E853AD1B1E7}" srcOrd="5" destOrd="0" presId="urn:microsoft.com/office/officeart/2005/8/layout/vList2"/>
    <dgm:cxn modelId="{6359A395-0B97-AD47-90A7-017281679743}" type="presParOf" srcId="{6A58BD06-F8FC-1244-BF2B-2ADD895FEA99}" destId="{29D48854-2A15-E441-B280-8D85FCF89DA4}" srcOrd="6" destOrd="0" presId="urn:microsoft.com/office/officeart/2005/8/layout/vList2"/>
    <dgm:cxn modelId="{E85311BB-1C89-D043-B6B0-A5A9E23C8B92}" type="presParOf" srcId="{6A58BD06-F8FC-1244-BF2B-2ADD895FEA99}" destId="{4ACDB3A4-F5F6-8A4B-93CA-614603D97371}" srcOrd="7" destOrd="0" presId="urn:microsoft.com/office/officeart/2005/8/layout/vList2"/>
    <dgm:cxn modelId="{FCEA5240-3C32-DF4E-BEB9-FAF88299FA5C}" type="presParOf" srcId="{6A58BD06-F8FC-1244-BF2B-2ADD895FEA99}" destId="{D62E6E65-9495-9F46-A24F-881C70F7FF7E}"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5CC76-67FC-4976-A21C-1BFAC8E46C78}">
      <dsp:nvSpPr>
        <dsp:cNvPr id="0" name=""/>
        <dsp:cNvSpPr/>
      </dsp:nvSpPr>
      <dsp:spPr>
        <a:xfrm>
          <a:off x="2185957" y="240"/>
          <a:ext cx="2459202" cy="72567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t>Network Address</a:t>
          </a:r>
          <a:r>
            <a:rPr lang="en-US" sz="1600" kern="1200">
              <a:latin typeface="Posterama"/>
            </a:rPr>
            <a:t>:192.168.180.0</a:t>
          </a:r>
          <a:endParaRPr lang="en-US" sz="1600" kern="1200"/>
        </a:p>
      </dsp:txBody>
      <dsp:txXfrm>
        <a:off x="2221382" y="35665"/>
        <a:ext cx="2388352" cy="654829"/>
      </dsp:txXfrm>
    </dsp:sp>
    <dsp:sp modelId="{ADB6B149-0768-49B1-A465-AA0A8496608D}">
      <dsp:nvSpPr>
        <dsp:cNvPr id="0" name=""/>
        <dsp:cNvSpPr/>
      </dsp:nvSpPr>
      <dsp:spPr>
        <a:xfrm>
          <a:off x="2185957" y="762203"/>
          <a:ext cx="2459202" cy="725679"/>
        </a:xfrm>
        <a:prstGeom prst="roundRect">
          <a:avLst/>
        </a:prstGeom>
        <a:solidFill>
          <a:schemeClr val="accent5">
            <a:hueOff val="-676229"/>
            <a:satOff val="-3715"/>
            <a:lumOff val="-36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t>Subnet Mask: 255.255.255.128</a:t>
          </a:r>
        </a:p>
      </dsp:txBody>
      <dsp:txXfrm>
        <a:off x="2221382" y="797628"/>
        <a:ext cx="2388352" cy="654829"/>
      </dsp:txXfrm>
    </dsp:sp>
    <dsp:sp modelId="{7C19F744-86AC-4F14-95FC-EBFA3C556656}">
      <dsp:nvSpPr>
        <dsp:cNvPr id="0" name=""/>
        <dsp:cNvSpPr/>
      </dsp:nvSpPr>
      <dsp:spPr>
        <a:xfrm>
          <a:off x="2185957" y="1524166"/>
          <a:ext cx="2459202" cy="725679"/>
        </a:xfrm>
        <a:prstGeom prst="roundRect">
          <a:avLst/>
        </a:prstGeom>
        <a:solidFill>
          <a:schemeClr val="accent5">
            <a:hueOff val="-1352459"/>
            <a:satOff val="-7429"/>
            <a:lumOff val="-73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t>Range of Host addresses:</a:t>
          </a:r>
        </a:p>
      </dsp:txBody>
      <dsp:txXfrm>
        <a:off x="2221382" y="1559591"/>
        <a:ext cx="2388352" cy="654829"/>
      </dsp:txXfrm>
    </dsp:sp>
    <dsp:sp modelId="{E7118916-8525-47DD-A0AB-07BFB2E245A8}">
      <dsp:nvSpPr>
        <dsp:cNvPr id="0" name=""/>
        <dsp:cNvSpPr/>
      </dsp:nvSpPr>
      <dsp:spPr>
        <a:xfrm>
          <a:off x="2185957" y="2286129"/>
          <a:ext cx="2459202" cy="725679"/>
        </a:xfrm>
        <a:prstGeom prst="roundRect">
          <a:avLst/>
        </a:prstGeom>
        <a:solidFill>
          <a:schemeClr val="accent5">
            <a:hueOff val="-2028688"/>
            <a:satOff val="-11144"/>
            <a:lumOff val="-110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latin typeface="Posterama"/>
            </a:rPr>
            <a:t>192.168.180.1</a:t>
          </a:r>
          <a:r>
            <a:rPr lang="en-US" sz="1600" kern="1200"/>
            <a:t> - </a:t>
          </a:r>
          <a:r>
            <a:rPr lang="en-US" sz="1600" kern="1200">
              <a:latin typeface="Posterama"/>
            </a:rPr>
            <a:t>192.168.180.126</a:t>
          </a:r>
          <a:endParaRPr lang="en-US" sz="1600" kern="1200"/>
        </a:p>
      </dsp:txBody>
      <dsp:txXfrm>
        <a:off x="2221382" y="2321554"/>
        <a:ext cx="2388352" cy="654829"/>
      </dsp:txXfrm>
    </dsp:sp>
    <dsp:sp modelId="{67760AC8-553A-4B60-A884-5D0A12CDF84E}">
      <dsp:nvSpPr>
        <dsp:cNvPr id="0" name=""/>
        <dsp:cNvSpPr/>
      </dsp:nvSpPr>
      <dsp:spPr>
        <a:xfrm>
          <a:off x="2185957" y="3048092"/>
          <a:ext cx="2459202" cy="725679"/>
        </a:xfrm>
        <a:prstGeom prst="roundRect">
          <a:avLst/>
        </a:prstGeom>
        <a:solidFill>
          <a:schemeClr val="accent5">
            <a:hueOff val="-2704917"/>
            <a:satOff val="-14859"/>
            <a:lumOff val="-147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latin typeface="Posterama"/>
            </a:rPr>
            <a:t>192.168.180.129</a:t>
          </a:r>
          <a:r>
            <a:rPr lang="en-US" sz="1600" kern="1200"/>
            <a:t> - </a:t>
          </a:r>
          <a:r>
            <a:rPr lang="en-US" sz="1600" kern="1200">
              <a:latin typeface="Posterama"/>
            </a:rPr>
            <a:t>192.168.180.254</a:t>
          </a:r>
          <a:endParaRPr lang="en-US" sz="1600" kern="1200"/>
        </a:p>
      </dsp:txBody>
      <dsp:txXfrm>
        <a:off x="2221382" y="3083517"/>
        <a:ext cx="2388352" cy="654829"/>
      </dsp:txXfrm>
    </dsp:sp>
    <dsp:sp modelId="{498865A4-0FBA-4FF6-B7FF-1F40F0C3E6A2}">
      <dsp:nvSpPr>
        <dsp:cNvPr id="0" name=""/>
        <dsp:cNvSpPr/>
      </dsp:nvSpPr>
      <dsp:spPr>
        <a:xfrm>
          <a:off x="2185957" y="3810055"/>
          <a:ext cx="2459202" cy="725679"/>
        </a:xfrm>
        <a:prstGeom prst="roundRect">
          <a:avLst/>
        </a:prstGeom>
        <a:solidFill>
          <a:schemeClr val="accent5">
            <a:hueOff val="-3381147"/>
            <a:satOff val="-18574"/>
            <a:lumOff val="-184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t>Each subnet's broadcast address:</a:t>
          </a:r>
        </a:p>
      </dsp:txBody>
      <dsp:txXfrm>
        <a:off x="2221382" y="3845480"/>
        <a:ext cx="2388352" cy="654829"/>
      </dsp:txXfrm>
    </dsp:sp>
    <dsp:sp modelId="{4CECFE20-F7F5-42F2-886F-C987224738FC}">
      <dsp:nvSpPr>
        <dsp:cNvPr id="0" name=""/>
        <dsp:cNvSpPr/>
      </dsp:nvSpPr>
      <dsp:spPr>
        <a:xfrm>
          <a:off x="2185957" y="4572018"/>
          <a:ext cx="2459202" cy="725679"/>
        </a:xfrm>
        <a:prstGeom prst="roundRect">
          <a:avLst/>
        </a:prstGeom>
        <a:solidFill>
          <a:schemeClr val="accent5">
            <a:hueOff val="-4057376"/>
            <a:satOff val="-22288"/>
            <a:lumOff val="-221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latin typeface="Posterama"/>
            </a:rPr>
            <a:t>192.168.180.127</a:t>
          </a:r>
          <a:endParaRPr lang="en-US" sz="1600" kern="1200"/>
        </a:p>
      </dsp:txBody>
      <dsp:txXfrm>
        <a:off x="2221382" y="4607443"/>
        <a:ext cx="2388352" cy="654829"/>
      </dsp:txXfrm>
    </dsp:sp>
    <dsp:sp modelId="{3E005A1D-77BB-47AF-B45C-E97708D1A984}">
      <dsp:nvSpPr>
        <dsp:cNvPr id="0" name=""/>
        <dsp:cNvSpPr/>
      </dsp:nvSpPr>
      <dsp:spPr>
        <a:xfrm>
          <a:off x="2185957" y="5333981"/>
          <a:ext cx="2459202" cy="725679"/>
        </a:xfrm>
        <a:prstGeom prst="roundRect">
          <a:avLst/>
        </a:prstGeom>
        <a:solidFill>
          <a:schemeClr val="accent5">
            <a:hueOff val="-4733605"/>
            <a:satOff val="-26003"/>
            <a:lumOff val="-258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latin typeface="Posterama"/>
            </a:rPr>
            <a:t>192.168.180.255</a:t>
          </a:r>
          <a:endParaRPr lang="en-US" sz="1600" kern="1200"/>
        </a:p>
      </dsp:txBody>
      <dsp:txXfrm>
        <a:off x="2221382" y="5369406"/>
        <a:ext cx="2388352" cy="6548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2EA85-421F-4B55-A9E9-FFCA8E886577}">
      <dsp:nvSpPr>
        <dsp:cNvPr id="0" name=""/>
        <dsp:cNvSpPr/>
      </dsp:nvSpPr>
      <dsp:spPr>
        <a:xfrm>
          <a:off x="699781" y="218102"/>
          <a:ext cx="1921500" cy="19215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BB9CBB-963E-4AE7-9F04-A0558723DFDA}">
      <dsp:nvSpPr>
        <dsp:cNvPr id="0" name=""/>
        <dsp:cNvSpPr/>
      </dsp:nvSpPr>
      <dsp:spPr>
        <a:xfrm>
          <a:off x="1109281" y="627602"/>
          <a:ext cx="1102500" cy="11025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C18EE9-FB86-457C-A8DA-B91302D7EABC}">
      <dsp:nvSpPr>
        <dsp:cNvPr id="0" name=""/>
        <dsp:cNvSpPr/>
      </dsp:nvSpPr>
      <dsp:spPr>
        <a:xfrm>
          <a:off x="85531" y="2738103"/>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defRPr cap="all"/>
          </a:pPr>
          <a:r>
            <a:rPr lang="en-US" sz="1300" kern="1200"/>
            <a:t>Routers connect devices within a network by forwarding data packets between them. </a:t>
          </a:r>
        </a:p>
      </dsp:txBody>
      <dsp:txXfrm>
        <a:off x="85531" y="2738103"/>
        <a:ext cx="3150000" cy="720000"/>
      </dsp:txXfrm>
    </dsp:sp>
    <dsp:sp modelId="{A8436B9F-C642-4C2A-BB8C-01214A708557}">
      <dsp:nvSpPr>
        <dsp:cNvPr id="0" name=""/>
        <dsp:cNvSpPr/>
      </dsp:nvSpPr>
      <dsp:spPr>
        <a:xfrm>
          <a:off x="4401031" y="218102"/>
          <a:ext cx="1921500" cy="19215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6FA62F-B764-4D8C-883D-94D2826AD4DF}">
      <dsp:nvSpPr>
        <dsp:cNvPr id="0" name=""/>
        <dsp:cNvSpPr/>
      </dsp:nvSpPr>
      <dsp:spPr>
        <a:xfrm>
          <a:off x="4810531" y="627602"/>
          <a:ext cx="1102500" cy="11025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09D94D-E3AA-47C1-A916-AF24EC1998B2}">
      <dsp:nvSpPr>
        <dsp:cNvPr id="0" name=""/>
        <dsp:cNvSpPr/>
      </dsp:nvSpPr>
      <dsp:spPr>
        <a:xfrm>
          <a:off x="3786781" y="2738103"/>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defRPr cap="all"/>
          </a:pPr>
          <a:r>
            <a:rPr lang="en-US" sz="1300" kern="1200"/>
            <a:t>This data travels between devices, or </a:t>
          </a:r>
          <a:r>
            <a:rPr lang="en-US" sz="1300" i="1" kern="1200"/>
            <a:t>from</a:t>
          </a:r>
          <a:r>
            <a:rPr lang="en-US" sz="1300" kern="1200"/>
            <a:t> devices to the internet. </a:t>
          </a:r>
        </a:p>
      </dsp:txBody>
      <dsp:txXfrm>
        <a:off x="3786781" y="2738103"/>
        <a:ext cx="3150000" cy="720000"/>
      </dsp:txXfrm>
    </dsp:sp>
    <dsp:sp modelId="{F566B745-15AC-40E1-BFE1-1152DFAA0660}">
      <dsp:nvSpPr>
        <dsp:cNvPr id="0" name=""/>
        <dsp:cNvSpPr/>
      </dsp:nvSpPr>
      <dsp:spPr>
        <a:xfrm>
          <a:off x="8102281" y="218102"/>
          <a:ext cx="1921500" cy="192150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ACCB95-916B-473A-9521-DB72F614D033}">
      <dsp:nvSpPr>
        <dsp:cNvPr id="0" name=""/>
        <dsp:cNvSpPr/>
      </dsp:nvSpPr>
      <dsp:spPr>
        <a:xfrm>
          <a:off x="8511781" y="627602"/>
          <a:ext cx="1102500" cy="11025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8D816D-4196-4007-908C-9E39A236FB22}">
      <dsp:nvSpPr>
        <dsp:cNvPr id="0" name=""/>
        <dsp:cNvSpPr/>
      </dsp:nvSpPr>
      <dsp:spPr>
        <a:xfrm>
          <a:off x="7488031" y="2738103"/>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defRPr cap="all"/>
          </a:pPr>
          <a:r>
            <a:rPr lang="en-US" sz="1300" kern="1200"/>
            <a:t>Routers assign local IP addresses to each of the devices on the network.</a:t>
          </a:r>
        </a:p>
      </dsp:txBody>
      <dsp:txXfrm>
        <a:off x="7488031" y="2738103"/>
        <a:ext cx="315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D83D4-4D69-467E-8EE4-E76D5C27C833}">
      <dsp:nvSpPr>
        <dsp:cNvPr id="0" name=""/>
        <dsp:cNvSpPr/>
      </dsp:nvSpPr>
      <dsp:spPr>
        <a:xfrm>
          <a:off x="0" y="504212"/>
          <a:ext cx="6831118" cy="15590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RIP</a:t>
          </a:r>
        </a:p>
      </dsp:txBody>
      <dsp:txXfrm>
        <a:off x="76105" y="580317"/>
        <a:ext cx="6678908" cy="1406815"/>
      </dsp:txXfrm>
    </dsp:sp>
    <dsp:sp modelId="{B8CCB646-5C43-4C28-BA9A-FBC0D8996606}">
      <dsp:nvSpPr>
        <dsp:cNvPr id="0" name=""/>
        <dsp:cNvSpPr/>
      </dsp:nvSpPr>
      <dsp:spPr>
        <a:xfrm>
          <a:off x="0" y="2250437"/>
          <a:ext cx="6831118" cy="1559025"/>
        </a:xfrm>
        <a:prstGeom prst="roundRect">
          <a:avLst/>
        </a:prstGeom>
        <a:solidFill>
          <a:schemeClr val="accent2">
            <a:hueOff val="-1649105"/>
            <a:satOff val="-1252"/>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OSPF</a:t>
          </a:r>
        </a:p>
      </dsp:txBody>
      <dsp:txXfrm>
        <a:off x="76105" y="2326542"/>
        <a:ext cx="6678908" cy="1406815"/>
      </dsp:txXfrm>
    </dsp:sp>
    <dsp:sp modelId="{F1FB7B4E-2D5E-4509-8D72-EA3E4147357B}">
      <dsp:nvSpPr>
        <dsp:cNvPr id="0" name=""/>
        <dsp:cNvSpPr/>
      </dsp:nvSpPr>
      <dsp:spPr>
        <a:xfrm>
          <a:off x="0" y="3996663"/>
          <a:ext cx="6831118" cy="1559025"/>
        </a:xfrm>
        <a:prstGeom prst="roundRect">
          <a:avLst/>
        </a:prstGeom>
        <a:solidFill>
          <a:schemeClr val="accent2">
            <a:hueOff val="-3298210"/>
            <a:satOff val="-2503"/>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EIGRP</a:t>
          </a:r>
        </a:p>
      </dsp:txBody>
      <dsp:txXfrm>
        <a:off x="76105" y="4072768"/>
        <a:ext cx="6678908" cy="14068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51322-FD18-6D47-B38E-2C9F39A0D4CE}">
      <dsp:nvSpPr>
        <dsp:cNvPr id="0" name=""/>
        <dsp:cNvSpPr/>
      </dsp:nvSpPr>
      <dsp:spPr>
        <a:xfrm>
          <a:off x="0" y="93373"/>
          <a:ext cx="7812562" cy="114706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Hybrid protocol (link state and distance vector)</a:t>
          </a:r>
        </a:p>
      </dsp:txBody>
      <dsp:txXfrm>
        <a:off x="55995" y="149368"/>
        <a:ext cx="7700572" cy="1035073"/>
      </dsp:txXfrm>
    </dsp:sp>
    <dsp:sp modelId="{6BE00B5A-95EF-8C45-B2D5-F358B36D1BD8}">
      <dsp:nvSpPr>
        <dsp:cNvPr id="0" name=""/>
        <dsp:cNvSpPr/>
      </dsp:nvSpPr>
      <dsp:spPr>
        <a:xfrm>
          <a:off x="0" y="1300917"/>
          <a:ext cx="7812562" cy="1147063"/>
        </a:xfrm>
        <a:prstGeom prst="roundRect">
          <a:avLst/>
        </a:prstGeom>
        <a:solidFill>
          <a:schemeClr val="accent5">
            <a:hueOff val="-1183401"/>
            <a:satOff val="-6501"/>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Unlike RIP, manual route summarization configured on arbitrary network boundaries to reduce the routing table size.</a:t>
          </a:r>
        </a:p>
      </dsp:txBody>
      <dsp:txXfrm>
        <a:off x="55995" y="1356912"/>
        <a:ext cx="7700572" cy="1035073"/>
      </dsp:txXfrm>
    </dsp:sp>
    <dsp:sp modelId="{8C86A3DC-7D44-434E-8990-0328CBEC4017}">
      <dsp:nvSpPr>
        <dsp:cNvPr id="0" name=""/>
        <dsp:cNvSpPr/>
      </dsp:nvSpPr>
      <dsp:spPr>
        <a:xfrm>
          <a:off x="0" y="2508461"/>
          <a:ext cx="7812562" cy="1147063"/>
        </a:xfrm>
        <a:prstGeom prst="roundRect">
          <a:avLst/>
        </a:prstGeom>
        <a:solidFill>
          <a:schemeClr val="accent5">
            <a:hueOff val="-2366803"/>
            <a:satOff val="-13001"/>
            <a:lumOff val="-1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Requires less processing power and memory than OSPF</a:t>
          </a:r>
        </a:p>
      </dsp:txBody>
      <dsp:txXfrm>
        <a:off x="55995" y="2564456"/>
        <a:ext cx="7700572" cy="1035073"/>
      </dsp:txXfrm>
    </dsp:sp>
    <dsp:sp modelId="{29D48854-2A15-E441-B280-8D85FCF89DA4}">
      <dsp:nvSpPr>
        <dsp:cNvPr id="0" name=""/>
        <dsp:cNvSpPr/>
      </dsp:nvSpPr>
      <dsp:spPr>
        <a:xfrm>
          <a:off x="0" y="3716004"/>
          <a:ext cx="7812562" cy="1147063"/>
        </a:xfrm>
        <a:prstGeom prst="roundRect">
          <a:avLst/>
        </a:prstGeom>
        <a:solidFill>
          <a:schemeClr val="accent5">
            <a:hueOff val="-3550204"/>
            <a:satOff val="-19502"/>
            <a:lumOff val="-194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Exchanges the full routing table at startup, and then partial routing updates thereafter.</a:t>
          </a:r>
        </a:p>
      </dsp:txBody>
      <dsp:txXfrm>
        <a:off x="55995" y="3771999"/>
        <a:ext cx="7700572" cy="1035073"/>
      </dsp:txXfrm>
    </dsp:sp>
    <dsp:sp modelId="{D62E6E65-9495-9F46-A24F-881C70F7FF7E}">
      <dsp:nvSpPr>
        <dsp:cNvPr id="0" name=""/>
        <dsp:cNvSpPr/>
      </dsp:nvSpPr>
      <dsp:spPr>
        <a:xfrm>
          <a:off x="0" y="4923548"/>
          <a:ext cx="7812562" cy="1147063"/>
        </a:xfrm>
        <a:prstGeom prst="roundRect">
          <a:avLst/>
        </a:prstGeom>
        <a:solidFill>
          <a:schemeClr val="accent5">
            <a:hueOff val="-4733605"/>
            <a:satOff val="-26003"/>
            <a:lumOff val="-258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Uses a composite number for the metric, which indicates bandwidth and delay for a link. The higher the bandwidth, the lower the metric.</a:t>
          </a:r>
        </a:p>
      </dsp:txBody>
      <dsp:txXfrm>
        <a:off x="55995" y="4979543"/>
        <a:ext cx="7700572" cy="103507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72F03E-C9E2-4E9A-9C95-79459A34B927}" type="datetimeFigureOut">
              <a:rPr lang="en-US"/>
              <a:t>10/7/21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E06A0-222F-426C-ADE6-49C97B970CFD}" type="slidenum">
              <a:rPr lang="en-US"/>
              <a:t>‹#›</a:t>
            </a:fld>
            <a:endParaRPr lang="en-US"/>
          </a:p>
        </p:txBody>
      </p:sp>
    </p:spTree>
    <p:extLst>
      <p:ext uri="{BB962C8B-B14F-4D97-AF65-F5344CB8AC3E}">
        <p14:creationId xmlns:p14="http://schemas.microsoft.com/office/powerpoint/2010/main" val="973747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and welcome to "A Tale of Two Subnets." Throughout this presentation, I will touch on a few subjects involving IP addresses and their classes, subnetting, and routing to give cohesion to setting up IPC's management and floor staff with separate subnets. Hopefully, the talking points should also leave everyone feeling a little wiser about working in a networked environment.</a:t>
            </a:r>
            <a:endParaRPr lang="en-US" dirty="0">
              <a:cs typeface="Calibri"/>
            </a:endParaRPr>
          </a:p>
        </p:txBody>
      </p:sp>
      <p:sp>
        <p:nvSpPr>
          <p:cNvPr id="4" name="Slide Number Placeholder 3"/>
          <p:cNvSpPr>
            <a:spLocks noGrp="1"/>
          </p:cNvSpPr>
          <p:nvPr>
            <p:ph type="sldNum" sz="quarter" idx="5"/>
          </p:nvPr>
        </p:nvSpPr>
        <p:spPr/>
        <p:txBody>
          <a:bodyPr/>
          <a:lstStyle/>
          <a:p>
            <a:fld id="{3FBE06A0-222F-426C-ADE6-49C97B970CFD}" type="slidenum">
              <a:rPr lang="en-US"/>
              <a:t>1</a:t>
            </a:fld>
            <a:endParaRPr lang="en-US"/>
          </a:p>
        </p:txBody>
      </p:sp>
    </p:spTree>
    <p:extLst>
      <p:ext uri="{BB962C8B-B14F-4D97-AF65-F5344CB8AC3E}">
        <p14:creationId xmlns:p14="http://schemas.microsoft.com/office/powerpoint/2010/main" val="1228685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It's clear that the current network implementation doesn't adequately meet IPC's needs. With a 1:2 ratio of managers to employees, dividing the network's IP addresses into 2 smaller subnets will increase network performance and security, while efficiently handling future administration needs and network growth. "But what is an IP address," you ask; "what does a 'subnet' even do," you may wonder? Let's explore these more in-depth.</a:t>
            </a:r>
          </a:p>
        </p:txBody>
      </p:sp>
      <p:sp>
        <p:nvSpPr>
          <p:cNvPr id="4" name="Slide Number Placeholder 3"/>
          <p:cNvSpPr>
            <a:spLocks noGrp="1"/>
          </p:cNvSpPr>
          <p:nvPr>
            <p:ph type="sldNum" sz="quarter" idx="5"/>
          </p:nvPr>
        </p:nvSpPr>
        <p:spPr/>
        <p:txBody>
          <a:bodyPr/>
          <a:lstStyle/>
          <a:p>
            <a:fld id="{3FBE06A0-222F-426C-ADE6-49C97B970CFD}" type="slidenum">
              <a:rPr lang="en-US"/>
              <a:t>2</a:t>
            </a:fld>
            <a:endParaRPr lang="en-US"/>
          </a:p>
        </p:txBody>
      </p:sp>
    </p:spTree>
    <p:extLst>
      <p:ext uri="{BB962C8B-B14F-4D97-AF65-F5344CB8AC3E}">
        <p14:creationId xmlns:p14="http://schemas.microsoft.com/office/powerpoint/2010/main" val="3392898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Starting with an IP address, this is most commonly a sequence of 4 numbers separated by dots that provides a form of asset management on a network. IP, or "Internet Protocol," determines what kinds of data go out to either the internet or a local network. Try to think of it like a home or business address: a truck full of pillows wouldn't do much good at your home or a call center, so a furniture store's address allows the truck driver to identify where to go and what to deliver. There are two kinds of IP addresses: the most common one, which will be the focus going forward in the presentation, is IPv4. IPv4 addresses contain 32-bits (or 4 bytes) of address space; deferring to the home analogy, an IP address exists for roughly half the population of the planet. There is also an IPv6 address, which functions the same way as an IPv4, though they contain 4 hex digits, and 8 different sections where each number equals 2 bytes; mathematically, the world's population would have enough IPv6 addresses for everyone to have 10 octillion of their own IPv6 addresses. Since we're dealing with 80 people, let's continue with IPv4.</a:t>
            </a:r>
          </a:p>
        </p:txBody>
      </p:sp>
      <p:sp>
        <p:nvSpPr>
          <p:cNvPr id="4" name="Slide Number Placeholder 3"/>
          <p:cNvSpPr>
            <a:spLocks noGrp="1"/>
          </p:cNvSpPr>
          <p:nvPr>
            <p:ph type="sldNum" sz="quarter" idx="5"/>
          </p:nvPr>
        </p:nvSpPr>
        <p:spPr/>
        <p:txBody>
          <a:bodyPr/>
          <a:lstStyle/>
          <a:p>
            <a:fld id="{3FBE06A0-222F-426C-ADE6-49C97B970CFD}" type="slidenum">
              <a:rPr lang="en-US"/>
              <a:t>3</a:t>
            </a:fld>
            <a:endParaRPr lang="en-US"/>
          </a:p>
        </p:txBody>
      </p:sp>
    </p:spTree>
    <p:extLst>
      <p:ext uri="{BB962C8B-B14F-4D97-AF65-F5344CB8AC3E}">
        <p14:creationId xmlns:p14="http://schemas.microsoft.com/office/powerpoint/2010/main" val="96263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deference to what an IP address was, a subnet mask is another 32-bit address, with the important difference of distinguishing between a network's IP address and a host's IP address. Moving forward with the more relatable home analogy, an IP address will get you to the house, and the subnet mask will tell you which room you're supposed to go into.</a:t>
            </a:r>
          </a:p>
        </p:txBody>
      </p:sp>
      <p:sp>
        <p:nvSpPr>
          <p:cNvPr id="4" name="Slide Number Placeholder 3"/>
          <p:cNvSpPr>
            <a:spLocks noGrp="1"/>
          </p:cNvSpPr>
          <p:nvPr>
            <p:ph type="sldNum" sz="quarter" idx="5"/>
          </p:nvPr>
        </p:nvSpPr>
        <p:spPr/>
        <p:txBody>
          <a:bodyPr/>
          <a:lstStyle/>
          <a:p>
            <a:fld id="{3FBE06A0-222F-426C-ADE6-49C97B970CFD}" type="slidenum">
              <a:rPr lang="en-US"/>
              <a:t>4</a:t>
            </a:fld>
            <a:endParaRPr lang="en-US"/>
          </a:p>
        </p:txBody>
      </p:sp>
    </p:spTree>
    <p:extLst>
      <p:ext uri="{BB962C8B-B14F-4D97-AF65-F5344CB8AC3E}">
        <p14:creationId xmlns:p14="http://schemas.microsoft.com/office/powerpoint/2010/main" val="1314269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Since we now know a little about IP (Internet Protocol) addresses and subnets, let us move into IP address classes. With distinct parts of the octet used to show a network, the remaining octets help find hosts within a network. There are 5 IP address classes, each one defined by a letter: A, B, C, D and E and defined by the first octet range. Each successive letter will shift both network and host identification, making finding the differences simple. </a:t>
            </a:r>
          </a:p>
          <a:p>
            <a:r>
              <a:rPr lang="en-US"/>
              <a:t>For A class IP addresses, the first octet identifies the network, and the other 3 octets identify as hosts. This class of IP addresses’ first octet is between 0 and 127. Larger networks usually use A class, capable of supporting 16 million hosts. Adding an octet to the network identifier and removing one from the host identifier, B class IP addresses have a first octet between 128.0.0.0 and 191.255.255.255. Smaller networks make use of B class networks, which support up to 65,000 hosts. Moving in the same pattern, C class IP addresses consist of a first octet between 192 and 223. Used usually for home networking or basic networking needs, this class supports up to only 254 hosts. </a:t>
            </a:r>
          </a:p>
          <a:p>
            <a:r>
              <a:rPr lang="en-US"/>
              <a:t>Classes D and E are rarely used, if ever; address classes also do not involve using IPv6. </a:t>
            </a:r>
          </a:p>
          <a:p>
            <a:r>
              <a:rPr lang="en-US"/>
              <a:t>Another way to classify IP addresses is through a VLSM (variable length subnet mask), which identifies network bits with a number at the end of an IP address. For example, 192.168.1.1 would have a /24 at the end of it, denoting 3 octets for the network, making it a class C IP address.</a:t>
            </a:r>
          </a:p>
        </p:txBody>
      </p:sp>
      <p:sp>
        <p:nvSpPr>
          <p:cNvPr id="4" name="Slide Number Placeholder 3"/>
          <p:cNvSpPr>
            <a:spLocks noGrp="1"/>
          </p:cNvSpPr>
          <p:nvPr>
            <p:ph type="sldNum" sz="quarter" idx="5"/>
          </p:nvPr>
        </p:nvSpPr>
        <p:spPr/>
        <p:txBody>
          <a:bodyPr/>
          <a:lstStyle/>
          <a:p>
            <a:fld id="{3FBE06A0-222F-426C-ADE6-49C97B970CFD}" type="slidenum">
              <a:rPr lang="en-US"/>
              <a:t>5</a:t>
            </a:fld>
            <a:endParaRPr lang="en-US"/>
          </a:p>
        </p:txBody>
      </p:sp>
    </p:spTree>
    <p:extLst>
      <p:ext uri="{BB962C8B-B14F-4D97-AF65-F5344CB8AC3E}">
        <p14:creationId xmlns:p14="http://schemas.microsoft.com/office/powerpoint/2010/main" val="1301488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subnet, or subnetwork, is a segmented piece of a larger network. More specifically, subnets logically partition (or separate) IP networks into multiple, smaller network segments. In continuation of the housing analogy, subnetting would be similar to taking something like a mansion, and dividing it into a duplex or multiplex to accommodate more than one family.</a:t>
            </a:r>
          </a:p>
        </p:txBody>
      </p:sp>
      <p:sp>
        <p:nvSpPr>
          <p:cNvPr id="4" name="Slide Number Placeholder 3"/>
          <p:cNvSpPr>
            <a:spLocks noGrp="1"/>
          </p:cNvSpPr>
          <p:nvPr>
            <p:ph type="sldNum" sz="quarter" idx="5"/>
          </p:nvPr>
        </p:nvSpPr>
        <p:spPr/>
        <p:txBody>
          <a:bodyPr/>
          <a:lstStyle/>
          <a:p>
            <a:fld id="{3FBE06A0-222F-426C-ADE6-49C97B970CFD}" type="slidenum">
              <a:rPr lang="en-US"/>
              <a:t>6</a:t>
            </a:fld>
            <a:endParaRPr lang="en-US"/>
          </a:p>
        </p:txBody>
      </p:sp>
    </p:spTree>
    <p:extLst>
      <p:ext uri="{BB962C8B-B14F-4D97-AF65-F5344CB8AC3E}">
        <p14:creationId xmlns:p14="http://schemas.microsoft.com/office/powerpoint/2010/main" val="1998574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network address is 192.168.180.0 with a subnet mask of 255.255.255.128. This splits IPC's network into 2 usable subnets with 126 hosts (or devices) per subnet. Each subnet's broadcast address is 192.168.180.127 and 192.168.180.255, making the range of available host addresses from 192.168.180.1-192.168.180.126 and 192.168.180.129-192.168.180.254, respectively.</a:t>
            </a:r>
            <a:endParaRPr lang="en-US">
              <a:cs typeface="Calibri"/>
            </a:endParaRPr>
          </a:p>
        </p:txBody>
      </p:sp>
      <p:sp>
        <p:nvSpPr>
          <p:cNvPr id="4" name="Slide Number Placeholder 3"/>
          <p:cNvSpPr>
            <a:spLocks noGrp="1"/>
          </p:cNvSpPr>
          <p:nvPr>
            <p:ph type="sldNum" sz="quarter" idx="5"/>
          </p:nvPr>
        </p:nvSpPr>
        <p:spPr/>
        <p:txBody>
          <a:bodyPr/>
          <a:lstStyle/>
          <a:p>
            <a:fld id="{3FBE06A0-222F-426C-ADE6-49C97B970CFD}" type="slidenum">
              <a:rPr lang="en-US"/>
              <a:t>7</a:t>
            </a:fld>
            <a:endParaRPr lang="en-US"/>
          </a:p>
        </p:txBody>
      </p:sp>
    </p:spTree>
    <p:extLst>
      <p:ext uri="{BB962C8B-B14F-4D97-AF65-F5344CB8AC3E}">
        <p14:creationId xmlns:p14="http://schemas.microsoft.com/office/powerpoint/2010/main" val="1136049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Routing is the way information travels along a given path between networks. From cell phone networks to traveling to your relatives’ in a neighboring state, finding the best route has multitudinous applications. In an instance like the internet, routing makes paths for packets of information – from start to finish. Just like police officers standing in an intersection route driving traffic, routers direct networking traffic. In deciding how to route information along network paths, routers use routing tables to get the best layout of how information should best traverse a network. In using the traffic analogy, think of a routing table as choosing whether to “avoid highways and tolls” when going on a road trip; while it may not be the “fastest,” it’s generally more scenic, and avoids toll costs.</a:t>
            </a:r>
            <a:endParaRPr lang="en-US" dirty="0"/>
          </a:p>
        </p:txBody>
      </p:sp>
      <p:sp>
        <p:nvSpPr>
          <p:cNvPr id="4" name="Slide Number Placeholder 3"/>
          <p:cNvSpPr>
            <a:spLocks noGrp="1"/>
          </p:cNvSpPr>
          <p:nvPr>
            <p:ph type="sldNum" sz="quarter" idx="5"/>
          </p:nvPr>
        </p:nvSpPr>
        <p:spPr/>
        <p:txBody>
          <a:bodyPr/>
          <a:lstStyle/>
          <a:p>
            <a:fld id="{3FBE06A0-222F-426C-ADE6-49C97B970CFD}" type="slidenum">
              <a:rPr lang="en-US" smtClean="0"/>
              <a:t>8</a:t>
            </a:fld>
            <a:endParaRPr lang="en-US"/>
          </a:p>
        </p:txBody>
      </p:sp>
    </p:spTree>
    <p:extLst>
      <p:ext uri="{BB962C8B-B14F-4D97-AF65-F5344CB8AC3E}">
        <p14:creationId xmlns:p14="http://schemas.microsoft.com/office/powerpoint/2010/main" val="1855779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Essentially, a router receives information, reads the the destination information (also called headers), then figures out the best way to route the information based on its routing tables. Routers do this millions of times a second with millions of packets. As a packet travels to its destination, it may be routed several times by different routers.</a:t>
            </a:r>
          </a:p>
        </p:txBody>
      </p:sp>
      <p:sp>
        <p:nvSpPr>
          <p:cNvPr id="4" name="Slide Number Placeholder 3"/>
          <p:cNvSpPr>
            <a:spLocks noGrp="1"/>
          </p:cNvSpPr>
          <p:nvPr>
            <p:ph type="sldNum" sz="quarter" idx="5"/>
          </p:nvPr>
        </p:nvSpPr>
        <p:spPr/>
        <p:txBody>
          <a:bodyPr/>
          <a:lstStyle/>
          <a:p>
            <a:fld id="{3FBE06A0-222F-426C-ADE6-49C97B970CFD}" type="slidenum">
              <a:rPr lang="en-US" smtClean="0"/>
              <a:t>9</a:t>
            </a:fld>
            <a:endParaRPr lang="en-US"/>
          </a:p>
        </p:txBody>
      </p:sp>
    </p:spTree>
    <p:extLst>
      <p:ext uri="{BB962C8B-B14F-4D97-AF65-F5344CB8AC3E}">
        <p14:creationId xmlns:p14="http://schemas.microsoft.com/office/powerpoint/2010/main" val="196833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discuss static routing and dynamic routing. Put simply, they decide the best way a packet gets to its destination. As its name implies, static routes manually, before any network communication takes place; whereas dynamic routing learns network pathing through a router-to-router information exchange. </a:t>
            </a:r>
            <a:br>
              <a:rPr lang="en-US" dirty="0">
                <a:cs typeface="+mn-lt"/>
              </a:rPr>
            </a:br>
            <a:endParaRPr lang="en-US" dirty="0"/>
          </a:p>
          <a:p>
            <a:r>
              <a:rPr lang="en-US" dirty="0"/>
              <a:t>Static routing (</a:t>
            </a:r>
            <a:r>
              <a:rPr lang="en-US" i="1" dirty="0"/>
              <a:t>also called nonadaptive routing</a:t>
            </a:r>
            <a:r>
              <a:rPr lang="en-US" dirty="0"/>
              <a:t>) defines routes in the event of a single, or preferred route for network traffic. By using small routing tables containing one entry for each destination, and because each route is preconfigured, static routes use less bandwidth than dynamic routing. The catch is that administrators must manually configure routes in the event of changes to the network. Ideally, static routes are best implemented for networks where no changes occur, anyway.</a:t>
            </a:r>
            <a:endParaRPr lang="en-US" dirty="0">
              <a:cs typeface="Calibri"/>
            </a:endParaRPr>
          </a:p>
          <a:p>
            <a:endParaRPr lang="en-US" dirty="0"/>
          </a:p>
          <a:p>
            <a:r>
              <a:rPr lang="en-US" dirty="0"/>
              <a:t>Sometimes referred to as “adaptive routing,” dynamic routing’s complexity creates more potential routes than static routing to send information over a network. Instances in which static routing proves challenging in maintaining and reconfiguring, dynamic routing proves invaluable for larger networks. Using algorithms to figure out a multitude of possible routes while determining the best network path, dynamic routing uses two types of routing categories: link state protocols and distance vector protocols. These protocols create routing tables including a designation for each possible network destination, network group, or specific subnet, specifying which network connection is best in the event of any network infrastructure changes. In contrast to static routing, because of the complicated routing paths, dynamic routing uses more bandwidth than static routing.</a:t>
            </a:r>
          </a:p>
        </p:txBody>
      </p:sp>
      <p:sp>
        <p:nvSpPr>
          <p:cNvPr id="4" name="Slide Number Placeholder 3"/>
          <p:cNvSpPr>
            <a:spLocks noGrp="1"/>
          </p:cNvSpPr>
          <p:nvPr>
            <p:ph type="sldNum" sz="quarter" idx="5"/>
          </p:nvPr>
        </p:nvSpPr>
        <p:spPr/>
        <p:txBody>
          <a:bodyPr/>
          <a:lstStyle/>
          <a:p>
            <a:fld id="{3FBE06A0-222F-426C-ADE6-49C97B970CFD}" type="slidenum">
              <a:rPr lang="en-US"/>
              <a:t>10</a:t>
            </a:fld>
            <a:endParaRPr lang="en-US"/>
          </a:p>
        </p:txBody>
      </p:sp>
    </p:spTree>
    <p:extLst>
      <p:ext uri="{BB962C8B-B14F-4D97-AF65-F5344CB8AC3E}">
        <p14:creationId xmlns:p14="http://schemas.microsoft.com/office/powerpoint/2010/main" val="3987274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mentioned previously, dynamic routing employs different categories of routing protocols. Three of these are RIP, OSPF, and EIGRP; RIP is a distance vector protocol, OSPF is a link state protocol, and EIGRP is a hybrid of the two.</a:t>
            </a:r>
          </a:p>
        </p:txBody>
      </p:sp>
      <p:sp>
        <p:nvSpPr>
          <p:cNvPr id="4" name="Slide Number Placeholder 3"/>
          <p:cNvSpPr>
            <a:spLocks noGrp="1"/>
          </p:cNvSpPr>
          <p:nvPr>
            <p:ph type="sldNum" sz="quarter" idx="5"/>
          </p:nvPr>
        </p:nvSpPr>
        <p:spPr/>
        <p:txBody>
          <a:bodyPr/>
          <a:lstStyle/>
          <a:p>
            <a:fld id="{3FBE06A0-222F-426C-ADE6-49C97B970CFD}" type="slidenum">
              <a:rPr lang="en-US"/>
              <a:t>11</a:t>
            </a:fld>
            <a:endParaRPr lang="en-US"/>
          </a:p>
        </p:txBody>
      </p:sp>
    </p:spTree>
    <p:extLst>
      <p:ext uri="{BB962C8B-B14F-4D97-AF65-F5344CB8AC3E}">
        <p14:creationId xmlns:p14="http://schemas.microsoft.com/office/powerpoint/2010/main" val="1156658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Routing Information Protocol (or RIP) uses a distance vector algorithm to decide which path to put a packet on to get to its destination. Each RIP router maintains a routing table, which is a list of all the destinations the router knows how to reach. Each router broadcasts its entire routing table to its closest neighbors every 30 seconds.</a:t>
            </a:r>
            <a:endParaRPr lang="en-US" dirty="0">
              <a:cs typeface="Calibri"/>
            </a:endParaRPr>
          </a:p>
          <a:p>
            <a:endParaRPr lang="en-US" dirty="0">
              <a:cs typeface="Calibri"/>
            </a:endParaRPr>
          </a:p>
          <a:p>
            <a:r>
              <a:rPr lang="en-US" dirty="0"/>
              <a:t>Although a relatively simple routing protocol, since RIP uses hop counts to find the best route for a network, there is a good chance it could use a suboptimal route. Supposing two routes exist between two networks, where one route has a single hop, and the other route has two hops, RIP will always pick the route with fewer hops – even if the other route has the faster connection overall.</a:t>
            </a:r>
          </a:p>
        </p:txBody>
      </p:sp>
      <p:sp>
        <p:nvSpPr>
          <p:cNvPr id="4" name="Slide Number Placeholder 3"/>
          <p:cNvSpPr>
            <a:spLocks noGrp="1"/>
          </p:cNvSpPr>
          <p:nvPr>
            <p:ph type="sldNum" sz="quarter" idx="5"/>
          </p:nvPr>
        </p:nvSpPr>
        <p:spPr/>
        <p:txBody>
          <a:bodyPr/>
          <a:lstStyle/>
          <a:p>
            <a:fld id="{3FBE06A0-222F-426C-ADE6-49C97B970CFD}" type="slidenum">
              <a:rPr lang="en-US"/>
              <a:t>12</a:t>
            </a:fld>
            <a:endParaRPr lang="en-US"/>
          </a:p>
        </p:txBody>
      </p:sp>
    </p:spTree>
    <p:extLst>
      <p:ext uri="{BB962C8B-B14F-4D97-AF65-F5344CB8AC3E}">
        <p14:creationId xmlns:p14="http://schemas.microsoft.com/office/powerpoint/2010/main" val="1509951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link-state protocol, OSPF (or Open Shortest Path First) listens to neighbors and gathers available information to build a virtual map of available paths in a network, then saves the information in its Link-State Database (LSDB). </a:t>
            </a:r>
          </a:p>
          <a:p>
            <a:endParaRPr lang="en-US" dirty="0"/>
          </a:p>
          <a:p>
            <a:r>
              <a:rPr lang="en-US" dirty="0"/>
              <a:t>From the information gathered in the LSDB, it calculates the best shortest path to each network while compiling three tables to store the information. Firstly, a Neighbor Table – as its name implies – generates information about its neighboring connections. Next, a Topology Table, which (also as its name implies) generates a kind of map with the information about all the best, shortest paths to take to which destination. Finally, a Routing Table, which has all the best paths </a:t>
            </a:r>
            <a:r>
              <a:rPr lang="en-US" i="1" dirty="0"/>
              <a:t>currently</a:t>
            </a:r>
            <a:r>
              <a:rPr lang="en-US" i="0" dirty="0"/>
              <a:t> working, to send traffic to its neighbors. This manner of “logical topography prevents OSPF from sending out its entire table each time </a:t>
            </a:r>
            <a:r>
              <a:rPr lang="en-US" dirty="0"/>
              <a:t> it wants to figure out the most efficient way to transmit data.</a:t>
            </a:r>
          </a:p>
          <a:p>
            <a:endParaRPr lang="en-US" dirty="0"/>
          </a:p>
          <a:p>
            <a:r>
              <a:rPr lang="en-US" dirty="0"/>
              <a:t>OSPF also divides routers in its topology into “areas” made up of a group of connected routers. This helps to ease the load on the network while making the best use of resources like memory and bandwidth. The “main area” – or the backbone area (Area 0) – needs all other areas connected to it to function correctly. A given area’s boundaries keep a network “contained” in that they mitigate the impact a sudden change in topology might have.</a:t>
            </a:r>
          </a:p>
        </p:txBody>
      </p:sp>
      <p:sp>
        <p:nvSpPr>
          <p:cNvPr id="4" name="Slide Number Placeholder 3"/>
          <p:cNvSpPr>
            <a:spLocks noGrp="1"/>
          </p:cNvSpPr>
          <p:nvPr>
            <p:ph type="sldNum" sz="quarter" idx="5"/>
          </p:nvPr>
        </p:nvSpPr>
        <p:spPr/>
        <p:txBody>
          <a:bodyPr/>
          <a:lstStyle/>
          <a:p>
            <a:fld id="{3FBE06A0-222F-426C-ADE6-49C97B970CFD}" type="slidenum">
              <a:rPr lang="en-US" smtClean="0"/>
              <a:t>13</a:t>
            </a:fld>
            <a:endParaRPr lang="en-US"/>
          </a:p>
        </p:txBody>
      </p:sp>
    </p:spTree>
    <p:extLst>
      <p:ext uri="{BB962C8B-B14F-4D97-AF65-F5344CB8AC3E}">
        <p14:creationId xmlns:p14="http://schemas.microsoft.com/office/powerpoint/2010/main" val="331733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but certainly not least, is EIGRP – or Enhanced Interior Gateway Routing Protocol. Also known as a “hybrid” protocol, it combines features of both link state and distance vector protocols.</a:t>
            </a:r>
          </a:p>
          <a:p>
            <a:endParaRPr lang="en-US" dirty="0"/>
          </a:p>
          <a:p>
            <a:r>
              <a:rPr lang="en-US" dirty="0"/>
              <a:t>EIGRP doesn’t suffer the same issues as RIP or OSPF. It’s still a distance vector protocol, but it comes along with a lot more metrics than just the hop count, which makes it a link state as well. </a:t>
            </a:r>
          </a:p>
          <a:p>
            <a:endParaRPr lang="en-US" dirty="0"/>
          </a:p>
          <a:p>
            <a:r>
              <a:rPr lang="en-US" dirty="0"/>
              <a:t>And since EIGRP only sends an entire routing table once, each subsequent time it only sends information it needs to , making it more robust </a:t>
            </a:r>
            <a:r>
              <a:rPr lang="en-US" i="1" dirty="0"/>
              <a:t>and</a:t>
            </a:r>
            <a:r>
              <a:rPr lang="en-US" i="0" dirty="0"/>
              <a:t> efficient than OSPF.</a:t>
            </a:r>
            <a:endParaRPr lang="en-US" dirty="0"/>
          </a:p>
          <a:p>
            <a:endParaRPr lang="en-US" dirty="0"/>
          </a:p>
          <a:p>
            <a:r>
              <a:rPr lang="en-US" dirty="0"/>
              <a:t>Unlike RIP’s limiting 15 hop count, EIGRP has a hop count of up to 255; though it can be made to whatever metric suits the network’s needs. To reduce the load on the network, the network’s broadcast interval also happens 3 times less than RIP and 2.25 times less than OSPF; the only catch in this instance is an increased convergence time or – as opposed to OSPF – an increased amount of time to find the “best path.”</a:t>
            </a:r>
          </a:p>
        </p:txBody>
      </p:sp>
      <p:sp>
        <p:nvSpPr>
          <p:cNvPr id="4" name="Slide Number Placeholder 3"/>
          <p:cNvSpPr>
            <a:spLocks noGrp="1"/>
          </p:cNvSpPr>
          <p:nvPr>
            <p:ph type="sldNum" sz="quarter" idx="5"/>
          </p:nvPr>
        </p:nvSpPr>
        <p:spPr/>
        <p:txBody>
          <a:bodyPr/>
          <a:lstStyle/>
          <a:p>
            <a:fld id="{3FBE06A0-222F-426C-ADE6-49C97B970CFD}" type="slidenum">
              <a:rPr lang="en-US" smtClean="0"/>
              <a:t>14</a:t>
            </a:fld>
            <a:endParaRPr lang="en-US"/>
          </a:p>
        </p:txBody>
      </p:sp>
    </p:spTree>
    <p:extLst>
      <p:ext uri="{BB962C8B-B14F-4D97-AF65-F5344CB8AC3E}">
        <p14:creationId xmlns:p14="http://schemas.microsoft.com/office/powerpoint/2010/main" val="3133041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discussed what an IP address was and the various classes of IP address schemes; we also discussed the distinction between a subnet and a subnet mask relative to IP addresses on a given network; We also discussed Routing – both static and dynamic – and the differences between the two types, including the environments in which they best performed; we also discussed (though not exhaustively) different routing protocols – including Routing Information Protocol or RIP, Open Shortest Path First Protocol or OSPF, and Cisco’s proprietary Enhanced Interior Gateway Routing Protocol or EIGRP. Per IPC's request, dividing the current network from one subnet into two would minimize network congestion, while routing production staff's and management staff's network traffic to their appropriate destinations. I hope you’ve enjoyed this presentation, and I hope IPC can move forward in their growth with networking confidence.</a:t>
            </a:r>
          </a:p>
        </p:txBody>
      </p:sp>
      <p:sp>
        <p:nvSpPr>
          <p:cNvPr id="4" name="Slide Number Placeholder 3"/>
          <p:cNvSpPr>
            <a:spLocks noGrp="1"/>
          </p:cNvSpPr>
          <p:nvPr>
            <p:ph type="sldNum" sz="quarter" idx="5"/>
          </p:nvPr>
        </p:nvSpPr>
        <p:spPr/>
        <p:txBody>
          <a:bodyPr/>
          <a:lstStyle/>
          <a:p>
            <a:fld id="{3FBE06A0-222F-426C-ADE6-49C97B970CFD}" type="slidenum">
              <a:rPr lang="en-US"/>
              <a:t>15</a:t>
            </a:fld>
            <a:endParaRPr lang="en-US"/>
          </a:p>
        </p:txBody>
      </p:sp>
    </p:spTree>
    <p:extLst>
      <p:ext uri="{BB962C8B-B14F-4D97-AF65-F5344CB8AC3E}">
        <p14:creationId xmlns:p14="http://schemas.microsoft.com/office/powerpoint/2010/main" val="2966191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073D55F9-11A3-4523-8F38-6BA37933791A}" type="datetime1">
              <a:rPr lang="en-US" smtClean="0"/>
              <a:t>10/7/21</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437129325"/>
      </p:ext>
    </p:extLst>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marL="228600" indent="-228600">
              <a:buFont typeface="Arial" panose="020B0604020202020204" pitchFamily="34" charset="0"/>
              <a:buChar char="•"/>
              <a:defRPr/>
            </a:lvl1pPr>
            <a:lvl2pPr marL="228600" indent="-228600">
              <a:buFont typeface="Arial" panose="020B0604020202020204" pitchFamily="34" charset="0"/>
              <a:buChar char="•"/>
              <a:defRPr/>
            </a:lvl2pPr>
            <a:lvl3pPr marL="228600" indent="-228600">
              <a:buFont typeface="Arial" panose="020B0604020202020204" pitchFamily="34" charset="0"/>
              <a:buChar char="•"/>
              <a:defRPr/>
            </a:lvl3pPr>
            <a:lvl4pPr marL="228600" indent="-228600">
              <a:buFont typeface="Arial" panose="020B0604020202020204" pitchFamily="34" charset="0"/>
              <a:buChar char="•"/>
              <a:defRPr/>
            </a:lvl4pPr>
            <a:lvl5pPr marL="228600" indent="-2286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1CB9D56B-6EBE-4E5F-99D9-2A3DBDF37D0A}" type="datetime1">
              <a:rPr lang="en-US" smtClean="0"/>
              <a:t>10/7/21</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905340114"/>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457200" y="1709738"/>
            <a:ext cx="10890250" cy="2852737"/>
          </a:xfrm>
        </p:spPr>
        <p:txBody>
          <a:bodyPr anchor="b"/>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457200" y="4589463"/>
            <a:ext cx="10890250" cy="1500187"/>
          </a:xfrm>
        </p:spPr>
        <p:txBody>
          <a:bodyPr/>
          <a:lstStyle>
            <a:lvl1pPr marL="0" indent="0">
              <a:buNone/>
              <a:defRPr sz="24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8C33F3CA-C7E3-432D-9282-18F13836509A}" type="datetime1">
              <a:rPr lang="en-US" smtClean="0"/>
              <a:t>10/7/21</a:t>
            </a:fld>
            <a:endParaRPr lang="en-US"/>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550064295"/>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457200" y="1825625"/>
            <a:ext cx="5562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75BE9C62-1337-40B8-BA50-E9F4861DB4BC}" type="datetime1">
              <a:rPr lang="en-US" smtClean="0"/>
              <a:t>10/7/21</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589042841"/>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0863"/>
            <a:ext cx="5157787"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3101975"/>
            <a:ext cx="5157787"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0863"/>
            <a:ext cx="5183188"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3101975"/>
            <a:ext cx="5183188"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47C195EB-2DA3-4B24-8725-19BC22A7BE50}" type="datetime1">
              <a:rPr lang="en-US" smtClean="0"/>
              <a:t>10/7/21</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667339005"/>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F4E237E6-0076-4915-A5A8-B7C11FA4F374}" type="datetime1">
              <a:rPr lang="en-US" smtClean="0"/>
              <a:t>10/7/21</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996149854"/>
      </p:ext>
    </p:extLst>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3505F58F-C0B5-422A-8E5A-6B99E5D80F0A}" type="datetime1">
              <a:rPr lang="en-US" smtClean="0"/>
              <a:t>10/7/21</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4179394914"/>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981200"/>
          </a:xfrm>
        </p:spPr>
        <p:txBody>
          <a:bodyPr anchor="b"/>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7565E655-9687-48DF-A33F-F8824CCCB5D1}" type="datetime1">
              <a:rPr lang="en-US" smtClean="0"/>
              <a:t>10/7/21</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067554338"/>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2209799"/>
          </a:xfrm>
        </p:spPr>
        <p:txBody>
          <a:bodyPr anchor="b"/>
          <a:lstStyle>
            <a:lvl1pPr>
              <a:defRPr sz="4400"/>
            </a:lvl1pPr>
          </a:lstStyle>
          <a:p>
            <a:r>
              <a:rPr lang="en-US"/>
              <a:t>Click to edit Master title style</a:t>
            </a:r>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B97FD56A-AAB8-4544-A495-D0645413C9E3}" type="datetime1">
              <a:rPr lang="en-US" smtClean="0"/>
              <a:t>10/7/21</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059868255"/>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0B4E757A-3EC2-4683-9080-1A460C37C843}" type="datetime1">
              <a:rPr lang="en-US" smtClean="0"/>
              <a:t>10/7/21</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082492342"/>
      </p:ext>
    </p:extLst>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a:xfrm>
            <a:off x="523539" y="6324600"/>
            <a:ext cx="2560220" cy="365125"/>
          </a:xfrm>
        </p:spPr>
        <p:txBody>
          <a:bodyPr/>
          <a:lstStyle/>
          <a:p>
            <a:fld id="{5CC8096C-64ED-4153-A483-5C02E44AD5C3}" type="datetime1">
              <a:rPr lang="en-US" smtClean="0"/>
              <a:t>10/7/21</a:t>
            </a:fld>
            <a:endParaRPr lang="en-US"/>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a:xfrm>
            <a:off x="4267200" y="6319838"/>
            <a:ext cx="3982781"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433262797"/>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A4798C7F-C8CA-4799-BF37-3AB4642CDB66}"/>
              </a:ext>
            </a:extLst>
          </p:cNvPr>
          <p:cNvSpPr/>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80" name="Group 79">
            <a:extLst>
              <a:ext uri="{FF2B5EF4-FFF2-40B4-BE49-F238E27FC236}">
                <a16:creationId xmlns:a16="http://schemas.microsoft.com/office/drawing/2014/main" id="{87F0794B-55D3-4D2D-BDE7-4688ED321E42}"/>
              </a:ext>
            </a:extLst>
          </p:cNvPr>
          <p:cNvGrpSpPr/>
          <p:nvPr/>
        </p:nvGrpSpPr>
        <p:grpSpPr>
          <a:xfrm>
            <a:off x="-11413" y="0"/>
            <a:ext cx="12214827" cy="6858000"/>
            <a:chOff x="-6214" y="-1"/>
            <a:chExt cx="12214827" cy="6858000"/>
          </a:xfrm>
        </p:grpSpPr>
        <p:cxnSp>
          <p:nvCxnSpPr>
            <p:cNvPr id="81" name="Straight Connector 80">
              <a:extLst>
                <a:ext uri="{FF2B5EF4-FFF2-40B4-BE49-F238E27FC236}">
                  <a16:creationId xmlns:a16="http://schemas.microsoft.com/office/drawing/2014/main" id="{BE4C795B-1813-4CC6-B03F-8DD130BEAABD}"/>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E0F4C04D-5CD8-446B-BE3D-257172E6E4CB}"/>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DDC802E-606F-4F39-84B6-90DF0FE54461}"/>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C5B0C75-0136-4A39-9AB6-0F02C4527810}"/>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ED2B52-3D40-46DE-8B54-99A4071578D8}"/>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8BCEC75-1B6B-45B2-8041-8D933FCF60F5}"/>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A2FC789-056A-43CC-807E-4262CDC3E0F5}"/>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8C32FD3-76B0-40E7-89F2-E9C523210AF4}"/>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82E9447-8362-426C-840A-B6F2231F7BCC}"/>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F141DC8-83CE-4C21-A5BA-E2FFF3D866E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2A697C-ECBC-40A9-AC69-BF96A34B91AF}"/>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2E988AF-5EFB-43D3-B93F-6E4F41A2C90B}"/>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B312C1B-AAE2-4A6D-ACC7-ABAA75D42854}"/>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7B96146-61DA-44D6-A9DF-6DB41FCF2D80}"/>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B33F93D-4439-46EE-97C4-9CECAAFDCF60}"/>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914B275-A3D7-4BA4-B8CB-E7657100F3AD}"/>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D26EF3B-FBE7-4D57-8E01-553F50734A68}"/>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CC1E671-BA54-4B31-9A2E-8F50BC57A260}"/>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836A704-3624-4ABF-9A67-0F52C2F3EFBF}"/>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FDC385D-BA34-481F-A991-A776E0B19301}"/>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EF033A-D8FB-416B-AE51-4E098A27D68C}"/>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7C17B48-F458-4E9B-9331-56FCDC5B6AB2}"/>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E44A4B-D453-46F0-A83D-AF0B33D5C59F}"/>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46BEA9F-314B-440D-AE8D-21E1252EC5A0}"/>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5EAFD0-4869-4612-ACDE-ABC703104E88}"/>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0F26706-7F23-4FF0-9CAF-F3C4F47C119D}"/>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0195A72-345A-4E88-8D71-14DB3D1B607D}"/>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DBF51A6-A3BC-49FE-BB01-E8992811774E}"/>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78DF911-744C-419B-83DC-39F270BBF41F}"/>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49" name="Freeform: Shape 148">
            <a:extLst>
              <a:ext uri="{FF2B5EF4-FFF2-40B4-BE49-F238E27FC236}">
                <a16:creationId xmlns:a16="http://schemas.microsoft.com/office/drawing/2014/main" id="{216BB147-20D5-4D93-BDA5-1BC614D6A4B2}"/>
              </a:ext>
            </a:extLst>
          </p:cNvPr>
          <p:cNvSpPr/>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457200" y="365125"/>
            <a:ext cx="1072293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457200" y="1825625"/>
            <a:ext cx="1072293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457200" y="6324600"/>
            <a:ext cx="256022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193BAB95-8DA7-460B-B00A-7037C8394FB0}" type="datetime1">
              <a:rPr lang="en-US" smtClean="0"/>
              <a:pPr/>
              <a:t>10/7/21</a:t>
            </a:fld>
            <a:endParaRPr lang="en-US"/>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200861" y="6319838"/>
            <a:ext cx="3982781"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a:t>Sample Footer Text</a:t>
            </a:r>
            <a:endParaRPr lang="en-US">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11190806" y="6324600"/>
            <a:ext cx="799078" cy="365125"/>
          </a:xfrm>
          <a:prstGeom prst="rect">
            <a:avLst/>
          </a:prstGeom>
        </p:spPr>
        <p:txBody>
          <a:bodyPr vert="horz" lIns="91440" tIns="45720" rIns="91440" bIns="45720" rtlCol="0" anchor="ctr"/>
          <a:lstStyle>
            <a:lvl1pPr algn="ctr">
              <a:defRPr sz="900" cap="all" spc="150" baseline="0">
                <a:solidFill>
                  <a:srgbClr val="FFFFFF"/>
                </a:solidFill>
              </a:defRPr>
            </a:lvl1pPr>
          </a:lstStyle>
          <a:p>
            <a:fld id="{11A71338-8BA2-4C79-A6C5-5A8E30081D0C}" type="slidenum">
              <a:rPr lang="en-US" smtClean="0"/>
              <a:pPr/>
              <a:t>‹#›</a:t>
            </a:fld>
            <a:endParaRPr lang="en-US"/>
          </a:p>
        </p:txBody>
      </p:sp>
      <p:sp>
        <p:nvSpPr>
          <p:cNvPr id="77" name="Freeform: Shape 76">
            <a:extLst>
              <a:ext uri="{FF2B5EF4-FFF2-40B4-BE49-F238E27FC236}">
                <a16:creationId xmlns:a16="http://schemas.microsoft.com/office/drawing/2014/main" id="{0A253F60-DE40-4508-A37A-61331DF1DD5D}"/>
              </a:ext>
            </a:extLst>
          </p:cNvPr>
          <p:cNvSpPr/>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Tree>
    <p:extLst>
      <p:ext uri="{BB962C8B-B14F-4D97-AF65-F5344CB8AC3E}">
        <p14:creationId xmlns:p14="http://schemas.microsoft.com/office/powerpoint/2010/main" val="4176852566"/>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75" r:id="rId6"/>
    <p:sldLayoutId id="2147483771" r:id="rId7"/>
    <p:sldLayoutId id="2147483772" r:id="rId8"/>
    <p:sldLayoutId id="2147483773" r:id="rId9"/>
    <p:sldLayoutId id="2147483774" r:id="rId10"/>
    <p:sldLayoutId id="2147483776" r:id="rId11"/>
  </p:sldLayoutIdLst>
  <p:transition spd="slow">
    <p:wipe dir="d"/>
  </p:transition>
  <p:hf sldNum="0" hdr="0" ftr="0" dt="0"/>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bg1"/>
        </a:buClr>
        <a:buSzPct val="75000"/>
        <a:buFont typeface="Arial" panose="020B0604020202020204" pitchFamily="34" charset="0"/>
        <a:buChar char="•"/>
        <a:defRPr sz="2800" kern="1200">
          <a:solidFill>
            <a:srgbClr val="FFFFFF"/>
          </a:solidFill>
          <a:latin typeface="+mn-lt"/>
          <a:ea typeface="+mn-ea"/>
          <a:cs typeface="+mn-cs"/>
        </a:defRPr>
      </a:lvl1pPr>
      <a:lvl2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400" kern="1200">
          <a:solidFill>
            <a:srgbClr val="FFFFFF"/>
          </a:solidFill>
          <a:latin typeface="+mn-lt"/>
          <a:ea typeface="+mn-ea"/>
          <a:cs typeface="+mn-cs"/>
        </a:defRPr>
      </a:lvl2pPr>
      <a:lvl3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000" kern="1200">
          <a:solidFill>
            <a:srgbClr val="FFFFFF"/>
          </a:solidFill>
          <a:latin typeface="+mn-lt"/>
          <a:ea typeface="+mn-ea"/>
          <a:cs typeface="+mn-cs"/>
        </a:defRPr>
      </a:lvl3pPr>
      <a:lvl4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4pPr>
      <a:lvl5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8.jpe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en.wikipedia.org/wiki/Mansion" TargetMode="External"/><Relationship Id="rId5" Type="http://schemas.openxmlformats.org/officeDocument/2006/relationships/image" Target="../media/image7.jpeg"/><Relationship Id="rId4" Type="http://schemas.openxmlformats.org/officeDocument/2006/relationships/notesSlide" Target="../notesSlides/notesSlide6.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notesSlide" Target="../notesSlides/notesSlide7.xml"/><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png"/><Relationship Id="rId4" Type="http://schemas.openxmlformats.org/officeDocument/2006/relationships/notesSlide" Target="../notesSlides/notesSlide9.xml"/><Relationship Id="rId9"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2.png"/><Relationship Id="rId4" Type="http://schemas.openxmlformats.org/officeDocument/2006/relationships/notesSlide" Target="../notesSlides/notesSlide11.xml"/><Relationship Id="rId9" Type="http://schemas.microsoft.com/office/2007/relationships/diagramDrawing" Target="../diagrams/drawing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8.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9.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2.xml"/><Relationship Id="rId7" Type="http://schemas.openxmlformats.org/officeDocument/2006/relationships/diagramQuickStyle" Target="../diagrams/quickStyle4.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2.png"/><Relationship Id="rId4" Type="http://schemas.openxmlformats.org/officeDocument/2006/relationships/notesSlide" Target="../notesSlides/notesSlide14.xml"/><Relationship Id="rId9" Type="http://schemas.microsoft.com/office/2007/relationships/diagramDrawing" Target="../diagrams/drawing4.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4" name="Group 33">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5" name="Straight Connector 34">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65" name="Freeform: Shape 64">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67" name="Freeform: Shape 66">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69" name="Freeform: Shape 68">
            <a:extLst>
              <a:ext uri="{FF2B5EF4-FFF2-40B4-BE49-F238E27FC236}">
                <a16:creationId xmlns:a16="http://schemas.microsoft.com/office/drawing/2014/main" id="{9A0D6220-3DFE-4182-9152-9135493A6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71" name="Group 70">
            <a:extLst>
              <a:ext uri="{FF2B5EF4-FFF2-40B4-BE49-F238E27FC236}">
                <a16:creationId xmlns:a16="http://schemas.microsoft.com/office/drawing/2014/main" id="{44C729BC-90F1-4823-A305-F6F124E93A95}"/>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72" name="Straight Connector 71">
              <a:extLst>
                <a:ext uri="{FF2B5EF4-FFF2-40B4-BE49-F238E27FC236}">
                  <a16:creationId xmlns:a16="http://schemas.microsoft.com/office/drawing/2014/main" id="{640014BD-8822-4EFD-B887-1E95DBBB42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E9445DF-509C-4993-834C-4A95C90E30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DCB110E-203A-4D63-810B-7AB453AB9B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264073E-6737-44FE-BC04-BFEE371334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6DA24A7E-F63B-4B87-ABA5-BDD8F8F65F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CC2C5D2-CEDF-4390-A89D-71DBD7C37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956D0DF-B8DD-44AB-A831-329B2973EE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AB17CF4-098C-43B0-A0E0-235CEB55FB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3CA7C27-06AF-4DB3-A3B2-F81C41D52B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BD2BB17-7774-4215-872F-9CF37633BB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22E1C172-AA18-42F1-B952-4791B50351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C9D5EBAC-D904-4410-A575-1A2B810D88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B38425E-0189-47B9-9F42-67DC5386E3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6584C8E-A8AC-49AB-8E5B-337E14D4F8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E8FCDC21-75B9-4F36-AEB4-186CDD994F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79AAC1FD-FBB6-4E21-A267-E4B9029BB4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20FDEAF3-AB6A-41DF-BF11-245120818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9F9892F-F26B-4C6F-A949-097D3EBC7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FCCA59EA-5156-402B-82A4-AAE14B2D9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1E175D8-17F1-46B8-807F-89A75CD4D9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AE169C4-F6B2-44D0-A73C-88C304E8A3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CE19136-3F8D-4350-A424-8241923BCD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F937350-E379-4C45-BC56-20808BBED3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FE4F6988-3981-46A0-B744-EE972197D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DB419A9-FCB9-4B39-8D9E-91CC0B8E77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7D6861DB-43A8-4624-9ECC-5A96BE3AF1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AFBD701-C20E-441D-8596-4BBBF49556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73C41C88-00F9-45AF-8D64-37BA70969B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6420BDA-21B9-4B17-A82E-A9EB28138A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02" name="Rectangle 101">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4" name="Rectangle 103">
            <a:extLst>
              <a:ext uri="{FF2B5EF4-FFF2-40B4-BE49-F238E27FC236}">
                <a16:creationId xmlns:a16="http://schemas.microsoft.com/office/drawing/2014/main" id="{B205CA4C-4876-4E28-97E0-1162D662A2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6" name="Right Triangle 105">
            <a:extLst>
              <a:ext uri="{FF2B5EF4-FFF2-40B4-BE49-F238E27FC236}">
                <a16:creationId xmlns:a16="http://schemas.microsoft.com/office/drawing/2014/main" id="{2E08B368-A2A8-4357-B416-37C258EFE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84712" y="-279398"/>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lowchart: Document 107">
            <a:extLst>
              <a:ext uri="{FF2B5EF4-FFF2-40B4-BE49-F238E27FC236}">
                <a16:creationId xmlns:a16="http://schemas.microsoft.com/office/drawing/2014/main" id="{A890253F-325A-4AC7-AF5F-06FB890E8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455724" y="2105114"/>
            <a:ext cx="6858000" cy="2647778"/>
          </a:xfrm>
          <a:prstGeom prst="flowChartDocument">
            <a:avLst/>
          </a:pr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0" name="Group 109">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11" name="Straight Connector 110">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457200" y="725469"/>
            <a:ext cx="4952999" cy="2247614"/>
          </a:xfrm>
        </p:spPr>
        <p:txBody>
          <a:bodyPr vert="horz" lIns="91440" tIns="45720" rIns="91440" bIns="45720" rtlCol="0" anchor="ctr">
            <a:normAutofit/>
          </a:bodyPr>
          <a:lstStyle/>
          <a:p>
            <a:pPr algn="l"/>
            <a:r>
              <a:rPr lang="en-US" sz="4400" dirty="0">
                <a:solidFill>
                  <a:schemeClr val="tx2"/>
                </a:solidFill>
              </a:rPr>
              <a:t>A Tale of Two Subnets</a:t>
            </a:r>
          </a:p>
        </p:txBody>
      </p:sp>
      <p:sp>
        <p:nvSpPr>
          <p:cNvPr id="3" name="Subtitle 2"/>
          <p:cNvSpPr>
            <a:spLocks noGrp="1"/>
          </p:cNvSpPr>
          <p:nvPr>
            <p:ph type="subTitle" idx="1"/>
          </p:nvPr>
        </p:nvSpPr>
        <p:spPr>
          <a:xfrm>
            <a:off x="457200" y="3264832"/>
            <a:ext cx="4952999" cy="3009494"/>
          </a:xfrm>
        </p:spPr>
        <p:txBody>
          <a:bodyPr vert="horz" lIns="91440" tIns="45720" rIns="91440" bIns="45720" rtlCol="0" anchor="t">
            <a:normAutofit/>
          </a:bodyPr>
          <a:lstStyle/>
          <a:p>
            <a:pPr algn="l"/>
            <a:r>
              <a:rPr lang="en-US" sz="1800" dirty="0">
                <a:solidFill>
                  <a:schemeClr val="tx2"/>
                </a:solidFill>
              </a:rPr>
              <a:t>TECH151</a:t>
            </a:r>
            <a:endParaRPr lang="en-US" dirty="0">
              <a:solidFill>
                <a:schemeClr val="tx2"/>
              </a:solidFill>
            </a:endParaRPr>
          </a:p>
          <a:p>
            <a:pPr algn="l"/>
            <a:r>
              <a:rPr lang="en-US" sz="1800" dirty="0">
                <a:solidFill>
                  <a:schemeClr val="tx2"/>
                </a:solidFill>
              </a:rPr>
              <a:t>Dennis DeWaters</a:t>
            </a:r>
          </a:p>
          <a:p>
            <a:pPr algn="l"/>
            <a:r>
              <a:rPr lang="en-US" sz="1800" dirty="0">
                <a:solidFill>
                  <a:schemeClr val="tx2"/>
                </a:solidFill>
              </a:rPr>
              <a:t>October 9, 2021</a:t>
            </a:r>
          </a:p>
          <a:p>
            <a:pPr algn="l"/>
            <a:r>
              <a:rPr lang="en-US" sz="1800" dirty="0">
                <a:solidFill>
                  <a:schemeClr val="tx2"/>
                </a:solidFill>
              </a:rPr>
              <a:t>N. Luster</a:t>
            </a:r>
          </a:p>
        </p:txBody>
      </p:sp>
      <p:pic>
        <p:nvPicPr>
          <p:cNvPr id="14" name="Picture 15" descr="A picture containing text, computer&#10;&#10;Description automatically generated">
            <a:extLst>
              <a:ext uri="{FF2B5EF4-FFF2-40B4-BE49-F238E27FC236}">
                <a16:creationId xmlns:a16="http://schemas.microsoft.com/office/drawing/2014/main" id="{E4B340D3-A047-4CAC-8EDF-A058215BF7E1}"/>
              </a:ext>
            </a:extLst>
          </p:cNvPr>
          <p:cNvPicPr>
            <a:picLocks noChangeAspect="1"/>
          </p:cNvPicPr>
          <p:nvPr/>
        </p:nvPicPr>
        <p:blipFill rotWithShape="1">
          <a:blip r:embed="rId5"/>
          <a:srcRect l="26546" r="21204"/>
          <a:stretch/>
        </p:blipFill>
        <p:spPr>
          <a:xfrm>
            <a:off x="6025896" y="457200"/>
            <a:ext cx="5879592" cy="5879592"/>
          </a:xfrm>
          <a:custGeom>
            <a:avLst/>
            <a:gdLst/>
            <a:ahLst/>
            <a:cxnLst/>
            <a:rect l="l" t="t" r="r" b="b"/>
            <a:pathLst>
              <a:path w="5777910" h="5777910">
                <a:moveTo>
                  <a:pt x="2888955" y="0"/>
                </a:moveTo>
                <a:cubicBezTo>
                  <a:pt x="4484481" y="0"/>
                  <a:pt x="5777910" y="1293429"/>
                  <a:pt x="5777910" y="2888955"/>
                </a:cubicBezTo>
                <a:cubicBezTo>
                  <a:pt x="5777910" y="4484481"/>
                  <a:pt x="4484481" y="5777910"/>
                  <a:pt x="2888955" y="5777910"/>
                </a:cubicBezTo>
                <a:cubicBezTo>
                  <a:pt x="1293429" y="5777910"/>
                  <a:pt x="0" y="4484481"/>
                  <a:pt x="0" y="2888955"/>
                </a:cubicBezTo>
                <a:cubicBezTo>
                  <a:pt x="0" y="1293429"/>
                  <a:pt x="1293429" y="0"/>
                  <a:pt x="2888955" y="0"/>
                </a:cubicBezTo>
                <a:close/>
              </a:path>
            </a:pathLst>
          </a:custGeom>
        </p:spPr>
      </p:pic>
      <p:pic>
        <p:nvPicPr>
          <p:cNvPr id="7" name="Audio 6">
            <a:hlinkClick r:id="" action="ppaction://media"/>
            <a:extLst>
              <a:ext uri="{FF2B5EF4-FFF2-40B4-BE49-F238E27FC236}">
                <a16:creationId xmlns:a16="http://schemas.microsoft.com/office/drawing/2014/main" id="{83C5EC0A-1D51-C841-A101-E0A5F4989E0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856144342"/>
      </p:ext>
    </p:extLst>
  </p:cSld>
  <p:clrMapOvr>
    <a:masterClrMapping/>
  </p:clrMapOvr>
  <p:transition spd="slow" advTm="24264">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B9DD5-E79C-4B45-81FF-3D1BB20E5D03}"/>
              </a:ext>
            </a:extLst>
          </p:cNvPr>
          <p:cNvSpPr>
            <a:spLocks noGrp="1"/>
          </p:cNvSpPr>
          <p:nvPr>
            <p:ph type="title"/>
          </p:nvPr>
        </p:nvSpPr>
        <p:spPr/>
        <p:txBody>
          <a:bodyPr/>
          <a:lstStyle/>
          <a:p>
            <a:pPr algn="ctr"/>
            <a:r>
              <a:rPr lang="en-US">
                <a:cs typeface="Posterama"/>
              </a:rPr>
              <a:t>The Situation</a:t>
            </a:r>
          </a:p>
        </p:txBody>
      </p:sp>
      <p:sp>
        <p:nvSpPr>
          <p:cNvPr id="3" name="Content Placeholder 2">
            <a:extLst>
              <a:ext uri="{FF2B5EF4-FFF2-40B4-BE49-F238E27FC236}">
                <a16:creationId xmlns:a16="http://schemas.microsoft.com/office/drawing/2014/main" id="{8F33644C-B1A0-476A-875B-B3DB7AEB044A}"/>
              </a:ext>
            </a:extLst>
          </p:cNvPr>
          <p:cNvSpPr>
            <a:spLocks noGrp="1"/>
          </p:cNvSpPr>
          <p:nvPr>
            <p:ph idx="1"/>
          </p:nvPr>
        </p:nvSpPr>
        <p:spPr/>
        <p:txBody>
          <a:bodyPr vert="horz" lIns="91440" tIns="45720" rIns="91440" bIns="45720" rtlCol="0" anchor="t">
            <a:normAutofit/>
          </a:bodyPr>
          <a:lstStyle/>
          <a:p>
            <a:pPr algn="just"/>
            <a:r>
              <a:rPr lang="en-US" sz="2400" dirty="0">
                <a:ea typeface="+mn-lt"/>
                <a:cs typeface="+mn-lt"/>
              </a:rPr>
              <a:t>Intelligent Product Controllers (IPC) has 80 employees: ~53 main floor production employees and ~27 upper management employees on the first floor</a:t>
            </a:r>
            <a:endParaRPr lang="en-US" dirty="0"/>
          </a:p>
          <a:p>
            <a:pPr algn="just">
              <a:buClr>
                <a:srgbClr val="FFFFFF"/>
              </a:buClr>
            </a:pPr>
            <a:r>
              <a:rPr lang="en-US" sz="2400" dirty="0">
                <a:ea typeface="+mn-lt"/>
                <a:cs typeface="+mn-lt"/>
              </a:rPr>
              <a:t>Requesting two subnets to compartmentalize and systematize information between production room employees and management</a:t>
            </a:r>
            <a:endParaRPr lang="en-US" sz="2400" dirty="0"/>
          </a:p>
        </p:txBody>
      </p:sp>
      <p:pic>
        <p:nvPicPr>
          <p:cNvPr id="7" name="Audio 6">
            <a:hlinkClick r:id="" action="ppaction://media"/>
            <a:extLst>
              <a:ext uri="{FF2B5EF4-FFF2-40B4-BE49-F238E27FC236}">
                <a16:creationId xmlns:a16="http://schemas.microsoft.com/office/drawing/2014/main" id="{5BB2E50B-57AB-464A-A587-EAB47D1981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63967160"/>
      </p:ext>
    </p:extLst>
  </p:cSld>
  <p:clrMapOvr>
    <a:masterClrMapping/>
  </p:clrMapOvr>
  <p:transition spd="slow" advTm="31258">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9">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8" name="Group 51">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3" name="Straight Connector 52">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9" name="Freeform: Shape 82">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51" name="Freeform: Shape 84">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82" name="Rectangle 86">
            <a:extLst>
              <a:ext uri="{FF2B5EF4-FFF2-40B4-BE49-F238E27FC236}">
                <a16:creationId xmlns:a16="http://schemas.microsoft.com/office/drawing/2014/main" id="{63F76E1C-FC69-44F6-935D-9FD6397B50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84" name="Group 88">
            <a:extLst>
              <a:ext uri="{FF2B5EF4-FFF2-40B4-BE49-F238E27FC236}">
                <a16:creationId xmlns:a16="http://schemas.microsoft.com/office/drawing/2014/main" id="{AB3C4E00-6B18-4CF8-9DC2-021622967514}"/>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0" name="Straight Connector 89">
              <a:extLst>
                <a:ext uri="{FF2B5EF4-FFF2-40B4-BE49-F238E27FC236}">
                  <a16:creationId xmlns:a16="http://schemas.microsoft.com/office/drawing/2014/main" id="{77E7ABFD-4E2F-460B-8571-E350D0FC78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3C184D3-4C2A-44EE-A262-2E3C6842AE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6C4B643-3D84-4CB1-BEEE-CB9B1D3537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B398A65-DA43-4776-BDAA-279642F56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9646011-DF03-4FDE-B8BB-0AE0F89F34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540D352-E7ED-47DC-BE8E-C9FEF77A5D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16DB5D5B-5AE4-4DAB-8141-FCDB662317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8EEF6B7-AD60-428F-B6B8-2238AA57D9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CF98CDB8-6AD1-4729-8490-32C346B656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B8E25F4-254A-4197-9ADB-F0C5ADBE4C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06A3F39-2E01-4422-9A9B-45B4EF2F97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B89EE711-BFF1-4294-9012-82022ED731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3586C175-76D7-4C6F-807C-C70ED98478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395DB0DA-F298-46F5-859B-F63BFF39C6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B802C45-F77C-47E5-92CF-B8E7CC1757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24382CF-AB3E-45B3-B1DE-A048D6B45B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C7406E1-9B70-4704-ADE3-164CA49C15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74B1505-38F1-43E4-A215-624F3C28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A10358C0-5CC8-4841-B5E4-E72FC83FB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6938537-63B0-45D6-8D4B-12C7CBB410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8015E06D-5EA4-41D7-81ED-46FC62E30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DBC5760A-F5E0-4888-9EE8-99457C481D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EB505B7F-5D39-4E4A-8824-3B1A015647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AB7C9669-FA4D-4891-BD61-BA8A3D6398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2252FB45-210F-4354-9D8E-005E2578BE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DE3F9A75-1D01-443A-813C-F9CE58F561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5A3E4BAE-6E09-4139-9A77-C0BCAB270A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5A77689-BF30-4CAF-8EE7-92A3A1E87B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3097EE4C-0335-4AA3-BF62-E15062FFCD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86" name="Freeform: Shape 119">
            <a:extLst>
              <a:ext uri="{FF2B5EF4-FFF2-40B4-BE49-F238E27FC236}">
                <a16:creationId xmlns:a16="http://schemas.microsoft.com/office/drawing/2014/main" id="{62FC2A78-9BA8-46A3-B2FC-D2536540C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88" name="Group 121">
            <a:extLst>
              <a:ext uri="{FF2B5EF4-FFF2-40B4-BE49-F238E27FC236}">
                <a16:creationId xmlns:a16="http://schemas.microsoft.com/office/drawing/2014/main" id="{12F6BB95-E3D7-4E0D-B657-19A7A700D589}"/>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3" name="Straight Connector 122">
              <a:extLst>
                <a:ext uri="{FF2B5EF4-FFF2-40B4-BE49-F238E27FC236}">
                  <a16:creationId xmlns:a16="http://schemas.microsoft.com/office/drawing/2014/main" id="{4BB59D20-8878-4BE1-A373-5A06B03A07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5FC95D79-E360-4A9D-9734-36CBC93E70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DA35E6A9-BB47-4AF0-9704-34A3E33326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0E9E767C-C7A3-4C9E-BB5A-A6C7A55CB7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514E9D6E-9E89-4243-9ABF-D53E899DE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B763B0DB-5EDC-4940-914A-B1AEB112E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72A229E1-C295-4D87-8D5A-8D23A49E73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B191967F-41E6-4FB0-8EDD-887461FDE2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8488BC40-49ED-4A65-BFDD-42C2380ACE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3B9873C2-1A36-4C3B-A846-B2DE9329E7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AF554750-AAD3-49D1-94C7-97D45697E0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1D14B09A-44BF-46D9-94A1-76D33A3912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7ADE71B3-A935-4125-A959-9B82465AED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909AC835-5101-4FBA-9BDB-1E4D1DF7EB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6DFCDBC-985F-4743-833F-BD55DDC36C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E116F6F7-AD3C-43D6-B98D-44897F0EB9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190822A4-6A86-4617-A472-CE7F9A0BB7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89CD6272-DC88-46BD-BAF4-0CA0DD4DBA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F1AD65-F542-413F-9CBD-C2533F7172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9E5DB73A-E5E6-4F3C-AA74-78F7C52828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DBC080D5-DE50-4633-A72B-29C94D623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615F852F-3D9E-4F8E-B38C-3A3FE5A009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47B63D4-9AD6-4481-B5C7-03A9A1B8A7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6B7CEAE6-B9C0-42D7-8770-69D8A3D06B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35E117AB-9AD5-4F2A-8CE9-55DD704E7C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AA9F1B50-E102-4170-B38D-DC23966647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8834EA0-11D6-48D2-9885-36869DDFBA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759B5C28-9F05-4598-B55E-100BAA98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2BD7EE85-29AF-444F-B17B-299BBAFC02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19" name="Rectangle 152">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1" name="Rectangle 154">
            <a:extLst>
              <a:ext uri="{FF2B5EF4-FFF2-40B4-BE49-F238E27FC236}">
                <a16:creationId xmlns:a16="http://schemas.microsoft.com/office/drawing/2014/main" id="{4A929113-1368-4B1B-9C6F-140F47CB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2" name="Right Triangle 156">
            <a:extLst>
              <a:ext uri="{FF2B5EF4-FFF2-40B4-BE49-F238E27FC236}">
                <a16:creationId xmlns:a16="http://schemas.microsoft.com/office/drawing/2014/main" id="{C24346C5-B1C8-4C83-846B-122A3B4B2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1555699"/>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Freeform: Shape 158">
            <a:extLst>
              <a:ext uri="{FF2B5EF4-FFF2-40B4-BE49-F238E27FC236}">
                <a16:creationId xmlns:a16="http://schemas.microsoft.com/office/drawing/2014/main" id="{0B6C48B2-8296-4312-8901-93BB7735D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80" y="4114802"/>
            <a:ext cx="12211777" cy="2743198"/>
          </a:xfrm>
          <a:custGeom>
            <a:avLst/>
            <a:gdLst>
              <a:gd name="connsiteX0" fmla="*/ 8951169 w 12178450"/>
              <a:gd name="connsiteY0" fmla="*/ 32 h 2001622"/>
              <a:gd name="connsiteX1" fmla="*/ 11653845 w 12178450"/>
              <a:gd name="connsiteY1" fmla="*/ 209874 h 2001622"/>
              <a:gd name="connsiteX2" fmla="*/ 12178450 w 12178450"/>
              <a:gd name="connsiteY2" fmla="*/ 286723 h 2001622"/>
              <a:gd name="connsiteX3" fmla="*/ 12178450 w 12178450"/>
              <a:gd name="connsiteY3" fmla="*/ 2001622 h 2001622"/>
              <a:gd name="connsiteX4" fmla="*/ 0 w 12178450"/>
              <a:gd name="connsiteY4" fmla="*/ 2001622 h 2001622"/>
              <a:gd name="connsiteX5" fmla="*/ 0 w 12178450"/>
              <a:gd name="connsiteY5" fmla="*/ 1010979 h 2001622"/>
              <a:gd name="connsiteX6" fmla="*/ 8951169 w 12178450"/>
              <a:gd name="connsiteY6" fmla="*/ 32 h 200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50" h="2001622">
                <a:moveTo>
                  <a:pt x="8951169" y="32"/>
                </a:moveTo>
                <a:cubicBezTo>
                  <a:pt x="9704520" y="1593"/>
                  <a:pt x="10578586" y="62133"/>
                  <a:pt x="11653845" y="209874"/>
                </a:cubicBezTo>
                <a:lnTo>
                  <a:pt x="12178450" y="286723"/>
                </a:lnTo>
                <a:lnTo>
                  <a:pt x="12178450" y="2001622"/>
                </a:lnTo>
                <a:lnTo>
                  <a:pt x="0" y="2001622"/>
                </a:lnTo>
                <a:lnTo>
                  <a:pt x="0" y="1010979"/>
                </a:lnTo>
                <a:cubicBezTo>
                  <a:pt x="4768989" y="1010979"/>
                  <a:pt x="5812206" y="-6472"/>
                  <a:pt x="8951169" y="32"/>
                </a:cubicBezTo>
                <a:close/>
              </a:path>
            </a:pathLst>
          </a:cu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156" name="Group 160">
            <a:extLst>
              <a:ext uri="{FF2B5EF4-FFF2-40B4-BE49-F238E27FC236}">
                <a16:creationId xmlns:a16="http://schemas.microsoft.com/office/drawing/2014/main" id="{90F28F7A-4F2F-4C1B-AF1C-A6E7C7953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2" name="Straight Connector 161">
              <a:extLst>
                <a:ext uri="{FF2B5EF4-FFF2-40B4-BE49-F238E27FC236}">
                  <a16:creationId xmlns:a16="http://schemas.microsoft.com/office/drawing/2014/main" id="{B23CC870-B5E9-475F-A625-9E862A6295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42A6B08C-017D-4B4D-95EC-4BB83C554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94599402-E1B8-4E3B-A56D-68606FC1EF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B720C48A-E9A0-4B85-A954-39375E099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B0E26956-FF2A-412E-ACC4-29CCD02599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B31E652-49AC-4108-85B8-75122A48A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DC1DB29F-0624-4035-B188-640616D5DE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1D27221C-2427-4C99-89DC-1A38A54058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2DBF1D76-8076-4BAE-B627-F1861C9E08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8E930E41-FC2F-4319-9C28-32C278430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C0936C1B-0C10-464B-85C8-345095AAB3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DB90EC61-FD0C-434A-9D1B-A20035C214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A5F5CC56-1FDA-4D3E-9C6E-8E996026C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272B8FB2-B735-480F-9A88-48AADB2227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85B46C1B-4FC4-4E24-AC43-07940BE1E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C34915AF-0AE3-4EDD-8681-4C3F2C592B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C35A3F3-714E-4F69-9BDF-8ED284EF29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3D561AC-B0B1-47EB-BE05-209F5612B7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D3508E52-4FD9-4E6D-AFEA-69A88ED26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C69DDE76-16F7-472F-B6D7-84AE8FFF31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B2D87BEF-8844-4A3E-B130-B7D26740CC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BB381129-2089-4EAA-AE6C-2BAA96BC8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5B69BF7A-FA63-4706-8066-DF15018E66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6A3ECB71-0CCD-403F-B14B-ABC48D78C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D9095BBA-0FE1-49E5-89F7-22125BAF8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B55351D8-6F27-4B82-968B-581B177CB4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351025A5-EB5A-4057-A85E-69AF0E6BE6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5030318B-EEB9-4D92-BC50-D115109898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417FC0E3-7CC7-4188-BC7A-7E8FB55649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704D2F5-C2AF-4516-93B8-7AD09FD764E9}"/>
              </a:ext>
            </a:extLst>
          </p:cNvPr>
          <p:cNvSpPr>
            <a:spLocks noGrp="1"/>
          </p:cNvSpPr>
          <p:nvPr>
            <p:ph type="title"/>
          </p:nvPr>
        </p:nvSpPr>
        <p:spPr>
          <a:xfrm>
            <a:off x="453142" y="168275"/>
            <a:ext cx="6542916" cy="2574923"/>
          </a:xfrm>
        </p:spPr>
        <p:txBody>
          <a:bodyPr vert="horz" lIns="91440" tIns="45720" rIns="91440" bIns="45720" rtlCol="0" anchor="ctr">
            <a:normAutofit/>
          </a:bodyPr>
          <a:lstStyle/>
          <a:p>
            <a:r>
              <a:rPr lang="en-US" sz="5400">
                <a:solidFill>
                  <a:schemeClr val="tx2"/>
                </a:solidFill>
              </a:rPr>
              <a:t>What is an IP address?</a:t>
            </a:r>
          </a:p>
        </p:txBody>
      </p:sp>
      <p:pic>
        <p:nvPicPr>
          <p:cNvPr id="4" name="Picture 4" descr="A picture containing text&#10;&#10;Description automatically generated">
            <a:extLst>
              <a:ext uri="{FF2B5EF4-FFF2-40B4-BE49-F238E27FC236}">
                <a16:creationId xmlns:a16="http://schemas.microsoft.com/office/drawing/2014/main" id="{6367D464-2367-490B-AB92-32C8930F4A95}"/>
              </a:ext>
            </a:extLst>
          </p:cNvPr>
          <p:cNvPicPr>
            <a:picLocks noChangeAspect="1"/>
          </p:cNvPicPr>
          <p:nvPr/>
        </p:nvPicPr>
        <p:blipFill rotWithShape="1">
          <a:blip r:embed="rId5"/>
          <a:srcRect r="1" b="2450"/>
          <a:stretch/>
        </p:blipFill>
        <p:spPr>
          <a:xfrm>
            <a:off x="1185946" y="3271956"/>
            <a:ext cx="4823667" cy="2976251"/>
          </a:xfrm>
          <a:prstGeom prst="rect">
            <a:avLst/>
          </a:prstGeom>
        </p:spPr>
      </p:pic>
      <p:pic>
        <p:nvPicPr>
          <p:cNvPr id="5" name="Picture 5" descr="Diagram&#10;&#10;Description automatically generated">
            <a:extLst>
              <a:ext uri="{FF2B5EF4-FFF2-40B4-BE49-F238E27FC236}">
                <a16:creationId xmlns:a16="http://schemas.microsoft.com/office/drawing/2014/main" id="{BF46E7AD-0DD8-4D9F-820A-3651706AF512}"/>
              </a:ext>
            </a:extLst>
          </p:cNvPr>
          <p:cNvPicPr>
            <a:picLocks noChangeAspect="1"/>
          </p:cNvPicPr>
          <p:nvPr/>
        </p:nvPicPr>
        <p:blipFill rotWithShape="1">
          <a:blip r:embed="rId6"/>
          <a:srcRect l="8245" r="8238" b="-1"/>
          <a:stretch/>
        </p:blipFill>
        <p:spPr>
          <a:xfrm>
            <a:off x="6160816" y="3271956"/>
            <a:ext cx="5098773" cy="2976251"/>
          </a:xfrm>
          <a:prstGeom prst="rect">
            <a:avLst/>
          </a:prstGeom>
        </p:spPr>
      </p:pic>
      <p:sp>
        <p:nvSpPr>
          <p:cNvPr id="15" name="TextBox 14">
            <a:extLst>
              <a:ext uri="{FF2B5EF4-FFF2-40B4-BE49-F238E27FC236}">
                <a16:creationId xmlns:a16="http://schemas.microsoft.com/office/drawing/2014/main" id="{C17CEAB7-425F-43FA-A3CD-3F851B9AE4B5}"/>
              </a:ext>
            </a:extLst>
          </p:cNvPr>
          <p:cNvSpPr txBox="1"/>
          <p:nvPr/>
        </p:nvSpPr>
        <p:spPr>
          <a:xfrm>
            <a:off x="3265714" y="2561771"/>
            <a:ext cx="66765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IPv4</a:t>
            </a:r>
          </a:p>
        </p:txBody>
      </p:sp>
      <p:sp>
        <p:nvSpPr>
          <p:cNvPr id="46" name="TextBox 45">
            <a:extLst>
              <a:ext uri="{FF2B5EF4-FFF2-40B4-BE49-F238E27FC236}">
                <a16:creationId xmlns:a16="http://schemas.microsoft.com/office/drawing/2014/main" id="{DD7D8451-957A-4F56-BBA0-B50D083C6D00}"/>
              </a:ext>
            </a:extLst>
          </p:cNvPr>
          <p:cNvSpPr txBox="1"/>
          <p:nvPr/>
        </p:nvSpPr>
        <p:spPr>
          <a:xfrm>
            <a:off x="8713561" y="2559504"/>
            <a:ext cx="6676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IPv6</a:t>
            </a:r>
          </a:p>
          <a:p>
            <a:pPr algn="l"/>
            <a:endParaRPr lang="en-US"/>
          </a:p>
        </p:txBody>
      </p:sp>
      <p:pic>
        <p:nvPicPr>
          <p:cNvPr id="10" name="Audio 9">
            <a:hlinkClick r:id="" action="ppaction://media"/>
            <a:extLst>
              <a:ext uri="{FF2B5EF4-FFF2-40B4-BE49-F238E27FC236}">
                <a16:creationId xmlns:a16="http://schemas.microsoft.com/office/drawing/2014/main" id="{B0F13B31-AC97-B14B-B304-D7A26C3C183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0205853"/>
      </p:ext>
    </p:extLst>
  </p:cSld>
  <p:clrMapOvr>
    <a:masterClrMapping/>
  </p:clrMapOvr>
  <p:transition spd="slow" advTm="9505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extLst>
    <p:ext uri="{3A86A75C-4F4B-4683-9AE1-C65F6400EC91}">
      <p14:laserTraceLst xmlns:p14="http://schemas.microsoft.com/office/powerpoint/2010/main">
        <p14:tracePtLst>
          <p14:tracePt t="2185" x="10294938" y="82550"/>
          <p14:tracePt t="2192" x="10418763" y="260350"/>
          <p14:tracePt t="2201" x="10542588" y="466725"/>
          <p14:tracePt t="2215" x="10680700" y="646113"/>
          <p14:tracePt t="2216" x="10790238" y="811213"/>
          <p14:tracePt t="2243" x="10926763" y="1003300"/>
          <p14:tracePt t="2243" x="11133138" y="1304925"/>
          <p14:tracePt t="2254" x="11244263" y="1457325"/>
          <p14:tracePt t="2255" x="11339513" y="1581150"/>
          <p14:tracePt t="2268" x="11395075" y="1635125"/>
          <p14:tracePt t="2276" x="11477625" y="1744663"/>
          <p14:tracePt t="2286" x="11545888" y="1827213"/>
          <p14:tracePt t="2287" x="11614150" y="1909763"/>
          <p14:tracePt t="2691" x="11614150" y="1924050"/>
          <p14:tracePt t="2700" x="11642725" y="1965325"/>
          <p14:tracePt t="2706" x="11669713" y="2006600"/>
          <p14:tracePt t="2714" x="11684000" y="2047875"/>
          <p14:tracePt t="2722" x="11710988" y="2074863"/>
          <p14:tracePt t="2731" x="11725275" y="2103438"/>
          <p14:tracePt t="2740" x="11752263" y="2130425"/>
          <p14:tracePt t="2751" x="11793538" y="2198688"/>
          <p14:tracePt t="2759" x="11820525" y="2239963"/>
          <p14:tracePt t="2771" x="11849100" y="2295525"/>
          <p14:tracePt t="2772" x="11890375" y="2349500"/>
          <p14:tracePt t="2789" x="11917363" y="2390775"/>
          <p14:tracePt t="2790" x="11944350" y="2432050"/>
          <p14:tracePt t="2801" x="11985625" y="2487613"/>
          <p14:tracePt t="2810" x="11999913" y="2501900"/>
          <p14:tracePt t="2818" x="12041188" y="2570163"/>
          <p14:tracePt t="2824" x="12053888" y="2584450"/>
          <p14:tracePt t="2829" x="12082463" y="2652713"/>
          <p14:tracePt t="2837" x="12095163" y="2667000"/>
          <p14:tracePt t="2844" x="12109450" y="2693988"/>
          <p14:tracePt t="2854" x="12136438" y="2762250"/>
          <p14:tracePt t="5861" x="12123738" y="2762250"/>
          <p14:tracePt t="5868" x="12082463" y="2762250"/>
          <p14:tracePt t="5874" x="12041188" y="2762250"/>
          <p14:tracePt t="5881" x="11999913" y="2762250"/>
          <p14:tracePt t="5891" x="11944350" y="2747963"/>
          <p14:tracePt t="5909" x="11890375" y="2747963"/>
          <p14:tracePt t="5911" x="11779250" y="2747963"/>
          <p14:tracePt t="5916" x="11669713" y="2747963"/>
          <p14:tracePt t="5922" x="11531600" y="2747963"/>
          <p14:tracePt t="5930" x="11380788" y="2747963"/>
          <p14:tracePt t="5938" x="11202988" y="2747963"/>
          <p14:tracePt t="5946" x="10996613" y="2747963"/>
          <p14:tracePt t="5954" x="10775950" y="2747963"/>
          <p14:tracePt t="5962" x="10542588" y="2747963"/>
          <p14:tracePt t="5970" x="10309225" y="2747963"/>
          <p14:tracePt t="5978" x="10047288" y="2747963"/>
          <p14:tracePt t="5986" x="9580563" y="2789238"/>
          <p14:tracePt t="5995" x="9305925" y="2803525"/>
          <p14:tracePt t="6003" x="9017000" y="2844800"/>
          <p14:tracePt t="6010" x="8686800" y="2886075"/>
          <p14:tracePt t="6018" x="8370888" y="2941638"/>
          <p14:tracePt t="6027" x="8220075" y="2968625"/>
          <p14:tracePt t="6035" x="7931150" y="3009900"/>
          <p14:tracePt t="6044" x="7656513" y="3078163"/>
          <p14:tracePt t="6051" x="7394575" y="3133725"/>
          <p14:tracePt t="6060" x="7175500" y="3187700"/>
          <p14:tracePt t="6067" x="6969125" y="3243263"/>
          <p14:tracePt t="6076" x="6762750" y="3298825"/>
          <p14:tracePt t="6083" x="6583363" y="3352800"/>
          <p14:tracePt t="6094" x="6500813" y="3367088"/>
          <p14:tracePt t="6100" x="6350000" y="3422650"/>
          <p14:tracePt t="6110" x="6226175" y="3449638"/>
          <p14:tracePt t="6117" x="6116638" y="3490913"/>
          <p14:tracePt t="6127" x="6007100" y="3517900"/>
          <p14:tracePt t="6136" x="5924550" y="3532188"/>
          <p14:tracePt t="6144" x="5842000" y="3546475"/>
          <p14:tracePt t="6152" x="5773738" y="3559175"/>
          <p14:tracePt t="6160" x="5703888" y="3573463"/>
          <p14:tracePt t="6167" x="5635625" y="3587750"/>
          <p14:tracePt t="6177" x="5594350" y="3600450"/>
          <p14:tracePt t="6184" x="5526088" y="3614738"/>
          <p14:tracePt t="6195" x="5470525" y="3614738"/>
          <p14:tracePt t="6200" x="5414963" y="3629025"/>
          <p14:tracePt t="6210" x="5360988" y="3641725"/>
          <p14:tracePt t="6218" x="5305425" y="3641725"/>
          <p14:tracePt t="6227" x="5237163" y="3656013"/>
          <p14:tracePt t="6234" x="5181600" y="3656013"/>
          <p14:tracePt t="6244" x="5127625" y="3670300"/>
          <p14:tracePt t="6245" x="5099050" y="3670300"/>
          <p14:tracePt t="6253" x="5030788" y="3670300"/>
          <p14:tracePt t="6261" x="5016500" y="3670300"/>
          <p14:tracePt t="6269" x="4975225" y="3670300"/>
          <p14:tracePt t="6278" x="4948238" y="3656013"/>
          <p14:tracePt t="6285" x="4921250" y="3641725"/>
          <p14:tracePt t="6294" x="4906963" y="3629025"/>
          <p14:tracePt t="6301" x="4879975" y="3614738"/>
          <p14:tracePt t="6785" x="4838700" y="3614738"/>
          <p14:tracePt t="6794" x="4797425" y="3614738"/>
          <p14:tracePt t="6801" x="4756150" y="3614738"/>
          <p14:tracePt t="6810" x="4687888" y="3614738"/>
          <p14:tracePt t="6817" x="4618038" y="3614738"/>
          <p14:tracePt t="6825" x="4535488" y="3614738"/>
          <p14:tracePt t="6833" x="4452938" y="3614738"/>
          <p14:tracePt t="6841" x="4343400" y="3641725"/>
          <p14:tracePt t="6849" x="4246563" y="3641725"/>
          <p14:tracePt t="6857" x="4164013" y="3656013"/>
          <p14:tracePt t="6865" x="4083050" y="3670300"/>
          <p14:tracePt t="6874" x="4000500" y="3683000"/>
          <p14:tracePt t="6882" x="3930650" y="3709988"/>
          <p14:tracePt t="6890" x="3862388" y="3724275"/>
          <p14:tracePt t="6898" x="3835400" y="3724275"/>
          <p14:tracePt t="6906" x="3794125" y="3738563"/>
          <p14:tracePt t="6914" x="3738563" y="3751263"/>
          <p14:tracePt t="6922" x="3711575" y="3751263"/>
          <p14:tracePt t="6931" x="3641725" y="3779838"/>
          <p14:tracePt t="6939" x="3614738" y="3792538"/>
          <p14:tracePt t="6947" x="3587750" y="3792538"/>
          <p14:tracePt t="6954" x="3560763" y="3806825"/>
          <p14:tracePt t="6964" x="3532188" y="3821113"/>
          <p14:tracePt t="6971" x="3519488" y="3833813"/>
          <p14:tracePt t="6981" x="3490913" y="3848100"/>
          <p14:tracePt t="6987" x="3463925" y="3848100"/>
          <p14:tracePt t="6997" x="3449638" y="3862388"/>
          <p14:tracePt t="7003" x="3436938" y="3862388"/>
          <p14:tracePt t="7014" x="3436938" y="3875088"/>
          <p14:tracePt t="7027" x="3422650" y="3875088"/>
          <p14:tracePt t="7503" x="3395663" y="3889375"/>
          <p14:tracePt t="7510" x="3367088" y="3916363"/>
          <p14:tracePt t="7519" x="3340100" y="3944938"/>
          <p14:tracePt t="7527" x="3325813" y="3957638"/>
          <p14:tracePt t="7535" x="3284538" y="4013200"/>
          <p14:tracePt t="7546" x="3230563" y="4054475"/>
          <p14:tracePt t="7556" x="3189288" y="4095750"/>
          <p14:tracePt t="7568" x="3148013" y="4151313"/>
          <p14:tracePt t="7568" x="3106738" y="4191000"/>
          <p14:tracePt t="7587" x="3065463" y="4232275"/>
          <p14:tracePt t="7588" x="3024188" y="4287838"/>
          <p14:tracePt t="7599" x="2997200" y="4329113"/>
          <p14:tracePt t="7606" x="2941638" y="4384675"/>
          <p14:tracePt t="7608" x="2900363" y="4438650"/>
          <p14:tracePt t="7622" x="2859088" y="4494213"/>
          <p14:tracePt t="7629" x="2832100" y="4562475"/>
          <p14:tracePt t="7637" x="2790825" y="4618038"/>
          <p14:tracePt t="7645" x="2749550" y="4672013"/>
          <p14:tracePt t="7652" x="2735263" y="4686300"/>
          <p14:tracePt t="7660" x="2708275" y="4727575"/>
          <p14:tracePt t="7668" x="2693988" y="4754563"/>
          <p14:tracePt t="7676" x="2679700" y="4783138"/>
          <p14:tracePt t="7684" x="2667000" y="4795838"/>
          <p14:tracePt t="7692" x="2652713" y="4810125"/>
          <p14:tracePt t="7701" x="2638425" y="4824413"/>
          <p14:tracePt t="7709" x="2625725" y="4824413"/>
          <p14:tracePt t="7717" x="2625725" y="4837113"/>
          <p14:tracePt t="7729" x="2611438" y="4837113"/>
          <p14:tracePt t="7745" x="2597150" y="4837113"/>
          <p14:tracePt t="7761" x="2584450" y="4837113"/>
          <p14:tracePt t="7769" x="2555875" y="4837113"/>
          <p14:tracePt t="7777" x="2543175" y="4837113"/>
          <p14:tracePt t="7785" x="2528888" y="4837113"/>
          <p14:tracePt t="7793" x="2501900" y="4837113"/>
          <p14:tracePt t="7801" x="2474913" y="4837113"/>
          <p14:tracePt t="7810" x="2460625" y="4837113"/>
          <p14:tracePt t="7817" x="2433638" y="4837113"/>
          <p14:tracePt t="7826" x="2392363" y="4837113"/>
          <p14:tracePt t="7834" x="2378075" y="4837113"/>
          <p14:tracePt t="7842" x="2351088" y="4837113"/>
          <p14:tracePt t="7851" x="2336800" y="4837113"/>
          <p14:tracePt t="7858" x="2322513" y="4837113"/>
          <p14:tracePt t="7867" x="2309813" y="4837113"/>
          <p14:tracePt t="7874" x="2295525" y="4837113"/>
          <p14:tracePt t="7890" x="2281238" y="4837113"/>
          <p14:tracePt t="7915" x="2281238" y="4824413"/>
          <p14:tracePt t="8020" x="2295525" y="4824413"/>
          <p14:tracePt t="8044" x="2309813" y="4810125"/>
          <p14:tracePt t="8060" x="2322513" y="4810125"/>
          <p14:tracePt t="8068" x="2322513" y="4795838"/>
          <p14:tracePt t="8076" x="2351088" y="4795838"/>
          <p14:tracePt t="8084" x="2363788" y="4783138"/>
          <p14:tracePt t="8092" x="2405063" y="4768850"/>
          <p14:tracePt t="8100" x="2433638" y="4754563"/>
          <p14:tracePt t="8108" x="2487613" y="4741863"/>
          <p14:tracePt t="8117" x="2528888" y="4727575"/>
          <p14:tracePt t="8125" x="2597150" y="4713288"/>
          <p14:tracePt t="8138" x="2667000" y="4686300"/>
          <p14:tracePt t="8145" x="2720975" y="4672013"/>
          <p14:tracePt t="8153" x="2749550" y="4672013"/>
          <p14:tracePt t="8158" x="2790825" y="4659313"/>
          <p14:tracePt t="8169" x="2844800" y="4659313"/>
          <p14:tracePt t="8174" x="2886075" y="4645025"/>
          <p14:tracePt t="8184" x="2914650" y="4632325"/>
          <p14:tracePt t="8193" x="2955925" y="4632325"/>
          <p14:tracePt t="8204" x="2982913" y="4632325"/>
          <p14:tracePt t="8205" x="2997200" y="4618038"/>
          <p14:tracePt t="8213" x="3024188" y="4618038"/>
          <p14:tracePt t="8222" x="3051175" y="4618038"/>
          <p14:tracePt t="8229" x="3065463" y="4618038"/>
          <p14:tracePt t="8238" x="3078163" y="4618038"/>
          <p14:tracePt t="8245" x="3092450" y="4603750"/>
          <p14:tracePt t="8261" x="3106738" y="4603750"/>
          <p14:tracePt t="8270" x="3119438" y="4603750"/>
          <p14:tracePt t="8303" x="3133725" y="4603750"/>
          <p14:tracePt t="8367" x="3133725" y="4591050"/>
          <p14:tracePt t="8391" x="3148013" y="4591050"/>
          <p14:tracePt t="8875" x="3160713" y="4591050"/>
          <p14:tracePt t="8883" x="3175000" y="4591050"/>
          <p14:tracePt t="8891" x="3201988" y="4591050"/>
          <p14:tracePt t="8898" x="3243263" y="4591050"/>
          <p14:tracePt t="8906" x="3271838" y="4591050"/>
          <p14:tracePt t="8916" x="3313113" y="4591050"/>
          <p14:tracePt t="8923" x="3354388" y="4591050"/>
          <p14:tracePt t="8931" x="3381375" y="4591050"/>
          <p14:tracePt t="8939" x="3408363" y="4591050"/>
          <p14:tracePt t="8950" x="3463925" y="4591050"/>
          <p14:tracePt t="8955" x="3478213" y="4591050"/>
          <p14:tracePt t="8963" x="3560763" y="4591050"/>
          <p14:tracePt t="8971" x="3573463" y="4591050"/>
          <p14:tracePt t="8979" x="3602038" y="4591050"/>
          <p14:tracePt t="8988" x="3641725" y="4591050"/>
          <p14:tracePt t="8995" x="3670300" y="4591050"/>
          <p14:tracePt t="9004" x="3697288" y="4591050"/>
          <p14:tracePt t="9011" x="3724275" y="4591050"/>
          <p14:tracePt t="9020" x="3738563" y="4591050"/>
          <p14:tracePt t="9027" x="3752850" y="4591050"/>
          <p14:tracePt t="9036" x="3765550" y="4591050"/>
          <p14:tracePt t="9044" x="3779838" y="4591050"/>
          <p14:tracePt t="9052" x="3794125" y="4591050"/>
          <p14:tracePt t="9060" x="3806825" y="4603750"/>
          <p14:tracePt t="9076" x="3821113" y="4603750"/>
          <p14:tracePt t="9109" x="3835400" y="4603750"/>
          <p14:tracePt t="10004" x="3848100" y="4603750"/>
          <p14:tracePt t="10012" x="3862388" y="4603750"/>
          <p14:tracePt t="10020" x="3903663" y="4603750"/>
          <p14:tracePt t="10028" x="3930650" y="4603750"/>
          <p14:tracePt t="10036" x="3959225" y="4603750"/>
          <p14:tracePt t="10044" x="4000500" y="4603750"/>
          <p14:tracePt t="10052" x="4041775" y="4591050"/>
          <p14:tracePt t="10060" x="4083050" y="4591050"/>
          <p14:tracePt t="10068" x="4137025" y="4591050"/>
          <p14:tracePt t="10076" x="4151313" y="4591050"/>
          <p14:tracePt t="10085" x="4192588" y="4591050"/>
          <p14:tracePt t="10093" x="4233863" y="4591050"/>
          <p14:tracePt t="10100" x="4275138" y="4591050"/>
          <p14:tracePt t="10110" x="4302125" y="4591050"/>
          <p14:tracePt t="10117" x="4329113" y="4591050"/>
          <p14:tracePt t="10127" x="4357688" y="4591050"/>
          <p14:tracePt t="10133" x="4384675" y="4591050"/>
          <p14:tracePt t="10149" x="4411663" y="4591050"/>
          <p14:tracePt t="10157" x="4425950" y="4591050"/>
          <p14:tracePt t="10173" x="4440238" y="4591050"/>
          <p14:tracePt t="10181" x="4452938" y="4591050"/>
          <p14:tracePt t="10206" x="4467225" y="4591050"/>
          <p14:tracePt t="10238" x="4481513" y="4591050"/>
          <p14:tracePt t="10278" x="4494213" y="4591050"/>
          <p14:tracePt t="10302" x="4494213" y="4603750"/>
          <p14:tracePt t="11101" x="4494213" y="4591050"/>
          <p14:tracePt t="11158" x="4494213" y="4576763"/>
          <p14:tracePt t="11190" x="4508500" y="4576763"/>
          <p14:tracePt t="11206" x="4508500" y="4562475"/>
          <p14:tracePt t="11230" x="4522788" y="4562475"/>
          <p14:tracePt t="11238" x="4522788" y="4549775"/>
          <p14:tracePt t="11246" x="4535488" y="4549775"/>
          <p14:tracePt t="11262" x="4549775" y="4535488"/>
          <p14:tracePt t="11270" x="4564063" y="4535488"/>
          <p14:tracePt t="11279" x="4576763" y="4535488"/>
          <p14:tracePt t="11290" x="4591050" y="4535488"/>
          <p14:tracePt t="11295" x="4605338" y="4521200"/>
          <p14:tracePt t="11304" x="4618038" y="4521200"/>
          <p14:tracePt t="11311" x="4632325" y="4521200"/>
          <p14:tracePt t="11319" x="4646613" y="4521200"/>
          <p14:tracePt t="11327" x="4659313" y="4508500"/>
          <p14:tracePt t="11336" x="4687888" y="4508500"/>
          <p14:tracePt t="11343" x="4700588" y="4508500"/>
          <p14:tracePt t="11353" x="4714875" y="4508500"/>
          <p14:tracePt t="11359" x="4727575" y="4508500"/>
          <p14:tracePt t="11375" x="4741863" y="4508500"/>
          <p14:tracePt t="11383" x="4756150" y="4508500"/>
          <p14:tracePt t="11391" x="4768850" y="4508500"/>
          <p14:tracePt t="11408" x="4783138" y="4508500"/>
          <p14:tracePt t="11424" x="4797425" y="4508500"/>
          <p14:tracePt t="11448" x="4810125" y="4508500"/>
          <p14:tracePt t="11489" x="4824413" y="4508500"/>
          <p14:tracePt t="11577" x="4824413" y="4521200"/>
          <p14:tracePt t="13465" x="4810125" y="4521200"/>
          <p14:tracePt t="13496" x="4797425" y="4521200"/>
          <p14:tracePt t="13512" x="4797425" y="4535488"/>
          <p14:tracePt t="13521" x="4783138" y="4535488"/>
          <p14:tracePt t="13536" x="4768850" y="4535488"/>
          <p14:tracePt t="13545" x="4756150" y="4535488"/>
          <p14:tracePt t="13552" x="4727575" y="4535488"/>
          <p14:tracePt t="13561" x="4700588" y="4535488"/>
          <p14:tracePt t="13569" x="4673600" y="4535488"/>
          <p14:tracePt t="13577" x="4632325" y="4549775"/>
          <p14:tracePt t="13585" x="4591050" y="4549775"/>
          <p14:tracePt t="13594" x="4535488" y="4549775"/>
          <p14:tracePt t="13601" x="4481513" y="4549775"/>
          <p14:tracePt t="13610" x="4425950" y="4549775"/>
          <p14:tracePt t="13617" x="4370388" y="4562475"/>
          <p14:tracePt t="13626" x="4302125" y="4562475"/>
          <p14:tracePt t="13634" x="4233863" y="4562475"/>
          <p14:tracePt t="13642" x="4164013" y="4562475"/>
          <p14:tracePt t="13649" x="4095750" y="4562475"/>
          <p14:tracePt t="13657" x="4013200" y="4562475"/>
          <p14:tracePt t="13666" x="3930650" y="4562475"/>
          <p14:tracePt t="13673" x="3848100" y="4562475"/>
          <p14:tracePt t="13682" x="3738563" y="4562475"/>
          <p14:tracePt t="13690" x="3641725" y="4562475"/>
          <p14:tracePt t="13698" x="3532188" y="4562475"/>
          <p14:tracePt t="13706" x="3436938" y="4562475"/>
          <p14:tracePt t="13714" x="3325813" y="4562475"/>
          <p14:tracePt t="13722" x="3216275" y="4562475"/>
          <p14:tracePt t="13731" x="3119438" y="4562475"/>
          <p14:tracePt t="13738" x="3024188" y="4562475"/>
          <p14:tracePt t="13747" x="2927350" y="4576763"/>
          <p14:tracePt t="13755" x="2844800" y="4576763"/>
          <p14:tracePt t="13762" x="2762250" y="4576763"/>
          <p14:tracePt t="13771" x="2679700" y="4576763"/>
          <p14:tracePt t="13779" x="2611438" y="4576763"/>
          <p14:tracePt t="13787" x="2543175" y="4576763"/>
          <p14:tracePt t="13795" x="2514600" y="4576763"/>
          <p14:tracePt t="13803" x="2474913" y="4576763"/>
          <p14:tracePt t="13812" x="2392363" y="4576763"/>
          <p14:tracePt t="13819" x="2351088" y="4576763"/>
          <p14:tracePt t="13828" x="2295525" y="4576763"/>
          <p14:tracePt t="13835" x="2254250" y="4576763"/>
          <p14:tracePt t="13845" x="2212975" y="4576763"/>
          <p14:tracePt t="13851" x="2157413" y="4591050"/>
          <p14:tracePt t="13861" x="2116138" y="4591050"/>
          <p14:tracePt t="13868" x="2089150" y="4591050"/>
          <p14:tracePt t="13878" x="2047875" y="4591050"/>
          <p14:tracePt t="13884" x="2006600" y="4591050"/>
          <p14:tracePt t="13893" x="1979613" y="4591050"/>
          <p14:tracePt t="13900" x="1951038" y="4591050"/>
          <p14:tracePt t="13910" x="1924050" y="4591050"/>
          <p14:tracePt t="13916" x="1897063" y="4591050"/>
          <p14:tracePt t="13927" x="1882775" y="4591050"/>
          <p14:tracePt t="13932" x="1870075" y="4591050"/>
          <p14:tracePt t="13944" x="1855788" y="4591050"/>
          <p14:tracePt t="13949" x="1841500" y="4591050"/>
          <p14:tracePt t="13964" x="1828800" y="4591050"/>
          <p14:tracePt t="13973" x="1814513" y="4591050"/>
          <p14:tracePt t="13996" x="1800225" y="4591050"/>
          <p14:tracePt t="14101" x="1814513" y="4591050"/>
          <p14:tracePt t="14578" x="1800225" y="4591050"/>
          <p14:tracePt t="14586" x="1800225" y="4603750"/>
          <p14:tracePt t="14594" x="1787525" y="4618038"/>
          <p14:tracePt t="14602" x="1758950" y="4645025"/>
          <p14:tracePt t="14614" x="1731963" y="4672013"/>
          <p14:tracePt t="14620" x="1704975" y="4713288"/>
          <p14:tracePt t="14629" x="1676400" y="4754563"/>
          <p14:tracePt t="14638" x="1649413" y="4795838"/>
          <p14:tracePt t="14653" x="1635125" y="4810125"/>
          <p14:tracePt t="14653" x="1608138" y="4851400"/>
          <p14:tracePt t="14673" x="1593850" y="4878388"/>
          <p14:tracePt t="14674" x="1566863" y="4906963"/>
          <p14:tracePt t="14675" x="1552575" y="4919663"/>
          <p14:tracePt t="14687" x="1539875" y="4948238"/>
          <p14:tracePt t="14694" x="1525588" y="4960938"/>
          <p14:tracePt t="14701" x="1511300" y="4975225"/>
          <p14:tracePt t="14710" x="1498600" y="4975225"/>
          <p14:tracePt t="14716" x="1484313" y="4989513"/>
          <p14:tracePt t="14731" x="1470025" y="5002213"/>
          <p14:tracePt t="14747" x="1457325" y="5016500"/>
          <p14:tracePt t="14763" x="1443038" y="5030788"/>
          <p14:tracePt t="14796" x="1428750" y="5030788"/>
          <p14:tracePt t="14828" x="1416050" y="5030788"/>
          <p14:tracePt t="14966" x="1416050" y="5016500"/>
          <p14:tracePt t="14998" x="1416050" y="5002213"/>
          <p14:tracePt t="15022" x="1416050" y="4989513"/>
          <p14:tracePt t="15038" x="1428750" y="4975225"/>
          <p14:tracePt t="15054" x="1428750" y="4960938"/>
          <p14:tracePt t="15071" x="1443038" y="4960938"/>
          <p14:tracePt t="15078" x="1443038" y="4948238"/>
          <p14:tracePt t="15095" x="1443038" y="4933950"/>
          <p14:tracePt t="15103" x="1457325" y="4933950"/>
          <p14:tracePt t="15110" x="1470025" y="4919663"/>
          <p14:tracePt t="15119" x="1498600" y="4892675"/>
          <p14:tracePt t="15126" x="1511300" y="4878388"/>
          <p14:tracePt t="15134" x="1539875" y="4851400"/>
          <p14:tracePt t="15143" x="1566863" y="4824413"/>
          <p14:tracePt t="15157" x="1593850" y="4783138"/>
          <p14:tracePt t="15170" x="1635125" y="4741863"/>
          <p14:tracePt t="15171" x="1676400" y="4713288"/>
          <p14:tracePt t="15191" x="1717675" y="4672013"/>
          <p14:tracePt t="15192" x="1800225" y="4591050"/>
          <p14:tracePt t="15202" x="1828800" y="4562475"/>
          <p14:tracePt t="15210" x="1855788" y="4549775"/>
          <p14:tracePt t="15219" x="1882775" y="4508500"/>
          <p14:tracePt t="15229" x="1924050" y="4494213"/>
          <p14:tracePt t="15236" x="1951038" y="4467225"/>
          <p14:tracePt t="15247" x="1965325" y="4452938"/>
          <p14:tracePt t="15247" x="1992313" y="4438650"/>
          <p14:tracePt t="15261" x="2006600" y="4425950"/>
          <p14:tracePt t="15270" x="2033588" y="4425950"/>
          <p14:tracePt t="15275" x="2047875" y="4411663"/>
          <p14:tracePt t="15286" x="2062163" y="4397375"/>
          <p14:tracePt t="15296" x="2074863" y="4397375"/>
          <p14:tracePt t="15304" x="2089150" y="4384675"/>
          <p14:tracePt t="15328" x="2103438" y="4384675"/>
          <p14:tracePt t="15369" x="2116138" y="4384675"/>
          <p14:tracePt t="15385" x="2130425" y="4384675"/>
          <p14:tracePt t="16917" x="2144713" y="4384675"/>
          <p14:tracePt t="16925" x="2171700" y="4384675"/>
          <p14:tracePt t="16933" x="2198688" y="4384675"/>
          <p14:tracePt t="16941" x="2239963" y="4384675"/>
          <p14:tracePt t="16949" x="2281238" y="4384675"/>
          <p14:tracePt t="16957" x="2322513" y="4370388"/>
          <p14:tracePt t="16967" x="2351088" y="4370388"/>
          <p14:tracePt t="16974" x="2405063" y="4370388"/>
          <p14:tracePt t="16982" x="2433638" y="4370388"/>
          <p14:tracePt t="16990" x="2460625" y="4370388"/>
          <p14:tracePt t="17002" x="2501900" y="4356100"/>
          <p14:tracePt t="17008" x="2528888" y="4356100"/>
          <p14:tracePt t="17014" x="2555875" y="4356100"/>
          <p14:tracePt t="17022" x="2570163" y="4356100"/>
          <p14:tracePt t="17029" x="2597150" y="4356100"/>
          <p14:tracePt t="17037" x="2611438" y="4356100"/>
          <p14:tracePt t="17054" x="2625725" y="4356100"/>
          <p14:tracePt t="17070" x="2638425" y="4356100"/>
          <p14:tracePt t="17086" x="2652713" y="4356100"/>
          <p14:tracePt t="17094" x="2652713" y="4370388"/>
          <p14:tracePt t="17724" x="2625725" y="4370388"/>
          <p14:tracePt t="17731" x="2597150" y="4370388"/>
          <p14:tracePt t="17739" x="2555875" y="4384675"/>
          <p14:tracePt t="17747" x="2514600" y="4397375"/>
          <p14:tracePt t="17755" x="2474913" y="4425950"/>
          <p14:tracePt t="17764" x="2405063" y="4452938"/>
          <p14:tracePt t="17772" x="2363788" y="4479925"/>
          <p14:tracePt t="17784" x="2309813" y="4508500"/>
          <p14:tracePt t="17795" x="2239963" y="4549775"/>
          <p14:tracePt t="17796" x="2198688" y="4576763"/>
          <p14:tracePt t="17817" x="2171700" y="4591050"/>
          <p14:tracePt t="17818" x="2144713" y="4618038"/>
          <p14:tracePt t="17831" x="2103438" y="4632325"/>
          <p14:tracePt t="17833" x="2074863" y="4645025"/>
          <p14:tracePt t="17847" x="2062163" y="4672013"/>
          <p14:tracePt t="17848" x="2047875" y="4672013"/>
          <p14:tracePt t="17856" x="2033588" y="4686300"/>
          <p14:tracePt t="17863" x="2020888" y="4686300"/>
          <p14:tracePt t="17871" x="1992313" y="4713288"/>
          <p14:tracePt t="17883" x="1965325" y="4713288"/>
          <p14:tracePt t="17888" x="1951038" y="4727575"/>
          <p14:tracePt t="17895" x="1911350" y="4754563"/>
          <p14:tracePt t="17905" x="1882775" y="4768850"/>
          <p14:tracePt t="17911" x="1870075" y="4783138"/>
          <p14:tracePt t="17921" x="1841500" y="4795838"/>
          <p14:tracePt t="17928" x="1800225" y="4810125"/>
          <p14:tracePt t="17938" x="1773238" y="4837113"/>
          <p14:tracePt t="17946" x="1746250" y="4851400"/>
          <p14:tracePt t="17955" x="1704975" y="4865688"/>
          <p14:tracePt t="17962" x="1690688" y="4878388"/>
          <p14:tracePt t="17971" x="1663700" y="4892675"/>
          <p14:tracePt t="17980" x="1649413" y="4906963"/>
          <p14:tracePt t="17988" x="1635125" y="4919663"/>
          <p14:tracePt t="17995" x="1608138" y="4919663"/>
          <p14:tracePt t="18005" x="1593850" y="4933950"/>
          <p14:tracePt t="18014" x="1566863" y="4948238"/>
          <p14:tracePt t="18022" x="1552575" y="4948238"/>
          <p14:tracePt t="18030" x="1539875" y="4960938"/>
          <p14:tracePt t="18040" x="1525588" y="4960938"/>
          <p14:tracePt t="18046" x="1511300" y="4975225"/>
          <p14:tracePt t="18056" x="1498600" y="4975225"/>
          <p14:tracePt t="18062" x="1470025" y="4989513"/>
          <p14:tracePt t="18072" x="1457325" y="4989513"/>
          <p14:tracePt t="18078" x="1443038" y="4989513"/>
          <p14:tracePt t="18089" x="1428750" y="5002213"/>
          <p14:tracePt t="18103" x="1416050" y="5002213"/>
          <p14:tracePt t="18120" x="1416050" y="5016500"/>
          <p14:tracePt t="18127" x="1401763" y="5016500"/>
          <p14:tracePt t="33793" x="1416050" y="5016500"/>
          <p14:tracePt t="33803" x="1443038" y="5002213"/>
          <p14:tracePt t="33818" x="1470025" y="4989513"/>
          <p14:tracePt t="33818" x="1498600" y="4989513"/>
          <p14:tracePt t="33829" x="1525588" y="4975225"/>
          <p14:tracePt t="33830" x="1566863" y="4975225"/>
          <p14:tracePt t="33841" x="1593850" y="4975225"/>
          <p14:tracePt t="33847" x="1635125" y="4975225"/>
          <p14:tracePt t="33853" x="1676400" y="4975225"/>
          <p14:tracePt t="33862" x="1704975" y="4975225"/>
          <p14:tracePt t="33870" x="1731963" y="4975225"/>
          <p14:tracePt t="33879" x="1773238" y="4975225"/>
          <p14:tracePt t="33886" x="1800225" y="4975225"/>
          <p14:tracePt t="33895" x="1828800" y="4975225"/>
          <p14:tracePt t="33902" x="1855788" y="4989513"/>
          <p14:tracePt t="33911" x="1911350" y="5002213"/>
          <p14:tracePt t="33918" x="1938338" y="5016500"/>
          <p14:tracePt t="33928" x="1979613" y="5030788"/>
          <p14:tracePt t="33935" x="2020888" y="5030788"/>
          <p14:tracePt t="33944" x="2062163" y="5043488"/>
          <p14:tracePt t="33952" x="2103438" y="5043488"/>
          <p14:tracePt t="33961" x="2157413" y="5057775"/>
          <p14:tracePt t="33969" x="2198688" y="5057775"/>
          <p14:tracePt t="33978" x="2268538" y="5072063"/>
          <p14:tracePt t="33986" x="2322513" y="5084763"/>
          <p14:tracePt t="33995" x="2378075" y="5084763"/>
          <p14:tracePt t="34001" x="2460625" y="5099050"/>
          <p14:tracePt t="34012" x="2528888" y="5099050"/>
          <p14:tracePt t="34017" x="2597150" y="5113338"/>
          <p14:tracePt t="34028" x="2679700" y="5113338"/>
          <p14:tracePt t="34034" x="2762250" y="5126038"/>
          <p14:tracePt t="34046" x="2844800" y="5126038"/>
          <p14:tracePt t="34050" x="2914650" y="5140325"/>
          <p14:tracePt t="34062" x="2955925" y="5153025"/>
          <p14:tracePt t="34070" x="3009900" y="5167313"/>
          <p14:tracePt t="34078" x="3065463" y="5167313"/>
          <p14:tracePt t="34084" x="3106738" y="5181600"/>
          <p14:tracePt t="34095" x="3133725" y="5181600"/>
          <p14:tracePt t="34103" x="3148013" y="5194300"/>
          <p14:tracePt t="34104" x="3160713" y="5194300"/>
          <p14:tracePt t="34112" x="3175000" y="5194300"/>
          <p14:tracePt t="34120" x="3175000" y="5208588"/>
          <p14:tracePt t="38304" x="3175000" y="5194300"/>
          <p14:tracePt t="38313" x="3175000" y="5167313"/>
          <p14:tracePt t="38321" x="3189288" y="5140325"/>
          <p14:tracePt t="38331" x="3216275" y="5113338"/>
          <p14:tracePt t="38341" x="3216275" y="5084763"/>
          <p14:tracePt t="38353" x="3243263" y="5043488"/>
          <p14:tracePt t="38354" x="3257550" y="5002213"/>
          <p14:tracePt t="38374" x="3284538" y="4960938"/>
          <p14:tracePt t="38375" x="3313113" y="4906963"/>
          <p14:tracePt t="38387" x="3325813" y="4878388"/>
          <p14:tracePt t="38388" x="3325813" y="4851400"/>
          <p14:tracePt t="38395" x="3340100" y="4824413"/>
          <p14:tracePt t="38404" x="3340100" y="4795838"/>
          <p14:tracePt t="38410" x="3354388" y="4768850"/>
          <p14:tracePt t="38424" x="3354388" y="4754563"/>
          <p14:tracePt t="38432" x="3354388" y="4741863"/>
          <p14:tracePt t="38440" x="3354388" y="4700588"/>
          <p14:tracePt t="38445" x="3354388" y="4672013"/>
          <p14:tracePt t="38457" x="3354388" y="4618038"/>
          <p14:tracePt t="38461" x="3354388" y="4576763"/>
          <p14:tracePt t="38474" x="3354388" y="4535488"/>
          <p14:tracePt t="38475" x="3354388" y="4479925"/>
          <p14:tracePt t="38482" x="3354388" y="4438650"/>
          <p14:tracePt t="38491" x="3354388" y="4370388"/>
          <p14:tracePt t="38498" x="3354388" y="4329113"/>
          <p14:tracePt t="38508" x="3340100" y="4273550"/>
          <p14:tracePt t="38514" x="3325813" y="4219575"/>
          <p14:tracePt t="38524" x="3298825" y="4178300"/>
          <p14:tracePt t="38532" x="3271838" y="4122738"/>
          <p14:tracePt t="38540" x="3243263" y="4081463"/>
          <p14:tracePt t="38548" x="3201988" y="4027488"/>
          <p14:tracePt t="38557" x="3148013" y="3971925"/>
          <p14:tracePt t="38565" x="3106738" y="3930650"/>
          <p14:tracePt t="38573" x="3051175" y="3889375"/>
          <p14:tracePt t="38584" x="3009900" y="3862388"/>
          <p14:tracePt t="38592" x="2941638" y="3821113"/>
          <p14:tracePt t="38600" x="2886075" y="3792538"/>
          <p14:tracePt t="38607" x="2832100" y="3779838"/>
          <p14:tracePt t="38613" x="2776538" y="3751263"/>
          <p14:tracePt t="38624" x="2708275" y="3738563"/>
          <p14:tracePt t="38630" x="2638425" y="3724275"/>
          <p14:tracePt t="38641" x="2611438" y="3709988"/>
          <p14:tracePt t="38647" x="2555875" y="3697288"/>
          <p14:tracePt t="38657" x="2514600" y="3697288"/>
          <p14:tracePt t="38662" x="2487613" y="3683000"/>
          <p14:tracePt t="38674" x="2446338" y="3683000"/>
          <p14:tracePt t="38679" x="2433638" y="3670300"/>
          <p14:tracePt t="38691" x="2419350" y="3670300"/>
          <p14:tracePt t="38696" x="2405063" y="3670300"/>
          <p14:tracePt t="38709" x="2392363" y="3656013"/>
          <p14:tracePt t="38724" x="2378075" y="3656013"/>
          <p14:tracePt t="38765" x="2363788" y="3656013"/>
          <p14:tracePt t="38781" x="2363788" y="3670300"/>
          <p14:tracePt t="38790" x="2351088" y="3670300"/>
          <p14:tracePt t="38797" x="2351088" y="3683000"/>
          <p14:tracePt t="38805" x="2351088" y="3697288"/>
          <p14:tracePt t="38813" x="2336800" y="3709988"/>
          <p14:tracePt t="38821" x="2336800" y="3724275"/>
          <p14:tracePt t="38838" x="2336800" y="3738563"/>
          <p14:tracePt t="38845" x="2336800" y="3751263"/>
          <p14:tracePt t="38853" x="2336800" y="3765550"/>
          <p14:tracePt t="38870" x="2336800" y="3779838"/>
          <p14:tracePt t="38878" x="2336800" y="3792538"/>
          <p14:tracePt t="38885" x="2336800" y="3806825"/>
          <p14:tracePt t="38894" x="2336800" y="3821113"/>
          <p14:tracePt t="38901" x="2336800" y="3833813"/>
          <p14:tracePt t="38918" x="2336800" y="3848100"/>
          <p14:tracePt t="38934" x="2351088" y="3862388"/>
          <p14:tracePt t="38950" x="2363788" y="3862388"/>
          <p14:tracePt t="38959" x="2363788" y="3875088"/>
          <p14:tracePt t="38966" x="2392363" y="3875088"/>
          <p14:tracePt t="38974" x="2419350" y="3875088"/>
          <p14:tracePt t="38982" x="2460625" y="3875088"/>
          <p14:tracePt t="38990" x="2501900" y="3875088"/>
          <p14:tracePt t="38998" x="2611438" y="3875088"/>
          <p14:tracePt t="39007" x="2720975" y="3875088"/>
          <p14:tracePt t="39014" x="2832100" y="3875088"/>
          <p14:tracePt t="39023" x="2968625" y="3875088"/>
          <p14:tracePt t="39031" x="3133725" y="3875088"/>
          <p14:tracePt t="39040" x="3313113" y="3862388"/>
          <p14:tracePt t="39047" x="3490913" y="3833813"/>
          <p14:tracePt t="39055" x="3670300" y="3833813"/>
          <p14:tracePt t="39063" x="3862388" y="3806825"/>
          <p14:tracePt t="39071" x="4041775" y="3792538"/>
          <p14:tracePt t="39079" x="4205288" y="3779838"/>
          <p14:tracePt t="39087" x="4287838" y="3779838"/>
          <p14:tracePt t="39095" x="4425950" y="3765550"/>
          <p14:tracePt t="39107" x="4564063" y="3751263"/>
          <p14:tracePt t="39113" x="4687888" y="3751263"/>
          <p14:tracePt t="39120" x="4783138" y="3738563"/>
          <p14:tracePt t="39128" x="4865688" y="3738563"/>
          <p14:tracePt t="39140" x="4906963" y="3738563"/>
          <p14:tracePt t="39145" x="4962525" y="3738563"/>
          <p14:tracePt t="39151" x="5016500" y="3738563"/>
          <p14:tracePt t="39159" x="5057775" y="3738563"/>
          <p14:tracePt t="39167" x="5099050" y="3738563"/>
          <p14:tracePt t="39175" x="5127625" y="3738563"/>
          <p14:tracePt t="39184" x="5154613" y="3738563"/>
          <p14:tracePt t="39192" x="5181600" y="3738563"/>
          <p14:tracePt t="39200" x="5210175" y="3738563"/>
          <p14:tracePt t="39208" x="5222875" y="3738563"/>
          <p14:tracePt t="39216" x="5251450" y="3738563"/>
          <p14:tracePt t="39225" x="5264150" y="3738563"/>
          <p14:tracePt t="45825" x="5264150" y="3709988"/>
          <p14:tracePt t="45835" x="5264150" y="3683000"/>
          <p14:tracePt t="45841" x="5278438" y="3641725"/>
          <p14:tracePt t="45850" x="5291138" y="3587750"/>
          <p14:tracePt t="45862" x="5305425" y="3546475"/>
          <p14:tracePt t="45873" x="5319713" y="3490913"/>
          <p14:tracePt t="45873" x="5360988" y="3381375"/>
          <p14:tracePt t="45897" x="5387975" y="3311525"/>
          <p14:tracePt t="45899" x="5484813" y="3009900"/>
          <p14:tracePt t="45913" x="5511800" y="2871788"/>
          <p14:tracePt t="45914" x="5538788" y="2720975"/>
          <p14:tracePt t="45927" x="5553075" y="2667000"/>
          <p14:tracePt t="45934" x="5580063" y="2543175"/>
          <p14:tracePt t="45940" x="5594350" y="2432050"/>
          <p14:tracePt t="45950" x="5608638" y="2322513"/>
          <p14:tracePt t="45958" x="5608638" y="2239963"/>
          <p14:tracePt t="45966" x="5608638" y="2198688"/>
          <p14:tracePt t="45971" x="5608638" y="2144713"/>
          <p14:tracePt t="45983" x="5608638" y="2089150"/>
          <p14:tracePt t="45987" x="5608638" y="2047875"/>
          <p14:tracePt t="46001" x="5608638" y="2020888"/>
          <p14:tracePt t="46006" x="5608638" y="1992313"/>
          <p14:tracePt t="46017" x="5608638" y="1979613"/>
          <p14:tracePt t="46021" x="5580063" y="1938338"/>
          <p14:tracePt t="46034" x="5567363" y="1924050"/>
          <p14:tracePt t="46035" x="5538788" y="1897063"/>
          <p14:tracePt t="46044" x="5484813" y="1868488"/>
          <p14:tracePt t="46051" x="5443538" y="1855788"/>
          <p14:tracePt t="46059" x="5387975" y="1827213"/>
          <p14:tracePt t="46067" x="5332413" y="1800225"/>
          <p14:tracePt t="46075" x="5278438" y="1785938"/>
          <p14:tracePt t="46083" x="5195888" y="1758950"/>
          <p14:tracePt t="46091" x="5057775" y="1731963"/>
          <p14:tracePt t="46100" x="5003800" y="1704975"/>
          <p14:tracePt t="46109" x="4921250" y="1690688"/>
          <p14:tracePt t="46118" x="4824413" y="1663700"/>
          <p14:tracePt t="46125" x="4714875" y="1635125"/>
          <p14:tracePt t="46134" x="4605338" y="1608138"/>
          <p14:tracePt t="46142" x="4522788" y="1593850"/>
          <p14:tracePt t="46149" x="4411663" y="1581150"/>
          <p14:tracePt t="46156" x="4302125" y="1566863"/>
          <p14:tracePt t="46167" x="4124325" y="1552575"/>
          <p14:tracePt t="46173" x="4000500" y="1552575"/>
          <p14:tracePt t="46183" x="3889375" y="1552575"/>
          <p14:tracePt t="46188" x="3752850" y="1552575"/>
          <p14:tracePt t="46200" x="3614738" y="1581150"/>
          <p14:tracePt t="46206" x="3546475" y="1608138"/>
          <p14:tracePt t="46217" x="3436938" y="1649413"/>
          <p14:tracePt t="46223" x="3325813" y="1690688"/>
          <p14:tracePt t="46234" x="3230563" y="1731963"/>
          <p14:tracePt t="46241" x="3148013" y="1758950"/>
          <p14:tracePt t="46250" x="3119438" y="1773238"/>
          <p14:tracePt t="46259" x="3065463" y="1800225"/>
          <p14:tracePt t="46267" x="3038475" y="1827213"/>
          <p14:tracePt t="46275" x="3009900" y="1855788"/>
          <p14:tracePt t="46284" x="2997200" y="1855788"/>
          <p14:tracePt t="46285" x="2982913" y="1868488"/>
          <p14:tracePt t="46293" x="2968625" y="1882775"/>
          <p14:tracePt t="46309" x="2968625" y="1897063"/>
          <p14:tracePt t="46316" x="2968625" y="1909763"/>
          <p14:tracePt t="46325" x="2955925" y="1924050"/>
          <p14:tracePt t="46333" x="2955925" y="1951038"/>
          <p14:tracePt t="46341" x="2955925" y="1979613"/>
          <p14:tracePt t="46350" x="2941638" y="2020888"/>
          <p14:tracePt t="46357" x="2941638" y="2074863"/>
          <p14:tracePt t="46366" x="2941638" y="2116138"/>
          <p14:tracePt t="46373" x="2927350" y="2185988"/>
          <p14:tracePt t="46382" x="2927350" y="2225675"/>
          <p14:tracePt t="46389" x="2927350" y="2266950"/>
          <p14:tracePt t="46397" x="2927350" y="2308225"/>
          <p14:tracePt t="46405" x="2927350" y="2349500"/>
          <p14:tracePt t="46413" x="2927350" y="2390775"/>
          <p14:tracePt t="46421" x="2927350" y="2419350"/>
          <p14:tracePt t="46430" x="2941638" y="2446338"/>
          <p14:tracePt t="46437" x="2941638" y="2473325"/>
          <p14:tracePt t="46446" x="2955925" y="2501900"/>
          <p14:tracePt t="46454" x="2968625" y="2514600"/>
          <p14:tracePt t="46462" x="2982913" y="2543175"/>
          <p14:tracePt t="46470" x="2997200" y="2555875"/>
          <p14:tracePt t="46478" x="3024188" y="2584450"/>
          <p14:tracePt t="46486" x="3051175" y="2611438"/>
          <p14:tracePt t="46494" x="3078163" y="2625725"/>
          <p14:tracePt t="46502" x="3106738" y="2652713"/>
          <p14:tracePt t="46510" x="3148013" y="2679700"/>
          <p14:tracePt t="46518" x="3201988" y="2706688"/>
          <p14:tracePt t="46526" x="3257550" y="2720975"/>
          <p14:tracePt t="46534" x="3313113" y="2747963"/>
          <p14:tracePt t="46543" x="3381375" y="2776538"/>
          <p14:tracePt t="46551" x="3449638" y="2789238"/>
          <p14:tracePt t="46559" x="3519488" y="2817813"/>
          <p14:tracePt t="46567" x="3587750" y="2817813"/>
          <p14:tracePt t="46575" x="3670300" y="2830513"/>
          <p14:tracePt t="46583" x="3752850" y="2844800"/>
          <p14:tracePt t="46591" x="3835400" y="2844800"/>
          <p14:tracePt t="46600" x="3917950" y="2844800"/>
          <p14:tracePt t="46607" x="4000500" y="2844800"/>
          <p14:tracePt t="46617" x="4083050" y="2844800"/>
          <p14:tracePt t="46623" x="4151313" y="2844800"/>
          <p14:tracePt t="46633" x="4219575" y="2817813"/>
          <p14:tracePt t="46641" x="4275138" y="2803525"/>
          <p14:tracePt t="46649" x="4329113" y="2776538"/>
          <p14:tracePt t="46656" x="4384675" y="2747963"/>
          <p14:tracePt t="46666" x="4425950" y="2735263"/>
          <p14:tracePt t="46672" x="4481513" y="2706688"/>
          <p14:tracePt t="46683" x="4494213" y="2679700"/>
          <p14:tracePt t="46688" x="4535488" y="2667000"/>
          <p14:tracePt t="46700" x="4549775" y="2638425"/>
          <p14:tracePt t="46705" x="4576763" y="2625725"/>
          <p14:tracePt t="46717" x="4591050" y="2597150"/>
          <p14:tracePt t="46723" x="4591050" y="2584450"/>
          <p14:tracePt t="46733" x="4591050" y="2570163"/>
          <p14:tracePt t="46738" x="4591050" y="2543175"/>
          <p14:tracePt t="46749" x="4591050" y="2528888"/>
          <p14:tracePt t="46754" x="4591050" y="2501900"/>
          <p14:tracePt t="46767" x="4564063" y="2473325"/>
          <p14:tracePt t="46775" x="4522788" y="2432050"/>
          <p14:tracePt t="46782" x="4481513" y="2405063"/>
          <p14:tracePt t="46789" x="4440238" y="2378075"/>
          <p14:tracePt t="46799" x="4384675" y="2349500"/>
          <p14:tracePt t="46806" x="4316413" y="2336800"/>
          <p14:tracePt t="46816" x="4246563" y="2308225"/>
          <p14:tracePt t="46823" x="4164013" y="2281238"/>
          <p14:tracePt t="46833" x="4083050" y="2266950"/>
          <p14:tracePt t="46839" x="4013200" y="2254250"/>
          <p14:tracePt t="46849" x="3930650" y="2239963"/>
          <p14:tracePt t="46855" x="3848100" y="2239963"/>
          <p14:tracePt t="46867" x="3779838" y="2239963"/>
          <p14:tracePt t="46867" x="3711575" y="2239963"/>
          <p14:tracePt t="46873" x="3641725" y="2239963"/>
          <p14:tracePt t="46883" x="3587750" y="2239963"/>
          <p14:tracePt t="46889" x="3532188" y="2239963"/>
          <p14:tracePt t="46900" x="3490913" y="2254250"/>
          <p14:tracePt t="46907" x="3449638" y="2266950"/>
          <p14:tracePt t="46916" x="3436938" y="2281238"/>
          <p14:tracePt t="46922" x="3408363" y="2295525"/>
          <p14:tracePt t="46932" x="3381375" y="2322513"/>
          <p14:tracePt t="46939" x="3367088" y="2336800"/>
          <p14:tracePt t="46949" x="3354388" y="2349500"/>
          <p14:tracePt t="46956" x="3325813" y="2378075"/>
          <p14:tracePt t="46966" x="3313113" y="2405063"/>
          <p14:tracePt t="46974" x="3298825" y="2432050"/>
          <p14:tracePt t="46983" x="3298825" y="2446338"/>
          <p14:tracePt t="46987" x="3284538" y="2473325"/>
          <p14:tracePt t="47000" x="3284538" y="2501900"/>
          <p14:tracePt t="47004" x="3284538" y="2514600"/>
          <p14:tracePt t="47017" x="3271838" y="2528888"/>
          <p14:tracePt t="47025" x="3271838" y="2543175"/>
          <p14:tracePt t="47033" x="3271838" y="2555875"/>
          <p14:tracePt t="47038" x="3271838" y="2570163"/>
          <p14:tracePt t="47051" x="3271838" y="2584450"/>
          <p14:tracePt t="47067" x="3284538" y="2584450"/>
          <p14:tracePt t="47083" x="3284538" y="2597150"/>
          <p14:tracePt t="47091" x="3298825" y="2597150"/>
          <p14:tracePt t="47108" x="3313113" y="2597150"/>
          <p14:tracePt t="47116" x="3325813" y="2597150"/>
          <p14:tracePt t="47123" x="3340100" y="2597150"/>
          <p14:tracePt t="47132" x="3354388" y="2597150"/>
          <p14:tracePt t="47139" x="3367088" y="2597150"/>
          <p14:tracePt t="47148" x="3381375" y="2597150"/>
          <p14:tracePt t="47156" x="3395663" y="2597150"/>
          <p14:tracePt t="47172" x="3408363" y="2597150"/>
          <p14:tracePt t="47188" x="3422650" y="2597150"/>
          <p14:tracePt t="47204" x="3436938" y="2597150"/>
          <p14:tracePt t="47212" x="3449638" y="2597150"/>
          <p14:tracePt t="47220" x="3463925" y="2597150"/>
          <p14:tracePt t="50009" x="3449638" y="2625725"/>
          <p14:tracePt t="50019" x="3422650" y="2638425"/>
          <p14:tracePt t="50026" x="3381375" y="2679700"/>
          <p14:tracePt t="50033" x="3354388" y="2706688"/>
          <p14:tracePt t="50043" x="3325813" y="2747963"/>
          <p14:tracePt t="50061" x="3298825" y="2789238"/>
          <p14:tracePt t="50062" x="3271838" y="2830513"/>
          <p14:tracePt t="50084" x="3243263" y="2871788"/>
          <p14:tracePt t="50084" x="3189288" y="2968625"/>
          <p14:tracePt t="50100" x="3160713" y="3009900"/>
          <p14:tracePt t="50101" x="3133725" y="3065463"/>
          <p14:tracePt t="50114" x="3106738" y="3133725"/>
          <p14:tracePt t="50116" x="3078163" y="3187700"/>
          <p14:tracePt t="50134" x="3038475" y="3257550"/>
          <p14:tracePt t="50135" x="3009900" y="3325813"/>
          <p14:tracePt t="50144" x="2968625" y="3408363"/>
          <p14:tracePt t="50151" x="2941638" y="3490913"/>
          <p14:tracePt t="50158" x="2859088" y="3614738"/>
          <p14:tracePt t="50165" x="2817813" y="3709988"/>
          <p14:tracePt t="50174" x="2790825" y="3779838"/>
          <p14:tracePt t="50182" x="2693988" y="3930650"/>
          <p14:tracePt t="50191" x="2638425" y="4040188"/>
          <p14:tracePt t="50198" x="2570163" y="4164013"/>
          <p14:tracePt t="50208" x="2501900" y="4273550"/>
          <p14:tracePt t="50217" x="2474913" y="4329113"/>
          <p14:tracePt t="50225" x="2419350" y="4452938"/>
          <p14:tracePt t="50231" x="2363788" y="4562475"/>
          <p14:tracePt t="50241" x="2309813" y="4672013"/>
          <p14:tracePt t="50249" x="2227263" y="4851400"/>
          <p14:tracePt t="50258" x="2212975" y="4906963"/>
          <p14:tracePt t="50266" x="2171700" y="5016500"/>
          <p14:tracePt t="50275" x="2116138" y="5126038"/>
          <p14:tracePt t="50276" x="2062163" y="5222875"/>
          <p14:tracePt t="50287" x="2020888" y="5318125"/>
          <p14:tracePt t="50296" x="1992313" y="5400675"/>
          <p14:tracePt t="50306" x="1951038" y="5483225"/>
          <p14:tracePt t="50315" x="1924050" y="5565775"/>
          <p14:tracePt t="50323" x="1911350" y="5580063"/>
          <p14:tracePt t="50326" x="1882775" y="5634038"/>
          <p14:tracePt t="50337" x="1870075" y="5675313"/>
          <p14:tracePt t="50345" x="1855788" y="5703888"/>
          <p14:tracePt t="50354" x="1855788" y="5716588"/>
          <p14:tracePt t="50359" x="1841500" y="5730875"/>
          <p14:tracePt t="50368" x="1841500" y="5745163"/>
          <p14:tracePt t="50375" x="1841500" y="5757863"/>
          <p14:tracePt t="50381" x="1828800" y="5772150"/>
          <p14:tracePt t="50392" x="1828800" y="5799138"/>
          <p14:tracePt t="50398" x="1814513" y="5827713"/>
          <p14:tracePt t="50418" x="1814513" y="5854700"/>
          <p14:tracePt t="50419" x="1800225" y="5895975"/>
          <p14:tracePt t="50447" x="1787525" y="6005513"/>
          <p14:tracePt t="50448" x="1758950" y="6116638"/>
          <p14:tracePt t="50478" x="1746250" y="6143625"/>
          <p14:tracePt t="50478" x="1731963" y="6238875"/>
          <p14:tracePt t="50498" x="1731963" y="6267450"/>
          <p14:tracePt t="50499" x="1731963" y="6280150"/>
          <p14:tracePt t="50523" x="1731963" y="6294438"/>
          <p14:tracePt t="50549" x="1746250" y="6294438"/>
          <p14:tracePt t="50574" x="1773238" y="6294438"/>
          <p14:tracePt t="50574" x="1924050" y="6294438"/>
          <p14:tracePt t="50589" x="2020888" y="6280150"/>
          <p14:tracePt t="50591" x="2144713" y="6280150"/>
          <p14:tracePt t="50608" x="2392363" y="6280150"/>
          <p14:tracePt t="50626" x="2528888" y="6280150"/>
          <p14:tracePt t="50627" x="2597150" y="6280150"/>
          <p14:tracePt t="50652" x="2832100" y="6280150"/>
          <p14:tracePt t="50653" x="2941638" y="6280150"/>
          <p14:tracePt t="50654" x="3024188" y="6294438"/>
          <p14:tracePt t="50682" x="3106738" y="6308725"/>
          <p14:tracePt t="50683" x="3230563" y="6335713"/>
          <p14:tracePt t="50702" x="3340100" y="6350000"/>
          <p14:tracePt t="50703" x="3395663" y="6350000"/>
          <p14:tracePt t="50731" x="3449638" y="6350000"/>
          <p14:tracePt t="50731" x="3546475" y="6350000"/>
          <p14:tracePt t="50755" x="3614738" y="6321425"/>
          <p14:tracePt t="50756" x="3656013" y="6308725"/>
          <p14:tracePt t="50765" x="3683000" y="6294438"/>
          <p14:tracePt t="50772" x="3711575" y="6280150"/>
          <p14:tracePt t="50789" x="3752850" y="6253163"/>
          <p14:tracePt t="50797" x="3765550" y="6238875"/>
          <p14:tracePt t="50803" x="3779838" y="6238875"/>
          <p14:tracePt t="50808" x="3779838" y="6226175"/>
          <p14:tracePt t="50824" x="3794125" y="6211888"/>
          <p14:tracePt t="50880" x="3794125" y="6197600"/>
          <p14:tracePt t="50921" x="3794125" y="6184900"/>
          <p14:tracePt t="50945" x="3794125" y="6170613"/>
          <p14:tracePt t="50953" x="3779838" y="6170613"/>
          <p14:tracePt t="50961" x="3765550" y="6170613"/>
          <p14:tracePt t="50969" x="3738563" y="6156325"/>
          <p14:tracePt t="50976" x="3697288" y="6156325"/>
          <p14:tracePt t="50984" x="3641725" y="6143625"/>
          <p14:tracePt t="50994" x="3587750" y="6143625"/>
          <p14:tracePt t="51001" x="3532188" y="6129338"/>
          <p14:tracePt t="51010" x="3463925" y="6129338"/>
          <p14:tracePt t="51017" x="3436938" y="6129338"/>
          <p14:tracePt t="51025" x="3395663" y="6116638"/>
          <p14:tracePt t="51033" x="3354388" y="6116638"/>
          <p14:tracePt t="51041" x="3325813" y="6116638"/>
          <p14:tracePt t="51049" x="3313113" y="6102350"/>
          <p14:tracePt t="51060" x="3284538" y="6102350"/>
          <p14:tracePt t="51074" x="3271838" y="6102350"/>
          <p14:tracePt t="51097" x="3271838" y="6088063"/>
          <p14:tracePt t="51122" x="3271838" y="6075363"/>
          <p14:tracePt t="51437" x="3298825" y="6075363"/>
          <p14:tracePt t="51445" x="3313113" y="6061075"/>
          <p14:tracePt t="51452" x="3340100" y="6061075"/>
          <p14:tracePt t="51461" x="3367088" y="6061075"/>
          <p14:tracePt t="51468" x="3395663" y="6061075"/>
          <p14:tracePt t="51476" x="3436938" y="6046788"/>
          <p14:tracePt t="51484" x="3490913" y="6046788"/>
          <p14:tracePt t="51493" x="3532188" y="6034088"/>
          <p14:tracePt t="51501" x="3560763" y="6034088"/>
          <p14:tracePt t="51510" x="3602038" y="6034088"/>
          <p14:tracePt t="51517" x="3641725" y="6034088"/>
          <p14:tracePt t="51525" x="3670300" y="6019800"/>
          <p14:tracePt t="51533" x="3697288" y="6019800"/>
          <p14:tracePt t="51541" x="3724275" y="6019800"/>
          <p14:tracePt t="51549" x="3738563" y="6019800"/>
          <p14:tracePt t="51557" x="3765550" y="6005513"/>
          <p14:tracePt t="51565" x="3779838" y="6005513"/>
          <p14:tracePt t="51573" x="3794125" y="6005513"/>
          <p14:tracePt t="51589" x="3806825" y="6005513"/>
          <p14:tracePt t="51606" x="3821113" y="6005513"/>
          <p14:tracePt t="51663" x="3835400" y="6005513"/>
          <p14:tracePt t="51759" x="3848100" y="6005513"/>
          <p14:tracePt t="51848" x="3862388" y="6005513"/>
          <p14:tracePt t="51856" x="3862388" y="5992813"/>
          <p14:tracePt t="51912" x="3876675" y="5992813"/>
          <p14:tracePt t="63457" x="3876675" y="5978525"/>
          <p14:tracePt t="63468" x="3917950" y="5937250"/>
          <p14:tracePt t="63476" x="3959225" y="5881688"/>
          <p14:tracePt t="63487" x="4041775" y="5786438"/>
          <p14:tracePt t="63501" x="4164013" y="5662613"/>
          <p14:tracePt t="63502" x="4398963" y="5429250"/>
          <p14:tracePt t="63521" x="4591050" y="5235575"/>
          <p14:tracePt t="63522" x="5086350" y="4837113"/>
          <p14:tracePt t="63534" x="5360988" y="4645025"/>
          <p14:tracePt t="63540" x="5649913" y="4438650"/>
          <p14:tracePt t="63551" x="5773738" y="4356100"/>
          <p14:tracePt t="63563" x="6034088" y="4205288"/>
          <p14:tracePt t="63564" x="6296025" y="4068763"/>
          <p14:tracePt t="63579" x="6542088" y="3944938"/>
          <p14:tracePt t="63580" x="6804025" y="3821113"/>
          <p14:tracePt t="63591" x="7037388" y="3724275"/>
          <p14:tracePt t="63598" x="7285038" y="3641725"/>
          <p14:tracePt t="63607" x="7545388" y="3559175"/>
          <p14:tracePt t="63614" x="7793038" y="3490913"/>
          <p14:tracePt t="63624" x="8027988" y="3422650"/>
          <p14:tracePt t="63632" x="8261350" y="3367088"/>
          <p14:tracePt t="63642" x="8480425" y="3311525"/>
          <p14:tracePt t="63643" x="8686800" y="3270250"/>
          <p14:tracePt t="63655" x="8893175" y="3228975"/>
          <p14:tracePt t="63662" x="9072563" y="3201988"/>
          <p14:tracePt t="63670" x="9264650" y="3175000"/>
          <p14:tracePt t="63678" x="9442450" y="3160713"/>
          <p14:tracePt t="63686" x="9663113" y="3148013"/>
          <p14:tracePt t="63695" x="9896475" y="3148013"/>
          <p14:tracePt t="63700" x="10129838" y="3148013"/>
          <p14:tracePt t="63707" x="10363200" y="3148013"/>
          <p14:tracePt t="63715" x="10610850" y="3148013"/>
          <p14:tracePt t="63723" x="10817225" y="3148013"/>
          <p14:tracePt t="63731" x="11023600" y="3175000"/>
          <p14:tracePt t="63740" x="11106150" y="3187700"/>
          <p14:tracePt t="63748" x="11229975" y="3201988"/>
          <p14:tracePt t="63755" x="11353800" y="3216275"/>
          <p14:tracePt t="63766" x="11380788" y="3228975"/>
          <p14:tracePt t="63772" x="11463338" y="3228975"/>
          <p14:tracePt t="63781" x="11518900" y="3243263"/>
          <p14:tracePt t="63788" x="11560175" y="3243263"/>
          <p14:tracePt t="63798" x="11601450" y="3243263"/>
          <p14:tracePt t="63803" x="11655425" y="3257550"/>
          <p14:tracePt t="63814" x="11696700" y="3284538"/>
          <p14:tracePt t="64175" x="11696700" y="3270250"/>
          <p14:tracePt t="64191" x="11696700" y="3257550"/>
          <p14:tracePt t="64207" x="11696700" y="3243263"/>
          <p14:tracePt t="64214" x="11696700" y="3228975"/>
          <p14:tracePt t="64231" x="11696700" y="3201988"/>
          <p14:tracePt t="64239" x="11696700" y="3187700"/>
          <p14:tracePt t="64247" x="11684000" y="3160713"/>
          <p14:tracePt t="64254" x="11655425" y="3119438"/>
          <p14:tracePt t="64263" x="11614150" y="3078163"/>
          <p14:tracePt t="64271" x="11572875" y="3036888"/>
          <p14:tracePt t="64279" x="11531600" y="2995613"/>
          <p14:tracePt t="64287" x="11477625" y="2954338"/>
          <p14:tracePt t="64295" x="11422063" y="2913063"/>
          <p14:tracePt t="64303" x="11353800" y="2859088"/>
          <p14:tracePt t="64311" x="11285538" y="2817813"/>
          <p14:tracePt t="64319" x="11202988" y="2776538"/>
          <p14:tracePt t="64327" x="11050588" y="2706688"/>
          <p14:tracePt t="64335" x="11009313" y="2679700"/>
          <p14:tracePt t="64344" x="10914063" y="2625725"/>
          <p14:tracePt t="64352" x="10734675" y="2555875"/>
          <p14:tracePt t="64360" x="10680700" y="2528888"/>
          <p14:tracePt t="64368" x="10569575" y="2473325"/>
          <p14:tracePt t="64376" x="10391775" y="2390775"/>
          <p14:tracePt t="64386" x="10267950" y="2349500"/>
          <p14:tracePt t="64393" x="10144125" y="2295525"/>
          <p14:tracePt t="64401" x="10006013" y="2254250"/>
          <p14:tracePt t="64409" x="9869488" y="2225675"/>
          <p14:tracePt t="64419" x="9731375" y="2185988"/>
          <p14:tracePt t="64427" x="9648825" y="2171700"/>
          <p14:tracePt t="64435" x="9525000" y="2144713"/>
          <p14:tracePt t="64442" x="9415463" y="2130425"/>
          <p14:tracePt t="64451" x="9305925" y="2116138"/>
          <p14:tracePt t="64458" x="9194800" y="2103438"/>
          <p14:tracePt t="64468" x="9099550" y="2103438"/>
          <p14:tracePt t="64473" x="9017000" y="2103438"/>
          <p14:tracePt t="64485" x="8920163" y="2103438"/>
          <p14:tracePt t="64490" x="8837613" y="2103438"/>
          <p14:tracePt t="64501" x="8755063" y="2116138"/>
          <p14:tracePt t="64507" x="8604250" y="2171700"/>
          <p14:tracePt t="64518" x="8509000" y="2212975"/>
          <p14:tracePt t="64524" x="8412163" y="2266950"/>
          <p14:tracePt t="64534" x="8356600" y="2308225"/>
          <p14:tracePt t="64542" x="8261350" y="2378075"/>
          <p14:tracePt t="64551" x="8220075" y="2390775"/>
          <p14:tracePt t="64558" x="8164513" y="2432050"/>
          <p14:tracePt t="64568" x="8123238" y="2473325"/>
          <p14:tracePt t="64575" x="8081963" y="2501900"/>
          <p14:tracePt t="64584" x="8067675" y="2514600"/>
          <p14:tracePt t="64592" x="8054975" y="2528888"/>
          <p14:tracePt t="64601" x="8040688" y="2543175"/>
          <p14:tracePt t="64611" x="8040688" y="2555875"/>
          <p14:tracePt t="64635" x="8040688" y="2570163"/>
          <p14:tracePt t="64691" x="8054975" y="2570163"/>
          <p14:tracePt t="64699" x="8054975" y="2584450"/>
          <p14:tracePt t="64707" x="8067675" y="2584450"/>
          <p14:tracePt t="64723" x="8081963" y="2597150"/>
          <p14:tracePt t="64739" x="8096250" y="2597150"/>
          <p14:tracePt t="64747" x="8123238" y="2611438"/>
          <p14:tracePt t="64755" x="8150225" y="2625725"/>
          <p14:tracePt t="64763" x="8164513" y="2638425"/>
          <p14:tracePt t="64771" x="8205788" y="2667000"/>
          <p14:tracePt t="64779" x="8232775" y="2679700"/>
          <p14:tracePt t="64788" x="8261350" y="2706688"/>
          <p14:tracePt t="64795" x="8302625" y="2735263"/>
          <p14:tracePt t="64804" x="8329613" y="2747963"/>
          <p14:tracePt t="64811" x="8370888" y="2776538"/>
          <p14:tracePt t="64819" x="8412163" y="2789238"/>
          <p14:tracePt t="64828" x="8426450" y="2803525"/>
          <p14:tracePt t="64836" x="8453438" y="2817813"/>
          <p14:tracePt t="64844" x="8494713" y="2830513"/>
          <p14:tracePt t="64852" x="8521700" y="2844800"/>
          <p14:tracePt t="64860" x="8577263" y="2871788"/>
          <p14:tracePt t="64868" x="8589963" y="2871788"/>
          <p14:tracePt t="64876" x="8631238" y="2871788"/>
          <p14:tracePt t="64886" x="8686800" y="2886075"/>
          <p14:tracePt t="64892" x="8728075" y="2886075"/>
          <p14:tracePt t="64902" x="8769350" y="2886075"/>
          <p14:tracePt t="64909" x="8824913" y="2886075"/>
          <p14:tracePt t="64918" x="8878888" y="2886075"/>
          <p14:tracePt t="64925" x="8948738" y="2886075"/>
          <p14:tracePt t="64936" x="9002713" y="2871788"/>
          <p14:tracePt t="64943" x="9058275" y="2844800"/>
          <p14:tracePt t="64952" x="9126538" y="2830513"/>
          <p14:tracePt t="64961" x="9153525" y="2830513"/>
          <p14:tracePt t="64969" x="9194800" y="2817813"/>
          <p14:tracePt t="64976" x="9236075" y="2803525"/>
          <p14:tracePt t="64985" x="9264650" y="2803525"/>
          <p14:tracePt t="64990" x="9291638" y="2789238"/>
          <p14:tracePt t="65002" x="9305925" y="2776538"/>
          <p14:tracePt t="65009" x="9318625" y="2776538"/>
          <p14:tracePt t="65019" x="9332913" y="2776538"/>
          <p14:tracePt t="65024" x="9347200" y="2776538"/>
          <p14:tracePt t="65036" x="9359900" y="2776538"/>
          <p14:tracePt t="65042" x="9374188" y="2776538"/>
          <p14:tracePt t="65062" x="9388475" y="2776538"/>
          <p14:tracePt t="65070" x="9388475" y="2762250"/>
          <p14:tracePt t="65095" x="9401175" y="2762250"/>
          <p14:tracePt t="65159" x="9415463" y="2762250"/>
          <p14:tracePt t="65877" x="9415463" y="2776538"/>
          <p14:tracePt t="65950" x="9415463" y="2789238"/>
          <p14:tracePt t="65982" x="9415463" y="2803525"/>
          <p14:tracePt t="66062" x="9415463" y="2817813"/>
          <p14:tracePt t="66070" x="9429750" y="2817813"/>
          <p14:tracePt t="66078" x="9442450" y="2817813"/>
          <p14:tracePt t="66086" x="9456738" y="2830513"/>
          <p14:tracePt t="72270" x="9442450" y="2859088"/>
          <p14:tracePt t="72283" x="9429750" y="2913063"/>
          <p14:tracePt t="72290" x="9401175" y="2968625"/>
          <p14:tracePt t="72299" x="9374188" y="3036888"/>
          <p14:tracePt t="72311" x="9347200" y="3092450"/>
          <p14:tracePt t="72312" x="9318625" y="3160713"/>
          <p14:tracePt t="72337" x="9250363" y="3298825"/>
          <p14:tracePt t="72338" x="9113838" y="3614738"/>
          <p14:tracePt t="72350" x="9043988" y="3765550"/>
          <p14:tracePt t="72350" x="8961438" y="3916363"/>
          <p14:tracePt t="72367" x="8878888" y="4081463"/>
          <p14:tracePt t="72369" x="8796338" y="4260850"/>
          <p14:tracePt t="72387" x="8618538" y="4603750"/>
          <p14:tracePt t="72397" x="8535988" y="4768850"/>
          <p14:tracePt t="72405" x="8453438" y="4933950"/>
          <p14:tracePt t="72411" x="8356600" y="5072063"/>
          <p14:tracePt t="72419" x="8329613" y="5153025"/>
          <p14:tracePt t="72431" x="8247063" y="5264150"/>
          <p14:tracePt t="72431" x="8191500" y="5373688"/>
          <p14:tracePt t="72446" x="8123238" y="5456238"/>
          <p14:tracePt t="72453" x="8108950" y="5483225"/>
          <p14:tracePt t="72460" x="8067675" y="5538788"/>
          <p14:tracePt t="72469" x="8027988" y="5580063"/>
          <p14:tracePt t="72478" x="7999413" y="5607050"/>
          <p14:tracePt t="72487" x="7986713" y="5634038"/>
          <p14:tracePt t="72488" x="7972425" y="5648325"/>
          <p14:tracePt t="72501" x="7958138" y="5662613"/>
          <p14:tracePt t="72509" x="7958138" y="5675313"/>
          <p14:tracePt t="72514" x="7945438" y="5675313"/>
          <p14:tracePt t="72609" x="7945438" y="5689600"/>
          <p14:tracePt t="72633" x="7931150" y="5689600"/>
          <p14:tracePt t="72641" x="7931150" y="5703888"/>
          <p14:tracePt t="72649" x="7916863" y="5703888"/>
          <p14:tracePt t="72657" x="7916863" y="5716588"/>
          <p14:tracePt t="72673" x="7904163" y="5730875"/>
          <p14:tracePt t="72690" x="7904163" y="5745163"/>
          <p14:tracePt t="72707" x="7889875" y="5745163"/>
          <p14:tracePt t="72827" x="7889875" y="5730875"/>
          <p14:tracePt t="72850" x="7889875" y="5716588"/>
          <p14:tracePt t="72875" x="7889875" y="5703888"/>
          <p14:tracePt t="72907" x="7889875" y="5689600"/>
          <p14:tracePt t="72940" x="7889875" y="5675313"/>
          <p14:tracePt t="72963" x="7904163" y="5675313"/>
          <p14:tracePt t="72971" x="7904163" y="5662613"/>
          <p14:tracePt t="73004" x="7904163" y="5648325"/>
          <p14:tracePt t="73028" x="7916863" y="5648325"/>
          <p14:tracePt t="73036" x="7916863" y="5634038"/>
          <p14:tracePt t="73061" x="7916863" y="5621338"/>
          <p14:tracePt t="73076" x="7931150" y="5621338"/>
          <p14:tracePt t="73086" x="7931150" y="5607050"/>
          <p14:tracePt t="73101" x="7931150" y="5594350"/>
          <p14:tracePt t="73108" x="7945438" y="5594350"/>
          <p14:tracePt t="73116" x="7945438" y="5580063"/>
          <p14:tracePt t="73133" x="7958138" y="5565775"/>
          <p14:tracePt t="73157" x="7958138" y="5553075"/>
          <p14:tracePt t="73165" x="7972425" y="5553075"/>
          <p14:tracePt t="73173" x="7972425" y="5538788"/>
          <p14:tracePt t="73189" x="7986713" y="5538788"/>
          <p14:tracePt t="73197" x="7986713" y="5524500"/>
          <p14:tracePt t="73213" x="7999413" y="5524500"/>
          <p14:tracePt t="73230" x="7999413" y="5511800"/>
          <p14:tracePt t="73255" x="8013700" y="5511800"/>
          <p14:tracePt t="73287" x="8013700" y="5497513"/>
          <p14:tracePt t="73303" x="8027988" y="5497513"/>
          <p14:tracePt t="73320" x="8027988" y="5483225"/>
          <p14:tracePt t="73327" x="8040688" y="5483225"/>
          <p14:tracePt t="73336" x="8054975" y="5470525"/>
          <p14:tracePt t="73352" x="8067675" y="5470525"/>
          <p14:tracePt t="73359" x="8081963" y="5456238"/>
          <p14:tracePt t="73367" x="8096250" y="5441950"/>
          <p14:tracePt t="73375" x="8108950" y="5441950"/>
          <p14:tracePt t="73391" x="8123238" y="5429250"/>
          <p14:tracePt t="73399" x="8137525" y="5429250"/>
          <p14:tracePt t="73407" x="8150225" y="5414963"/>
          <p14:tracePt t="73423" x="8164513" y="5414963"/>
          <p14:tracePt t="73431" x="8178800" y="5414963"/>
          <p14:tracePt t="73439" x="8191500" y="5414963"/>
          <p14:tracePt t="73447" x="8191500" y="5400675"/>
          <p14:tracePt t="73455" x="8205788" y="5400675"/>
          <p14:tracePt t="73463" x="8220075" y="5400675"/>
          <p14:tracePt t="73471" x="8232775" y="5400675"/>
          <p14:tracePt t="73479" x="8247063" y="5387975"/>
          <p14:tracePt t="73487" x="8261350" y="5387975"/>
          <p14:tracePt t="73495" x="8288338" y="5373688"/>
          <p14:tracePt t="73746" x="8288338" y="5318125"/>
          <p14:tracePt t="73754" x="8247063" y="5249863"/>
          <p14:tracePt t="73762" x="8220075" y="5181600"/>
          <p14:tracePt t="73770" x="8178800" y="5099050"/>
          <p14:tracePt t="73778" x="8150225" y="5030788"/>
          <p14:tracePt t="73789" x="8096250" y="4878388"/>
          <p14:tracePt t="73801" x="8027988" y="4727575"/>
          <p14:tracePt t="73810" x="7945438" y="4576763"/>
          <p14:tracePt t="73810" x="7875588" y="4425950"/>
          <p14:tracePt t="73831" x="7793038" y="4273550"/>
          <p14:tracePt t="73832" x="7766050" y="4219575"/>
          <p14:tracePt t="73845" x="7697788" y="4110038"/>
          <p14:tracePt t="73845" x="7627938" y="3998913"/>
          <p14:tracePt t="73855" x="7545388" y="3916363"/>
          <p14:tracePt t="73864" x="7491413" y="3862388"/>
          <p14:tracePt t="73872" x="7423150" y="3806825"/>
          <p14:tracePt t="73881" x="7381875" y="3765550"/>
          <p14:tracePt t="73888" x="7353300" y="3751263"/>
          <p14:tracePt t="73896" x="7312025" y="3724275"/>
          <p14:tracePt t="73906" x="7270750" y="3697288"/>
          <p14:tracePt t="73914" x="7229475" y="3683000"/>
          <p14:tracePt t="73924" x="7202488" y="3670300"/>
          <p14:tracePt t="73925" x="7175500" y="3670300"/>
          <p14:tracePt t="73934" x="7161213" y="3670300"/>
          <p14:tracePt t="73940" x="7134225" y="3656013"/>
          <p14:tracePt t="73949" x="7119938" y="3656013"/>
          <p14:tracePt t="73964" x="7105650" y="3656013"/>
          <p14:tracePt t="73972" x="7092950" y="3656013"/>
          <p14:tracePt t="73996" x="7078663" y="3656013"/>
          <p14:tracePt t="74028" x="7064375" y="3656013"/>
          <p14:tracePt t="74045" x="7051675" y="3656013"/>
          <p14:tracePt t="74060" x="7037388" y="3656013"/>
          <p14:tracePt t="74069" x="7023100" y="3656013"/>
          <p14:tracePt t="74077" x="7010400" y="3656013"/>
          <p14:tracePt t="74085" x="6996113" y="3656013"/>
          <p14:tracePt t="74093" x="6981825" y="3656013"/>
          <p14:tracePt t="74101" x="6969125" y="3670300"/>
          <p14:tracePt t="74117" x="6954838" y="3670300"/>
          <p14:tracePt t="74125" x="6940550" y="3670300"/>
          <p14:tracePt t="74133" x="6940550" y="3683000"/>
          <p14:tracePt t="74141" x="6927850" y="3683000"/>
          <p14:tracePt t="74182" x="6913563" y="3697288"/>
          <p14:tracePt t="74271" x="6927850" y="3697288"/>
          <p14:tracePt t="74295" x="6940550" y="3697288"/>
          <p14:tracePt t="74311" x="6954838" y="3697288"/>
          <p14:tracePt t="74319" x="6969125" y="3697288"/>
          <p14:tracePt t="74327" x="6996113" y="3683000"/>
          <p14:tracePt t="74335" x="7010400" y="3683000"/>
          <p14:tracePt t="74343" x="7051675" y="3683000"/>
          <p14:tracePt t="74351" x="7092950" y="3670300"/>
          <p14:tracePt t="74359" x="7161213" y="3670300"/>
          <p14:tracePt t="74367" x="7229475" y="3670300"/>
          <p14:tracePt t="74376" x="7299325" y="3656013"/>
          <p14:tracePt t="74383" x="7381875" y="3656013"/>
          <p14:tracePt t="74393" x="7464425" y="3656013"/>
          <p14:tracePt t="74400" x="7545388" y="3656013"/>
          <p14:tracePt t="74408" x="7615238" y="3656013"/>
          <p14:tracePt t="74415" x="7697788" y="3656013"/>
          <p14:tracePt t="74423" x="7724775" y="3656013"/>
          <p14:tracePt t="74431" x="7780338" y="3656013"/>
          <p14:tracePt t="74439" x="7821613" y="3656013"/>
          <p14:tracePt t="74447" x="7848600" y="3656013"/>
          <p14:tracePt t="74459" x="7875588" y="3656013"/>
          <p14:tracePt t="74464" x="7889875" y="3656013"/>
          <p14:tracePt t="74480" x="7904163" y="3656013"/>
          <p14:tracePt t="74504" x="7916863" y="3656013"/>
          <p14:tracePt t="74714" x="7945438" y="3656013"/>
          <p14:tracePt t="74722" x="7972425" y="3656013"/>
          <p14:tracePt t="74730" x="7999413" y="3656013"/>
          <p14:tracePt t="74738" x="8054975" y="3656013"/>
          <p14:tracePt t="74746" x="8123238" y="3656013"/>
          <p14:tracePt t="74754" x="8191500" y="3656013"/>
          <p14:tracePt t="74763" x="8288338" y="3683000"/>
          <p14:tracePt t="74770" x="8370888" y="3709988"/>
          <p14:tracePt t="74780" x="8467725" y="3738563"/>
          <p14:tracePt t="74787" x="8562975" y="3765550"/>
          <p14:tracePt t="74796" x="8631238" y="3792538"/>
          <p14:tracePt t="74802" x="8701088" y="3806825"/>
          <p14:tracePt t="74813" x="8742363" y="3821113"/>
          <p14:tracePt t="74819" x="8783638" y="3833813"/>
          <p14:tracePt t="74829" x="8824913" y="3848100"/>
          <p14:tracePt t="74835" x="8851900" y="3848100"/>
          <p14:tracePt t="74846" x="8878888" y="3848100"/>
          <p14:tracePt t="74851" x="8893175" y="3862388"/>
          <p14:tracePt t="74863" x="8907463" y="3862388"/>
          <p14:tracePt t="74883" x="8920163" y="3862388"/>
          <p14:tracePt t="74931" x="8934450" y="3862388"/>
          <p14:tracePt t="74964" x="8948738" y="3862388"/>
          <p14:tracePt t="74980" x="8961438" y="3862388"/>
          <p14:tracePt t="74988" x="8975725" y="3862388"/>
          <p14:tracePt t="74996" x="8990013" y="3862388"/>
          <p14:tracePt t="75004" x="9002713" y="3862388"/>
          <p14:tracePt t="75021" x="9017000" y="3875088"/>
          <p14:tracePt t="75287" x="9031288" y="3875088"/>
          <p14:tracePt t="75297" x="9072563" y="3862388"/>
          <p14:tracePt t="75303" x="9140825" y="3862388"/>
          <p14:tracePt t="75311" x="9209088" y="3848100"/>
          <p14:tracePt t="75319" x="9347200" y="3806825"/>
          <p14:tracePt t="75327" x="9415463" y="3806825"/>
          <p14:tracePt t="75335" x="9512300" y="3779838"/>
          <p14:tracePt t="75343" x="9621838" y="3765550"/>
          <p14:tracePt t="75353" x="9677400" y="3751263"/>
          <p14:tracePt t="75363" x="9758363" y="3751263"/>
          <p14:tracePt t="75368" x="9799638" y="3738563"/>
          <p14:tracePt t="75383" x="9840913" y="3724275"/>
          <p14:tracePt t="75384" x="9869488" y="3724275"/>
          <p14:tracePt t="75392" x="9882188" y="3724275"/>
          <p14:tracePt t="75400" x="9896475" y="3724275"/>
          <p14:tracePt t="75408" x="9910763" y="3724275"/>
          <p14:tracePt t="75424" x="9923463" y="3709988"/>
          <p14:tracePt t="75658" x="9937750" y="3697288"/>
          <p14:tracePt t="75667" x="9964738" y="3697288"/>
          <p14:tracePt t="75674" x="9993313" y="3697288"/>
          <p14:tracePt t="75683" x="10020300" y="3697288"/>
          <p14:tracePt t="75690" x="10075863" y="3683000"/>
          <p14:tracePt t="75698" x="10129838" y="3683000"/>
          <p14:tracePt t="75706" x="10199688" y="3683000"/>
          <p14:tracePt t="75714" x="10267950" y="3670300"/>
          <p14:tracePt t="75722" x="10321925" y="3670300"/>
          <p14:tracePt t="75730" x="10363200" y="3670300"/>
          <p14:tracePt t="75738" x="10404475" y="3656013"/>
          <p14:tracePt t="75747" x="10445750" y="3656013"/>
          <p14:tracePt t="75754" x="10474325" y="3656013"/>
          <p14:tracePt t="75762" x="10487025" y="3656013"/>
          <p14:tracePt t="75771" x="10515600" y="3656013"/>
          <p14:tracePt t="75779" x="10515600" y="3641725"/>
          <p14:tracePt t="75788" x="10528300" y="3641725"/>
          <p14:tracePt t="76045" x="10542588" y="3641725"/>
          <p14:tracePt t="76061" x="10542588" y="3656013"/>
          <p14:tracePt t="76094" x="10556875" y="3656013"/>
          <p14:tracePt t="76109" x="10556875" y="3670300"/>
          <p14:tracePt t="76117" x="10569575" y="3670300"/>
          <p14:tracePt t="76126" x="10583863" y="3670300"/>
          <p14:tracePt t="76142" x="10598150" y="3683000"/>
          <p14:tracePt t="76158" x="10610850" y="3697288"/>
          <p14:tracePt t="76166" x="10625138" y="3697288"/>
          <p14:tracePt t="76174" x="10639425" y="3709988"/>
          <p14:tracePt t="76191" x="10652125" y="3724275"/>
          <p14:tracePt t="76198" x="10666413" y="3724275"/>
          <p14:tracePt t="76207" x="10680700" y="3738563"/>
          <p14:tracePt t="76214" x="10693400" y="3751263"/>
          <p14:tracePt t="76223" x="10707688" y="3751263"/>
          <p14:tracePt t="76230" x="10721975" y="3751263"/>
          <p14:tracePt t="76238" x="10734675" y="3765550"/>
          <p14:tracePt t="76255" x="10748963" y="3765550"/>
          <p14:tracePt t="76263" x="10748963" y="3779838"/>
          <p14:tracePt t="76271" x="10763250" y="3779838"/>
          <p14:tracePt t="76295" x="10775950" y="3792538"/>
          <p14:tracePt t="76884" x="10790238" y="3792538"/>
          <p14:tracePt t="76892" x="10817225" y="3792538"/>
          <p14:tracePt t="76900" x="10831513" y="3792538"/>
          <p14:tracePt t="76913" x="10858500" y="3792538"/>
          <p14:tracePt t="76918" x="10899775" y="3806825"/>
          <p14:tracePt t="76924" x="10941050" y="3821113"/>
          <p14:tracePt t="76932" x="10968038" y="3821113"/>
          <p14:tracePt t="76940" x="10996613" y="3833813"/>
          <p14:tracePt t="76949" x="11037888" y="3848100"/>
          <p14:tracePt t="76956" x="11064875" y="3862388"/>
          <p14:tracePt t="76967" x="11106150" y="3875088"/>
          <p14:tracePt t="76974" x="11120438" y="3889375"/>
          <p14:tracePt t="76983" x="11147425" y="3903663"/>
          <p14:tracePt t="76995" x="11174413" y="3903663"/>
          <p14:tracePt t="77001" x="11188700" y="3916363"/>
          <p14:tracePt t="77012" x="11202988" y="3916363"/>
          <p14:tracePt t="77018" x="11215688" y="3930650"/>
          <p14:tracePt t="77032" x="11229975" y="3944938"/>
          <p14:tracePt t="77041" x="11244263" y="3944938"/>
          <p14:tracePt t="77069" x="11256963" y="3944938"/>
          <p14:tracePt t="77094" x="11256963" y="3957638"/>
          <p14:tracePt t="77175" x="11256963" y="3971925"/>
          <p14:tracePt t="77199" x="11256963" y="3986213"/>
          <p14:tracePt t="77207" x="11271250" y="3986213"/>
          <p14:tracePt t="77216" x="11271250" y="3998913"/>
          <p14:tracePt t="77222" x="11285538" y="4013200"/>
          <p14:tracePt t="77231" x="11285538" y="4027488"/>
          <p14:tracePt t="77239" x="11285538" y="4040188"/>
          <p14:tracePt t="77247" x="11312525" y="4054475"/>
          <p14:tracePt t="77258" x="11312525" y="4068763"/>
          <p14:tracePt t="77264" x="11326813" y="4095750"/>
          <p14:tracePt t="77273" x="11339513" y="4110038"/>
          <p14:tracePt t="77283" x="11353800" y="4122738"/>
          <p14:tracePt t="77293" x="11366500" y="4151313"/>
          <p14:tracePt t="77304" x="11380788" y="4164013"/>
          <p14:tracePt t="77305" x="11380788" y="4178300"/>
          <p14:tracePt t="77313" x="11395075" y="4191000"/>
          <p14:tracePt t="77329" x="11407775" y="4205288"/>
          <p14:tracePt t="77330" x="11422063" y="4205288"/>
          <p14:tracePt t="77343" x="11422063" y="4219575"/>
          <p14:tracePt t="77360" x="11436350" y="4219575"/>
          <p14:tracePt t="77376" x="11436350" y="4232275"/>
          <p14:tracePt t="78256" x="11407775" y="4219575"/>
          <p14:tracePt t="78263" x="11395075" y="4205288"/>
          <p14:tracePt t="78271" x="11366500" y="4178300"/>
          <p14:tracePt t="78279" x="11339513" y="4178300"/>
          <p14:tracePt t="78287" x="11312525" y="4164013"/>
          <p14:tracePt t="78295" x="11285538" y="4137025"/>
          <p14:tracePt t="78308" x="11256963" y="4137025"/>
          <p14:tracePt t="78317" x="11229975" y="4122738"/>
          <p14:tracePt t="78330" x="11202988" y="4110038"/>
          <p14:tracePt t="78330" x="11188700" y="4095750"/>
          <p14:tracePt t="78352" x="11174413" y="4095750"/>
          <p14:tracePt t="78353" x="11133138" y="4068763"/>
          <p14:tracePt t="78361" x="11120438" y="4068763"/>
          <p14:tracePt t="78368" x="11106150" y="4054475"/>
          <p14:tracePt t="78385" x="11091863" y="4040188"/>
          <p14:tracePt t="78397" x="11079163" y="4040188"/>
          <p14:tracePt t="78402" x="11064875" y="4027488"/>
          <p14:tracePt t="78416" x="11050588" y="4013200"/>
          <p14:tracePt t="78425" x="11037888" y="4013200"/>
          <p14:tracePt t="78433" x="11023600" y="3998913"/>
          <p14:tracePt t="78449" x="11009313" y="3998913"/>
          <p14:tracePt t="78457" x="10996613" y="3986213"/>
          <p14:tracePt t="78465" x="10982325" y="3986213"/>
          <p14:tracePt t="78473" x="10968038" y="3986213"/>
          <p14:tracePt t="78489" x="10955338" y="3986213"/>
          <p14:tracePt t="78506" x="10955338" y="3971925"/>
          <p14:tracePt t="78514" x="10941050" y="3971925"/>
          <p14:tracePt t="78530" x="10926763" y="3971925"/>
          <p14:tracePt t="78554" x="10914063" y="3971925"/>
          <p14:tracePt t="78578" x="10899775" y="3971925"/>
          <p14:tracePt t="78611" x="10885488" y="3971925"/>
          <p14:tracePt t="78627" x="10885488" y="3957638"/>
          <p14:tracePt t="78659" x="10872788" y="3957638"/>
          <p14:tracePt t="78699" x="10858500" y="3957638"/>
          <p14:tracePt t="78783" x="10844213" y="3957638"/>
          <p14:tracePt t="78958" x="10858500" y="3957638"/>
          <p14:tracePt t="81490" x="10858500" y="3971925"/>
          <p14:tracePt t="81497" x="10858500" y="3986213"/>
          <p14:tracePt t="81505" x="10858500" y="4013200"/>
          <p14:tracePt t="81513" x="10858500" y="4040188"/>
          <p14:tracePt t="81521" x="10858500" y="4095750"/>
          <p14:tracePt t="81530" x="10858500" y="4137025"/>
          <p14:tracePt t="81537" x="10858500" y="4191000"/>
          <p14:tracePt t="81545" x="10858500" y="4232275"/>
          <p14:tracePt t="81553" x="10858500" y="4287838"/>
          <p14:tracePt t="81562" x="10858500" y="4329113"/>
          <p14:tracePt t="81569" x="10858500" y="4384675"/>
          <p14:tracePt t="81578" x="10858500" y="4425950"/>
          <p14:tracePt t="81586" x="10858500" y="4467225"/>
          <p14:tracePt t="81594" x="10872788" y="4521200"/>
          <p14:tracePt t="81602" x="10885488" y="4576763"/>
          <p14:tracePt t="81610" x="10899775" y="4618038"/>
          <p14:tracePt t="81618" x="10914063" y="4659313"/>
          <p14:tracePt t="81626" x="10914063" y="4686300"/>
          <p14:tracePt t="81634" x="10926763" y="4727575"/>
          <p14:tracePt t="81643" x="10941050" y="4754563"/>
          <p14:tracePt t="81651" x="10955338" y="4795838"/>
          <p14:tracePt t="81660" x="10968038" y="4851400"/>
          <p14:tracePt t="81668" x="10996613" y="4892675"/>
          <p14:tracePt t="83071" x="10996613" y="4878388"/>
          <p14:tracePt t="83095" x="10996613" y="4865688"/>
          <p14:tracePt t="83102" x="11009313" y="4865688"/>
          <p14:tracePt t="83143" x="11009313" y="4851400"/>
          <p14:tracePt t="83183" x="11023600" y="4851400"/>
          <p14:tracePt t="83191" x="11023600" y="4837113"/>
          <p14:tracePt t="83215" x="11037888" y="4824413"/>
          <p14:tracePt t="83232" x="11050588" y="4824413"/>
          <p14:tracePt t="83239" x="11050588" y="4810125"/>
          <p14:tracePt t="83265" x="11064875" y="4810125"/>
          <p14:tracePt t="84321" x="11050588" y="4824413"/>
          <p14:tracePt t="84330" x="11009313" y="4865688"/>
          <p14:tracePt t="84338" x="10968038" y="4906963"/>
          <p14:tracePt t="84345" x="10926763" y="4960938"/>
          <p14:tracePt t="84355" x="10831513" y="5072063"/>
          <p14:tracePt t="84370" x="10748963" y="5167313"/>
          <p14:tracePt t="84371" x="10693400" y="5208588"/>
          <p14:tracePt t="84388" x="10610850" y="5305425"/>
          <p14:tracePt t="84390" x="10528300" y="5400675"/>
          <p14:tracePt t="84405" x="10445750" y="5497513"/>
          <p14:tracePt t="84406" x="10309225" y="5648325"/>
          <p14:tracePt t="84424" x="10088563" y="5854700"/>
          <p14:tracePt t="84426" x="9964738" y="5978525"/>
          <p14:tracePt t="84438" x="9840913" y="6088063"/>
          <p14:tracePt t="84445" x="9704388" y="6197600"/>
          <p14:tracePt t="84452" x="9566275" y="6335713"/>
          <p14:tracePt t="84461" x="9401175" y="6459538"/>
          <p14:tracePt t="84474" x="9236075" y="6583363"/>
          <p14:tracePt t="84475" x="9085263" y="6707188"/>
          <p14:tracePt t="84494" x="8934450" y="6816725"/>
          <p14:tracePt t="90680" x="0" y="0"/>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7" name="Rectangle 196">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99" name="Group 198">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00" name="Straight Connector 199">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30" name="Freeform: Shape 229">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32" name="Freeform: Shape 231">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34" name="Freeform: Shape 233">
            <a:extLst>
              <a:ext uri="{FF2B5EF4-FFF2-40B4-BE49-F238E27FC236}">
                <a16:creationId xmlns:a16="http://schemas.microsoft.com/office/drawing/2014/main" id="{9A0D6220-3DFE-4182-9152-9135493A6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236" name="Group 235">
            <a:extLst>
              <a:ext uri="{FF2B5EF4-FFF2-40B4-BE49-F238E27FC236}">
                <a16:creationId xmlns:a16="http://schemas.microsoft.com/office/drawing/2014/main" id="{44C729BC-90F1-4823-A305-F6F124E93A95}"/>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37" name="Straight Connector 236">
              <a:extLst>
                <a:ext uri="{FF2B5EF4-FFF2-40B4-BE49-F238E27FC236}">
                  <a16:creationId xmlns:a16="http://schemas.microsoft.com/office/drawing/2014/main" id="{640014BD-8822-4EFD-B887-1E95DBBB42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1E9445DF-509C-4993-834C-4A95C90E30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FDCB110E-203A-4D63-810B-7AB453AB9B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F264073E-6737-44FE-BC04-BFEE371334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6DA24A7E-F63B-4B87-ABA5-BDD8F8F65F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9CC2C5D2-CEDF-4390-A89D-71DBD7C37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956D0DF-B8DD-44AB-A831-329B2973EE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7AB17CF4-098C-43B0-A0E0-235CEB55FB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D3CA7C27-06AF-4DB3-A3B2-F81C41D52B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8BD2BB17-7774-4215-872F-9CF37633BB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22E1C172-AA18-42F1-B952-4791B50351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C9D5EBAC-D904-4410-A575-1A2B810D88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8B38425E-0189-47B9-9F42-67DC5386E3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E6584C8E-A8AC-49AB-8E5B-337E14D4F8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E8FCDC21-75B9-4F36-AEB4-186CDD994F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79AAC1FD-FBB6-4E21-A267-E4B9029BB4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20FDEAF3-AB6A-41DF-BF11-245120818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29F9892F-F26B-4C6F-A949-097D3EBC7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FCCA59EA-5156-402B-82A4-AAE14B2D9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31E175D8-17F1-46B8-807F-89A75CD4D9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AE169C4-F6B2-44D0-A73C-88C304E8A3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2CE19136-3F8D-4350-A424-8241923BCD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CF937350-E379-4C45-BC56-20808BBED3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FE4F6988-3981-46A0-B744-EE972197D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EDB419A9-FCB9-4B39-8D9E-91CC0B8E77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7D6861DB-43A8-4624-9ECC-5A96BE3AF1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4AFBD701-C20E-441D-8596-4BBBF49556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3C41C88-00F9-45AF-8D64-37BA70969B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E6420BDA-21B9-4B17-A82E-A9EB28138A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267" name="Rectangle 266">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9" name="Rectangle 268">
            <a:extLst>
              <a:ext uri="{FF2B5EF4-FFF2-40B4-BE49-F238E27FC236}">
                <a16:creationId xmlns:a16="http://schemas.microsoft.com/office/drawing/2014/main" id="{F8DD0EAF-BF73-48D8-A426-3085C4B88F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1" name="Right Triangle 270">
            <a:extLst>
              <a:ext uri="{FF2B5EF4-FFF2-40B4-BE49-F238E27FC236}">
                <a16:creationId xmlns:a16="http://schemas.microsoft.com/office/drawing/2014/main" id="{7BCC6446-8462-4A63-9B6F-8F57EC4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1" y="2673521"/>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Group 272">
            <a:extLst>
              <a:ext uri="{FF2B5EF4-FFF2-40B4-BE49-F238E27FC236}">
                <a16:creationId xmlns:a16="http://schemas.microsoft.com/office/drawing/2014/main" id="{8118ECEF-CA6A-4CB6-BCA5-59B2DB40C4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74" name="Straight Connector 273">
              <a:extLst>
                <a:ext uri="{FF2B5EF4-FFF2-40B4-BE49-F238E27FC236}">
                  <a16:creationId xmlns:a16="http://schemas.microsoft.com/office/drawing/2014/main" id="{CDC2A251-C28C-4A72-BAFF-511640FB2E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DDDB2429-3E01-4CD5-998D-8F5716A098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1E26953B-4BE7-4AD0-B471-088DBB23D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E9D9ED6D-9817-4272-9FEF-E674FBCCCC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8718C0DE-4596-4A70-AA4F-E678AC7FB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D8B48095-74C2-4053-872D-D3F70910C3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6224D0B6-A4CB-4D98-A1DC-2770B95F9E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CB39DE9C-23C1-4ABA-BD0D-B76BDC963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19DDAAE0-966C-4350-8819-857CF524F3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BEE6C021-FBD3-42F3-9A9C-69C4E71989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F02961B9-65E1-4B12-AD98-9845BC3F43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B22ABFE0-D700-4FD9-9CC8-D138B29AB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46FFF1A3-B8BF-470C-9436-D5B7818535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198B6551-FF5D-49F5-8D3E-757AEC357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50F3BFE5-573C-42C0-94D5-E5513CCC5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357931AB-4B07-4E0E-B3E4-84E2452E0A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CC4789DB-7083-4597-9FC7-6336EA0BE3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9E0B4F1D-D11A-4023-BE6B-6679ABB2B4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28633D7A-F6FC-418F-AD87-0EE148C1A0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A0FC8FCC-6F69-4802-995C-903AE44162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86ABFCE7-4796-4186-8EDC-DB6CE87BC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E1935BF2-A804-46BA-940A-DDAD7888F3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ED012DA9-8D67-483A-8071-2903F2E3B2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109163DC-956E-44BE-B55A-E6C2C851DD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76CDE9FD-1880-483F-A039-BEB3AB0D37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38DDB23B-71E7-42A3-B055-5740EE14C5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37245B63-D771-461D-A625-4B49966D24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CF1DF9FF-1F61-4B4F-8993-6897DE09C9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4092F139-6734-46F3-B176-11741F1F7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B0238AB2-3F43-43F9-8D33-2D79BD02DF6C}"/>
              </a:ext>
            </a:extLst>
          </p:cNvPr>
          <p:cNvSpPr>
            <a:spLocks noGrp="1"/>
          </p:cNvSpPr>
          <p:nvPr>
            <p:ph type="title"/>
          </p:nvPr>
        </p:nvSpPr>
        <p:spPr>
          <a:xfrm>
            <a:off x="453142" y="725467"/>
            <a:ext cx="5414255" cy="2784496"/>
          </a:xfrm>
        </p:spPr>
        <p:txBody>
          <a:bodyPr vert="horz" lIns="91440" tIns="45720" rIns="91440" bIns="45720" rtlCol="0" anchor="b">
            <a:normAutofit/>
          </a:bodyPr>
          <a:lstStyle/>
          <a:p>
            <a:r>
              <a:rPr lang="en-US" sz="5400">
                <a:solidFill>
                  <a:schemeClr val="tx2">
                    <a:alpha val="80000"/>
                  </a:schemeClr>
                </a:solidFill>
              </a:rPr>
              <a:t>What is a subnet mask?</a:t>
            </a:r>
          </a:p>
        </p:txBody>
      </p:sp>
      <p:pic>
        <p:nvPicPr>
          <p:cNvPr id="193" name="Picture 192" descr="Programming data on computer monitor">
            <a:extLst>
              <a:ext uri="{FF2B5EF4-FFF2-40B4-BE49-F238E27FC236}">
                <a16:creationId xmlns:a16="http://schemas.microsoft.com/office/drawing/2014/main" id="{89F9A557-1A4C-4A94-9AF0-BB8086326BA2}"/>
              </a:ext>
            </a:extLst>
          </p:cNvPr>
          <p:cNvPicPr>
            <a:picLocks noChangeAspect="1"/>
          </p:cNvPicPr>
          <p:nvPr/>
        </p:nvPicPr>
        <p:blipFill rotWithShape="1">
          <a:blip r:embed="rId5"/>
          <a:srcRect l="38440" r="2019" b="6"/>
          <a:stretch/>
        </p:blipFill>
        <p:spPr>
          <a:xfrm>
            <a:off x="6084873" y="-3440"/>
            <a:ext cx="6129950" cy="6861439"/>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p:spPr>
      </p:pic>
      <p:pic>
        <p:nvPicPr>
          <p:cNvPr id="5" name="Audio 4">
            <a:hlinkClick r:id="" action="ppaction://media"/>
            <a:extLst>
              <a:ext uri="{FF2B5EF4-FFF2-40B4-BE49-F238E27FC236}">
                <a16:creationId xmlns:a16="http://schemas.microsoft.com/office/drawing/2014/main" id="{099608AD-93B5-8B4F-817E-342F1886D6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97123581"/>
      </p:ext>
    </p:extLst>
  </p:cSld>
  <p:clrMapOvr>
    <a:masterClrMapping/>
  </p:clrMapOvr>
  <p:transition spd="slow" advTm="28117">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0" name="Rectangle 169">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72" name="Group 171">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73" name="Straight Connector 172">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03" name="Freeform: Shape 202">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05" name="Freeform: Shape 204">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07" name="Rectangle 206">
            <a:extLst>
              <a:ext uri="{FF2B5EF4-FFF2-40B4-BE49-F238E27FC236}">
                <a16:creationId xmlns:a16="http://schemas.microsoft.com/office/drawing/2014/main" id="{3BBF3378-C49E-4B97-A883-6393FBF18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09" name="Group 208">
            <a:extLst>
              <a:ext uri="{FF2B5EF4-FFF2-40B4-BE49-F238E27FC236}">
                <a16:creationId xmlns:a16="http://schemas.microsoft.com/office/drawing/2014/main" id="{DA3D4001-286E-4CB2-B293-3058BDDC8221}"/>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10" name="Straight Connector 209">
              <a:extLst>
                <a:ext uri="{FF2B5EF4-FFF2-40B4-BE49-F238E27FC236}">
                  <a16:creationId xmlns:a16="http://schemas.microsoft.com/office/drawing/2014/main" id="{F81F6D9A-C297-4D43-A56B-E097477E9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BBD5299F-3CBD-431D-A276-1F6EBDE639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0579A460-D36C-4808-99FD-224968EC8D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4FACC58E-31A5-41E4-BCE1-9A0FF26F19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43EE866F-1BA5-4009-983D-0A270F2651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1E7DADAE-DB0C-47E3-AE16-C7B09A326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EAB89127-DBEE-47FB-951F-C4FEBC41E9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368F6061-E9B4-4C8B-B421-CB81EF3715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54F431D3-EEE6-4416-BA2B-7B8942561C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C3A1230D-F162-470F-B26A-44F48789F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1128856B-8BFD-40E1-993B-93F4DDEEC0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0AD4C0C2-878C-4A6F-998A-CDDC31ACD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7EE0349E-7D03-4F4E-BCAA-D6BAC3E057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FD4A5BD7-7EA2-4F4A-A88B-240C626054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A5DE89C9-D993-4FE5-9E60-4816CB1A6F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3574CA6C-639F-41A6-AED3-15C0E0E1B6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B3864BFB-5F88-4311-A2A0-12D067F91E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09B3E436-97A2-4763-9E55-2C470DF17D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8462A8CC-9918-4941-9B4A-36FB3F8531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0671973-544E-4370-8DB9-174DAB82F9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B5505BD9-45DD-4763-90CB-FB9DB06615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3022B701-1894-49C5-A67C-6B8377C7C5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90501CD9-45DC-4009-A410-08DB27A874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00BD35CA-BF52-4F44-B789-E3B98042D8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25AED4B0-30B1-4E36-86A4-42C2A91810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DA1A0260-34D8-4474-8C33-ED80F83092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FDCCA183-C630-4855-8BD6-0E4EEE59FC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843E8B9F-C809-423A-ADAA-80CE5C0711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2621EBC9-CEB1-4BA5-82D6-9944A3C123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40" name="Freeform: Shape 239">
            <a:extLst>
              <a:ext uri="{FF2B5EF4-FFF2-40B4-BE49-F238E27FC236}">
                <a16:creationId xmlns:a16="http://schemas.microsoft.com/office/drawing/2014/main" id="{EB68BB96-3C54-47CE-A559-16FC5968E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242" name="Group 241">
            <a:extLst>
              <a:ext uri="{FF2B5EF4-FFF2-40B4-BE49-F238E27FC236}">
                <a16:creationId xmlns:a16="http://schemas.microsoft.com/office/drawing/2014/main" id="{BDDD9304-3AB6-4BE9-833E-9C1B3EC42182}"/>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43" name="Straight Connector 242">
              <a:extLst>
                <a:ext uri="{FF2B5EF4-FFF2-40B4-BE49-F238E27FC236}">
                  <a16:creationId xmlns:a16="http://schemas.microsoft.com/office/drawing/2014/main" id="{C7756000-2285-4D38-AD2B-91F47CF8B5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2F7A36A8-4BBE-49D8-94DA-606561AC09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61EE45E-0342-4F26-8CD3-85CDDF7E5A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89C5DC0E-03C0-4CEB-AD10-3A3C999948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2E1CE081-E685-46D4-BAF7-54C65BD823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5486C88F-30DD-46C8-9B05-F885D4EB07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290BAD11-B30B-49DE-A566-E21BCDDCFA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31F821CC-6C37-4415-8DA6-EF6B42D87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C9ECD1FB-7FE8-477E-8E90-648AE4E932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381C9DD8-7FF3-44E6-9887-1CE07DBD95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654D87AF-08CE-4125-AF4B-8C8A9D340B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F3C9C908-1A58-4E28-969E-48E9BA61BB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3530AEF7-35DB-44E3-93EB-B3F0FBA9E5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6108D15E-72F2-45D7-9050-8322CB1F84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CC764F43-FB23-49CB-B2CA-ACFBFB412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64C60457-68FC-4E1F-9ABB-E79094AEB1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22C915FB-0611-4283-8EC1-88510A69FC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3CF80AC6-E542-456F-BEE8-E9CF46AC21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9EC6EED6-01FF-4941-A4AB-224D26EE11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F8D16FF7-D5D7-4A97-BB5E-A069EF13A4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703DF22-27D8-481B-95B5-A4A7A62066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1F7256DA-C9DD-498F-A3B4-789819FE4C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EBEBA9FF-8036-4656-B1F1-87953464DC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575DABD2-EA79-4547-AFC6-53720AB60E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3060E1B5-52C7-4314-98B0-3AE8A0B630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033D416E-D8B5-4097-B7F0-1BA0357D36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5862DFC-3406-4DC9-AA41-0CE64748AF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3C908427-368C-4792-A5E5-313F77FF28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88CB189E-908B-495D-B023-05D3D2C1B4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273" name="Rectangle 272">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5" name="Rectangle 274">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7" name="Right Triangle 276">
            <a:extLst>
              <a:ext uri="{FF2B5EF4-FFF2-40B4-BE49-F238E27FC236}">
                <a16:creationId xmlns:a16="http://schemas.microsoft.com/office/drawing/2014/main" id="{94D786EB-944C-47D5-B631-899F4029B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Flowchart: Document 278">
            <a:extLst>
              <a:ext uri="{FF2B5EF4-FFF2-40B4-BE49-F238E27FC236}">
                <a16:creationId xmlns:a16="http://schemas.microsoft.com/office/drawing/2014/main" id="{41FB6F01-9581-4ED4-833E-048E9F3C8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96105" y="1562107"/>
            <a:ext cx="6858000" cy="3733791"/>
          </a:xfrm>
          <a:prstGeom prst="flowChartDocument">
            <a:avLst/>
          </a:pr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281" name="Group 280">
            <a:extLst>
              <a:ext uri="{FF2B5EF4-FFF2-40B4-BE49-F238E27FC236}">
                <a16:creationId xmlns:a16="http://schemas.microsoft.com/office/drawing/2014/main" id="{91108A0F-8C78-4294-B028-9F09581FC0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82" name="Straight Connector 281">
              <a:extLst>
                <a:ext uri="{FF2B5EF4-FFF2-40B4-BE49-F238E27FC236}">
                  <a16:creationId xmlns:a16="http://schemas.microsoft.com/office/drawing/2014/main" id="{313489AA-CF3C-45B5-9A6B-D686CDD1DD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7ABF1CE3-37BC-462F-BC4B-5EF9C8287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121847A4-7B07-4976-81EF-E68ABFC4FB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9F3EBBA6-8771-481B-BACA-142F0C8053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DF58D94E-BB4B-436D-8172-0F5737BEEA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4F75AA9A-4678-41CB-AEFA-13C324B847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6C95E447-C172-476B-98BE-453E4049F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1F3BD247-696E-47F7-964F-89A5823D11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5E31E4B8-694B-447A-AA13-36B0A4EEC9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88321B73-1AE7-4FA0-90EB-4E969A095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E15F8082-1C6D-496D-937D-964948B109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1B84AF1D-3604-4213-B891-4880C86F6E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C3631262-5E4E-4A33-9D72-17996A538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9A4C49C9-CD9F-417C-A832-DD9D6F9C4B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9A3BBBFA-B462-4340-82C8-3EE5CCFB1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4A7D3C2E-F100-49BC-9F4E-DFB50B2F9F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E46D4A85-2FF9-491B-BBF7-4D83EB8881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B8F6747A-BC05-4E83-8FE8-976BBCE305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4C1FEEA0-B31C-4DD8-9CC4-DAE0655780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BA783C12-3D0A-495D-B461-9D1FCC415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9AD7D205-DA43-40B9-82B4-D570FB270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FDD4F5FF-D993-454E-AB84-8634B9E53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EF64AEBB-D378-4CCE-9266-B45FC822E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22217ABD-7AF1-44DF-9243-75E5C9792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0D885E59-AA75-4026-972E-4DEE1AB59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6AB41BAB-F8B8-402D-BC3D-82F73208A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F67CC234-9EF0-4613-9013-F7F9AEC49E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032D8DE3-B3FD-47EC-B6D3-90CE4F037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A4218772-C699-478C-9D44-9459ABA4C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AB4A567-F37D-4416-AC2A-B2437238F3D5}"/>
              </a:ext>
            </a:extLst>
          </p:cNvPr>
          <p:cNvSpPr>
            <a:spLocks noGrp="1"/>
          </p:cNvSpPr>
          <p:nvPr>
            <p:ph type="title"/>
          </p:nvPr>
        </p:nvSpPr>
        <p:spPr>
          <a:xfrm>
            <a:off x="2993142" y="559369"/>
            <a:ext cx="6208767" cy="969456"/>
          </a:xfrm>
        </p:spPr>
        <p:txBody>
          <a:bodyPr vert="horz" lIns="91440" tIns="45720" rIns="91440" bIns="45720" rtlCol="0" anchor="t">
            <a:normAutofit/>
          </a:bodyPr>
          <a:lstStyle/>
          <a:p>
            <a:r>
              <a:rPr lang="en-US" sz="5400">
                <a:solidFill>
                  <a:schemeClr val="tx2"/>
                </a:solidFill>
              </a:rPr>
              <a:t>IP Address Classes</a:t>
            </a:r>
          </a:p>
        </p:txBody>
      </p:sp>
      <p:pic>
        <p:nvPicPr>
          <p:cNvPr id="20" name="Picture 20" descr="Table&#10;&#10;Description automatically generated">
            <a:extLst>
              <a:ext uri="{FF2B5EF4-FFF2-40B4-BE49-F238E27FC236}">
                <a16:creationId xmlns:a16="http://schemas.microsoft.com/office/drawing/2014/main" id="{2CAC2563-41D3-4A7E-ACC9-15B3C11BDEBA}"/>
              </a:ext>
            </a:extLst>
          </p:cNvPr>
          <p:cNvPicPr>
            <a:picLocks noChangeAspect="1"/>
          </p:cNvPicPr>
          <p:nvPr/>
        </p:nvPicPr>
        <p:blipFill>
          <a:blip r:embed="rId5"/>
          <a:stretch>
            <a:fillRect/>
          </a:stretch>
        </p:blipFill>
        <p:spPr>
          <a:xfrm>
            <a:off x="1434277" y="1717435"/>
            <a:ext cx="9321321" cy="4470431"/>
          </a:xfrm>
          <a:prstGeom prst="rect">
            <a:avLst/>
          </a:prstGeom>
        </p:spPr>
      </p:pic>
      <p:pic>
        <p:nvPicPr>
          <p:cNvPr id="7" name="Audio 6">
            <a:hlinkClick r:id="" action="ppaction://media"/>
            <a:extLst>
              <a:ext uri="{FF2B5EF4-FFF2-40B4-BE49-F238E27FC236}">
                <a16:creationId xmlns:a16="http://schemas.microsoft.com/office/drawing/2014/main" id="{72A8CEDE-8BB4-5F44-9614-8C4C12DEBA1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50165584"/>
      </p:ext>
    </p:extLst>
  </p:cSld>
  <p:clrMapOvr>
    <a:masterClrMapping/>
  </p:clrMapOvr>
  <p:transition spd="slow" advTm="153334">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extLst>
    <p:ext uri="{3A86A75C-4F4B-4683-9AE1-C65F6400EC91}">
      <p14:laserTraceLst xmlns:p14="http://schemas.microsoft.com/office/powerpoint/2010/main">
        <p14:tracePtLst>
          <p14:tracePt t="23364" x="2859088" y="6775450"/>
          <p14:tracePt t="23371" x="2873375" y="6624638"/>
          <p14:tracePt t="23381" x="2873375" y="6445250"/>
          <p14:tracePt t="23387" x="2873375" y="6280150"/>
          <p14:tracePt t="23393" x="2873375" y="6088063"/>
          <p14:tracePt t="23405" x="2873375" y="5910263"/>
          <p14:tracePt t="23410" x="2873375" y="5745163"/>
          <p14:tracePt t="23418" x="2873375" y="5594350"/>
          <p14:tracePt t="23426" x="2873375" y="5456238"/>
          <p14:tracePt t="23434" x="2859088" y="5291138"/>
          <p14:tracePt t="23442" x="2844800" y="5099050"/>
          <p14:tracePt t="23453" x="2844800" y="4919663"/>
          <p14:tracePt t="23459" x="2844800" y="4727575"/>
          <p14:tracePt t="23466" x="2844800" y="4632325"/>
          <p14:tracePt t="23475" x="2832100" y="4479925"/>
          <p14:tracePt t="23484" x="2832100" y="4329113"/>
          <p14:tracePt t="23491" x="2832100" y="4219575"/>
          <p14:tracePt t="23498" x="2832100" y="4178300"/>
          <p14:tracePt t="23508" x="2832100" y="4095750"/>
          <p14:tracePt t="23514" x="2832100" y="4040188"/>
          <p14:tracePt t="23524" x="2832100" y="3986213"/>
          <p14:tracePt t="23530" x="2832100" y="3957638"/>
          <p14:tracePt t="23541" x="2832100" y="3930650"/>
          <p14:tracePt t="23547" x="2832100" y="3916363"/>
          <p14:tracePt t="23557" x="2832100" y="3903663"/>
          <p14:tracePt t="23563" x="2832100" y="3889375"/>
          <p14:tracePt t="23574" x="2832100" y="3862388"/>
          <p14:tracePt t="23580" x="2832100" y="3821113"/>
          <p14:tracePt t="23590" x="2832100" y="3765550"/>
          <p14:tracePt t="23595" x="2859088" y="3709988"/>
          <p14:tracePt t="23608" x="2873375" y="3683000"/>
          <p14:tracePt t="23615" x="2900363" y="3614738"/>
          <p14:tracePt t="23624" x="2914650" y="3573463"/>
          <p14:tracePt t="23630" x="2941638" y="3532188"/>
          <p14:tracePt t="23640" x="2955925" y="3505200"/>
          <p14:tracePt t="23648" x="2968625" y="3463925"/>
          <p14:tracePt t="23658" x="2968625" y="3449638"/>
          <p14:tracePt t="23663" x="2968625" y="3435350"/>
          <p14:tracePt t="23676" x="2982913" y="3422650"/>
          <p14:tracePt t="23692" x="2982913" y="3408363"/>
          <p14:tracePt t="23716" x="2982913" y="3394075"/>
          <p14:tracePt t="23733" x="2982913" y="3381375"/>
          <p14:tracePt t="23741" x="2997200" y="3381375"/>
          <p14:tracePt t="23748" x="2997200" y="3367088"/>
          <p14:tracePt t="23757" x="2997200" y="3352800"/>
          <p14:tracePt t="23774" x="3009900" y="3340100"/>
          <p14:tracePt t="23783" x="3009900" y="3325813"/>
          <p14:tracePt t="23789" x="3024188" y="3311525"/>
          <p14:tracePt t="23797" x="3024188" y="3298825"/>
          <p14:tracePt t="23805" x="3038475" y="3270250"/>
          <p14:tracePt t="23813" x="3051175" y="3257550"/>
          <p14:tracePt t="23821" x="3051175" y="3228975"/>
          <p14:tracePt t="23829" x="3065463" y="3216275"/>
          <p14:tracePt t="23838" x="3078163" y="3201988"/>
          <p14:tracePt t="23845" x="3092450" y="3175000"/>
          <p14:tracePt t="23853" x="3092450" y="3160713"/>
          <p14:tracePt t="23861" x="3106738" y="3148013"/>
          <p14:tracePt t="23870" x="3106738" y="3133725"/>
          <p14:tracePt t="23878" x="3119438" y="3119438"/>
          <p14:tracePt t="23893" x="3119438" y="3106738"/>
          <p14:tracePt t="23901" x="3133725" y="3106738"/>
          <p14:tracePt t="23909" x="3133725" y="3092450"/>
          <p14:tracePt t="23999" x="3119438" y="3092450"/>
          <p14:tracePt t="24015" x="3106738" y="3106738"/>
          <p14:tracePt t="24024" x="3106738" y="3119438"/>
          <p14:tracePt t="24031" x="3092450" y="3148013"/>
          <p14:tracePt t="24041" x="3092450" y="3160713"/>
          <p14:tracePt t="24047" x="3065463" y="3216275"/>
          <p14:tracePt t="24061" x="3051175" y="3257550"/>
          <p14:tracePt t="24069" x="3038475" y="3352800"/>
          <p14:tracePt t="24077" x="3009900" y="3408363"/>
          <p14:tracePt t="24085" x="2997200" y="3505200"/>
          <p14:tracePt t="24093" x="2968625" y="3587750"/>
          <p14:tracePt t="24102" x="2941638" y="3683000"/>
          <p14:tracePt t="24111" x="2927350" y="3779838"/>
          <p14:tracePt t="24112" x="2914650" y="3806825"/>
          <p14:tracePt t="24121" x="2900363" y="3875088"/>
          <p14:tracePt t="24127" x="2886075" y="3916363"/>
          <p14:tracePt t="24136" x="2873375" y="3957638"/>
          <p14:tracePt t="24145" x="2873375" y="3986213"/>
          <p14:tracePt t="24152" x="2873375" y="3998913"/>
          <p14:tracePt t="24162" x="2859088" y="4013200"/>
          <p14:tracePt t="24169" x="2859088" y="4027488"/>
          <p14:tracePt t="24282" x="2859088" y="4040188"/>
          <p14:tracePt t="24321" x="2859088" y="4054475"/>
          <p14:tracePt t="24346" x="2859088" y="4068763"/>
          <p14:tracePt t="24353" x="2859088" y="4081463"/>
          <p14:tracePt t="24361" x="2859088" y="4110038"/>
          <p14:tracePt t="24370" x="2859088" y="4137025"/>
          <p14:tracePt t="24378" x="2859088" y="4164013"/>
          <p14:tracePt t="24385" x="2859088" y="4205288"/>
          <p14:tracePt t="24398" x="2859088" y="4260850"/>
          <p14:tracePt t="24404" x="2859088" y="4287838"/>
          <p14:tracePt t="24410" x="2859088" y="4329113"/>
          <p14:tracePt t="24418" x="2859088" y="4370388"/>
          <p14:tracePt t="24426" x="2859088" y="4411663"/>
          <p14:tracePt t="24435" x="2859088" y="4438650"/>
          <p14:tracePt t="24442" x="2873375" y="4479925"/>
          <p14:tracePt t="24450" x="2873375" y="4494213"/>
          <p14:tracePt t="24458" x="2873375" y="4508500"/>
          <p14:tracePt t="24466" x="2873375" y="4521200"/>
          <p14:tracePt t="24475" x="2873375" y="4535488"/>
          <p14:tracePt t="24483" x="2886075" y="4535488"/>
          <p14:tracePt t="24499" x="2886075" y="4549775"/>
          <p14:tracePt t="24693" x="2886075" y="4562475"/>
          <p14:tracePt t="24701" x="2886075" y="4576763"/>
          <p14:tracePt t="24709" x="2886075" y="4618038"/>
          <p14:tracePt t="24717" x="2886075" y="4645025"/>
          <p14:tracePt t="24725" x="2886075" y="4700588"/>
          <p14:tracePt t="24733" x="2886075" y="4741863"/>
          <p14:tracePt t="24741" x="2886075" y="4783138"/>
          <p14:tracePt t="24750" x="2886075" y="4824413"/>
          <p14:tracePt t="24757" x="2886075" y="4865688"/>
          <p14:tracePt t="24767" x="2886075" y="4906963"/>
          <p14:tracePt t="24773" x="2886075" y="4933950"/>
          <p14:tracePt t="24784" x="2886075" y="4960938"/>
          <p14:tracePt t="24789" x="2886075" y="4989513"/>
          <p14:tracePt t="24800" x="2886075" y="5016500"/>
          <p14:tracePt t="24814" x="2886075" y="5030788"/>
          <p14:tracePt t="24830" x="2886075" y="5043488"/>
          <p14:tracePt t="24846" x="2900363" y="5043488"/>
          <p14:tracePt t="25088" x="2900363" y="5057775"/>
          <p14:tracePt t="25096" x="2914650" y="5072063"/>
          <p14:tracePt t="25104" x="2914650" y="5084763"/>
          <p14:tracePt t="25112" x="2914650" y="5099050"/>
          <p14:tracePt t="25120" x="2927350" y="5126038"/>
          <p14:tracePt t="25128" x="2927350" y="5153025"/>
          <p14:tracePt t="25137" x="2941638" y="5167313"/>
          <p14:tracePt t="25144" x="2941638" y="5194300"/>
          <p14:tracePt t="25153" x="2955925" y="5222875"/>
          <p14:tracePt t="25162" x="2955925" y="5235575"/>
          <p14:tracePt t="25170" x="2968625" y="5264150"/>
          <p14:tracePt t="25181" x="2982913" y="5291138"/>
          <p14:tracePt t="25192" x="2982913" y="5318125"/>
          <p14:tracePt t="25199" x="2997200" y="5332413"/>
          <p14:tracePt t="25217" x="2997200" y="5359400"/>
          <p14:tracePt t="25218" x="3009900" y="5387975"/>
          <p14:tracePt t="25226" x="3024188" y="5414963"/>
          <p14:tracePt t="25237" x="3024188" y="5429250"/>
          <p14:tracePt t="25241" x="3024188" y="5441950"/>
          <p14:tracePt t="25249" x="3038475" y="5441950"/>
          <p14:tracePt t="25257" x="3038475" y="5456238"/>
          <p14:tracePt t="25273" x="3038475" y="5470525"/>
          <p14:tracePt t="25339" x="3038475" y="5483225"/>
          <p14:tracePt t="27719" x="3051175" y="5483225"/>
          <p14:tracePt t="27726" x="3078163" y="5483225"/>
          <p14:tracePt t="27735" x="3106738" y="5483225"/>
          <p14:tracePt t="27742" x="3160713" y="5483225"/>
          <p14:tracePt t="27751" x="3201988" y="5483225"/>
          <p14:tracePt t="27758" x="3271838" y="5483225"/>
          <p14:tracePt t="27766" x="3340100" y="5483225"/>
          <p14:tracePt t="27774" x="3422650" y="5483225"/>
          <p14:tracePt t="27782" x="3505200" y="5483225"/>
          <p14:tracePt t="27790" x="3602038" y="5497513"/>
          <p14:tracePt t="27798" x="3697288" y="5511800"/>
          <p14:tracePt t="27806" x="3806825" y="5524500"/>
          <p14:tracePt t="27814" x="3903663" y="5524500"/>
          <p14:tracePt t="27823" x="4027488" y="5538788"/>
          <p14:tracePt t="27830" x="4137025" y="5538788"/>
          <p14:tracePt t="27839" x="4246563" y="5538788"/>
          <p14:tracePt t="27846" x="4357688" y="5538788"/>
          <p14:tracePt t="27855" x="4452938" y="5538788"/>
          <p14:tracePt t="27863" x="4549775" y="5538788"/>
          <p14:tracePt t="27872" x="4632325" y="5511800"/>
          <p14:tracePt t="27878" x="4700588" y="5497513"/>
          <p14:tracePt t="27889" x="4783138" y="5470525"/>
          <p14:tracePt t="27895" x="4851400" y="5441950"/>
          <p14:tracePt t="27905" x="4892675" y="5414963"/>
          <p14:tracePt t="27911" x="4962525" y="5387975"/>
          <p14:tracePt t="27922" x="5003800" y="5346700"/>
          <p14:tracePt t="27928" x="5057775" y="5305425"/>
          <p14:tracePt t="27938" x="5099050" y="5264150"/>
          <p14:tracePt t="27945" x="5154613" y="5208588"/>
          <p14:tracePt t="27955" x="5195888" y="5140325"/>
          <p14:tracePt t="27963" x="5237163" y="5072063"/>
          <p14:tracePt t="27971" x="5278438" y="5002213"/>
          <p14:tracePt t="27980" x="5319713" y="4906963"/>
          <p14:tracePt t="27989" x="5346700" y="4837113"/>
          <p14:tracePt t="27997" x="5373688" y="4754563"/>
          <p14:tracePt t="28006" x="5402263" y="4686300"/>
          <p14:tracePt t="28015" x="5414963" y="4618038"/>
          <p14:tracePt t="28017" x="5414963" y="4591050"/>
          <p14:tracePt t="28024" x="5429250" y="4479925"/>
          <p14:tracePt t="28033" x="5429250" y="4438650"/>
          <p14:tracePt t="28040" x="5429250" y="4384675"/>
          <p14:tracePt t="28048" x="5429250" y="4329113"/>
          <p14:tracePt t="28056" x="5414963" y="4287838"/>
          <p14:tracePt t="28065" x="5387975" y="4260850"/>
          <p14:tracePt t="28072" x="5373688" y="4232275"/>
          <p14:tracePt t="28082" x="5332413" y="4205288"/>
          <p14:tracePt t="28089" x="5319713" y="4178300"/>
          <p14:tracePt t="28098" x="5264150" y="4137025"/>
          <p14:tracePt t="28106" x="5251450" y="4122738"/>
          <p14:tracePt t="28114" x="5222875" y="4068763"/>
          <p14:tracePt t="28122" x="5195888" y="4040188"/>
          <p14:tracePt t="28131" x="5168900" y="3998913"/>
          <p14:tracePt t="28139" x="5154613" y="3944938"/>
          <p14:tracePt t="28146" x="5127625" y="3889375"/>
          <p14:tracePt t="28154" x="5113338" y="3821113"/>
          <p14:tracePt t="28161" x="5113338" y="3751263"/>
          <p14:tracePt t="28171" x="5099050" y="3670300"/>
          <p14:tracePt t="28177" x="5086350" y="3600450"/>
          <p14:tracePt t="28188" x="5086350" y="3517900"/>
          <p14:tracePt t="28193" x="5072063" y="3449638"/>
          <p14:tracePt t="28205" x="5072063" y="3435350"/>
          <p14:tracePt t="28210" x="5057775" y="3367088"/>
          <p14:tracePt t="28221" x="5045075" y="3325813"/>
          <p14:tracePt t="28228" x="5045075" y="3284538"/>
          <p14:tracePt t="28238" x="5016500" y="3228975"/>
          <p14:tracePt t="28246" x="5003800" y="3187700"/>
          <p14:tracePt t="28255" x="4989513" y="3160713"/>
          <p14:tracePt t="28262" x="4975225" y="3106738"/>
          <p14:tracePt t="28271" x="4948238" y="3009900"/>
          <p14:tracePt t="28278" x="4948238" y="2968625"/>
          <p14:tracePt t="28288" x="4948238" y="2886075"/>
          <p14:tracePt t="28293" x="4933950" y="2803525"/>
          <p14:tracePt t="28305" x="4933950" y="2720975"/>
          <p14:tracePt t="28311" x="4933950" y="2652713"/>
          <p14:tracePt t="28321" x="4933950" y="2584450"/>
          <p14:tracePt t="28326" x="4933950" y="2543175"/>
          <p14:tracePt t="28339" x="4933950" y="2487613"/>
          <p14:tracePt t="28340" x="4933950" y="2446338"/>
          <p14:tracePt t="28347" x="4933950" y="2405063"/>
          <p14:tracePt t="28355" x="4933950" y="2378075"/>
          <p14:tracePt t="28363" x="4933950" y="2363788"/>
          <p14:tracePt t="28372" x="4933950" y="2349500"/>
          <p14:tracePt t="28388" x="4933950" y="2336800"/>
          <p14:tracePt t="28436" x="4933950" y="2349500"/>
          <p14:tracePt t="28444" x="4933950" y="2363788"/>
          <p14:tracePt t="28452" x="4933950" y="2378075"/>
          <p14:tracePt t="28468" x="4933950" y="2405063"/>
          <p14:tracePt t="28476" x="4933950" y="2419350"/>
          <p14:tracePt t="28484" x="4933950" y="2446338"/>
          <p14:tracePt t="28492" x="4933950" y="2460625"/>
          <p14:tracePt t="28500" x="4921250" y="2473325"/>
          <p14:tracePt t="28508" x="4921250" y="2501900"/>
          <p14:tracePt t="28517" x="4921250" y="2528888"/>
          <p14:tracePt t="28524" x="4921250" y="2543175"/>
          <p14:tracePt t="28533" x="4921250" y="2570163"/>
          <p14:tracePt t="28540" x="4921250" y="2597150"/>
          <p14:tracePt t="28549" x="4921250" y="2611438"/>
          <p14:tracePt t="28556" x="4921250" y="2652713"/>
          <p14:tracePt t="28565" x="4921250" y="2679700"/>
          <p14:tracePt t="28574" x="4921250" y="2720975"/>
          <p14:tracePt t="28581" x="4921250" y="2762250"/>
          <p14:tracePt t="28590" x="4921250" y="2817813"/>
          <p14:tracePt t="28597" x="4921250" y="2871788"/>
          <p14:tracePt t="28606" x="4921250" y="2927350"/>
          <p14:tracePt t="28613" x="4921250" y="2995613"/>
          <p14:tracePt t="28623" x="4921250" y="3051175"/>
          <p14:tracePt t="28629" x="4921250" y="3119438"/>
          <p14:tracePt t="28639" x="4921250" y="3187700"/>
          <p14:tracePt t="28645" x="4921250" y="3257550"/>
          <p14:tracePt t="28656" x="4921250" y="3325813"/>
          <p14:tracePt t="28662" x="4921250" y="3381375"/>
          <p14:tracePt t="28674" x="4921250" y="3435350"/>
          <p14:tracePt t="28679" x="4921250" y="3490913"/>
          <p14:tracePt t="28690" x="4921250" y="3546475"/>
          <p14:tracePt t="28694" x="4921250" y="3600450"/>
          <p14:tracePt t="28707" x="4921250" y="3629025"/>
          <p14:tracePt t="28711" x="4921250" y="3697288"/>
          <p14:tracePt t="28723" x="4921250" y="3751263"/>
          <p14:tracePt t="28728" x="4921250" y="3792538"/>
          <p14:tracePt t="28740" x="4921250" y="3833813"/>
          <p14:tracePt t="28745" x="4921250" y="3889375"/>
          <p14:tracePt t="28757" x="4921250" y="3944938"/>
          <p14:tracePt t="28762" x="4921250" y="3998913"/>
          <p14:tracePt t="28774" x="4921250" y="4068763"/>
          <p14:tracePt t="28779" x="4921250" y="4122738"/>
          <p14:tracePt t="28791" x="4921250" y="4178300"/>
          <p14:tracePt t="28795" x="4921250" y="4205288"/>
          <p14:tracePt t="28807" x="4933950" y="4260850"/>
          <p14:tracePt t="28814" x="4948238" y="4302125"/>
          <p14:tracePt t="28824" x="4948238" y="4329113"/>
          <p14:tracePt t="28824" x="4962525" y="4370388"/>
          <p14:tracePt t="28831" x="4975225" y="4384675"/>
          <p14:tracePt t="28841" x="4989513" y="4438650"/>
          <p14:tracePt t="28848" x="4989513" y="4467225"/>
          <p14:tracePt t="28857" x="5003800" y="4494213"/>
          <p14:tracePt t="28865" x="5016500" y="4535488"/>
          <p14:tracePt t="28873" x="5016500" y="4591050"/>
          <p14:tracePt t="28879" x="5016500" y="4632325"/>
          <p14:tracePt t="28890" x="5030788" y="4686300"/>
          <p14:tracePt t="28898" x="5030788" y="4741863"/>
          <p14:tracePt t="28906" x="5045075" y="4810125"/>
          <p14:tracePt t="28913" x="5045075" y="4865688"/>
          <p14:tracePt t="28923" x="5045075" y="4919663"/>
          <p14:tracePt t="28929" x="5045075" y="4975225"/>
          <p14:tracePt t="28940" x="5045075" y="5002213"/>
          <p14:tracePt t="28946" x="5045075" y="5057775"/>
          <p14:tracePt t="28957" x="5045075" y="5084763"/>
          <p14:tracePt t="28964" x="5045075" y="5153025"/>
          <p14:tracePt t="28973" x="5045075" y="5181600"/>
          <p14:tracePt t="28979" x="5045075" y="5208588"/>
          <p14:tracePt t="28990" x="5045075" y="5264150"/>
          <p14:tracePt t="28995" x="5045075" y="5276850"/>
          <p14:tracePt t="29007" x="5045075" y="5305425"/>
          <p14:tracePt t="29012" x="5045075" y="5346700"/>
          <p14:tracePt t="29023" x="5045075" y="5373688"/>
          <p14:tracePt t="29028" x="5045075" y="5400675"/>
          <p14:tracePt t="29041" x="5045075" y="5429250"/>
          <p14:tracePt t="29041" x="5045075" y="5441950"/>
          <p14:tracePt t="29049" x="5045075" y="5470525"/>
          <p14:tracePt t="29058" x="5045075" y="5497513"/>
          <p14:tracePt t="29065" x="5045075" y="5538788"/>
          <p14:tracePt t="29074" x="5045075" y="5565775"/>
          <p14:tracePt t="29081" x="5045075" y="5607050"/>
          <p14:tracePt t="29090" x="5057775" y="5648325"/>
          <p14:tracePt t="29098" x="5057775" y="5689600"/>
          <p14:tracePt t="29106" x="5057775" y="5757863"/>
          <p14:tracePt t="29113" x="5057775" y="5813425"/>
          <p14:tracePt t="29122" x="5057775" y="5868988"/>
          <p14:tracePt t="29129" x="5057775" y="5937250"/>
          <p14:tracePt t="29139" x="5057775" y="5951538"/>
          <p14:tracePt t="29145" x="5057775" y="6005513"/>
          <p14:tracePt t="29156" x="5057775" y="6046788"/>
          <p14:tracePt t="29161" x="5057775" y="6075363"/>
          <p14:tracePt t="29173" x="5057775" y="6102350"/>
          <p14:tracePt t="29177" x="5057775" y="6129338"/>
          <p14:tracePt t="29189" x="5057775" y="6143625"/>
          <p14:tracePt t="29194" x="5057775" y="6156325"/>
          <p14:tracePt t="29210" x="5057775" y="6170613"/>
          <p14:tracePt t="29259" x="5057775" y="6156325"/>
          <p14:tracePt t="29267" x="5057775" y="6143625"/>
          <p14:tracePt t="29274" x="5057775" y="6129338"/>
          <p14:tracePt t="29282" x="5057775" y="6102350"/>
          <p14:tracePt t="29290" x="5045075" y="6075363"/>
          <p14:tracePt t="29298" x="5045075" y="6046788"/>
          <p14:tracePt t="29307" x="5045075" y="6005513"/>
          <p14:tracePt t="29315" x="5045075" y="5937250"/>
          <p14:tracePt t="29324" x="5030788" y="5854700"/>
          <p14:tracePt t="29331" x="5030788" y="5799138"/>
          <p14:tracePt t="29340" x="5016500" y="5716588"/>
          <p14:tracePt t="29347" x="5016500" y="5634038"/>
          <p14:tracePt t="29355" x="5003800" y="5524500"/>
          <p14:tracePt t="29363" x="4975225" y="5318125"/>
          <p14:tracePt t="29371" x="4975225" y="5194300"/>
          <p14:tracePt t="29379" x="4975225" y="5113338"/>
          <p14:tracePt t="29387" x="4962525" y="4989513"/>
          <p14:tracePt t="29396" x="4948238" y="4865688"/>
          <p14:tracePt t="29404" x="4933950" y="4754563"/>
          <p14:tracePt t="29412" x="4921250" y="4645025"/>
          <p14:tracePt t="29420" x="4921250" y="4535488"/>
          <p14:tracePt t="29428" x="4906963" y="4452938"/>
          <p14:tracePt t="29436" x="4892675" y="4370388"/>
          <p14:tracePt t="29444" x="4879975" y="4302125"/>
          <p14:tracePt t="29452" x="4865688" y="4232275"/>
          <p14:tracePt t="29460" x="4865688" y="4151313"/>
          <p14:tracePt t="29468" x="4851400" y="4081463"/>
          <p14:tracePt t="29476" x="4838700" y="3998913"/>
          <p14:tracePt t="29484" x="4824413" y="3862388"/>
          <p14:tracePt t="29493" x="4824413" y="3806825"/>
          <p14:tracePt t="29500" x="4797425" y="3724275"/>
          <p14:tracePt t="29509" x="4797425" y="3641725"/>
          <p14:tracePt t="29517" x="4783138" y="3573463"/>
          <p14:tracePt t="29525" x="4783138" y="3505200"/>
          <p14:tracePt t="29532" x="4768850" y="3435350"/>
          <p14:tracePt t="29542" x="4768850" y="3381375"/>
          <p14:tracePt t="29549" x="4756150" y="3325813"/>
          <p14:tracePt t="29558" x="4756150" y="3270250"/>
          <p14:tracePt t="29565" x="4756150" y="3243263"/>
          <p14:tracePt t="29575" x="4756150" y="3201988"/>
          <p14:tracePt t="29582" x="4756150" y="3160713"/>
          <p14:tracePt t="29591" x="4756150" y="3133725"/>
          <p14:tracePt t="29597" x="4741863" y="3106738"/>
          <p14:tracePt t="29608" x="4741863" y="3078163"/>
          <p14:tracePt t="29614" x="4741863" y="3065463"/>
          <p14:tracePt t="29625" x="4741863" y="3051175"/>
          <p14:tracePt t="29630" x="4741863" y="3036888"/>
          <p14:tracePt t="29641" x="4741863" y="3024188"/>
          <p14:tracePt t="29654" x="4741863" y="3009900"/>
          <p14:tracePt t="29719" x="4727575" y="3009900"/>
          <p14:tracePt t="29808" x="4727575" y="3024188"/>
          <p14:tracePt t="29840" x="4727575" y="3036888"/>
          <p14:tracePt t="29856" x="4727575" y="3051175"/>
          <p14:tracePt t="29864" x="4727575" y="3065463"/>
          <p14:tracePt t="29871" x="4727575" y="3078163"/>
          <p14:tracePt t="29880" x="4727575" y="3092450"/>
          <p14:tracePt t="29888" x="4727575" y="3106738"/>
          <p14:tracePt t="29896" x="4727575" y="3133725"/>
          <p14:tracePt t="29904" x="4727575" y="3175000"/>
          <p14:tracePt t="29913" x="4727575" y="3201988"/>
          <p14:tracePt t="29920" x="4727575" y="3243263"/>
          <p14:tracePt t="29929" x="4727575" y="3298825"/>
          <p14:tracePt t="29936" x="4727575" y="3340100"/>
          <p14:tracePt t="29944" x="4727575" y="3394075"/>
          <p14:tracePt t="29952" x="4727575" y="3422650"/>
          <p14:tracePt t="29960" x="4727575" y="3463925"/>
          <p14:tracePt t="29969" x="4727575" y="3505200"/>
          <p14:tracePt t="29980" x="4727575" y="3532188"/>
          <p14:tracePt t="29985" x="4727575" y="3573463"/>
          <p14:tracePt t="29992" x="4727575" y="3600450"/>
          <p14:tracePt t="30001" x="4727575" y="3629025"/>
          <p14:tracePt t="30009" x="4727575" y="3656013"/>
          <p14:tracePt t="30017" x="4727575" y="3670300"/>
          <p14:tracePt t="30025" x="4727575" y="3697288"/>
          <p14:tracePt t="30033" x="4727575" y="3724275"/>
          <p14:tracePt t="30041" x="4727575" y="3738563"/>
          <p14:tracePt t="30049" x="4727575" y="3765550"/>
          <p14:tracePt t="30057" x="4727575" y="3792538"/>
          <p14:tracePt t="30065" x="4727575" y="3806825"/>
          <p14:tracePt t="30074" x="4727575" y="3833813"/>
          <p14:tracePt t="30081" x="4727575" y="3862388"/>
          <p14:tracePt t="30089" x="4727575" y="3889375"/>
          <p14:tracePt t="30097" x="4727575" y="3916363"/>
          <p14:tracePt t="30106" x="4727575" y="3944938"/>
          <p14:tracePt t="30114" x="4727575" y="3971925"/>
          <p14:tracePt t="30122" x="4727575" y="3986213"/>
          <p14:tracePt t="30131" x="4727575" y="4013200"/>
          <p14:tracePt t="30138" x="4727575" y="4027488"/>
          <p14:tracePt t="30147" x="4727575" y="4054475"/>
          <p14:tracePt t="30164" x="4727575" y="4081463"/>
          <p14:tracePt t="30171" x="4727575" y="4095750"/>
          <p14:tracePt t="30179" x="4727575" y="4110038"/>
          <p14:tracePt t="30186" x="4727575" y="4122738"/>
          <p14:tracePt t="30194" x="4727575" y="4137025"/>
          <p14:tracePt t="30203" x="4741863" y="4151313"/>
          <p14:tracePt t="30211" x="4741863" y="4164013"/>
          <p14:tracePt t="30219" x="4741863" y="4178300"/>
          <p14:tracePt t="30226" x="4741863" y="4191000"/>
          <p14:tracePt t="30235" x="4741863" y="4205288"/>
          <p14:tracePt t="30251" x="4741863" y="4219575"/>
          <p14:tracePt t="30267" x="4741863" y="4232275"/>
          <p14:tracePt t="30292" x="4741863" y="4246563"/>
          <p14:tracePt t="40439" x="4700588" y="4191000"/>
          <p14:tracePt t="40452" x="4646613" y="4137025"/>
          <p14:tracePt t="40461" x="4564063" y="4054475"/>
          <p14:tracePt t="40474" x="4481513" y="3930650"/>
          <p14:tracePt t="40474" x="4384675" y="3821113"/>
          <p14:tracePt t="40490" x="4275138" y="3683000"/>
          <p14:tracePt t="40491" x="4164013" y="3517900"/>
          <p14:tracePt t="40505" x="4041775" y="3340100"/>
          <p14:tracePt t="40506" x="3944938" y="3160713"/>
          <p14:tracePt t="40521" x="3835400" y="2995613"/>
          <p14:tracePt t="40521" x="3724275" y="2789238"/>
          <p14:tracePt t="40534" x="3629025" y="2597150"/>
          <p14:tracePt t="40541" x="3532188" y="2405063"/>
          <p14:tracePt t="40551" x="3449638" y="2212975"/>
          <p14:tracePt t="40558" x="3354388" y="2033588"/>
          <p14:tracePt t="40569" x="3257550" y="1855788"/>
          <p14:tracePt t="40570" x="3160713" y="1704975"/>
          <p14:tracePt t="40586" x="3065463" y="1566863"/>
          <p14:tracePt t="40586" x="3009900" y="1511300"/>
          <p14:tracePt t="40598" x="2927350" y="1401763"/>
          <p14:tracePt t="40605" x="2844800" y="1319213"/>
          <p14:tracePt t="40613" x="2762250" y="1250950"/>
          <p14:tracePt t="40620" x="2693988" y="1209675"/>
          <p14:tracePt t="40629" x="2638425" y="1154113"/>
          <p14:tracePt t="40636" x="2611438" y="1141413"/>
          <p14:tracePt t="40646" x="2570163" y="1112838"/>
          <p14:tracePt t="40655" x="2543175" y="1085850"/>
          <p14:tracePt t="40662" x="2514600" y="1071563"/>
          <p14:tracePt t="40671" x="2487613" y="1058863"/>
          <p14:tracePt t="40677" x="2474913" y="1044575"/>
          <p14:tracePt t="40686" x="2460625" y="1044575"/>
          <p14:tracePt t="40692" x="2446338" y="1030288"/>
          <p14:tracePt t="40706" x="2433638" y="1030288"/>
          <p14:tracePt t="40778" x="2433638" y="1044575"/>
          <p14:tracePt t="40805" x="2433638" y="1058863"/>
          <p14:tracePt t="40811" x="2433638" y="1071563"/>
          <p14:tracePt t="40827" x="2433638" y="1085850"/>
          <p14:tracePt t="40834" x="2433638" y="1100138"/>
          <p14:tracePt t="40842" x="2433638" y="1112838"/>
          <p14:tracePt t="40858" x="2433638" y="1127125"/>
          <p14:tracePt t="40875" x="2446338" y="1141413"/>
          <p14:tracePt t="40883" x="2446338" y="1154113"/>
          <p14:tracePt t="40891" x="2446338" y="1182688"/>
          <p14:tracePt t="40899" x="2460625" y="1195388"/>
          <p14:tracePt t="40907" x="2460625" y="1223963"/>
          <p14:tracePt t="40915" x="2474913" y="1250950"/>
          <p14:tracePt t="40923" x="2487613" y="1292225"/>
          <p14:tracePt t="40931" x="2501900" y="1333500"/>
          <p14:tracePt t="40940" x="2514600" y="1387475"/>
          <p14:tracePt t="40948" x="2528888" y="1428750"/>
          <p14:tracePt t="40957" x="2543175" y="1498600"/>
          <p14:tracePt t="40964" x="2555875" y="1566863"/>
          <p14:tracePt t="40973" x="2570163" y="1622425"/>
          <p14:tracePt t="40980" x="2584450" y="1690688"/>
          <p14:tracePt t="40989" x="2584450" y="1758950"/>
          <p14:tracePt t="40996" x="2597150" y="1814513"/>
          <p14:tracePt t="41006" x="2597150" y="1841500"/>
          <p14:tracePt t="41012" x="2611438" y="1882775"/>
          <p14:tracePt t="41020" x="2611438" y="1924050"/>
          <p14:tracePt t="41028" x="2625725" y="1951038"/>
          <p14:tracePt t="41036" x="2625725" y="1979613"/>
          <p14:tracePt t="41044" x="2625725" y="1992313"/>
          <p14:tracePt t="41052" x="2638425" y="2006600"/>
          <p14:tracePt t="41060" x="2638425" y="2020888"/>
          <p14:tracePt t="41068" x="2638425" y="2033588"/>
          <p14:tracePt t="41076" x="2638425" y="2047875"/>
          <p14:tracePt t="41093" x="2638425" y="2062163"/>
          <p14:tracePt t="41109" x="2638425" y="2074863"/>
          <p14:tracePt t="41116" x="2638425" y="2103438"/>
          <p14:tracePt t="41125" x="2638425" y="2130425"/>
          <p14:tracePt t="41133" x="2638425" y="2157413"/>
          <p14:tracePt t="41141" x="2638425" y="2198688"/>
          <p14:tracePt t="41149" x="2638425" y="2239963"/>
          <p14:tracePt t="41157" x="2638425" y="2281238"/>
          <p14:tracePt t="41165" x="2638425" y="2308225"/>
          <p14:tracePt t="41173" x="2625725" y="2349500"/>
          <p14:tracePt t="41181" x="2625725" y="2390775"/>
          <p14:tracePt t="41189" x="2611438" y="2432050"/>
          <p14:tracePt t="41198" x="2597150" y="2446338"/>
          <p14:tracePt t="41206" x="2597150" y="2473325"/>
          <p14:tracePt t="41213" x="2597150" y="2501900"/>
          <p14:tracePt t="41223" x="2584450" y="2514600"/>
          <p14:tracePt t="41246" x="2584450" y="2528888"/>
          <p14:tracePt t="41254" x="2570163" y="2528888"/>
          <p14:tracePt t="41262" x="2570163" y="2543175"/>
          <p14:tracePt t="41278" x="2555875" y="2555875"/>
          <p14:tracePt t="41286" x="2528888" y="2570163"/>
          <p14:tracePt t="41294" x="2501900" y="2584450"/>
          <p14:tracePt t="41306" x="2487613" y="2597150"/>
          <p14:tracePt t="41312" x="2460625" y="2611438"/>
          <p14:tracePt t="41319" x="2433638" y="2625725"/>
          <p14:tracePt t="41326" x="2405063" y="2638425"/>
          <p14:tracePt t="41334" x="2378075" y="2652713"/>
          <p14:tracePt t="41342" x="2336800" y="2679700"/>
          <p14:tracePt t="41351" x="2309813" y="2693988"/>
          <p14:tracePt t="41359" x="2295525" y="2706688"/>
          <p14:tracePt t="41367" x="2268538" y="2720975"/>
          <p14:tracePt t="41375" x="2239963" y="2720975"/>
          <p14:tracePt t="41383" x="2227263" y="2735263"/>
          <p14:tracePt t="41391" x="2212975" y="2747963"/>
          <p14:tracePt t="41399" x="2198688" y="2747963"/>
          <p14:tracePt t="41407" x="2171700" y="2762250"/>
          <p14:tracePt t="41415" x="2144713" y="2776538"/>
          <p14:tracePt t="41423" x="2130425" y="2789238"/>
          <p14:tracePt t="41431" x="2116138" y="2803525"/>
          <p14:tracePt t="41440" x="2089150" y="2830513"/>
          <p14:tracePt t="41448" x="2074863" y="2844800"/>
          <p14:tracePt t="41456" x="2062163" y="2859088"/>
          <p14:tracePt t="41463" x="2047875" y="2871788"/>
          <p14:tracePt t="41473" x="2033588" y="2871788"/>
          <p14:tracePt t="41480" x="2020888" y="2886075"/>
          <p14:tracePt t="41489" x="2006600" y="2900363"/>
          <p14:tracePt t="41496" x="1992313" y="2900363"/>
          <p14:tracePt t="41505" x="1979613" y="2900363"/>
          <p14:tracePt t="41512" x="1965325" y="2913063"/>
          <p14:tracePt t="41522" x="1951038" y="2913063"/>
          <p14:tracePt t="41528" x="1938338" y="2913063"/>
          <p14:tracePt t="41539" x="1911350" y="2927350"/>
          <p14:tracePt t="41545" x="1897063" y="2927350"/>
          <p14:tracePt t="41556" x="1870075" y="2941638"/>
          <p14:tracePt t="41562" x="1855788" y="2941638"/>
          <p14:tracePt t="41573" x="1828800" y="2941638"/>
          <p14:tracePt t="41577" x="1800225" y="2954338"/>
          <p14:tracePt t="41589" x="1787525" y="2954338"/>
          <p14:tracePt t="41594" x="1773238" y="2954338"/>
          <p14:tracePt t="41606" x="1746250" y="2968625"/>
          <p14:tracePt t="41613" x="1731963" y="2968625"/>
          <p14:tracePt t="41623" x="1717675" y="2968625"/>
          <p14:tracePt t="41628" x="1704975" y="2968625"/>
          <p14:tracePt t="41639" x="1676400" y="2968625"/>
          <p14:tracePt t="41644" x="1663700" y="2968625"/>
          <p14:tracePt t="41656" x="1649413" y="2968625"/>
          <p14:tracePt t="41665" x="1635125" y="2968625"/>
          <p14:tracePt t="41673" x="1622425" y="2968625"/>
          <p14:tracePt t="41690" x="1608138" y="2968625"/>
          <p14:tracePt t="41730" x="1593850" y="2968625"/>
          <p14:tracePt t="41818" x="1608138" y="2968625"/>
          <p14:tracePt t="41851" x="1622425" y="2968625"/>
          <p14:tracePt t="41860" x="1635125" y="2968625"/>
          <p14:tracePt t="41867" x="1649413" y="2968625"/>
          <p14:tracePt t="41875" x="1663700" y="2968625"/>
          <p14:tracePt t="41883" x="1690688" y="2968625"/>
          <p14:tracePt t="41891" x="1717675" y="2968625"/>
          <p14:tracePt t="41899" x="1746250" y="2968625"/>
          <p14:tracePt t="41910" x="1773238" y="2968625"/>
          <p14:tracePt t="41915" x="1800225" y="2968625"/>
          <p14:tracePt t="41923" x="1855788" y="2968625"/>
          <p14:tracePt t="41931" x="1870075" y="2968625"/>
          <p14:tracePt t="41940" x="1938338" y="2968625"/>
          <p14:tracePt t="41948" x="1951038" y="2968625"/>
          <p14:tracePt t="41956" x="1992313" y="2968625"/>
          <p14:tracePt t="41964" x="2047875" y="2968625"/>
          <p14:tracePt t="41972" x="2074863" y="2968625"/>
          <p14:tracePt t="41980" x="2116138" y="2968625"/>
          <p14:tracePt t="41988" x="2144713" y="2968625"/>
          <p14:tracePt t="41997" x="2171700" y="2968625"/>
          <p14:tracePt t="42004" x="2212975" y="2968625"/>
          <p14:tracePt t="42013" x="2239963" y="2968625"/>
          <p14:tracePt t="42020" x="2281238" y="2968625"/>
          <p14:tracePt t="42028" x="2309813" y="2968625"/>
          <p14:tracePt t="42037" x="2336800" y="2968625"/>
          <p14:tracePt t="42044" x="2363788" y="2968625"/>
          <p14:tracePt t="42052" x="2378075" y="2968625"/>
          <p14:tracePt t="42061" x="2392363" y="2968625"/>
          <p14:tracePt t="42069" x="2419350" y="2968625"/>
          <p14:tracePt t="42078" x="2433638" y="2968625"/>
          <p14:tracePt t="42085" x="2446338" y="2968625"/>
          <p14:tracePt t="42102" x="2460625" y="2968625"/>
          <p14:tracePt t="42118" x="2474913" y="2968625"/>
          <p14:tracePt t="42134" x="2487613" y="2968625"/>
          <p14:tracePt t="42150" x="2487613" y="2954338"/>
          <p14:tracePt t="42166" x="2501900" y="2954338"/>
          <p14:tracePt t="42271" x="2487613" y="2954338"/>
          <p14:tracePt t="42279" x="2474913" y="2954338"/>
          <p14:tracePt t="42287" x="2460625" y="2954338"/>
          <p14:tracePt t="42295" x="2446338" y="2941638"/>
          <p14:tracePt t="42303" x="2433638" y="2941638"/>
          <p14:tracePt t="42311" x="2419350" y="2941638"/>
          <p14:tracePt t="42319" x="2392363" y="2941638"/>
          <p14:tracePt t="42330" x="2378075" y="2941638"/>
          <p14:tracePt t="42335" x="2336800" y="2927350"/>
          <p14:tracePt t="42347" x="2309813" y="2927350"/>
          <p14:tracePt t="42353" x="2281238" y="2927350"/>
          <p14:tracePt t="42363" x="2268538" y="2927350"/>
          <p14:tracePt t="42368" x="2227263" y="2913063"/>
          <p14:tracePt t="42380" x="2198688" y="2913063"/>
          <p14:tracePt t="42386" x="2171700" y="2900363"/>
          <p14:tracePt t="42397" x="2144713" y="2900363"/>
          <p14:tracePt t="42401" x="2116138" y="2900363"/>
          <p14:tracePt t="42414" x="2103438" y="2900363"/>
          <p14:tracePt t="42419" x="2089150" y="2886075"/>
          <p14:tracePt t="42431" x="2062163" y="2886075"/>
          <p14:tracePt t="42435" x="2047875" y="2886075"/>
          <p14:tracePt t="42448" x="2033588" y="2886075"/>
          <p14:tracePt t="42456" x="2020888" y="2886075"/>
          <p14:tracePt t="42473" x="2006600" y="2886075"/>
          <p14:tracePt t="45071" x="2020888" y="2886075"/>
          <p14:tracePt t="45078" x="2033588" y="2886075"/>
          <p14:tracePt t="45086" x="2047875" y="2886075"/>
          <p14:tracePt t="45094" x="2062163" y="2886075"/>
          <p14:tracePt t="45102" x="2089150" y="2886075"/>
          <p14:tracePt t="45110" x="2103438" y="2886075"/>
          <p14:tracePt t="45119" x="2116138" y="2871788"/>
          <p14:tracePt t="45128" x="2144713" y="2871788"/>
          <p14:tracePt t="45136" x="2157413" y="2871788"/>
          <p14:tracePt t="45143" x="2171700" y="2871788"/>
          <p14:tracePt t="45153" x="2185988" y="2871788"/>
          <p14:tracePt t="45159" x="2198688" y="2871788"/>
          <p14:tracePt t="45170" x="2212975" y="2871788"/>
          <p14:tracePt t="45174" x="2239963" y="2871788"/>
          <p14:tracePt t="45186" x="2254250" y="2871788"/>
          <p14:tracePt t="45191" x="2268538" y="2871788"/>
          <p14:tracePt t="45204" x="2295525" y="2859088"/>
          <p14:tracePt t="45212" x="2322513" y="2859088"/>
          <p14:tracePt t="45220" x="2351088" y="2859088"/>
          <p14:tracePt t="45224" x="2363788" y="2859088"/>
          <p14:tracePt t="45237" x="2405063" y="2844800"/>
          <p14:tracePt t="45244" x="2433638" y="2844800"/>
          <p14:tracePt t="45253" x="2460625" y="2844800"/>
          <p14:tracePt t="45258" x="2487613" y="2844800"/>
          <p14:tracePt t="45271" x="2528888" y="2830513"/>
          <p14:tracePt t="45277" x="2555875" y="2830513"/>
          <p14:tracePt t="45288" x="2584450" y="2817813"/>
          <p14:tracePt t="45288" x="2611438" y="2817813"/>
          <p14:tracePt t="45296" x="2638425" y="2817813"/>
          <p14:tracePt t="45304" x="2652713" y="2817813"/>
          <p14:tracePt t="45312" x="2679700" y="2803525"/>
          <p14:tracePt t="45321" x="2693988" y="2803525"/>
          <p14:tracePt t="45328" x="2708275" y="2803525"/>
          <p14:tracePt t="45337" x="2720975" y="2803525"/>
          <p14:tracePt t="45354" x="2735263" y="2803525"/>
          <p14:tracePt t="45377" x="2749550" y="2803525"/>
          <p14:tracePt t="47918" x="2762250" y="2803525"/>
          <p14:tracePt t="47925" x="2790825" y="2803525"/>
          <p14:tracePt t="47935" x="2817813" y="2789238"/>
          <p14:tracePt t="47942" x="2859088" y="2789238"/>
          <p14:tracePt t="47951" x="2900363" y="2776538"/>
          <p14:tracePt t="47958" x="2941638" y="2762250"/>
          <p14:tracePt t="47967" x="2997200" y="2762250"/>
          <p14:tracePt t="47975" x="3051175" y="2735263"/>
          <p14:tracePt t="47991" x="3106738" y="2720975"/>
          <p14:tracePt t="47992" x="3160713" y="2706688"/>
          <p14:tracePt t="48008" x="3216275" y="2693988"/>
          <p14:tracePt t="48009" x="3271838" y="2679700"/>
          <p14:tracePt t="48019" x="3313113" y="2667000"/>
          <p14:tracePt t="48027" x="3340100" y="2667000"/>
          <p14:tracePt t="48032" x="3395663" y="2652713"/>
          <p14:tracePt t="48041" x="3422650" y="2638425"/>
          <p14:tracePt t="48050" x="3463925" y="2638425"/>
          <p14:tracePt t="48055" x="3505200" y="2625725"/>
          <p14:tracePt t="48062" x="3532188" y="2625725"/>
          <p14:tracePt t="48071" x="3573463" y="2611438"/>
          <p14:tracePt t="48078" x="3602038" y="2611438"/>
          <p14:tracePt t="48088" x="3629025" y="2611438"/>
          <p14:tracePt t="48095" x="3670300" y="2597150"/>
          <p14:tracePt t="48105" x="3711575" y="2597150"/>
          <p14:tracePt t="48111" x="3738563" y="2597150"/>
          <p14:tracePt t="48121" x="3765550" y="2584450"/>
          <p14:tracePt t="48128" x="3794125" y="2584450"/>
          <p14:tracePt t="48138" x="3835400" y="2570163"/>
          <p14:tracePt t="48144" x="3862388" y="2570163"/>
          <p14:tracePt t="48155" x="3903663" y="2555875"/>
          <p14:tracePt t="48161" x="3930650" y="2555875"/>
          <p14:tracePt t="48171" x="3959225" y="2555875"/>
          <p14:tracePt t="48175" x="3971925" y="2555875"/>
          <p14:tracePt t="48189" x="4000500" y="2543175"/>
          <p14:tracePt t="48196" x="4013200" y="2543175"/>
          <p14:tracePt t="48205" x="4041775" y="2543175"/>
          <p14:tracePt t="48209" x="4054475" y="2543175"/>
          <p14:tracePt t="48221" x="4068763" y="2543175"/>
          <p14:tracePt t="48228" x="4083050" y="2543175"/>
          <p14:tracePt t="48238" x="4110038" y="2543175"/>
          <p14:tracePt t="48243" x="4124325" y="2543175"/>
          <p14:tracePt t="48255" x="4151313" y="2543175"/>
          <p14:tracePt t="48260" x="4164013" y="2543175"/>
          <p14:tracePt t="48272" x="4178300" y="2543175"/>
          <p14:tracePt t="48276" x="4205288" y="2543175"/>
          <p14:tracePt t="48289" x="4219575" y="2543175"/>
          <p14:tracePt t="48290" x="4233863" y="2543175"/>
          <p14:tracePt t="48297" x="4260850" y="2543175"/>
          <p14:tracePt t="48306" x="4287838" y="2555875"/>
          <p14:tracePt t="48313" x="4302125" y="2555875"/>
          <p14:tracePt t="48322" x="4329113" y="2555875"/>
          <p14:tracePt t="48329" x="4357688" y="2570163"/>
          <p14:tracePt t="48339" x="4384675" y="2570163"/>
          <p14:tracePt t="48345" x="4398963" y="2584450"/>
          <p14:tracePt t="48354" x="4425950" y="2584450"/>
          <p14:tracePt t="48361" x="4452938" y="2584450"/>
          <p14:tracePt t="48371" x="4467225" y="2597150"/>
          <p14:tracePt t="48378" x="4508500" y="2611438"/>
          <p14:tracePt t="48387" x="4535488" y="2611438"/>
          <p14:tracePt t="48393" x="4564063" y="2625725"/>
          <p14:tracePt t="48404" x="4605338" y="2625725"/>
          <p14:tracePt t="48409" x="4659313" y="2638425"/>
          <p14:tracePt t="48421" x="4700588" y="2652713"/>
          <p14:tracePt t="48427" x="4768850" y="2667000"/>
          <p14:tracePt t="48438" x="4824413" y="2679700"/>
          <p14:tracePt t="48444" x="4892675" y="2693988"/>
          <p14:tracePt t="48455" x="4962525" y="2706688"/>
          <p14:tracePt t="48461" x="5030788" y="2720975"/>
          <p14:tracePt t="48471" x="5113338" y="2747963"/>
          <p14:tracePt t="48477" x="5181600" y="2762250"/>
          <p14:tracePt t="48487" x="5251450" y="2776538"/>
          <p14:tracePt t="48494" x="5319713" y="2776538"/>
          <p14:tracePt t="48504" x="5373688" y="2776538"/>
          <p14:tracePt t="48510" x="5414963" y="2789238"/>
          <p14:tracePt t="48521" x="5443538" y="2789238"/>
          <p14:tracePt t="48526" x="5484813" y="2803525"/>
          <p14:tracePt t="48538" x="5526088" y="2803525"/>
          <p14:tracePt t="48542" x="5567363" y="2817813"/>
          <p14:tracePt t="48555" x="5608638" y="2817813"/>
          <p14:tracePt t="48559" x="5635625" y="2817813"/>
          <p14:tracePt t="48572" x="5662613" y="2830513"/>
          <p14:tracePt t="48573" x="5691188" y="2844800"/>
          <p14:tracePt t="48853" x="5703888" y="2844800"/>
          <p14:tracePt t="48862" x="5759450" y="2844800"/>
          <p14:tracePt t="48869" x="5842000" y="2844800"/>
          <p14:tracePt t="48880" x="5924550" y="2844800"/>
          <p14:tracePt t="48885" x="6019800" y="2844800"/>
          <p14:tracePt t="48893" x="6116638" y="2844800"/>
          <p14:tracePt t="48902" x="6337300" y="2844800"/>
          <p14:tracePt t="48909" x="6556375" y="2844800"/>
          <p14:tracePt t="48918" x="6804025" y="2844800"/>
          <p14:tracePt t="48925" x="7064375" y="2844800"/>
          <p14:tracePt t="48934" x="7326313" y="2844800"/>
          <p14:tracePt t="48942" x="7559675" y="2844800"/>
          <p14:tracePt t="48949" x="7793038" y="2844800"/>
          <p14:tracePt t="48957" x="8013700" y="2844800"/>
          <p14:tracePt t="48966" x="8096250" y="2844800"/>
          <p14:tracePt t="48974" x="8274050" y="2859088"/>
          <p14:tracePt t="48982" x="8397875" y="2871788"/>
          <p14:tracePt t="48990" x="8521700" y="2871788"/>
          <p14:tracePt t="48999" x="8562975" y="2871788"/>
          <p14:tracePt t="49006" x="8631238" y="2871788"/>
          <p14:tracePt t="49016" x="8701088" y="2871788"/>
          <p14:tracePt t="49023" x="8742363" y="2871788"/>
          <p14:tracePt t="49032" x="8783638" y="2871788"/>
          <p14:tracePt t="49039" x="8810625" y="2871788"/>
          <p14:tracePt t="49049" x="8837613" y="2871788"/>
          <p14:tracePt t="49055" x="8866188" y="2871788"/>
          <p14:tracePt t="49065" x="8893175" y="2871788"/>
          <p14:tracePt t="49071" x="8907463" y="2871788"/>
          <p14:tracePt t="49082" x="8934450" y="2859088"/>
          <p14:tracePt t="49088" x="8961438" y="2859088"/>
          <p14:tracePt t="49098" x="8975725" y="2844800"/>
          <p14:tracePt t="49105" x="9002713" y="2830513"/>
          <p14:tracePt t="49115" x="9017000" y="2830513"/>
          <p14:tracePt t="49120" x="9031288" y="2817813"/>
          <p14:tracePt t="49131" x="9043988" y="2817813"/>
          <p14:tracePt t="49136" x="9043988" y="2803525"/>
          <p14:tracePt t="49152" x="9058275" y="2803525"/>
          <p14:tracePt t="49153" x="9058275" y="2789238"/>
          <p14:tracePt t="49160" x="9072563" y="2789238"/>
          <p14:tracePt t="49168" x="9085263" y="2789238"/>
          <p14:tracePt t="49176" x="9099550" y="2789238"/>
          <p14:tracePt t="49184" x="9113838" y="2776538"/>
          <p14:tracePt t="49192" x="9140825" y="2776538"/>
          <p14:tracePt t="49200" x="9153525" y="2776538"/>
          <p14:tracePt t="49208" x="9182100" y="2776538"/>
          <p14:tracePt t="49216" x="9223375" y="2776538"/>
          <p14:tracePt t="49224" x="9236075" y="2776538"/>
          <p14:tracePt t="49232" x="9264650" y="2762250"/>
          <p14:tracePt t="49240" x="9291638" y="2762250"/>
          <p14:tracePt t="49249" x="9318625" y="2762250"/>
          <p14:tracePt t="49256" x="9332913" y="2762250"/>
          <p14:tracePt t="49266" x="9347200" y="2762250"/>
          <p14:tracePt t="49282" x="9359900" y="2762250"/>
          <p14:tracePt t="49298" x="9374188" y="2762250"/>
          <p14:tracePt t="65408" x="9374188" y="2776538"/>
          <p14:tracePt t="65419" x="9374188" y="2817813"/>
          <p14:tracePt t="65427" x="9401175" y="2886075"/>
          <p14:tracePt t="65440" x="9442450" y="2982913"/>
          <p14:tracePt t="65441" x="9471025" y="3078163"/>
          <p14:tracePt t="65459" x="9498013" y="3201988"/>
          <p14:tracePt t="65460" x="9512300" y="3257550"/>
          <p14:tracePt t="65475" x="9553575" y="3367088"/>
          <p14:tracePt t="65476" x="9580563" y="3476625"/>
          <p14:tracePt t="65490" x="9607550" y="3559175"/>
          <p14:tracePt t="65492" x="9636125" y="3641725"/>
          <p14:tracePt t="65509" x="9690100" y="3779838"/>
          <p14:tracePt t="65521" x="9704388" y="3848100"/>
          <p14:tracePt t="65522" x="9717088" y="3875088"/>
          <p14:tracePt t="65531" x="9731375" y="3916363"/>
          <p14:tracePt t="65538" x="9758363" y="3986213"/>
          <p14:tracePt t="65547" x="9758363" y="3998913"/>
          <p14:tracePt t="65555" x="9772650" y="4040188"/>
          <p14:tracePt t="65564" x="9786938" y="4095750"/>
          <p14:tracePt t="65575" x="9799638" y="4110038"/>
          <p14:tracePt t="65584" x="9813925" y="4137025"/>
          <p14:tracePt t="65592" x="9828213" y="4164013"/>
          <p14:tracePt t="65601" x="9828213" y="4191000"/>
          <p14:tracePt t="65602" x="9840913" y="4205288"/>
          <p14:tracePt t="65610" x="9840913" y="4219575"/>
          <p14:tracePt t="65617" x="9855200" y="4232275"/>
          <p14:tracePt t="65627" x="9855200" y="4246563"/>
          <p14:tracePt t="65633" x="9855200" y="4260850"/>
          <p14:tracePt t="65642" x="9869488" y="4260850"/>
          <p14:tracePt t="65674" x="9869488" y="4273550"/>
          <p14:tracePt t="66021" x="9869488" y="4260850"/>
          <p14:tracePt t="66174" x="9869488" y="4246563"/>
          <p14:tracePt t="66238" x="9869488" y="4232275"/>
          <p14:tracePt t="66312" x="9869488" y="4219575"/>
          <p14:tracePt t="66424" x="9869488" y="4205288"/>
          <p14:tracePt t="70209" x="9855200" y="4205288"/>
          <p14:tracePt t="70217" x="9813925" y="4205288"/>
          <p14:tracePt t="70224" x="9772650" y="4205288"/>
          <p14:tracePt t="70232" x="9717088" y="4205288"/>
          <p14:tracePt t="70240" x="9648825" y="4205288"/>
          <p14:tracePt t="70248" x="9580563" y="4205288"/>
          <p14:tracePt t="70256" x="9498013" y="4205288"/>
          <p14:tracePt t="70264" x="9429750" y="4191000"/>
          <p14:tracePt t="70276" x="9359900" y="4178300"/>
          <p14:tracePt t="70290" x="9209088" y="4151313"/>
          <p14:tracePt t="70290" x="9072563" y="4122738"/>
          <p14:tracePt t="70313" x="8907463" y="4110038"/>
          <p14:tracePt t="70314" x="8577263" y="4054475"/>
          <p14:tracePt t="70324" x="8397875" y="4040188"/>
          <p14:tracePt t="70332" x="8205788" y="4013200"/>
          <p14:tracePt t="70341" x="8027988" y="3998913"/>
          <p14:tracePt t="70350" x="7848600" y="3986213"/>
          <p14:tracePt t="70358" x="7656513" y="3971925"/>
          <p14:tracePt t="70368" x="7464425" y="3957638"/>
          <p14:tracePt t="70376" x="7285038" y="3944938"/>
          <p14:tracePt t="70384" x="7188200" y="3930650"/>
          <p14:tracePt t="70393" x="7051675" y="3916363"/>
          <p14:tracePt t="70394" x="6900863" y="3889375"/>
          <p14:tracePt t="70408" x="6762750" y="3875088"/>
          <p14:tracePt t="70416" x="6638925" y="3862388"/>
          <p14:tracePt t="70418" x="6542088" y="3862388"/>
          <p14:tracePt t="70426" x="6446838" y="3848100"/>
          <p14:tracePt t="70436" x="6364288" y="3833813"/>
          <p14:tracePt t="70442" x="6281738" y="3833813"/>
          <p14:tracePt t="70450" x="6213475" y="3821113"/>
          <p14:tracePt t="70458" x="6157913" y="3821113"/>
          <p14:tracePt t="70466" x="6089650" y="3821113"/>
          <p14:tracePt t="70474" x="6034088" y="3821113"/>
          <p14:tracePt t="70482" x="5978525" y="3821113"/>
          <p14:tracePt t="70490" x="5910263" y="3821113"/>
          <p14:tracePt t="70498" x="5854700" y="3821113"/>
          <p14:tracePt t="70506" x="5800725" y="3821113"/>
          <p14:tracePt t="70515" x="5745163" y="3821113"/>
          <p14:tracePt t="70523" x="5676900" y="3821113"/>
          <p14:tracePt t="70531" x="5608638" y="3821113"/>
          <p14:tracePt t="70539" x="5526088" y="3821113"/>
          <p14:tracePt t="70547" x="5443538" y="3821113"/>
          <p14:tracePt t="70555" x="5360988" y="3821113"/>
          <p14:tracePt t="70563" x="5264150" y="3821113"/>
          <p14:tracePt t="70571" x="5195888" y="3821113"/>
          <p14:tracePt t="70579" x="5113338" y="3821113"/>
          <p14:tracePt t="70587" x="5045075" y="3821113"/>
          <p14:tracePt t="70596" x="4962525" y="3792538"/>
          <p14:tracePt t="70604" x="4892675" y="3779838"/>
          <p14:tracePt t="70612" x="4838700" y="3765550"/>
          <p14:tracePt t="70620" x="4810125" y="3751263"/>
          <p14:tracePt t="70628" x="4768850" y="3751263"/>
          <p14:tracePt t="70637" x="4727575" y="3738563"/>
          <p14:tracePt t="70644" x="4687888" y="3724275"/>
          <p14:tracePt t="70653" x="4659313" y="3709988"/>
          <p14:tracePt t="70660" x="4632325" y="3709988"/>
          <p14:tracePt t="70669" x="4618038" y="3697288"/>
          <p14:tracePt t="70676" x="4591050" y="3697288"/>
          <p14:tracePt t="70686" x="4576763" y="3683000"/>
          <p14:tracePt t="70701" x="4564063" y="3683000"/>
          <p14:tracePt t="70846" x="4576763" y="3683000"/>
          <p14:tracePt t="70903" x="4591050" y="3683000"/>
          <p14:tracePt t="70919" x="4605338" y="3683000"/>
          <p14:tracePt t="70934" x="4618038" y="3683000"/>
          <p14:tracePt t="70944" x="4632325" y="3683000"/>
          <p14:tracePt t="70950" x="4646613" y="3683000"/>
          <p14:tracePt t="70967" x="4659313" y="3683000"/>
          <p14:tracePt t="70983" x="4673600" y="3683000"/>
          <p14:tracePt t="70999" x="4687888" y="3683000"/>
          <p14:tracePt t="71015" x="4700588" y="3683000"/>
          <p14:tracePt t="71039" x="4714875" y="3683000"/>
          <p14:tracePt t="71055" x="4727575" y="3683000"/>
          <p14:tracePt t="71072" x="4741863" y="3683000"/>
          <p14:tracePt t="71088" x="4756150" y="3683000"/>
          <p14:tracePt t="71104" x="4768850" y="3683000"/>
          <p14:tracePt t="71113" x="4783138" y="3683000"/>
          <p14:tracePt t="71129" x="4797425" y="3683000"/>
          <p14:tracePt t="71136" x="4810125" y="3683000"/>
          <p14:tracePt t="71153" x="4824413" y="3683000"/>
          <p14:tracePt t="71169" x="4838700" y="3683000"/>
          <p14:tracePt t="71185" x="4851400" y="3683000"/>
          <p14:tracePt t="71201" x="4865688" y="3683000"/>
          <p14:tracePt t="71225" x="4879975" y="3683000"/>
          <p14:tracePt t="71258" x="4892675" y="3683000"/>
          <p14:tracePt t="71330" x="4892675" y="3697288"/>
          <p14:tracePt t="71395" x="4906963" y="3697288"/>
          <p14:tracePt t="98252" x="4906963" y="3709988"/>
          <p14:tracePt t="98263" x="4906963" y="3738563"/>
          <p14:tracePt t="98268" x="4906963" y="3751263"/>
          <p14:tracePt t="98276" x="4921250" y="3779838"/>
          <p14:tracePt t="98286" x="4933950" y="3806825"/>
          <p14:tracePt t="98293" x="4933950" y="3833813"/>
          <p14:tracePt t="98301" x="4962525" y="3875088"/>
          <p14:tracePt t="98309" x="4962525" y="3889375"/>
          <p14:tracePt t="98318" x="4989513" y="3916363"/>
          <p14:tracePt t="98326" x="5003800" y="3944938"/>
          <p14:tracePt t="98339" x="5003800" y="3971925"/>
          <p14:tracePt t="98348" x="5030788" y="3998913"/>
          <p14:tracePt t="98357" x="5045075" y="4027488"/>
          <p14:tracePt t="98359" x="5057775" y="4040188"/>
          <p14:tracePt t="98373" x="5057775" y="4068763"/>
          <p14:tracePt t="98374" x="5086350" y="4081463"/>
          <p14:tracePt t="98381" x="5099050" y="4095750"/>
          <p14:tracePt t="98390" x="5099050" y="4110038"/>
          <p14:tracePt t="98397" x="5113338" y="4122738"/>
          <p14:tracePt t="98407" x="5127625" y="4137025"/>
          <p14:tracePt t="98422" x="5140325" y="4151313"/>
          <p14:tracePt t="98438" x="5154613" y="4164013"/>
          <p14:tracePt t="98454" x="5154613" y="4178300"/>
          <p14:tracePt t="98470" x="5168900" y="4178300"/>
          <p14:tracePt t="98479" x="5168900" y="4191000"/>
          <p14:tracePt t="98503" x="5181600" y="4191000"/>
          <p14:tracePt t="98510" x="5181600" y="4205288"/>
          <p14:tracePt t="98551" x="5181600" y="4219575"/>
          <p14:tracePt t="98575" x="5195888" y="4219575"/>
          <p14:tracePt t="98583" x="5195888" y="4232275"/>
          <p14:tracePt t="98607" x="5210175" y="4246563"/>
          <p14:tracePt t="98625" x="5210175" y="4260850"/>
          <p14:tracePt t="98641" x="5222875" y="4273550"/>
          <p14:tracePt t="98649" x="5222875" y="4287838"/>
          <p14:tracePt t="98664" x="5237163" y="4287838"/>
          <p14:tracePt t="98672" x="5237163" y="4302125"/>
          <p14:tracePt t="98696" x="5251450" y="4302125"/>
          <p14:tracePt t="98704" x="5251450" y="4314825"/>
          <p14:tracePt t="104712" x="5264150" y="4314825"/>
          <p14:tracePt t="104723" x="5278438" y="4314825"/>
          <p14:tracePt t="104729" x="5319713" y="4314825"/>
          <p14:tracePt t="104736" x="5360988" y="4329113"/>
          <p14:tracePt t="104749" x="5402263" y="4343400"/>
          <p14:tracePt t="104757" x="5443538" y="4343400"/>
          <p14:tracePt t="104762" x="5484813" y="4356100"/>
          <p14:tracePt t="104768" x="5567363" y="4370388"/>
          <p14:tracePt t="104781" x="5649913" y="4370388"/>
          <p14:tracePt t="104785" x="5745163" y="4384675"/>
          <p14:tracePt t="104796" x="5827713" y="4384675"/>
          <p14:tracePt t="104804" x="5910263" y="4384675"/>
          <p14:tracePt t="104813" x="5978525" y="4384675"/>
          <p14:tracePt t="104818" x="6061075" y="4384675"/>
          <p14:tracePt t="104830" x="6130925" y="4384675"/>
          <p14:tracePt t="104836" x="6172200" y="4384675"/>
          <p14:tracePt t="104846" x="6240463" y="4384675"/>
          <p14:tracePt t="104851" x="6254750" y="4384675"/>
          <p14:tracePt t="104864" x="6337300" y="4370388"/>
          <p14:tracePt t="104870" x="6364288" y="4370388"/>
          <p14:tracePt t="104881" x="6418263" y="4370388"/>
          <p14:tracePt t="104881" x="6459538" y="4370388"/>
          <p14:tracePt t="104888" x="6500813" y="4370388"/>
          <p14:tracePt t="104898" x="6529388" y="4370388"/>
          <p14:tracePt t="104905" x="6570663" y="4370388"/>
          <p14:tracePt t="104914" x="6611938" y="4370388"/>
          <p14:tracePt t="104921" x="6638925" y="4370388"/>
          <p14:tracePt t="104931" x="6680200" y="4370388"/>
          <p14:tracePt t="104937" x="6694488" y="4370388"/>
          <p14:tracePt t="104947" x="6721475" y="4370388"/>
          <p14:tracePt t="104953" x="6748463" y="4370388"/>
          <p14:tracePt t="104963" x="6777038" y="4370388"/>
          <p14:tracePt t="104969" x="6789738" y="4370388"/>
          <p14:tracePt t="104980" x="6818313" y="4370388"/>
          <p14:tracePt t="104986" x="6831013" y="4370388"/>
          <p14:tracePt t="104997" x="6859588" y="4370388"/>
          <p14:tracePt t="105001" x="6886575" y="4370388"/>
          <p14:tracePt t="105013" x="6913563" y="4356100"/>
          <p14:tracePt t="105020" x="6954838" y="4343400"/>
          <p14:tracePt t="105030" x="6969125" y="4343400"/>
          <p14:tracePt t="105034" x="7010400" y="4343400"/>
          <p14:tracePt t="105047" x="7051675" y="4329113"/>
          <p14:tracePt t="105055" x="7092950" y="4329113"/>
          <p14:tracePt t="105064" x="7105650" y="4329113"/>
          <p14:tracePt t="105068" x="7146925" y="4314825"/>
          <p14:tracePt t="105080" x="7175500" y="4314825"/>
          <p14:tracePt t="105085" x="7216775" y="4314825"/>
          <p14:tracePt t="105097" x="7258050" y="4314825"/>
          <p14:tracePt t="105102" x="7285038" y="4314825"/>
          <p14:tracePt t="105114" x="7326313" y="4314825"/>
          <p14:tracePt t="105119" x="7367588" y="4314825"/>
          <p14:tracePt t="105131" x="7394575" y="4314825"/>
          <p14:tracePt t="105136" x="7423150" y="4314825"/>
          <p14:tracePt t="105148" x="7450138" y="4314825"/>
          <p14:tracePt t="105148" x="7477125" y="4314825"/>
          <p14:tracePt t="105155" x="7504113" y="4314825"/>
          <p14:tracePt t="105165" x="7518400" y="4314825"/>
          <p14:tracePt t="105171" x="7545388" y="4314825"/>
          <p14:tracePt t="105181" x="7559675" y="4314825"/>
          <p14:tracePt t="105196" x="7573963" y="4314825"/>
          <p14:tracePt t="105211" x="7586663" y="4314825"/>
          <p14:tracePt t="105252" x="7600950" y="4314825"/>
          <p14:tracePt t="105486" x="7586663" y="4314825"/>
          <p14:tracePt t="116356" x="7586663" y="4343400"/>
          <p14:tracePt t="116366" x="7586663" y="4356100"/>
          <p14:tracePt t="116371" x="7586663" y="4384675"/>
          <p14:tracePt t="116380" x="7586663" y="4411663"/>
          <p14:tracePt t="116389" x="7573963" y="4452938"/>
          <p14:tracePt t="116400" x="7559675" y="4494213"/>
          <p14:tracePt t="116410" x="7559675" y="4535488"/>
          <p14:tracePt t="116415" x="7559675" y="4576763"/>
          <p14:tracePt t="116423" x="7545388" y="4632325"/>
          <p14:tracePt t="116433" x="7532688" y="4672013"/>
          <p14:tracePt t="116442" x="7532688" y="4700588"/>
          <p14:tracePt t="116451" x="7518400" y="4727575"/>
          <p14:tracePt t="116452" x="7518400" y="4768850"/>
          <p14:tracePt t="116461" x="7504113" y="4837113"/>
          <p14:tracePt t="116469" x="7504113" y="4865688"/>
          <p14:tracePt t="116477" x="7491413" y="4919663"/>
          <p14:tracePt t="116485" x="7477125" y="4975225"/>
          <p14:tracePt t="116493" x="7464425" y="5016500"/>
          <p14:tracePt t="116501" x="7464425" y="5030788"/>
          <p14:tracePt t="116509" x="7450138" y="5072063"/>
          <p14:tracePt t="116517" x="7435850" y="5113338"/>
          <p14:tracePt t="116525" x="7423150" y="5140325"/>
          <p14:tracePt t="116533" x="7423150" y="5153025"/>
          <p14:tracePt t="116541" x="7408863" y="5181600"/>
          <p14:tracePt t="116550" x="7408863" y="5208588"/>
          <p14:tracePt t="116557" x="7394575" y="5222875"/>
          <p14:tracePt t="116565" x="7394575" y="5235575"/>
          <p14:tracePt t="116590" x="7394575" y="5249863"/>
          <p14:tracePt t="116679" x="7381875" y="5249863"/>
          <p14:tracePt t="117130" x="7381875" y="5264150"/>
          <p14:tracePt t="117138" x="7381875" y="5291138"/>
          <p14:tracePt t="117147" x="7381875" y="5332413"/>
          <p14:tracePt t="117155" x="7381875" y="5359400"/>
          <p14:tracePt t="117163" x="7367588" y="5400675"/>
          <p14:tracePt t="117171" x="7367588" y="5429250"/>
          <p14:tracePt t="117179" x="7353300" y="5456238"/>
          <p14:tracePt t="117188" x="7353300" y="5511800"/>
          <p14:tracePt t="117196" x="7353300" y="5553075"/>
          <p14:tracePt t="117205" x="7340600" y="5634038"/>
          <p14:tracePt t="117213" x="7340600" y="5675313"/>
          <p14:tracePt t="117220" x="7340600" y="5716588"/>
          <p14:tracePt t="117228" x="7340600" y="5772150"/>
          <p14:tracePt t="117237" x="7340600" y="5813425"/>
          <p14:tracePt t="117244" x="7340600" y="5854700"/>
          <p14:tracePt t="117254" x="7340600" y="5881688"/>
          <p14:tracePt t="117260" x="7340600" y="5922963"/>
          <p14:tracePt t="117270" x="7340600" y="5964238"/>
          <p14:tracePt t="117276" x="7340600" y="5992813"/>
          <p14:tracePt t="117287" x="7340600" y="6019800"/>
          <p14:tracePt t="117292" x="7340600" y="6046788"/>
          <p14:tracePt t="117304" x="7340600" y="6061075"/>
          <p14:tracePt t="117309" x="7340600" y="6075363"/>
          <p14:tracePt t="117321" x="7340600" y="6088063"/>
          <p14:tracePt t="117333" x="7340600" y="6102350"/>
          <p14:tracePt t="117349" x="7340600" y="6116638"/>
          <p14:tracePt t="117381" x="7340600" y="6129338"/>
          <p14:tracePt t="117422" x="7340600" y="6143625"/>
          <p14:tracePt t="117454" x="7340600" y="6156325"/>
          <p14:tracePt t="117471" x="7340600" y="6170613"/>
          <p14:tracePt t="117478" x="7340600" y="6184900"/>
          <p14:tracePt t="117487" x="7340600" y="6197600"/>
          <p14:tracePt t="117510" x="7340600" y="6211888"/>
          <p14:tracePt t="117599" x="7340600" y="6197600"/>
          <p14:tracePt t="117615" x="7340600" y="6184900"/>
          <p14:tracePt t="117623" x="7340600" y="6156325"/>
          <p14:tracePt t="117631" x="7340600" y="6143625"/>
          <p14:tracePt t="117639" x="7340600" y="6129338"/>
          <p14:tracePt t="117647" x="7326313" y="6116638"/>
          <p14:tracePt t="117655" x="7326313" y="6102350"/>
          <p14:tracePt t="117663" x="7326313" y="6088063"/>
          <p14:tracePt t="117671" x="7326313" y="6061075"/>
          <p14:tracePt t="117679" x="7326313" y="6046788"/>
          <p14:tracePt t="117688" x="7326313" y="6034088"/>
          <p14:tracePt t="117695" x="7326313" y="6005513"/>
          <p14:tracePt t="117703" x="7326313" y="5978525"/>
          <p14:tracePt t="117711" x="7326313" y="5937250"/>
          <p14:tracePt t="117720" x="7326313" y="5881688"/>
          <p14:tracePt t="117728" x="7326313" y="5813425"/>
          <p14:tracePt t="117736" x="7326313" y="5745163"/>
          <p14:tracePt t="117744" x="7326313" y="5662613"/>
          <p14:tracePt t="117752" x="7326313" y="5565775"/>
          <p14:tracePt t="117760" x="7326313" y="5483225"/>
          <p14:tracePt t="117768" x="7340600" y="5400675"/>
          <p14:tracePt t="117776" x="7340600" y="5318125"/>
          <p14:tracePt t="117784" x="7353300" y="5291138"/>
          <p14:tracePt t="117792" x="7353300" y="5222875"/>
          <p14:tracePt t="117801" x="7367588" y="5181600"/>
          <p14:tracePt t="117810" x="7367588" y="5140325"/>
          <p14:tracePt t="117817" x="7367588" y="5099050"/>
          <p14:tracePt t="117825" x="7381875" y="5084763"/>
          <p14:tracePt t="117833" x="7381875" y="5057775"/>
          <p14:tracePt t="117841" x="7394575" y="5057775"/>
          <p14:tracePt t="117849" x="7394575" y="5043488"/>
          <p14:tracePt t="117913" x="7394575" y="5057775"/>
          <p14:tracePt t="117930" x="7394575" y="5072063"/>
          <p14:tracePt t="117938" x="7394575" y="5084763"/>
          <p14:tracePt t="117947" x="7394575" y="5099050"/>
          <p14:tracePt t="117954" x="7408863" y="5113338"/>
          <p14:tracePt t="117962" x="7408863" y="5140325"/>
          <p14:tracePt t="117970" x="7408863" y="5167313"/>
          <p14:tracePt t="117978" x="7408863" y="5194300"/>
          <p14:tracePt t="117986" x="7423150" y="5235575"/>
          <p14:tracePt t="117994" x="7423150" y="5291138"/>
          <p14:tracePt t="118002" x="7423150" y="5346700"/>
          <p14:tracePt t="118010" x="7423150" y="5400675"/>
          <p14:tracePt t="118018" x="7423150" y="5470525"/>
          <p14:tracePt t="118026" x="7423150" y="5497513"/>
          <p14:tracePt t="118034" x="7423150" y="5580063"/>
          <p14:tracePt t="118042" x="7423150" y="5607050"/>
          <p14:tracePt t="118050" x="7423150" y="5662613"/>
          <p14:tracePt t="118060" x="7423150" y="5689600"/>
          <p14:tracePt t="118067" x="7423150" y="5730875"/>
          <p14:tracePt t="118076" x="7423150" y="5772150"/>
          <p14:tracePt t="118083" x="7423150" y="5799138"/>
          <p14:tracePt t="118093" x="7423150" y="5813425"/>
          <p14:tracePt t="118099" x="7423150" y="5827713"/>
          <p14:tracePt t="118109" x="7423150" y="5840413"/>
          <p14:tracePt t="118115" x="7423150" y="5854700"/>
          <p14:tracePt t="118140" x="7423150" y="5868988"/>
          <p14:tracePt t="118228" x="7423150" y="5854700"/>
          <p14:tracePt t="118277" x="7423150" y="5840413"/>
          <p14:tracePt t="118317" x="7423150" y="5827713"/>
          <p14:tracePt t="118342" x="7423150" y="5813425"/>
          <p14:tracePt t="118349" x="7423150" y="5799138"/>
          <p14:tracePt t="118365" x="7423150" y="5786438"/>
          <p14:tracePt t="118373" x="7423150" y="5772150"/>
          <p14:tracePt t="118381" x="7423150" y="5745163"/>
          <p14:tracePt t="118389" x="7423150" y="5730875"/>
          <p14:tracePt t="118398" x="7450138" y="5703888"/>
          <p14:tracePt t="118406" x="7464425" y="5675313"/>
          <p14:tracePt t="118414" x="7491413" y="5662613"/>
          <p14:tracePt t="118421" x="7504113" y="5648325"/>
          <p14:tracePt t="118430" x="7532688" y="5621338"/>
          <p14:tracePt t="118440" x="7559675" y="5607050"/>
          <p14:tracePt t="118450" x="7573963" y="5594350"/>
          <p14:tracePt t="118461" x="7600950" y="5565775"/>
          <p14:tracePt t="118469" x="7627938" y="5553075"/>
          <p14:tracePt t="118480" x="7656513" y="5553075"/>
          <p14:tracePt t="118481" x="7669213" y="5553075"/>
          <p14:tracePt t="118488" x="7697788" y="5538788"/>
          <p14:tracePt t="118497" x="7710488" y="5538788"/>
          <p14:tracePt t="118504" x="7724775" y="5538788"/>
          <p14:tracePt t="118513" x="7751763" y="5538788"/>
          <p14:tracePt t="118518" x="7766050" y="5538788"/>
          <p14:tracePt t="118534" x="7780338" y="5553075"/>
          <p14:tracePt t="118543" x="7793038" y="5565775"/>
          <p14:tracePt t="118551" x="7793038" y="5580063"/>
          <p14:tracePt t="118567" x="7793038" y="5594350"/>
          <p14:tracePt t="118575" x="7793038" y="5607050"/>
          <p14:tracePt t="118583" x="7793038" y="5621338"/>
          <p14:tracePt t="118591" x="7793038" y="5634038"/>
          <p14:tracePt t="118599" x="7793038" y="5662613"/>
          <p14:tracePt t="118607" x="7780338" y="5689600"/>
          <p14:tracePt t="118615" x="7751763" y="5716588"/>
          <p14:tracePt t="118623" x="7739063" y="5745163"/>
          <p14:tracePt t="118631" x="7710488" y="5786438"/>
          <p14:tracePt t="118639" x="7669213" y="5813425"/>
          <p14:tracePt t="118648" x="7627938" y="5854700"/>
          <p14:tracePt t="118655" x="7600950" y="5881688"/>
          <p14:tracePt t="118664" x="7545388" y="5922963"/>
          <p14:tracePt t="118672" x="7504113" y="5951538"/>
          <p14:tracePt t="118680" x="7450138" y="5978525"/>
          <p14:tracePt t="118688" x="7423150" y="5992813"/>
          <p14:tracePt t="118697" x="7381875" y="6005513"/>
          <p14:tracePt t="118704" x="7340600" y="6019800"/>
          <p14:tracePt t="118714" x="7299325" y="6034088"/>
          <p14:tracePt t="118720" x="7258050" y="6046788"/>
          <p14:tracePt t="118729" x="7229475" y="6046788"/>
          <p14:tracePt t="118736" x="7188200" y="6046788"/>
          <p14:tracePt t="118746" x="7161213" y="6046788"/>
          <p14:tracePt t="118752" x="7134225" y="6046788"/>
          <p14:tracePt t="118762" x="7105650" y="6046788"/>
          <p14:tracePt t="118768" x="7064375" y="6034088"/>
          <p14:tracePt t="118779" x="7037388" y="6019800"/>
          <p14:tracePt t="118784" x="7010400" y="5992813"/>
          <p14:tracePt t="118796" x="6996113" y="5964238"/>
          <p14:tracePt t="118804" x="6969125" y="5922963"/>
          <p14:tracePt t="118812" x="6954838" y="5910263"/>
          <p14:tracePt t="118819" x="6940550" y="5868988"/>
          <p14:tracePt t="118829" x="6913563" y="5840413"/>
          <p14:tracePt t="118835" x="6913563" y="5813425"/>
          <p14:tracePt t="118846" x="6900863" y="5786438"/>
          <p14:tracePt t="118853" x="6886575" y="5745163"/>
          <p14:tracePt t="118862" x="6886575" y="5703888"/>
          <p14:tracePt t="118866" x="6872288" y="5675313"/>
          <p14:tracePt t="118880" x="6872288" y="5634038"/>
          <p14:tracePt t="118885" x="6872288" y="5621338"/>
          <p14:tracePt t="118896" x="6872288" y="5580063"/>
          <p14:tracePt t="118901" x="6872288" y="5553075"/>
          <p14:tracePt t="118913" x="6872288" y="5524500"/>
          <p14:tracePt t="118914" x="6872288" y="5497513"/>
          <p14:tracePt t="118921" x="6886575" y="5470525"/>
          <p14:tracePt t="118930" x="6900863" y="5429250"/>
          <p14:tracePt t="118937" x="6913563" y="5400675"/>
          <p14:tracePt t="118947" x="6940550" y="5387975"/>
          <p14:tracePt t="118953" x="6969125" y="5359400"/>
          <p14:tracePt t="118962" x="6996113" y="5332413"/>
          <p14:tracePt t="118970" x="7023100" y="5318125"/>
          <p14:tracePt t="118979" x="7051675" y="5305425"/>
          <p14:tracePt t="118986" x="7078663" y="5291138"/>
          <p14:tracePt t="118995" x="7105650" y="5291138"/>
          <p14:tracePt t="119002" x="7134225" y="5276850"/>
          <p14:tracePt t="119012" x="7175500" y="5276850"/>
          <p14:tracePt t="119018" x="7188200" y="5276850"/>
          <p14:tracePt t="119029" x="7216775" y="5276850"/>
          <p14:tracePt t="119034" x="7243763" y="5276850"/>
          <p14:tracePt t="119046" x="7270750" y="5276850"/>
          <p14:tracePt t="119051" x="7299325" y="5276850"/>
          <p14:tracePt t="119062" x="7326313" y="5291138"/>
          <p14:tracePt t="119070" x="7353300" y="5305425"/>
          <p14:tracePt t="119079" x="7367588" y="5332413"/>
          <p14:tracePt t="119086" x="7394575" y="5359400"/>
          <p14:tracePt t="119095" x="7423150" y="5387975"/>
          <p14:tracePt t="119102" x="7435850" y="5414963"/>
          <p14:tracePt t="119113" x="7450138" y="5441950"/>
          <p14:tracePt t="119119" x="7464425" y="5470525"/>
          <p14:tracePt t="119129" x="7477125" y="5497513"/>
          <p14:tracePt t="119135" x="7491413" y="5524500"/>
          <p14:tracePt t="119146" x="7491413" y="5538788"/>
          <p14:tracePt t="119151" x="7504113" y="5565775"/>
          <p14:tracePt t="119163" x="7504113" y="5580063"/>
          <p14:tracePt t="119168" x="7504113" y="5594350"/>
          <p14:tracePt t="119180" x="7518400" y="5607050"/>
          <p14:tracePt t="119187" x="7518400" y="5621338"/>
          <p14:tracePt t="119196" x="7518400" y="5634038"/>
          <p14:tracePt t="119201" x="7518400" y="5662613"/>
          <p14:tracePt t="119213" x="7504113" y="5689600"/>
          <p14:tracePt t="119220" x="7491413" y="5703888"/>
          <p14:tracePt t="119221" x="7477125" y="5716588"/>
          <p14:tracePt t="119229" x="7464425" y="5745163"/>
          <p14:tracePt t="119236" x="7435850" y="5757863"/>
          <p14:tracePt t="119245" x="7423150" y="5772150"/>
          <p14:tracePt t="119252" x="7394575" y="5786438"/>
          <p14:tracePt t="119262" x="7381875" y="5786438"/>
          <p14:tracePt t="119268" x="7353300" y="5799138"/>
          <p14:tracePt t="119279" x="7340600" y="5799138"/>
          <p14:tracePt t="119284" x="7312025" y="5799138"/>
          <p14:tracePt t="119296" x="7285038" y="5799138"/>
          <p14:tracePt t="119301" x="7243763" y="5799138"/>
          <p14:tracePt t="119313" x="7216775" y="5799138"/>
          <p14:tracePt t="119317" x="7188200" y="5799138"/>
          <p14:tracePt t="119329" x="7146925" y="5786438"/>
          <p14:tracePt t="119336" x="7119938" y="5772150"/>
          <p14:tracePt t="119346" x="7092950" y="5772150"/>
          <p14:tracePt t="119350" x="7037388" y="5745163"/>
          <p14:tracePt t="119363" x="7023100" y="5730875"/>
          <p14:tracePt t="119370" x="6981825" y="5716588"/>
          <p14:tracePt t="119379" x="6954838" y="5689600"/>
          <p14:tracePt t="119385" x="6927850" y="5675313"/>
          <p14:tracePt t="119396" x="6913563" y="5662613"/>
          <p14:tracePt t="119402" x="6900863" y="5648325"/>
          <p14:tracePt t="119413" x="6886575" y="5634038"/>
          <p14:tracePt t="119419" x="6872288" y="5621338"/>
          <p14:tracePt t="119429" x="6872288" y="5594350"/>
          <p14:tracePt t="119430" x="6859588" y="5580063"/>
          <p14:tracePt t="119437" x="6859588" y="5538788"/>
          <p14:tracePt t="119447" x="6859588" y="5511800"/>
          <p14:tracePt t="119454" x="6859588" y="5483225"/>
          <p14:tracePt t="119464" x="6859588" y="5456238"/>
          <p14:tracePt t="119470" x="6859588" y="5429250"/>
          <p14:tracePt t="119480" x="6872288" y="5400675"/>
          <p14:tracePt t="119486" x="6886575" y="5373688"/>
          <p14:tracePt t="119495" x="6900863" y="5346700"/>
          <p14:tracePt t="119502" x="6913563" y="5332413"/>
          <p14:tracePt t="119512" x="6940550" y="5318125"/>
          <p14:tracePt t="119518" x="6954838" y="5305425"/>
          <p14:tracePt t="119529" x="6996113" y="5291138"/>
          <p14:tracePt t="119535" x="7037388" y="5276850"/>
          <p14:tracePt t="119545" x="7078663" y="5276850"/>
          <p14:tracePt t="119550" x="7119938" y="5276850"/>
          <p14:tracePt t="119563" x="7188200" y="5276850"/>
          <p14:tracePt t="119569" x="7243763" y="5276850"/>
          <p14:tracePt t="119580" x="7312025" y="5276850"/>
          <p14:tracePt t="119585" x="7367588" y="5291138"/>
          <p14:tracePt t="119596" x="7450138" y="5332413"/>
          <p14:tracePt t="119602" x="7532688" y="5359400"/>
          <p14:tracePt t="119612" x="7586663" y="5400675"/>
          <p14:tracePt t="119619" x="7615238" y="5414963"/>
          <p14:tracePt t="119629" x="7669213" y="5441950"/>
          <p14:tracePt t="119635" x="7697788" y="5470525"/>
          <p14:tracePt t="119646" x="7739063" y="5497513"/>
          <p14:tracePt t="119653" x="7751763" y="5511800"/>
          <p14:tracePt t="119662" x="7766050" y="5524500"/>
          <p14:tracePt t="119667" x="7780338" y="5538788"/>
          <p14:tracePt t="119682" x="7793038" y="5553075"/>
          <p14:tracePt t="119688" x="7793038" y="5565775"/>
          <p14:tracePt t="119704" x="7793038" y="5580063"/>
          <p14:tracePt t="119720" x="7793038" y="5607050"/>
          <p14:tracePt t="119737" x="7766050" y="5634038"/>
          <p14:tracePt t="119744" x="7751763" y="5648325"/>
          <p14:tracePt t="119752" x="7739063" y="5662613"/>
          <p14:tracePt t="119760" x="7710488" y="5675313"/>
          <p14:tracePt t="119768" x="7683500" y="5689600"/>
          <p14:tracePt t="119776" x="7669213" y="5703888"/>
          <p14:tracePt t="119784" x="7656513" y="5716588"/>
          <p14:tracePt t="119796" x="7642225" y="5716588"/>
          <p14:tracePt t="119802" x="7642225" y="5730875"/>
          <p14:tracePt t="119809" x="7627938" y="5730875"/>
          <p14:tracePt t="129427" x="7615238" y="5730875"/>
          <p14:tracePt t="129437" x="7573963" y="5745163"/>
          <p14:tracePt t="129446" x="7532688" y="5772150"/>
          <p14:tracePt t="129457" x="7477125" y="5786438"/>
          <p14:tracePt t="129466" x="7450138" y="5813425"/>
          <p14:tracePt t="129479" x="7394575" y="5840413"/>
          <p14:tracePt t="129479" x="7299325" y="5895975"/>
          <p14:tracePt t="129499" x="7188200" y="5951538"/>
          <p14:tracePt t="129500" x="6954838" y="6129338"/>
          <p14:tracePt t="129517" x="6831013" y="6238875"/>
          <p14:tracePt t="129518" x="6680200" y="6350000"/>
          <p14:tracePt t="129528" x="6515100" y="6473825"/>
          <p14:tracePt t="129535" x="6364288" y="6597650"/>
          <p14:tracePt t="129542" x="6199188" y="6734175"/>
          <p14:tracePt t="129550" x="6034088" y="6831013"/>
          <p14:tracePt t="130501" x="0" y="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8" name="Rectangle 297">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00" name="Group 299">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01" name="Straight Connector 300">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31" name="Freeform: Shape 330">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333" name="Freeform: Shape 332">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335" name="Rectangle 334">
            <a:extLst>
              <a:ext uri="{FF2B5EF4-FFF2-40B4-BE49-F238E27FC236}">
                <a16:creationId xmlns:a16="http://schemas.microsoft.com/office/drawing/2014/main" id="{98BA8A65-CE81-4455-BBE4-44A50F7F2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37" name="Group 336">
            <a:extLst>
              <a:ext uri="{FF2B5EF4-FFF2-40B4-BE49-F238E27FC236}">
                <a16:creationId xmlns:a16="http://schemas.microsoft.com/office/drawing/2014/main" id="{9EDF87F2-291D-4883-9216-EAA71CB3B7D9}"/>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38" name="Straight Connector 337">
              <a:extLst>
                <a:ext uri="{FF2B5EF4-FFF2-40B4-BE49-F238E27FC236}">
                  <a16:creationId xmlns:a16="http://schemas.microsoft.com/office/drawing/2014/main" id="{AD37ADDE-5448-4A02-9A0C-3E4968AF98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89429DFC-27A3-4CFF-9E30-7ED320B300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CDEB79DB-4B05-4AC6-881A-E97A3082E5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20404851-1673-46CC-833D-AC6494E078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25C50477-EC77-4095-94FF-0BFAA0B214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5B802BF-BDB1-4221-9442-147EF5AC9A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7263153D-B3E8-4535-90DC-8CDD3C472D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85B7B9BD-05AA-4D1F-8BDF-26F67BE538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D6F38315-406B-4770-A4FB-86A9E6440F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0CE5D423-F4F1-4B18-8AD4-31D4F5083B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7187FB06-DE4E-493B-A696-957DCFADBEA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E6E39755-4FBD-4812-AC48-D2043D9472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31E9AEA4-DD35-4FE9-BD69-61A5E79545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6A6E482D-881E-496A-AB7A-1379C1B0CB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EB7A1B43-7048-436D-AED6-1F00FEF79C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A32A786C-360B-44AD-A527-8B9EA72669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6F29120E-99B1-4C86-967E-D02C67098B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A6D33A31-308B-4B99-A85E-AE4F687378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ABFFE008-F20F-4A01-AB6E-E05BCD0CC1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65F01097-15C3-4486-88B0-DD01CAED73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1288C9D0-7C0C-4D8F-9BD8-19650C52B7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BF351F2A-793E-469B-A71B-6F878C07EF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1864C8EC-7D36-4AE1-BA3C-1413F20F8AF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1BE8866B-6A10-4D88-993A-29EF188430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069DE05D-8016-41BB-B79B-466771309A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8B652149-5966-47B8-B77C-9E46BCA84F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704942AD-74ED-4E5C-B524-934391F963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815C411A-5E18-4539-BCCB-AAF2EF3733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DED6F976-E62C-4FA9-8F83-DFE7B1EC93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8" name="Freeform: Shape 367">
            <a:extLst>
              <a:ext uri="{FF2B5EF4-FFF2-40B4-BE49-F238E27FC236}">
                <a16:creationId xmlns:a16="http://schemas.microsoft.com/office/drawing/2014/main" id="{18842A50-8561-4C59-A743-33496DBF4A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370" name="Group 369">
            <a:extLst>
              <a:ext uri="{FF2B5EF4-FFF2-40B4-BE49-F238E27FC236}">
                <a16:creationId xmlns:a16="http://schemas.microsoft.com/office/drawing/2014/main" id="{F278A5F3-E255-451F-99E2-9C640E74A55E}"/>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71" name="Straight Connector 370">
              <a:extLst>
                <a:ext uri="{FF2B5EF4-FFF2-40B4-BE49-F238E27FC236}">
                  <a16:creationId xmlns:a16="http://schemas.microsoft.com/office/drawing/2014/main" id="{91327D85-948D-4860-A91E-7C5E9AB856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5221525D-46CB-41C8-9651-41250638CE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EFA24968-5D61-4B28-9CB5-7A10CDDEA4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B6927590-6EBD-40EF-89D6-D712B1F7AF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B7D33A3F-C7F0-4059-9AB1-0E6A4EB66A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D5295CDD-D760-4A87-AEA0-94BD46CE23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F17A9D50-2D47-4D70-8580-AA9103BD93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3CF3BA4B-80F8-45F2-A719-B7C67736E1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5E1DA1CF-45DC-43FD-9FD8-715D25E5DA4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29639415-D874-4123-B983-D8B1707BBD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5E27731F-03D1-4B5C-A45A-06EF45DB05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698AB96B-8405-4715-A4EA-2F8255E4C4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CF06D93F-BDE5-4E03-BE34-A7C768A342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AC6005B7-8BA7-4739-BE4C-AECAEB83F8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31956C3C-F6C6-4C87-8360-BFC52FB3C3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277EBC38-365D-4890-887E-9EF4BBE63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884FDA98-EF7E-4F56-8791-D14BA8E4F30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72F22CD6-6FE5-4E6B-A8F7-287B70C485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A9D855CE-463E-46A8-A331-6FC823BCD9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9A01A232-8B78-4A73-8D7B-522ECBBCD1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C82F90ED-B0DD-4E05-BFB5-B5331E3F61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A20B0BCE-E568-40AE-9E2A-16FB688313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F0C9987A-10E2-41DC-9BFA-102A824EFC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2955C7DE-8E0B-4FE5-82AF-D25DD58A3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77F15A4F-95FB-4DE8-AD68-9682080A0D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FF8CC313-2C4E-417F-8592-721B757FBA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7" name="Straight Connector 396">
              <a:extLst>
                <a:ext uri="{FF2B5EF4-FFF2-40B4-BE49-F238E27FC236}">
                  <a16:creationId xmlns:a16="http://schemas.microsoft.com/office/drawing/2014/main" id="{E215356B-A22D-49C0-A458-59F7CCEDD4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B161CAAF-62A7-4621-9C13-0E9A33A89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9AB3B177-3161-4ABC-AEF5-8B01AB352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401" name="Rectangle 400">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3" name="Rectangle 402">
            <a:extLst>
              <a:ext uri="{FF2B5EF4-FFF2-40B4-BE49-F238E27FC236}">
                <a16:creationId xmlns:a16="http://schemas.microsoft.com/office/drawing/2014/main" id="{4A929113-1368-4B1B-9C6F-140F47CB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5" name="Right Triangle 404">
            <a:extLst>
              <a:ext uri="{FF2B5EF4-FFF2-40B4-BE49-F238E27FC236}">
                <a16:creationId xmlns:a16="http://schemas.microsoft.com/office/drawing/2014/main" id="{1DC99539-E0B8-471F-B8EF-E40C2DBA93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19270" y="-290070"/>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7" name="Group 406">
            <a:extLst>
              <a:ext uri="{FF2B5EF4-FFF2-40B4-BE49-F238E27FC236}">
                <a16:creationId xmlns:a16="http://schemas.microsoft.com/office/drawing/2014/main" id="{90F28F7A-4F2F-4C1B-AF1C-A6E7C7953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08" name="Straight Connector 407">
              <a:extLst>
                <a:ext uri="{FF2B5EF4-FFF2-40B4-BE49-F238E27FC236}">
                  <a16:creationId xmlns:a16="http://schemas.microsoft.com/office/drawing/2014/main" id="{B23CC870-B5E9-475F-A625-9E862A6295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42A6B08C-017D-4B4D-95EC-4BB83C554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94599402-E1B8-4E3B-A56D-68606FC1EF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B720C48A-E9A0-4B85-A954-39375E099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B0E26956-FF2A-412E-ACC4-29CCD02599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FB31E652-49AC-4108-85B8-75122A48A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C1DB29F-0624-4035-B188-640616D5DE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1D27221C-2427-4C99-89DC-1A38A54058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2DBF1D76-8076-4BAE-B627-F1861C9E08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8E930E41-FC2F-4319-9C28-32C278430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C0936C1B-0C10-464B-85C8-345095AAB3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DB90EC61-FD0C-434A-9D1B-A20035C214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A5F5CC56-1FDA-4D3E-9C6E-8E996026C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272B8FB2-B735-480F-9A88-48AADB2227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85B46C1B-4FC4-4E24-AC43-07940BE1E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C34915AF-0AE3-4EDD-8681-4C3F2C592B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5C35A3F3-714E-4F69-9BDF-8ED284EF29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03D561AC-B0B1-47EB-BE05-209F5612B7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D3508E52-4FD9-4E6D-AFEA-69A88ED26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C69DDE76-16F7-472F-B6D7-84AE8FFF31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B2D87BEF-8844-4A3E-B130-B7D26740CC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BB381129-2089-4EAA-AE6C-2BAA96BC8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5B69BF7A-FA63-4706-8066-DF15018E66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6A3ECB71-0CCD-403F-B14B-ABC48D78C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D9095BBA-0FE1-49E5-89F7-22125BAF8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B55351D8-6F27-4B82-968B-581B177CB4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351025A5-EB5A-4057-A85E-69AF0E6BE6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5030318B-EEB9-4D92-BC50-D115109898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417FC0E3-7CC7-4188-BC7A-7E8FB55649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64DE52B-194B-4208-BAE1-BD62FB09FD35}"/>
              </a:ext>
            </a:extLst>
          </p:cNvPr>
          <p:cNvSpPr>
            <a:spLocks noGrp="1"/>
          </p:cNvSpPr>
          <p:nvPr>
            <p:ph type="title"/>
          </p:nvPr>
        </p:nvSpPr>
        <p:spPr>
          <a:xfrm>
            <a:off x="1316742" y="325949"/>
            <a:ext cx="9561887" cy="997251"/>
          </a:xfrm>
        </p:spPr>
        <p:txBody>
          <a:bodyPr vert="horz" lIns="91440" tIns="45720" rIns="91440" bIns="45720" rtlCol="0" anchor="ctr">
            <a:normAutofit/>
          </a:bodyPr>
          <a:lstStyle/>
          <a:p>
            <a:r>
              <a:rPr lang="en-US" sz="5400" dirty="0">
                <a:solidFill>
                  <a:schemeClr val="tx2">
                    <a:alpha val="80000"/>
                  </a:schemeClr>
                </a:solidFill>
              </a:rPr>
              <a:t>What is subnetting, anyway?</a:t>
            </a:r>
          </a:p>
        </p:txBody>
      </p:sp>
      <p:pic>
        <p:nvPicPr>
          <p:cNvPr id="4" name="Picture 4">
            <a:extLst>
              <a:ext uri="{FF2B5EF4-FFF2-40B4-BE49-F238E27FC236}">
                <a16:creationId xmlns:a16="http://schemas.microsoft.com/office/drawing/2014/main" id="{42B32F25-002E-4D2A-A279-9CB552719D27}"/>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t="13669" r="-1" b="2848"/>
          <a:stretch/>
        </p:blipFill>
        <p:spPr>
          <a:xfrm>
            <a:off x="-6215" y="3550949"/>
            <a:ext cx="6112081" cy="3342113"/>
          </a:xfrm>
          <a:custGeom>
            <a:avLst/>
            <a:gdLst/>
            <a:ahLst/>
            <a:cxnLst/>
            <a:rect l="l" t="t" r="r" b="b"/>
            <a:pathLst>
              <a:path w="6102239" h="3342113">
                <a:moveTo>
                  <a:pt x="6102239" y="0"/>
                </a:moveTo>
                <a:lnTo>
                  <a:pt x="6102239" y="3342113"/>
                </a:lnTo>
                <a:lnTo>
                  <a:pt x="0" y="3342113"/>
                </a:lnTo>
                <a:lnTo>
                  <a:pt x="0" y="690066"/>
                </a:lnTo>
                <a:cubicBezTo>
                  <a:pt x="3047238" y="690066"/>
                  <a:pt x="4570857" y="288707"/>
                  <a:pt x="6094476" y="1371"/>
                </a:cubicBezTo>
                <a:close/>
              </a:path>
            </a:pathLst>
          </a:custGeom>
        </p:spPr>
      </p:pic>
      <p:pic>
        <p:nvPicPr>
          <p:cNvPr id="7" name="Picture 7" descr="Free Images : landscape, architecture, villa, mansion ...">
            <a:extLst>
              <a:ext uri="{FF2B5EF4-FFF2-40B4-BE49-F238E27FC236}">
                <a16:creationId xmlns:a16="http://schemas.microsoft.com/office/drawing/2014/main" id="{64BDF278-0AD6-4873-A952-F2A16C2614BB}"/>
              </a:ext>
            </a:extLst>
          </p:cNvPr>
          <p:cNvPicPr>
            <a:picLocks noChangeAspect="1"/>
          </p:cNvPicPr>
          <p:nvPr/>
        </p:nvPicPr>
        <p:blipFill rotWithShape="1">
          <a:blip r:embed="rId7"/>
          <a:srcRect t="21280" b="3168"/>
          <a:stretch/>
        </p:blipFill>
        <p:spPr>
          <a:xfrm>
            <a:off x="6102767" y="3267369"/>
            <a:ext cx="6099629" cy="3629135"/>
          </a:xfrm>
          <a:custGeom>
            <a:avLst/>
            <a:gdLst/>
            <a:ahLst/>
            <a:cxnLst/>
            <a:rect l="l" t="t" r="r" b="b"/>
            <a:pathLst>
              <a:path w="6089807" h="3629135">
                <a:moveTo>
                  <a:pt x="2837610" y="30"/>
                </a:moveTo>
                <a:cubicBezTo>
                  <a:pt x="3715104" y="1783"/>
                  <a:pt x="4756640" y="80851"/>
                  <a:pt x="6089807" y="280390"/>
                </a:cubicBezTo>
                <a:lnTo>
                  <a:pt x="6089807" y="3629135"/>
                </a:lnTo>
                <a:lnTo>
                  <a:pt x="0" y="3629135"/>
                </a:lnTo>
                <a:lnTo>
                  <a:pt x="0" y="284126"/>
                </a:lnTo>
                <a:lnTo>
                  <a:pt x="569664" y="183551"/>
                </a:lnTo>
                <a:cubicBezTo>
                  <a:pt x="1246663" y="73836"/>
                  <a:pt x="1960115" y="-1724"/>
                  <a:pt x="2837610" y="30"/>
                </a:cubicBezTo>
                <a:close/>
              </a:path>
            </a:pathLst>
          </a:custGeom>
        </p:spPr>
      </p:pic>
      <p:pic>
        <p:nvPicPr>
          <p:cNvPr id="8" name="Picture 8" descr="A picture containing text, phone, cellphone, watch&#10;&#10;Description automatically generated">
            <a:extLst>
              <a:ext uri="{FF2B5EF4-FFF2-40B4-BE49-F238E27FC236}">
                <a16:creationId xmlns:a16="http://schemas.microsoft.com/office/drawing/2014/main" id="{E17595CA-6FC8-49C4-98CB-BAA0B5D53360}"/>
              </a:ext>
            </a:extLst>
          </p:cNvPr>
          <p:cNvPicPr>
            <a:picLocks noChangeAspect="1"/>
          </p:cNvPicPr>
          <p:nvPr/>
        </p:nvPicPr>
        <p:blipFill>
          <a:blip r:embed="rId8"/>
          <a:stretch>
            <a:fillRect/>
          </a:stretch>
        </p:blipFill>
        <p:spPr>
          <a:xfrm>
            <a:off x="3686629" y="1139371"/>
            <a:ext cx="4833257" cy="2409371"/>
          </a:xfrm>
          <a:prstGeom prst="rect">
            <a:avLst/>
          </a:prstGeom>
        </p:spPr>
      </p:pic>
      <p:pic>
        <p:nvPicPr>
          <p:cNvPr id="5" name="Audio 4">
            <a:hlinkClick r:id="" action="ppaction://media"/>
            <a:extLst>
              <a:ext uri="{FF2B5EF4-FFF2-40B4-BE49-F238E27FC236}">
                <a16:creationId xmlns:a16="http://schemas.microsoft.com/office/drawing/2014/main" id="{1564971D-68A7-B740-8FF4-7DFF00D16E3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36763550"/>
      </p:ext>
    </p:extLst>
  </p:cSld>
  <p:clrMapOvr>
    <a:masterClrMapping/>
  </p:clrMapOvr>
  <p:transition spd="slow" advTm="32559">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23949" x="2900363" y="6843713"/>
          <p14:tracePt t="23957" x="2941638" y="6719888"/>
          <p14:tracePt t="23963" x="2997200" y="6583363"/>
          <p14:tracePt t="23974" x="3051175" y="6432550"/>
          <p14:tracePt t="23993" x="3119438" y="6267450"/>
          <p14:tracePt t="23994" x="3175000" y="6088063"/>
          <p14:tracePt t="24004" x="3257550" y="5922963"/>
          <p14:tracePt t="24006" x="3313113" y="5745163"/>
          <p14:tracePt t="24025" x="3381375" y="5565775"/>
          <p14:tracePt t="24026" x="3463925" y="5400675"/>
          <p14:tracePt t="24040" x="3505200" y="5318125"/>
          <p14:tracePt t="24040" x="3573463" y="5208588"/>
          <p14:tracePt t="24052" x="3656013" y="5099050"/>
          <p14:tracePt t="24053" x="3724275" y="5016500"/>
          <p14:tracePt t="24063" x="3794125" y="4960938"/>
          <p14:tracePt t="24072" x="3862388" y="4919663"/>
          <p14:tracePt t="24079" x="3930650" y="4878388"/>
          <p14:tracePt t="24085" x="4013200" y="4851400"/>
          <p14:tracePt t="24093" x="4110038" y="4837113"/>
          <p14:tracePt t="24102" x="4192588" y="4824413"/>
          <p14:tracePt t="24111" x="4275138" y="4810125"/>
          <p14:tracePt t="24121" x="4357688" y="4810125"/>
          <p14:tracePt t="24127" x="4425950" y="4810125"/>
          <p14:tracePt t="24133" x="4467225" y="4810125"/>
          <p14:tracePt t="24140" x="4508500" y="4810125"/>
          <p14:tracePt t="24148" x="4549775" y="4810125"/>
          <p14:tracePt t="24157" x="4591050" y="4810125"/>
          <p14:tracePt t="24165" x="4618038" y="4810125"/>
          <p14:tracePt t="24173" x="4632325" y="4824413"/>
          <p14:tracePt t="24182" x="4646613" y="4837113"/>
          <p14:tracePt t="24190" x="4646613" y="4865688"/>
          <p14:tracePt t="24198" x="4646613" y="4892675"/>
          <p14:tracePt t="24207" x="4646613" y="4919663"/>
          <p14:tracePt t="24213" x="4646613" y="4948238"/>
          <p14:tracePt t="24224" x="4618038" y="4975225"/>
          <p14:tracePt t="24231" x="4576763" y="5002213"/>
          <p14:tracePt t="24240" x="4522788" y="5043488"/>
          <p14:tracePt t="24246" x="4411663" y="5099050"/>
          <p14:tracePt t="24256" x="4302125" y="5113338"/>
          <p14:tracePt t="24263" x="4205288" y="5126038"/>
          <p14:tracePt t="24272" x="4068763" y="5140325"/>
          <p14:tracePt t="24281" x="3944938" y="5153025"/>
          <p14:tracePt t="24290" x="3806825" y="5153025"/>
          <p14:tracePt t="24297" x="3641725" y="5153025"/>
          <p14:tracePt t="24305" x="3560763" y="5153025"/>
          <p14:tracePt t="24311" x="3422650" y="5153025"/>
          <p14:tracePt t="24323" x="3201988" y="5140325"/>
          <p14:tracePt t="24332" x="3133725" y="5126038"/>
          <p14:tracePt t="24340" x="3009900" y="5113338"/>
          <p14:tracePt t="24350" x="2886075" y="5113338"/>
          <p14:tracePt t="24351" x="2790825" y="5113338"/>
          <p14:tracePt t="24359" x="2693988" y="5099050"/>
          <p14:tracePt t="24368" x="2611438" y="5099050"/>
          <p14:tracePt t="24374" x="2528888" y="5099050"/>
          <p14:tracePt t="24382" x="2446338" y="5099050"/>
          <p14:tracePt t="24390" x="2363788" y="5099050"/>
          <p14:tracePt t="24398" x="2281238" y="5099050"/>
          <p14:tracePt t="24406" x="2212975" y="5099050"/>
          <p14:tracePt t="24414" x="2144713" y="5099050"/>
          <p14:tracePt t="24423" x="2074863" y="5099050"/>
          <p14:tracePt t="24430" x="2006600" y="5099050"/>
          <p14:tracePt t="24440" x="1951038" y="5099050"/>
          <p14:tracePt t="24447" x="1882775" y="5099050"/>
          <p14:tracePt t="24456" x="1828800" y="5084763"/>
          <p14:tracePt t="24464" x="1814513" y="5072063"/>
          <p14:tracePt t="24472" x="1773238" y="5057775"/>
          <p14:tracePt t="24479" x="1731963" y="5030788"/>
          <p14:tracePt t="24489" x="1717675" y="5016500"/>
          <p14:tracePt t="24495" x="1690688" y="5002213"/>
          <p14:tracePt t="24505" x="1690688" y="4975225"/>
          <p14:tracePt t="24511" x="1676400" y="4948238"/>
          <p14:tracePt t="24522" x="1676400" y="4919663"/>
          <p14:tracePt t="24527" x="1676400" y="4878388"/>
          <p14:tracePt t="24539" x="1690688" y="4837113"/>
          <p14:tracePt t="24546" x="1773238" y="4754563"/>
          <p14:tracePt t="24555" x="1841500" y="4713288"/>
          <p14:tracePt t="24563" x="1938338" y="4672013"/>
          <p14:tracePt t="24572" x="2062163" y="4632325"/>
          <p14:tracePt t="24578" x="2212975" y="4591050"/>
          <p14:tracePt t="24589" x="2351088" y="4576763"/>
          <p14:tracePt t="24596" x="2501900" y="4562475"/>
          <p14:tracePt t="24605" x="2679700" y="4562475"/>
          <p14:tracePt t="24609" x="2844800" y="4562475"/>
          <p14:tracePt t="24622" x="3009900" y="4576763"/>
          <p14:tracePt t="24630" x="3175000" y="4618038"/>
          <p14:tracePt t="24638" x="3340100" y="4672013"/>
          <p14:tracePt t="24645" x="3490913" y="4754563"/>
          <p14:tracePt t="24655" x="3641725" y="4837113"/>
          <p14:tracePt t="24662" x="3794125" y="4933950"/>
          <p14:tracePt t="24672" x="3930650" y="5030788"/>
          <p14:tracePt t="24677" x="3986213" y="5084763"/>
          <p14:tracePt t="24689" x="4083050" y="5181600"/>
          <p14:tracePt t="24690" x="4151313" y="5276850"/>
          <p14:tracePt t="24699" x="4205288" y="5359400"/>
          <p14:tracePt t="24706" x="4246563" y="5429250"/>
          <p14:tracePt t="24713" x="4260850" y="5456238"/>
          <p14:tracePt t="24722" x="4275138" y="5511800"/>
          <p14:tracePt t="24729" x="4302125" y="5594350"/>
          <p14:tracePt t="24738" x="4302125" y="5648325"/>
          <p14:tracePt t="24745" x="4302125" y="5689600"/>
          <p14:tracePt t="24757" x="4302125" y="5730875"/>
          <p14:tracePt t="24762" x="4287838" y="5772150"/>
          <p14:tracePt t="24772" x="4260850" y="5827713"/>
          <p14:tracePt t="24779" x="4205288" y="5868988"/>
          <p14:tracePt t="24789" x="4164013" y="5910263"/>
          <p14:tracePt t="24797" x="4095750" y="5951538"/>
          <p14:tracePt t="24805" x="4027488" y="5992813"/>
          <p14:tracePt t="24811" x="3944938" y="6019800"/>
          <p14:tracePt t="24822" x="3876675" y="6061075"/>
          <p14:tracePt t="24828" x="3806825" y="6075363"/>
          <p14:tracePt t="24839" x="3724275" y="6102350"/>
          <p14:tracePt t="24845" x="3656013" y="6116638"/>
          <p14:tracePt t="24856" x="3573463" y="6129338"/>
          <p14:tracePt t="24862" x="3505200" y="6129338"/>
          <p14:tracePt t="24872" x="3436938" y="6129338"/>
          <p14:tracePt t="24877" x="3367088" y="6129338"/>
          <p14:tracePt t="24889" x="3298825" y="6116638"/>
          <p14:tracePt t="24898" x="3189288" y="6034088"/>
          <p14:tracePt t="24899" x="3119438" y="5964238"/>
          <p14:tracePt t="24908" x="3078163" y="5922963"/>
          <p14:tracePt t="24916" x="3024188" y="5840413"/>
          <p14:tracePt t="24923" x="2982913" y="5745163"/>
          <p14:tracePt t="24931" x="2955925" y="5675313"/>
          <p14:tracePt t="24940" x="2941638" y="5580063"/>
          <p14:tracePt t="24947" x="2941638" y="5429250"/>
          <p14:tracePt t="24956" x="2941638" y="5332413"/>
          <p14:tracePt t="24963" x="2941638" y="5291138"/>
          <p14:tracePt t="24973" x="3038475" y="5153025"/>
          <p14:tracePt t="24979" x="3119438" y="5084763"/>
          <p14:tracePt t="24988" x="3230563" y="5016500"/>
          <p14:tracePt t="24995" x="3340100" y="4975225"/>
          <p14:tracePt t="25005" x="3490913" y="4948238"/>
          <p14:tracePt t="25012" x="3656013" y="4919663"/>
          <p14:tracePt t="25022" x="3835400" y="4919663"/>
          <p14:tracePt t="25027" x="4013200" y="4919663"/>
          <p14:tracePt t="25039" x="4205288" y="4919663"/>
          <p14:tracePt t="25044" x="4370388" y="4919663"/>
          <p14:tracePt t="25055" x="4535488" y="4948238"/>
          <p14:tracePt t="25062" x="4605338" y="4975225"/>
          <p14:tracePt t="25072" x="4714875" y="5016500"/>
          <p14:tracePt t="25078" x="4824413" y="5072063"/>
          <p14:tracePt t="25089" x="4906963" y="5113338"/>
          <p14:tracePt t="25097" x="4962525" y="5153025"/>
          <p14:tracePt t="25105" x="4989513" y="5167313"/>
          <p14:tracePt t="25111" x="5045075" y="5235575"/>
          <p14:tracePt t="25122" x="5072063" y="5276850"/>
          <p14:tracePt t="25130" x="5072063" y="5318125"/>
          <p14:tracePt t="25139" x="5086350" y="5359400"/>
          <p14:tracePt t="25146" x="5086350" y="5400675"/>
          <p14:tracePt t="25155" x="5072063" y="5441950"/>
          <p14:tracePt t="25162" x="5030788" y="5497513"/>
          <p14:tracePt t="25172" x="4975225" y="5538788"/>
          <p14:tracePt t="25178" x="4906963" y="5594350"/>
          <p14:tracePt t="25189" x="4824413" y="5634038"/>
          <p14:tracePt t="25195" x="4673600" y="5689600"/>
          <p14:tracePt t="25206" x="4564063" y="5716588"/>
          <p14:tracePt t="25207" x="4452938" y="5716588"/>
          <p14:tracePt t="25213" x="4316413" y="5730875"/>
          <p14:tracePt t="25223" x="4246563" y="5730875"/>
          <p14:tracePt t="25229" x="4151313" y="5730875"/>
          <p14:tracePt t="25240" x="4054475" y="5730875"/>
          <p14:tracePt t="25245" x="3971925" y="5689600"/>
          <p14:tracePt t="25255" x="3903663" y="5675313"/>
          <p14:tracePt t="25261" x="3876675" y="5662613"/>
          <p14:tracePt t="25272" x="3794125" y="5607050"/>
          <p14:tracePt t="25278" x="3752850" y="5580063"/>
          <p14:tracePt t="25289" x="3724275" y="5553075"/>
          <p14:tracePt t="25295" x="3697288" y="5497513"/>
          <p14:tracePt t="25305" x="3683000" y="5456238"/>
          <p14:tracePt t="25311" x="3670300" y="5414963"/>
          <p14:tracePt t="25322" x="3656013" y="5359400"/>
          <p14:tracePt t="25327" x="3656013" y="5318125"/>
          <p14:tracePt t="25339" x="3656013" y="5249863"/>
          <p14:tracePt t="25344" x="3656013" y="5208588"/>
          <p14:tracePt t="25356" x="3656013" y="5153025"/>
          <p14:tracePt t="25362" x="3683000" y="5099050"/>
          <p14:tracePt t="25372" x="3711575" y="5084763"/>
          <p14:tracePt t="25378" x="3752850" y="5043488"/>
          <p14:tracePt t="25389" x="3779838" y="5030788"/>
          <p14:tracePt t="25395" x="3835400" y="5016500"/>
          <p14:tracePt t="25405" x="3889375" y="5002213"/>
          <p14:tracePt t="25412" x="3959225" y="5002213"/>
          <p14:tracePt t="25422" x="4013200" y="5002213"/>
          <p14:tracePt t="25423" x="4083050" y="5002213"/>
          <p14:tracePt t="25431" x="4151313" y="5016500"/>
          <p14:tracePt t="25439" x="4192588" y="5030788"/>
          <p14:tracePt t="25447" x="4233863" y="5043488"/>
          <p14:tracePt t="25456" x="4275138" y="5057775"/>
          <p14:tracePt t="25463" x="4302125" y="5084763"/>
          <p14:tracePt t="25473" x="4329113" y="5099050"/>
          <p14:tracePt t="25479" x="4343400" y="5113338"/>
          <p14:tracePt t="25488" x="4357688" y="5153025"/>
          <p14:tracePt t="25495" x="4370388" y="5181600"/>
          <p14:tracePt t="25505" x="4370388" y="5208588"/>
          <p14:tracePt t="25511" x="4370388" y="5249863"/>
          <p14:tracePt t="25522" x="4357688" y="5291138"/>
          <p14:tracePt t="25530" x="4329113" y="5332413"/>
          <p14:tracePt t="25538" x="4302125" y="5373688"/>
          <p14:tracePt t="25545" x="4275138" y="5414963"/>
          <p14:tracePt t="25555" x="4233863" y="5456238"/>
          <p14:tracePt t="25562" x="4192588" y="5483225"/>
          <p14:tracePt t="25572" x="4151313" y="5511800"/>
          <p14:tracePt t="25578" x="4124325" y="5524500"/>
          <p14:tracePt t="25588" x="4068763" y="5524500"/>
          <p14:tracePt t="25592" x="4027488" y="5538788"/>
          <p14:tracePt t="25605" x="4000500" y="5538788"/>
          <p14:tracePt t="25611" x="3959225" y="5538788"/>
          <p14:tracePt t="25623" x="3930650" y="5524500"/>
          <p14:tracePt t="25631" x="3903663" y="5511800"/>
          <p14:tracePt t="25640" x="3889375" y="5497513"/>
          <p14:tracePt t="25641" x="3876675" y="5497513"/>
          <p14:tracePt t="25649" x="3862388" y="5483225"/>
          <p14:tracePt t="25657" x="3848100" y="5470525"/>
          <p14:tracePt t="25665" x="3835400" y="5470525"/>
          <p14:tracePt t="25689" x="3821113" y="5470525"/>
          <p14:tracePt t="25770" x="3821113" y="5456238"/>
          <p14:tracePt t="25786" x="3835400" y="5441950"/>
          <p14:tracePt t="25794" x="3848100" y="5441950"/>
          <p14:tracePt t="25802" x="3862388" y="5441950"/>
          <p14:tracePt t="25810" x="3876675" y="5429250"/>
          <p14:tracePt t="25818" x="3903663" y="5429250"/>
          <p14:tracePt t="25827" x="3944938" y="5414963"/>
          <p14:tracePt t="25834" x="3971925" y="5414963"/>
          <p14:tracePt t="25843" x="4000500" y="5414963"/>
          <p14:tracePt t="25850" x="4041775" y="5414963"/>
          <p14:tracePt t="25860" x="4095750" y="5414963"/>
          <p14:tracePt t="25867" x="4151313" y="5414963"/>
          <p14:tracePt t="25877" x="4192588" y="5429250"/>
          <p14:tracePt t="25883" x="4205288" y="5429250"/>
          <p14:tracePt t="25893" x="4246563" y="5456238"/>
          <p14:tracePt t="25900" x="4275138" y="5470525"/>
          <p14:tracePt t="25909" x="4302125" y="5483225"/>
          <p14:tracePt t="25916" x="4316413" y="5497513"/>
          <p14:tracePt t="25926" x="4329113" y="5497513"/>
          <p14:tracePt t="25932" x="4343400" y="5511800"/>
          <p14:tracePt t="25947" x="4343400" y="5524500"/>
          <p14:tracePt t="25963" x="4343400" y="5538788"/>
          <p14:tracePt t="25971" x="4343400" y="5565775"/>
          <p14:tracePt t="25979" x="4329113" y="5580063"/>
          <p14:tracePt t="25988" x="4302125" y="5607050"/>
          <p14:tracePt t="25996" x="4275138" y="5634038"/>
          <p14:tracePt t="26004" x="4233863" y="5662613"/>
          <p14:tracePt t="26012" x="4178300" y="5689600"/>
          <p14:tracePt t="26021" x="4137025" y="5716588"/>
          <p14:tracePt t="26029" x="4083050" y="5745163"/>
          <p14:tracePt t="26038" x="4027488" y="5757863"/>
          <p14:tracePt t="26047" x="3971925" y="5772150"/>
          <p14:tracePt t="26056" x="3917950" y="5772150"/>
          <p14:tracePt t="26061" x="3862388" y="5772150"/>
          <p14:tracePt t="26069" x="3806825" y="5772150"/>
          <p14:tracePt t="26077" x="3752850" y="5772150"/>
          <p14:tracePt t="26084" x="3697288" y="5772150"/>
          <p14:tracePt t="26093" x="3641725" y="5757863"/>
          <p14:tracePt t="26101" x="3587750" y="5730875"/>
          <p14:tracePt t="26111" x="3532188" y="5689600"/>
          <p14:tracePt t="26118" x="3490913" y="5662613"/>
          <p14:tracePt t="26127" x="3449638" y="5621338"/>
          <p14:tracePt t="26135" x="3436938" y="5607050"/>
          <p14:tracePt t="26143" x="3408363" y="5580063"/>
          <p14:tracePt t="26150" x="3381375" y="5553075"/>
          <p14:tracePt t="26160" x="3367088" y="5524500"/>
          <p14:tracePt t="26169" x="3367088" y="5511800"/>
          <p14:tracePt t="26176" x="3354388" y="5497513"/>
          <p14:tracePt t="26183" x="3354388" y="5483225"/>
          <p14:tracePt t="26192" x="3354388" y="5456238"/>
          <p14:tracePt t="26198" x="3354388" y="5441950"/>
          <p14:tracePt t="26209" x="3381375" y="5414963"/>
          <p14:tracePt t="26217" x="3422650" y="5400675"/>
          <p14:tracePt t="26226" x="3463925" y="5387975"/>
          <p14:tracePt t="26234" x="3532188" y="5359400"/>
          <p14:tracePt t="26242" x="3614738" y="5359400"/>
          <p14:tracePt t="26246" x="3683000" y="5346700"/>
          <p14:tracePt t="26259" x="3779838" y="5346700"/>
          <p14:tracePt t="26263" x="3944938" y="5346700"/>
          <p14:tracePt t="26275" x="4083050" y="5346700"/>
          <p14:tracePt t="26280" x="4219575" y="5359400"/>
          <p14:tracePt t="26292" x="4343400" y="5400675"/>
          <p14:tracePt t="26301" x="4411663" y="5429250"/>
          <p14:tracePt t="26308" x="4522788" y="5470525"/>
          <p14:tracePt t="26314" x="4632325" y="5524500"/>
          <p14:tracePt t="26326" x="4741863" y="5565775"/>
          <p14:tracePt t="26327" x="4824413" y="5607050"/>
          <p14:tracePt t="26335" x="4851400" y="5621338"/>
          <p14:tracePt t="26342" x="4892675" y="5662613"/>
          <p14:tracePt t="26350" x="4921250" y="5689600"/>
          <p14:tracePt t="26359" x="4962525" y="5730875"/>
          <p14:tracePt t="26367" x="4975225" y="5757863"/>
          <p14:tracePt t="26376" x="4975225" y="5786438"/>
          <p14:tracePt t="26383" x="4975225" y="5813425"/>
          <p14:tracePt t="26392" x="4975225" y="5840413"/>
          <p14:tracePt t="26399" x="4933950" y="5868988"/>
          <p14:tracePt t="26408" x="4892675" y="5895975"/>
          <p14:tracePt t="26415" x="4851400" y="5922963"/>
          <p14:tracePt t="26425" x="4783138" y="5937250"/>
          <p14:tracePt t="26433" x="4714875" y="5951538"/>
          <p14:tracePt t="26441" x="4618038" y="5964238"/>
          <p14:tracePt t="26448" x="4481513" y="5964238"/>
          <p14:tracePt t="26459" x="4425950" y="5964238"/>
          <p14:tracePt t="26463" x="4316413" y="5964238"/>
          <p14:tracePt t="26475" x="4233863" y="5964238"/>
          <p14:tracePt t="26480" x="4151313" y="5937250"/>
          <p14:tracePt t="26493" x="4054475" y="5895975"/>
          <p14:tracePt t="26501" x="3971925" y="5854700"/>
          <p14:tracePt t="26508" x="3876675" y="5813425"/>
          <p14:tracePt t="26514" x="3806825" y="5757863"/>
          <p14:tracePt t="26525" x="3738563" y="5689600"/>
          <p14:tracePt t="26532" x="3711575" y="5662613"/>
          <p14:tracePt t="26542" x="3656013" y="5621338"/>
          <p14:tracePt t="26548" x="3629025" y="5580063"/>
          <p14:tracePt t="26559" x="3602038" y="5538788"/>
          <p14:tracePt t="26567" x="3573463" y="5511800"/>
          <p14:tracePt t="26575" x="3560763" y="5483225"/>
          <p14:tracePt t="26580" x="3546475" y="5470525"/>
          <p14:tracePt t="26593" x="3546475" y="5441950"/>
          <p14:tracePt t="26594" x="3546475" y="5414963"/>
          <p14:tracePt t="26600" x="3546475" y="5387975"/>
          <p14:tracePt t="26609" x="3546475" y="5359400"/>
          <p14:tracePt t="26617" x="3560763" y="5332413"/>
          <p14:tracePt t="26625" x="3587750" y="5305425"/>
          <p14:tracePt t="26633" x="3629025" y="5291138"/>
          <p14:tracePt t="26642" x="3670300" y="5264150"/>
          <p14:tracePt t="26649" x="3724275" y="5249863"/>
          <p14:tracePt t="26658" x="3779838" y="5249863"/>
          <p14:tracePt t="26665" x="3835400" y="5249863"/>
          <p14:tracePt t="26675" x="3903663" y="5249863"/>
          <p14:tracePt t="26681" x="3971925" y="5249863"/>
          <p14:tracePt t="26692" x="4027488" y="5249863"/>
          <p14:tracePt t="26698" x="4095750" y="5276850"/>
          <p14:tracePt t="26708" x="4151313" y="5305425"/>
          <p14:tracePt t="26715" x="4178300" y="5318125"/>
          <p14:tracePt t="26725" x="4219575" y="5332413"/>
          <p14:tracePt t="26732" x="4246563" y="5359400"/>
          <p14:tracePt t="26741" x="4275138" y="5373688"/>
          <p14:tracePt t="26748" x="4287838" y="5387975"/>
          <p14:tracePt t="26758" x="4302125" y="5387975"/>
          <p14:tracePt t="26764" x="4302125" y="5400675"/>
          <p14:tracePt t="26775" x="4302125" y="5414963"/>
          <p14:tracePt t="26780" x="4302125" y="5429250"/>
          <p14:tracePt t="26795" x="4275138" y="5441950"/>
          <p14:tracePt t="26802" x="4246563" y="5456238"/>
          <p14:tracePt t="26811" x="4205288" y="5470525"/>
          <p14:tracePt t="26818" x="4164013" y="5483225"/>
          <p14:tracePt t="26826" x="4110038" y="5497513"/>
          <p14:tracePt t="26834" x="4068763" y="5511800"/>
          <p14:tracePt t="26842" x="4000500" y="5524500"/>
          <p14:tracePt t="26850" x="3944938" y="5524500"/>
          <p14:tracePt t="26860" x="3889375" y="5524500"/>
          <p14:tracePt t="26867" x="3821113" y="5524500"/>
          <p14:tracePt t="26876" x="3779838" y="5524500"/>
          <p14:tracePt t="26883" x="3752850" y="5524500"/>
          <p14:tracePt t="26893" x="3711575" y="5524500"/>
          <p14:tracePt t="26899" x="3683000" y="5524500"/>
          <p14:tracePt t="26909" x="3656013" y="5511800"/>
          <p14:tracePt t="26915" x="3629025" y="5511800"/>
          <p14:tracePt t="26925" x="3614738" y="5497513"/>
          <p14:tracePt t="26942" x="3602038" y="5483225"/>
          <p14:tracePt t="26980" x="3602038" y="5470525"/>
          <p14:tracePt t="27012" x="3602038" y="5456238"/>
          <p14:tracePt t="27020" x="3614738" y="5456238"/>
          <p14:tracePt t="27037" x="3641725" y="5441950"/>
          <p14:tracePt t="27044" x="3656013" y="5441950"/>
          <p14:tracePt t="27052" x="3683000" y="5441950"/>
          <p14:tracePt t="27263" x="3683000" y="5429250"/>
          <p14:tracePt t="27271" x="3724275" y="5387975"/>
          <p14:tracePt t="27281" x="3794125" y="5346700"/>
          <p14:tracePt t="27288" x="3862388" y="5305425"/>
          <p14:tracePt t="27296" x="3959225" y="5264150"/>
          <p14:tracePt t="27305" x="4054475" y="5222875"/>
          <p14:tracePt t="27318" x="4164013" y="5181600"/>
          <p14:tracePt t="27319" x="4522788" y="5043488"/>
          <p14:tracePt t="27342" x="4646613" y="5016500"/>
          <p14:tracePt t="27343" x="4892675" y="4948238"/>
          <p14:tracePt t="27343" x="5140325" y="4878388"/>
          <p14:tracePt t="27357" x="5402263" y="4824413"/>
          <p14:tracePt t="27365" x="5608638" y="4783138"/>
          <p14:tracePt t="27367" x="5827713" y="4741863"/>
          <p14:tracePt t="27384" x="6007100" y="4713288"/>
          <p14:tracePt t="27385" x="6199188" y="4686300"/>
          <p14:tracePt t="27399" x="6376988" y="4645025"/>
          <p14:tracePt t="27406" x="6556375" y="4618038"/>
          <p14:tracePt t="27414" x="6748463" y="4591050"/>
          <p14:tracePt t="27423" x="6969125" y="4562475"/>
          <p14:tracePt t="27434" x="7450138" y="4562475"/>
          <p14:tracePt t="27441" x="7862888" y="4562475"/>
          <p14:tracePt t="27448" x="8013700" y="4562475"/>
          <p14:tracePt t="27456" x="8261350" y="4562475"/>
          <p14:tracePt t="27464" x="8521700" y="4603750"/>
          <p14:tracePt t="27472" x="8755063" y="4645025"/>
          <p14:tracePt t="27484" x="8975725" y="4686300"/>
          <p14:tracePt t="27495" x="9182100" y="4727575"/>
          <p14:tracePt t="27502" x="9388475" y="4754563"/>
          <p14:tracePt t="27511" x="9566275" y="4783138"/>
          <p14:tracePt t="27520" x="9745663" y="4810125"/>
          <p14:tracePt t="27521" x="9923463" y="4837113"/>
          <p14:tracePt t="27531" x="10117138" y="4865688"/>
          <p14:tracePt t="27539" x="10294938" y="4892675"/>
          <p14:tracePt t="27551" x="10487025" y="4906963"/>
          <p14:tracePt t="27557" x="10680700" y="4919663"/>
          <p14:tracePt t="27565" x="10858500" y="4948238"/>
          <p14:tracePt t="27573" x="11050588" y="4960938"/>
          <p14:tracePt t="27580" x="11215688" y="4989513"/>
          <p14:tracePt t="27589" x="11285538" y="5002213"/>
          <p14:tracePt t="27597" x="11407775" y="5030788"/>
          <p14:tracePt t="27606" x="11518900" y="5057775"/>
          <p14:tracePt t="27617" x="11560175" y="5057775"/>
          <p14:tracePt t="27618" x="11628438" y="5084763"/>
          <p14:tracePt t="27626" x="11669713" y="5099050"/>
          <p14:tracePt t="27635" x="11696700" y="5113338"/>
          <p14:tracePt t="27643" x="11725275" y="5126038"/>
          <p14:tracePt t="27652" x="11737975" y="5140325"/>
          <p14:tracePt t="27659" x="11752263" y="5153025"/>
          <p14:tracePt t="27669" x="11766550" y="5167313"/>
          <p14:tracePt t="27678" x="11779250" y="5194300"/>
          <p14:tracePt t="27685" x="11793538" y="5222875"/>
          <p14:tracePt t="27693" x="11807825" y="5264150"/>
          <p14:tracePt t="27701" x="11834813" y="5305425"/>
          <p14:tracePt t="27710" x="11861800" y="5359400"/>
          <p14:tracePt t="27718" x="11890375" y="5400675"/>
          <p14:tracePt t="27728" x="11917363" y="5456238"/>
          <p14:tracePt t="27736" x="11930063" y="5483225"/>
          <p14:tracePt t="27745" x="11958638" y="5524500"/>
          <p14:tracePt t="27752" x="11971338" y="5565775"/>
          <p14:tracePt t="27761" x="11999913" y="5594350"/>
          <p14:tracePt t="27769" x="11999913" y="5634038"/>
          <p14:tracePt t="27774" x="12012613" y="5648325"/>
          <p14:tracePt t="27784" x="12012613" y="5675313"/>
          <p14:tracePt t="27788" x="12026900" y="5689600"/>
          <p14:tracePt t="27801" x="12026900" y="5703888"/>
          <p14:tracePt t="27807" x="12026900" y="5730875"/>
          <p14:tracePt t="27818" x="12026900" y="5772150"/>
          <p14:tracePt t="27824" x="12026900" y="5813425"/>
          <p14:tracePt t="27835" x="12012613" y="5868988"/>
          <p14:tracePt t="27840" x="11985625" y="5910263"/>
          <p14:tracePt t="27851" x="11944350" y="5964238"/>
          <p14:tracePt t="27852" x="11903075" y="6034088"/>
          <p14:tracePt t="27863" x="11861800" y="6075363"/>
          <p14:tracePt t="27869" x="11820525" y="6129338"/>
          <p14:tracePt t="27877" x="11766550" y="6170613"/>
          <p14:tracePt t="27884" x="11696700" y="6197600"/>
          <p14:tracePt t="27891" x="11642725" y="6226175"/>
          <p14:tracePt t="27900" x="11560175" y="6253163"/>
          <p14:tracePt t="27908" x="11490325" y="6267450"/>
          <p14:tracePt t="27917" x="11422063" y="6280150"/>
          <p14:tracePt t="27925" x="11339513" y="6280150"/>
          <p14:tracePt t="27934" x="11285538" y="6294438"/>
          <p14:tracePt t="27940" x="11229975" y="6294438"/>
          <p14:tracePt t="27951" x="11161713" y="6294438"/>
          <p14:tracePt t="27956" x="11091863" y="6294438"/>
          <p14:tracePt t="27968" x="11023600" y="6294438"/>
          <p14:tracePt t="27973" x="10941050" y="6294438"/>
          <p14:tracePt t="27984" x="10872788" y="6294438"/>
          <p14:tracePt t="27991" x="10804525" y="6294438"/>
          <p14:tracePt t="28001" x="10775950" y="6294438"/>
          <p14:tracePt t="28006" x="10763250" y="6294438"/>
          <p14:tracePt t="28017" x="10748963" y="6294438"/>
          <p14:tracePt t="28021" x="10721975" y="6294438"/>
          <p14:tracePt t="28034" x="10693400" y="6294438"/>
          <p14:tracePt t="28040" x="10680700" y="6294438"/>
          <p14:tracePt t="28051" x="10666413" y="6294438"/>
          <p14:tracePt t="28055" x="10639425" y="6294438"/>
          <p14:tracePt t="28068" x="10610850" y="6294438"/>
          <p14:tracePt t="28073" x="10598150" y="6294438"/>
          <p14:tracePt t="28085" x="10583863" y="6294438"/>
          <p14:tracePt t="28086" x="10569575" y="6294438"/>
          <p14:tracePt t="28093" x="10542588" y="6294438"/>
          <p14:tracePt t="28101" x="10528300" y="6294438"/>
          <p14:tracePt t="28118" x="10515600" y="6294438"/>
          <p14:tracePt t="28125" x="10501313" y="6294438"/>
          <p14:tracePt t="28134" x="10487025" y="6294438"/>
          <p14:tracePt t="28141" x="10474325" y="6294438"/>
          <p14:tracePt t="28150" x="10460038" y="6294438"/>
          <p14:tracePt t="28157" x="10445750" y="6280150"/>
          <p14:tracePt t="28165" x="10433050" y="6280150"/>
          <p14:tracePt t="28173" x="10418763" y="6267450"/>
          <p14:tracePt t="28182" x="10404475" y="6253163"/>
          <p14:tracePt t="28190" x="10391775" y="6238875"/>
          <p14:tracePt t="28198" x="10363200" y="6226175"/>
          <p14:tracePt t="28214" x="10350500" y="6211888"/>
          <p14:tracePt t="28223" x="10336213" y="6197600"/>
          <p14:tracePt t="28230" x="10321925" y="6170613"/>
          <p14:tracePt t="28238" x="10309225" y="6156325"/>
          <p14:tracePt t="28246" x="10309225" y="6143625"/>
          <p14:tracePt t="28254" x="10294938" y="6102350"/>
          <p14:tracePt t="28262" x="10280650" y="6075363"/>
          <p14:tracePt t="28270" x="10280650" y="6034088"/>
          <p14:tracePt t="28286" x="10280650" y="5964238"/>
          <p14:tracePt t="28295" x="10280650" y="5922963"/>
          <p14:tracePt t="28303" x="10280650" y="5881688"/>
          <p14:tracePt t="28311" x="10280650" y="5840413"/>
          <p14:tracePt t="28319" x="10280650" y="5786438"/>
          <p14:tracePt t="28327" x="10280650" y="5730875"/>
          <p14:tracePt t="28335" x="10280650" y="5662613"/>
          <p14:tracePt t="28343" x="10280650" y="5607050"/>
          <p14:tracePt t="28351" x="10280650" y="5580063"/>
          <p14:tracePt t="28359" x="10280650" y="5538788"/>
          <p14:tracePt t="28367" x="10280650" y="5497513"/>
          <p14:tracePt t="28375" x="10294938" y="5456238"/>
          <p14:tracePt t="28384" x="10294938" y="5429250"/>
          <p14:tracePt t="28391" x="10309225" y="5414963"/>
          <p14:tracePt t="28400" x="10309225" y="5387975"/>
          <p14:tracePt t="28407" x="10321925" y="5359400"/>
          <p14:tracePt t="28415" x="10336213" y="5318125"/>
          <p14:tracePt t="28423" x="10350500" y="5291138"/>
          <p14:tracePt t="28432" x="10377488" y="5276850"/>
          <p14:tracePt t="28440" x="10404475" y="5222875"/>
          <p14:tracePt t="28448" x="10418763" y="5194300"/>
          <p14:tracePt t="28456" x="10460038" y="5153025"/>
          <p14:tracePt t="28467" x="10460038" y="5126038"/>
          <p14:tracePt t="28472" x="10501313" y="5099050"/>
          <p14:tracePt t="28480" x="10515600" y="5072063"/>
          <p14:tracePt t="28488" x="10528300" y="5043488"/>
          <p14:tracePt t="28496" x="10556875" y="5016500"/>
          <p14:tracePt t="28504" x="10569575" y="4989513"/>
          <p14:tracePt t="28512" x="10598150" y="4975225"/>
          <p14:tracePt t="28520" x="10639425" y="4948238"/>
          <p14:tracePt t="28528" x="10652125" y="4933950"/>
          <p14:tracePt t="28536" x="10680700" y="4919663"/>
          <p14:tracePt t="28545" x="10707688" y="4906963"/>
          <p14:tracePt t="28553" x="10721975" y="4892675"/>
          <p14:tracePt t="28561" x="10748963" y="4878388"/>
          <p14:tracePt t="28569" x="10775950" y="4878388"/>
          <p14:tracePt t="28579" x="10790238" y="4865688"/>
          <p14:tracePt t="28585" x="10804525" y="4865688"/>
          <p14:tracePt t="28956" x="10775950" y="4865688"/>
          <p14:tracePt t="28964" x="10748963" y="4878388"/>
          <p14:tracePt t="28973" x="10721975" y="4878388"/>
          <p14:tracePt t="28980" x="10680700" y="4892675"/>
          <p14:tracePt t="28989" x="10652125" y="4906963"/>
          <p14:tracePt t="28997" x="10625138" y="4919663"/>
          <p14:tracePt t="29005" x="10569575" y="4933950"/>
          <p14:tracePt t="29013" x="10515600" y="4960938"/>
          <p14:tracePt t="29022" x="10460038" y="4975225"/>
          <p14:tracePt t="29030" x="10404475" y="4989513"/>
          <p14:tracePt t="29039" x="10350500" y="5002213"/>
          <p14:tracePt t="29048" x="10280650" y="5016500"/>
          <p14:tracePt t="29056" x="10199688" y="5030788"/>
          <p14:tracePt t="29066" x="10117138" y="5043488"/>
          <p14:tracePt t="29075" x="10020300" y="5072063"/>
          <p14:tracePt t="29083" x="9937750" y="5072063"/>
          <p14:tracePt t="29089" x="9840913" y="5084763"/>
          <p14:tracePt t="29098" x="9758363" y="5084763"/>
          <p14:tracePt t="29104" x="9566275" y="5099050"/>
          <p14:tracePt t="29112" x="9456738" y="5113338"/>
          <p14:tracePt t="29121" x="9388475" y="5113338"/>
          <p14:tracePt t="29127" x="9277350" y="5113338"/>
          <p14:tracePt t="29138" x="9153525" y="5113338"/>
          <p14:tracePt t="29145" x="9043988" y="5113338"/>
          <p14:tracePt t="29155" x="8948738" y="5099050"/>
          <p14:tracePt t="29162" x="8837613" y="5084763"/>
          <p14:tracePt t="29171" x="8742363" y="5072063"/>
          <p14:tracePt t="29179" x="8659813" y="5043488"/>
          <p14:tracePt t="29188" x="8589963" y="5030788"/>
          <p14:tracePt t="29196" x="8521700" y="5002213"/>
          <p14:tracePt t="29205" x="8467725" y="4989513"/>
          <p14:tracePt t="29212" x="8412163" y="4960938"/>
          <p14:tracePt t="29221" x="8370888" y="4933950"/>
          <p14:tracePt t="29224" x="8329613" y="4919663"/>
          <p14:tracePt t="29232" x="8288338" y="4892675"/>
          <p14:tracePt t="29239" x="8274050" y="4878388"/>
          <p14:tracePt t="29247" x="8247063" y="4851400"/>
          <p14:tracePt t="29255" x="8220075" y="4824413"/>
          <p14:tracePt t="29265" x="8205788" y="4810125"/>
          <p14:tracePt t="29272" x="8178800" y="4783138"/>
          <p14:tracePt t="29282" x="8164513" y="4741863"/>
          <p14:tracePt t="29290" x="8150225" y="4713288"/>
          <p14:tracePt t="29300" x="8150225" y="4686300"/>
          <p14:tracePt t="29305" x="8150225" y="4645025"/>
          <p14:tracePt t="29314" x="8150225" y="4591050"/>
          <p14:tracePt t="29322" x="8150225" y="4549775"/>
          <p14:tracePt t="29328" x="8150225" y="4479925"/>
          <p14:tracePt t="29338" x="8150225" y="4425950"/>
          <p14:tracePt t="29345" x="8150225" y="4370388"/>
          <p14:tracePt t="29354" x="8178800" y="4302125"/>
          <p14:tracePt t="29362" x="8232775" y="4232275"/>
          <p14:tracePt t="29372" x="8302625" y="4122738"/>
          <p14:tracePt t="29380" x="8343900" y="4068763"/>
          <p14:tracePt t="29388" x="8439150" y="3957638"/>
          <p14:tracePt t="29397" x="8535988" y="3889375"/>
          <p14:tracePt t="29405" x="8645525" y="3821113"/>
          <p14:tracePt t="29412" x="8769350" y="3765550"/>
          <p14:tracePt t="29420" x="8907463" y="3724275"/>
          <p14:tracePt t="29426" x="9058275" y="3697288"/>
          <p14:tracePt t="29437" x="9236075" y="3683000"/>
          <p14:tracePt t="29444" x="9415463" y="3670300"/>
          <p14:tracePt t="29454" x="9594850" y="3670300"/>
          <p14:tracePt t="29458" x="9758363" y="3670300"/>
          <p14:tracePt t="29471" x="9923463" y="3670300"/>
          <p14:tracePt t="29476" x="10088563" y="3670300"/>
          <p14:tracePt t="29489" x="10240963" y="3683000"/>
          <p14:tracePt t="29490" x="10404475" y="3709988"/>
          <p14:tracePt t="29499" x="10542588" y="3751263"/>
          <p14:tracePt t="29506" x="10680700" y="3792538"/>
          <p14:tracePt t="29513" x="10831513" y="3848100"/>
          <p14:tracePt t="29521" x="10968038" y="3916363"/>
          <p14:tracePt t="29529" x="11106150" y="4013200"/>
          <p14:tracePt t="29538" x="11229975" y="4095750"/>
          <p14:tracePt t="29545" x="11339513" y="4205288"/>
          <p14:tracePt t="29554" x="11380788" y="4260850"/>
          <p14:tracePt t="29563" x="11463338" y="4356100"/>
          <p14:tracePt t="29571" x="11518900" y="4467225"/>
          <p14:tracePt t="29577" x="11572875" y="4576763"/>
          <p14:tracePt t="29587" x="11628438" y="4741863"/>
          <p14:tracePt t="29594" x="11642725" y="4865688"/>
          <p14:tracePt t="29604" x="11655425" y="4989513"/>
          <p14:tracePt t="29610" x="11655425" y="5126038"/>
          <p14:tracePt t="29621" x="11655425" y="5194300"/>
          <p14:tracePt t="29626" x="11628438" y="5305425"/>
          <p14:tracePt t="29637" x="11601450" y="5400675"/>
          <p14:tracePt t="29644" x="11560175" y="5497513"/>
          <p14:tracePt t="29654" x="11518900" y="5565775"/>
          <p14:tracePt t="29660" x="11463338" y="5648325"/>
          <p14:tracePt t="29671" x="11395075" y="5716588"/>
          <p14:tracePt t="29678" x="11326813" y="5757863"/>
          <p14:tracePt t="29687" x="11256963" y="5813425"/>
          <p14:tracePt t="29694" x="11174413" y="5840413"/>
          <p14:tracePt t="29704" x="11091863" y="5868988"/>
          <p14:tracePt t="29711" x="11023600" y="5895975"/>
          <p14:tracePt t="29721" x="10955338" y="5910263"/>
          <p14:tracePt t="29727" x="10885488" y="5922963"/>
          <p14:tracePt t="29738" x="10817225" y="5937250"/>
          <p14:tracePt t="29744" x="10763250" y="5951538"/>
          <p14:tracePt t="29754" x="10693400" y="5951538"/>
          <p14:tracePt t="29758" x="10652125" y="5964238"/>
          <p14:tracePt t="29771" x="10583863" y="5964238"/>
          <p14:tracePt t="29772" x="10542588" y="5964238"/>
          <p14:tracePt t="29779" x="10487025" y="5964238"/>
          <p14:tracePt t="29788" x="10445750" y="5951538"/>
          <p14:tracePt t="29795" x="10391775" y="5937250"/>
          <p14:tracePt t="29804" x="10336213" y="5910263"/>
          <p14:tracePt t="29811" x="10294938" y="5881688"/>
          <p14:tracePt t="29820" x="10253663" y="5854700"/>
          <p14:tracePt t="29828" x="10199688" y="5827713"/>
          <p14:tracePt t="29837" x="10158413" y="5799138"/>
          <p14:tracePt t="29845" x="10144125" y="5786438"/>
          <p14:tracePt t="29853" x="10102850" y="5745163"/>
          <p14:tracePt t="29861" x="10088563" y="5730875"/>
          <p14:tracePt t="29870" x="10061575" y="5716588"/>
          <p14:tracePt t="29877" x="10047288" y="5689600"/>
          <p14:tracePt t="29887" x="10034588" y="5675313"/>
          <p14:tracePt t="29894" x="10006013" y="5648325"/>
          <p14:tracePt t="29904" x="10006013" y="5621338"/>
          <p14:tracePt t="29909" x="9993313" y="5594350"/>
          <p14:tracePt t="29921" x="9993313" y="5553075"/>
          <p14:tracePt t="29926" x="9993313" y="5497513"/>
          <p14:tracePt t="29938" x="9993313" y="5456238"/>
          <p14:tracePt t="29943" x="9993313" y="5400675"/>
          <p14:tracePt t="29954" x="9993313" y="5359400"/>
          <p14:tracePt t="29960" x="10006013" y="5332413"/>
          <p14:tracePt t="29971" x="10034588" y="5276850"/>
          <p14:tracePt t="29977" x="10047288" y="5264150"/>
          <p14:tracePt t="29987" x="10088563" y="5208588"/>
          <p14:tracePt t="29994" x="10117138" y="5194300"/>
          <p14:tracePt t="30004" x="10158413" y="5181600"/>
          <p14:tracePt t="30779" x="10144125" y="5181600"/>
          <p14:tracePt t="30788" x="10117138" y="5208588"/>
          <p14:tracePt t="30796" x="10075863" y="5235575"/>
          <p14:tracePt t="30804" x="10020300" y="5264150"/>
          <p14:tracePt t="30814" x="9937750" y="5318125"/>
          <p14:tracePt t="30823" x="9828213" y="5387975"/>
          <p14:tracePt t="30831" x="9731375" y="5456238"/>
          <p14:tracePt t="30838" x="9607550" y="5524500"/>
          <p14:tracePt t="30846" x="9483725" y="5607050"/>
          <p14:tracePt t="30854" x="9318625" y="5703888"/>
          <p14:tracePt t="30864" x="9153525" y="5799138"/>
          <p14:tracePt t="30872" x="8975725" y="5910263"/>
          <p14:tracePt t="30880" x="8631238" y="6102350"/>
          <p14:tracePt t="30889" x="8397875" y="6238875"/>
          <p14:tracePt t="30897" x="8137525" y="6403975"/>
          <p14:tracePt t="30908" x="7875588" y="6569075"/>
          <p14:tracePt t="30909" x="7573963" y="6734175"/>
          <p14:tracePt t="30920" x="7423150" y="6816725"/>
          <p14:tracePt t="31459" x="4467225" y="6719888"/>
          <p14:tracePt t="31466" x="4467225" y="6542088"/>
          <p14:tracePt t="31473" x="4467225" y="6362700"/>
          <p14:tracePt t="31481" x="4467225" y="6156325"/>
          <p14:tracePt t="31490" x="4494213" y="5799138"/>
          <p14:tracePt t="31497" x="4576763" y="5511800"/>
          <p14:tracePt t="31507" x="4727575" y="4948238"/>
          <p14:tracePt t="31513" x="4892675" y="4508500"/>
          <p14:tracePt t="31521" x="5113338" y="3930650"/>
          <p14:tracePt t="31530" x="5373688" y="3311525"/>
          <p14:tracePt t="31538" x="5732463" y="2570163"/>
          <p14:tracePt t="31545" x="6116638" y="1882775"/>
          <p14:tracePt t="31554" x="6515100" y="1195388"/>
          <p14:tracePt t="31562" x="6954838" y="508000"/>
          <p14:tracePt t="31570" x="7146925" y="233363"/>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22">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4">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6">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Right Triangle 28">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2" name="Straight Connector 31">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44">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45">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46">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47">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48">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49">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50">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51">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52">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53">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54">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55">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56">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57">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59">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11F1500-7406-4004-8FEC-518602626E29}"/>
              </a:ext>
            </a:extLst>
          </p:cNvPr>
          <p:cNvSpPr>
            <a:spLocks noGrp="1"/>
          </p:cNvSpPr>
          <p:nvPr>
            <p:ph type="title"/>
          </p:nvPr>
        </p:nvSpPr>
        <p:spPr>
          <a:xfrm>
            <a:off x="457201" y="720772"/>
            <a:ext cx="3733078" cy="5531079"/>
          </a:xfrm>
        </p:spPr>
        <p:txBody>
          <a:bodyPr>
            <a:normAutofit/>
          </a:bodyPr>
          <a:lstStyle/>
          <a:p>
            <a:r>
              <a:rPr lang="en-US" sz="3400" dirty="0">
                <a:cs typeface="Posterama"/>
              </a:rPr>
              <a:t>Subnet Layout: 192.168.180.1/25</a:t>
            </a:r>
          </a:p>
        </p:txBody>
      </p:sp>
      <p:sp>
        <p:nvSpPr>
          <p:cNvPr id="62"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18" name="Content Placeholder 2">
            <a:extLst>
              <a:ext uri="{FF2B5EF4-FFF2-40B4-BE49-F238E27FC236}">
                <a16:creationId xmlns:a16="http://schemas.microsoft.com/office/drawing/2014/main" id="{1E1EDBF4-4F57-42D5-A6EC-3E30A5933E70}"/>
              </a:ext>
            </a:extLst>
          </p:cNvPr>
          <p:cNvGraphicFramePr>
            <a:graphicFrameLocks noGrp="1"/>
          </p:cNvGraphicFramePr>
          <p:nvPr>
            <p:ph idx="1"/>
            <p:extLst>
              <p:ext uri="{D42A27DB-BD31-4B8C-83A1-F6EECF244321}">
                <p14:modId xmlns:p14="http://schemas.microsoft.com/office/powerpoint/2010/main" val="3015593277"/>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3">
            <a:hlinkClick r:id="" action="ppaction://media"/>
            <a:extLst>
              <a:ext uri="{FF2B5EF4-FFF2-40B4-BE49-F238E27FC236}">
                <a16:creationId xmlns:a16="http://schemas.microsoft.com/office/drawing/2014/main" id="{779C02FB-F815-FA4B-B76C-8FA2C4D5FC2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78462063"/>
      </p:ext>
    </p:extLst>
  </p:cSld>
  <p:clrMapOvr>
    <a:masterClrMapping/>
  </p:clrMapOvr>
  <p:transition spd="slow" advTm="61034">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57735" x="11353800" y="55563"/>
          <p14:tracePt t="57747" x="11229975" y="138113"/>
          <p14:tracePt t="57753" x="11091863" y="192088"/>
          <p14:tracePt t="57759" x="10941050" y="288925"/>
          <p14:tracePt t="57769" x="10790238" y="371475"/>
          <p14:tracePt t="57775" x="10639425" y="466725"/>
          <p14:tracePt t="57787" x="10487025" y="563563"/>
          <p14:tracePt t="57798" x="10336213" y="660400"/>
          <p14:tracePt t="57798" x="10185400" y="769938"/>
          <p14:tracePt t="57818" x="10020300" y="879475"/>
          <p14:tracePt t="57818" x="9882188" y="989013"/>
          <p14:tracePt t="57833" x="9731375" y="1112838"/>
          <p14:tracePt t="57834" x="9580563" y="1250950"/>
          <p14:tracePt t="57845" x="9442450" y="1360488"/>
          <p14:tracePt t="57851" x="9291638" y="1498600"/>
          <p14:tracePt t="57859" x="9182100" y="1608138"/>
          <p14:tracePt t="57868" x="9140825" y="1663700"/>
          <p14:tracePt t="57876" x="9043988" y="1773238"/>
          <p14:tracePt t="57889" x="8961438" y="1882775"/>
          <p14:tracePt t="57890" x="8907463" y="1965325"/>
          <p14:tracePt t="57904" x="8878888" y="2006600"/>
          <p14:tracePt t="57906" x="8851900" y="2074863"/>
          <p14:tracePt t="57923" x="8810625" y="2185988"/>
          <p14:tracePt t="57934" x="8810625" y="2225675"/>
          <p14:tracePt t="57939" x="8810625" y="2254250"/>
          <p14:tracePt t="57945" x="8810625" y="2295525"/>
          <p14:tracePt t="57956" x="8824913" y="2322513"/>
          <p14:tracePt t="57963" x="8851900" y="2336800"/>
          <p14:tracePt t="57973" x="8878888" y="2349500"/>
          <p14:tracePt t="57981" x="8920163" y="2363788"/>
          <p14:tracePt t="58783" x="8920163" y="2378075"/>
          <p14:tracePt t="58790" x="8893175" y="2419350"/>
          <p14:tracePt t="58798" x="8878888" y="2460625"/>
          <p14:tracePt t="58806" x="8851900" y="2528888"/>
          <p14:tracePt t="58815" x="8796338" y="2638425"/>
          <p14:tracePt t="58829" x="8783638" y="2747963"/>
          <p14:tracePt t="58838" x="8742363" y="2886075"/>
          <p14:tracePt t="58848" x="8701088" y="3051175"/>
          <p14:tracePt t="58849" x="8659813" y="3340100"/>
          <p14:tracePt t="58861" x="8645525" y="3476625"/>
          <p14:tracePt t="58870" x="8604250" y="3889375"/>
          <p14:tracePt t="58871" x="8604250" y="4164013"/>
          <p14:tracePt t="58879" x="8604250" y="4314825"/>
          <p14:tracePt t="58886" x="8604250" y="4591050"/>
          <p14:tracePt t="58898" x="8604250" y="4865688"/>
          <p14:tracePt t="58903" x="8604250" y="5113338"/>
          <p14:tracePt t="58911" x="8604250" y="5194300"/>
          <p14:tracePt t="58919" x="8618538" y="5373688"/>
          <p14:tracePt t="58927" x="8645525" y="5524500"/>
          <p14:tracePt t="58935" x="8659813" y="5648325"/>
          <p14:tracePt t="58943" x="8672513" y="5689600"/>
          <p14:tracePt t="58951" x="8686800" y="5757863"/>
          <p14:tracePt t="58959" x="8701088" y="5813425"/>
          <p14:tracePt t="58967" x="8701088" y="5854700"/>
          <p14:tracePt t="58975" x="8713788" y="5868988"/>
          <p14:tracePt t="58984" x="8713788" y="5881688"/>
          <p14:tracePt t="58992" x="8713788" y="5895975"/>
          <p14:tracePt t="59000" x="8728075" y="5895975"/>
          <p14:tracePt t="59008" x="8728075" y="5910263"/>
          <p14:tracePt t="59056" x="8742363" y="5910263"/>
          <p14:tracePt t="59073" x="8755063" y="5910263"/>
          <p14:tracePt t="59088" x="8769350" y="5910263"/>
          <p14:tracePt t="59096" x="8783638" y="5910263"/>
          <p14:tracePt t="59104" x="8810625" y="5910263"/>
          <p14:tracePt t="59112" x="8824913" y="5910263"/>
          <p14:tracePt t="59120" x="8851900" y="5910263"/>
          <p14:tracePt t="59128" x="8866188" y="5910263"/>
          <p14:tracePt t="59137" x="8893175" y="5910263"/>
          <p14:tracePt t="59145" x="8920163" y="5922963"/>
          <p14:tracePt t="59153" x="8948738" y="5937250"/>
          <p14:tracePt t="59161" x="8961438" y="5964238"/>
          <p14:tracePt t="59169" x="8975725" y="5978525"/>
          <p14:tracePt t="59177" x="9002713" y="5992813"/>
          <p14:tracePt t="59185" x="9017000" y="6005513"/>
          <p14:tracePt t="59193" x="9031288" y="6019800"/>
          <p14:tracePt t="59209" x="9043988" y="6034088"/>
          <p14:tracePt t="59226" x="9058275" y="6034088"/>
          <p14:tracePt t="59233" x="9058275" y="6046788"/>
          <p14:tracePt t="59258" x="9072563" y="6046788"/>
          <p14:tracePt t="59293" x="9085263" y="6046788"/>
          <p14:tracePt t="59325" x="9113838" y="6034088"/>
          <p14:tracePt t="59341" x="9126538" y="6005513"/>
          <p14:tracePt t="59343" x="9182100" y="5964238"/>
          <p14:tracePt t="59355" x="9209088" y="5922963"/>
          <p14:tracePt t="59356" x="9236075" y="5881688"/>
          <p14:tracePt t="59366" x="9277350" y="5840413"/>
          <p14:tracePt t="59372" x="9318625" y="5799138"/>
          <p14:tracePt t="59383" x="9359900" y="5730875"/>
          <p14:tracePt t="59392" x="9442450" y="5621338"/>
          <p14:tracePt t="59404" x="9498013" y="5553075"/>
          <p14:tracePt t="59406" x="9539288" y="5456238"/>
          <p14:tracePt t="59422" x="9580563" y="5387975"/>
          <p14:tracePt t="59422" x="9663113" y="5222875"/>
          <p14:tracePt t="59433" x="9717088" y="5084763"/>
          <p14:tracePt t="59438" x="9758363" y="4933950"/>
          <p14:tracePt t="59445" x="9813925" y="4754563"/>
          <p14:tracePt t="59453" x="9869488" y="4535488"/>
          <p14:tracePt t="59460" x="9979025" y="4110038"/>
          <p14:tracePt t="59473" x="10047288" y="3779838"/>
          <p14:tracePt t="59480" x="10144125" y="3394075"/>
          <p14:tracePt t="59485" x="10226675" y="3009900"/>
          <p14:tracePt t="59492" x="10350500" y="2555875"/>
          <p14:tracePt t="59500" x="10445750" y="2130425"/>
          <p14:tracePt t="59508" x="10501313" y="1951038"/>
          <p14:tracePt t="59516" x="10598150" y="1581150"/>
          <p14:tracePt t="59524" x="10693400" y="1277938"/>
          <p14:tracePt t="59532" x="10748963" y="1044575"/>
          <p14:tracePt t="59540" x="10775950" y="947738"/>
          <p14:tracePt t="59548" x="10831513" y="782638"/>
          <p14:tracePt t="59556" x="10844213" y="728663"/>
          <p14:tracePt t="59568" x="10872788" y="631825"/>
          <p14:tracePt t="59574" x="10885488" y="563563"/>
          <p14:tracePt t="59580" x="10899775" y="536575"/>
          <p14:tracePt t="59590" x="10899775" y="508000"/>
          <p14:tracePt t="59606" x="10914063" y="508000"/>
          <p14:tracePt t="59920" x="10996613" y="508000"/>
          <p14:tracePt t="59927" x="11064875" y="508000"/>
          <p14:tracePt t="59935" x="11147425" y="508000"/>
          <p14:tracePt t="59943" x="11229975" y="508000"/>
          <p14:tracePt t="59951" x="11312525" y="508000"/>
          <p14:tracePt t="59959" x="11407775" y="522288"/>
          <p14:tracePt t="59967" x="11560175" y="577850"/>
          <p14:tracePt t="59978" x="11710988" y="619125"/>
          <p14:tracePt t="59984" x="11876088" y="687388"/>
          <p14:tracePt t="59993" x="12012613" y="741363"/>
          <p14:tracePt t="60000" x="12165013" y="811213"/>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2" name="Group 11">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3" name="Straight Connector 12">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Freeform: Shape 42">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45" name="Freeform: Shape 44">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47" name="Rectangle 46">
            <a:extLst>
              <a:ext uri="{FF2B5EF4-FFF2-40B4-BE49-F238E27FC236}">
                <a16:creationId xmlns:a16="http://schemas.microsoft.com/office/drawing/2014/main" id="{98BA8A65-CE81-4455-BBE4-44A50F7F2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9" name="Group 48">
            <a:extLst>
              <a:ext uri="{FF2B5EF4-FFF2-40B4-BE49-F238E27FC236}">
                <a16:creationId xmlns:a16="http://schemas.microsoft.com/office/drawing/2014/main" id="{9EDF87F2-291D-4883-9216-EAA71CB3B7D9}"/>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0" name="Straight Connector 49">
              <a:extLst>
                <a:ext uri="{FF2B5EF4-FFF2-40B4-BE49-F238E27FC236}">
                  <a16:creationId xmlns:a16="http://schemas.microsoft.com/office/drawing/2014/main" id="{AD37ADDE-5448-4A02-9A0C-3E4968AF98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9429DFC-27A3-4CFF-9E30-7ED320B300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DEB79DB-4B05-4AC6-881A-E97A3082E5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0404851-1673-46CC-833D-AC6494E078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5C50477-EC77-4095-94FF-0BFAA0B214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5B802BF-BDB1-4221-9442-147EF5AC9A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263153D-B3E8-4535-90DC-8CDD3C472D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5B7B9BD-05AA-4D1F-8BDF-26F67BE538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6F38315-406B-4770-A4FB-86A9E6440F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CE5D423-F4F1-4B18-8AD4-31D4F5083B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187FB06-DE4E-493B-A696-957DCFADBEA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6E39755-4FBD-4812-AC48-D2043D9472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1E9AEA4-DD35-4FE9-BD69-61A5E79545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A6E482D-881E-496A-AB7A-1379C1B0CB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B7A1B43-7048-436D-AED6-1F00FEF79C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32A786C-360B-44AD-A527-8B9EA72669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F29120E-99B1-4C86-967E-D02C67098B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A6D33A31-308B-4B99-A85E-AE4F687378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BFFE008-F20F-4A01-AB6E-E05BCD0CC1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65F01097-15C3-4486-88B0-DD01CAED73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288C9D0-7C0C-4D8F-9BD8-19650C52B7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F351F2A-793E-469B-A71B-6F878C07EF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864C8EC-7D36-4AE1-BA3C-1413F20F8AF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BE8866B-6A10-4D88-993A-29EF188430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069DE05D-8016-41BB-B79B-466771309A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B652149-5966-47B8-B77C-9E46BCA84F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04942AD-74ED-4E5C-B524-934391F963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815C411A-5E18-4539-BCCB-AAF2EF3733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ED6F976-E62C-4FA9-8F83-DFE7B1EC93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80" name="Freeform: Shape 79">
            <a:extLst>
              <a:ext uri="{FF2B5EF4-FFF2-40B4-BE49-F238E27FC236}">
                <a16:creationId xmlns:a16="http://schemas.microsoft.com/office/drawing/2014/main" id="{18842A50-8561-4C59-A743-33496DBF4A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82" name="Group 81">
            <a:extLst>
              <a:ext uri="{FF2B5EF4-FFF2-40B4-BE49-F238E27FC236}">
                <a16:creationId xmlns:a16="http://schemas.microsoft.com/office/drawing/2014/main" id="{F278A5F3-E255-451F-99E2-9C640E74A55E}"/>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3" name="Straight Connector 82">
              <a:extLst>
                <a:ext uri="{FF2B5EF4-FFF2-40B4-BE49-F238E27FC236}">
                  <a16:creationId xmlns:a16="http://schemas.microsoft.com/office/drawing/2014/main" id="{91327D85-948D-4860-A91E-7C5E9AB856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5221525D-46CB-41C8-9651-41250638CE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FA24968-5D61-4B28-9CB5-7A10CDDEA4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B6927590-6EBD-40EF-89D6-D712B1F7AF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B7D33A3F-C7F0-4059-9AB1-0E6A4EB66A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D5295CDD-D760-4A87-AEA0-94BD46CE23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17A9D50-2D47-4D70-8580-AA9103BD93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3CF3BA4B-80F8-45F2-A719-B7C67736E1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5E1DA1CF-45DC-43FD-9FD8-715D25E5DA4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29639415-D874-4123-B983-D8B1707BBD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E27731F-03D1-4B5C-A45A-06EF45DB05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98AB96B-8405-4715-A4EA-2F8255E4C4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F06D93F-BDE5-4E03-BE34-A7C768A342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AC6005B7-8BA7-4739-BE4C-AECAEB83F8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31956C3C-F6C6-4C87-8360-BFC52FB3C3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277EBC38-365D-4890-887E-9EF4BBE63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884FDA98-EF7E-4F56-8791-D14BA8E4F30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72F22CD6-6FE5-4E6B-A8F7-287B70C485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A9D855CE-463E-46A8-A331-6FC823BCD9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A01A232-8B78-4A73-8D7B-522ECBBCD1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82F90ED-B0DD-4E05-BFB5-B5331E3F61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20B0BCE-E568-40AE-9E2A-16FB688313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0C9987A-10E2-41DC-9BFA-102A824EFC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955C7DE-8E0B-4FE5-82AF-D25DD58A3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77F15A4F-95FB-4DE8-AD68-9682080A0D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FF8CC313-2C4E-417F-8592-721B757FBA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E215356B-A22D-49C0-A458-59F7CCEDD4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161CAAF-62A7-4621-9C13-0E9A33A89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9AB3B177-3161-4ABC-AEF5-8B01AB352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13" name="Rectangle 112">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5" name="Rectangle 114">
            <a:extLst>
              <a:ext uri="{FF2B5EF4-FFF2-40B4-BE49-F238E27FC236}">
                <a16:creationId xmlns:a16="http://schemas.microsoft.com/office/drawing/2014/main" id="{1D89589F-37B2-43AC-A5AB-3B428690B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7" name="Right Triangle 116">
            <a:extLst>
              <a:ext uri="{FF2B5EF4-FFF2-40B4-BE49-F238E27FC236}">
                <a16:creationId xmlns:a16="http://schemas.microsoft.com/office/drawing/2014/main" id="{7BCC6446-8462-4A63-9B6F-8F57EC4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1" y="2673521"/>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Flowchart: Document 118">
            <a:extLst>
              <a:ext uri="{FF2B5EF4-FFF2-40B4-BE49-F238E27FC236}">
                <a16:creationId xmlns:a16="http://schemas.microsoft.com/office/drawing/2014/main" id="{0AF8A919-E589-4841-8662-39A57558C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445894" y="2105111"/>
            <a:ext cx="6858000" cy="2647778"/>
          </a:xfrm>
          <a:prstGeom prst="flowChartDocument">
            <a:avLst/>
          </a:prstGeom>
          <a:solidFill>
            <a:schemeClr val="accent6">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solidFill>
                  <a:schemeClr val="bg1"/>
                </a:solidFill>
              </a:rPr>
              <a:t>20</a:t>
            </a:r>
          </a:p>
        </p:txBody>
      </p:sp>
      <p:grpSp>
        <p:nvGrpSpPr>
          <p:cNvPr id="121" name="Group 120">
            <a:extLst>
              <a:ext uri="{FF2B5EF4-FFF2-40B4-BE49-F238E27FC236}">
                <a16:creationId xmlns:a16="http://schemas.microsoft.com/office/drawing/2014/main" id="{8118ECEF-CA6A-4CB6-BCA5-59B2DB40C4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2" name="Straight Connector 121">
              <a:extLst>
                <a:ext uri="{FF2B5EF4-FFF2-40B4-BE49-F238E27FC236}">
                  <a16:creationId xmlns:a16="http://schemas.microsoft.com/office/drawing/2014/main" id="{CDC2A251-C28C-4A72-BAFF-511640FB2E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DDB2429-3E01-4CD5-998D-8F5716A098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E26953B-4BE7-4AD0-B471-088DBB23D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E9D9ED6D-9817-4272-9FEF-E674FBCCCC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8718C0DE-4596-4A70-AA4F-E678AC7FB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8B48095-74C2-4053-872D-D3F70910C3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224D0B6-A4CB-4D98-A1DC-2770B95F9E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B39DE9C-23C1-4ABA-BD0D-B76BDC963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19DDAAE0-966C-4350-8819-857CF524F3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BEE6C021-FBD3-42F3-9A9C-69C4E71989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02961B9-65E1-4B12-AD98-9845BC3F43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22ABFE0-D700-4FD9-9CC8-D138B29AB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46FFF1A3-B8BF-470C-9436-D5B7818535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198B6551-FF5D-49F5-8D3E-757AEC357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50F3BFE5-573C-42C0-94D5-E5513CCC5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357931AB-4B07-4E0E-B3E4-84E2452E0A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CC4789DB-7083-4597-9FC7-6336EA0BE3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9E0B4F1D-D11A-4023-BE6B-6679ABB2B4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8633D7A-F6FC-418F-AD87-0EE148C1A0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A0FC8FCC-6F69-4802-995C-903AE44162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86ABFCE7-4796-4186-8EDC-DB6CE87BC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E1935BF2-A804-46BA-940A-DDAD7888F3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ED012DA9-8D67-483A-8071-2903F2E3B2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109163DC-956E-44BE-B55A-E6C2C851DD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76CDE9FD-1880-483F-A039-BEB3AB0D37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38DDB23B-71E7-42A3-B055-5740EE14C5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37245B63-D771-461D-A625-4B49966D24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CF1DF9FF-1F61-4B4F-8993-6897DE09C9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4092F139-6734-46F3-B176-11741F1F7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E48A134-5B3D-474C-82DF-33408AD037F6}"/>
              </a:ext>
            </a:extLst>
          </p:cNvPr>
          <p:cNvSpPr>
            <a:spLocks noGrp="1"/>
          </p:cNvSpPr>
          <p:nvPr>
            <p:ph type="title"/>
          </p:nvPr>
        </p:nvSpPr>
        <p:spPr>
          <a:xfrm>
            <a:off x="453142" y="725467"/>
            <a:ext cx="5414255" cy="2784496"/>
          </a:xfrm>
        </p:spPr>
        <p:txBody>
          <a:bodyPr vert="horz" lIns="91440" tIns="45720" rIns="91440" bIns="45720" rtlCol="0" anchor="b">
            <a:normAutofit/>
          </a:bodyPr>
          <a:lstStyle/>
          <a:p>
            <a:r>
              <a:rPr lang="en-US" sz="5400" dirty="0">
                <a:solidFill>
                  <a:schemeClr val="tx2">
                    <a:alpha val="80000"/>
                  </a:schemeClr>
                </a:solidFill>
              </a:rPr>
              <a:t>What is routing?</a:t>
            </a:r>
          </a:p>
        </p:txBody>
      </p:sp>
      <p:pic>
        <p:nvPicPr>
          <p:cNvPr id="5" name="Picture 5" descr="Diagram&#10;&#10;Description automatically generated">
            <a:extLst>
              <a:ext uri="{FF2B5EF4-FFF2-40B4-BE49-F238E27FC236}">
                <a16:creationId xmlns:a16="http://schemas.microsoft.com/office/drawing/2014/main" id="{66640A9D-C68B-4679-B2BB-BDDABADA11D5}"/>
              </a:ext>
            </a:extLst>
          </p:cNvPr>
          <p:cNvPicPr>
            <a:picLocks noChangeAspect="1"/>
          </p:cNvPicPr>
          <p:nvPr/>
        </p:nvPicPr>
        <p:blipFill rotWithShape="1">
          <a:blip r:embed="rId5"/>
          <a:srcRect l="6632" r="8870" b="2"/>
          <a:stretch/>
        </p:blipFill>
        <p:spPr>
          <a:xfrm>
            <a:off x="6024638" y="407033"/>
            <a:ext cx="5880769" cy="5880769"/>
          </a:xfrm>
          <a:custGeom>
            <a:avLst/>
            <a:gdLst/>
            <a:ahLst/>
            <a:cxnLst/>
            <a:rect l="l" t="t" r="r" b="b"/>
            <a:pathLst>
              <a:path w="5257794" h="5257794">
                <a:moveTo>
                  <a:pt x="2628896" y="1314449"/>
                </a:moveTo>
                <a:cubicBezTo>
                  <a:pt x="1902946" y="1314449"/>
                  <a:pt x="1314448" y="1902947"/>
                  <a:pt x="1314448" y="2628897"/>
                </a:cubicBezTo>
                <a:cubicBezTo>
                  <a:pt x="1314448" y="3354847"/>
                  <a:pt x="1902946" y="3943345"/>
                  <a:pt x="2628896" y="3943345"/>
                </a:cubicBezTo>
                <a:cubicBezTo>
                  <a:pt x="3354846" y="3943345"/>
                  <a:pt x="3943344" y="3354847"/>
                  <a:pt x="3943344" y="2628897"/>
                </a:cubicBezTo>
                <a:cubicBezTo>
                  <a:pt x="3943344" y="1902947"/>
                  <a:pt x="3354846" y="1314449"/>
                  <a:pt x="2628896" y="1314449"/>
                </a:cubicBezTo>
                <a:close/>
                <a:moveTo>
                  <a:pt x="2628897" y="0"/>
                </a:moveTo>
                <a:cubicBezTo>
                  <a:pt x="4080797" y="0"/>
                  <a:pt x="5257794" y="1176997"/>
                  <a:pt x="5257794" y="2628897"/>
                </a:cubicBezTo>
                <a:cubicBezTo>
                  <a:pt x="5257794" y="4080797"/>
                  <a:pt x="4080797" y="5257794"/>
                  <a:pt x="2628897" y="5257794"/>
                </a:cubicBezTo>
                <a:cubicBezTo>
                  <a:pt x="1176997" y="5257794"/>
                  <a:pt x="0" y="4080797"/>
                  <a:pt x="0" y="2628897"/>
                </a:cubicBezTo>
                <a:cubicBezTo>
                  <a:pt x="0" y="1176997"/>
                  <a:pt x="1176997" y="0"/>
                  <a:pt x="2628897" y="0"/>
                </a:cubicBezTo>
                <a:close/>
              </a:path>
            </a:pathLst>
          </a:custGeom>
        </p:spPr>
      </p:pic>
      <p:pic>
        <p:nvPicPr>
          <p:cNvPr id="4" name="Picture 4" descr="A picture containing diagram&#10;&#10;Description automatically generated">
            <a:extLst>
              <a:ext uri="{FF2B5EF4-FFF2-40B4-BE49-F238E27FC236}">
                <a16:creationId xmlns:a16="http://schemas.microsoft.com/office/drawing/2014/main" id="{D9B7275B-4933-478D-98E9-45D715C89F13}"/>
              </a:ext>
            </a:extLst>
          </p:cNvPr>
          <p:cNvPicPr>
            <a:picLocks noChangeAspect="1"/>
          </p:cNvPicPr>
          <p:nvPr/>
        </p:nvPicPr>
        <p:blipFill rotWithShape="1">
          <a:blip r:embed="rId6"/>
          <a:srcRect l="5632" r="29366" b="-4"/>
          <a:stretch/>
        </p:blipFill>
        <p:spPr>
          <a:xfrm>
            <a:off x="7473970" y="1820601"/>
            <a:ext cx="3020014" cy="3020014"/>
          </a:xfrm>
          <a:custGeom>
            <a:avLst/>
            <a:gdLst/>
            <a:ahLst/>
            <a:cxnLst/>
            <a:rect l="l" t="t" r="r" b="b"/>
            <a:pathLst>
              <a:path w="2625112" h="2625112">
                <a:moveTo>
                  <a:pt x="1312556" y="0"/>
                </a:moveTo>
                <a:cubicBezTo>
                  <a:pt x="2037461" y="0"/>
                  <a:pt x="2625112" y="587651"/>
                  <a:pt x="2625112" y="1312556"/>
                </a:cubicBezTo>
                <a:cubicBezTo>
                  <a:pt x="2625112" y="2037461"/>
                  <a:pt x="2037461" y="2625112"/>
                  <a:pt x="1312556" y="2625112"/>
                </a:cubicBezTo>
                <a:cubicBezTo>
                  <a:pt x="587651" y="2625112"/>
                  <a:pt x="0" y="2037461"/>
                  <a:pt x="0" y="1312556"/>
                </a:cubicBezTo>
                <a:cubicBezTo>
                  <a:pt x="0" y="587651"/>
                  <a:pt x="587651" y="0"/>
                  <a:pt x="1312556" y="0"/>
                </a:cubicBezTo>
                <a:close/>
              </a:path>
            </a:pathLst>
          </a:custGeom>
        </p:spPr>
      </p:pic>
      <p:pic>
        <p:nvPicPr>
          <p:cNvPr id="6" name="Audio 5">
            <a:hlinkClick r:id="" action="ppaction://media"/>
            <a:extLst>
              <a:ext uri="{FF2B5EF4-FFF2-40B4-BE49-F238E27FC236}">
                <a16:creationId xmlns:a16="http://schemas.microsoft.com/office/drawing/2014/main" id="{8B07E29B-A19A-3741-9F6A-22898B020A7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98858641"/>
      </p:ext>
    </p:extLst>
  </p:cSld>
  <p:clrMapOvr>
    <a:masterClrMapping/>
  </p:clrMapOvr>
  <p:transition spd="slow" advTm="6324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61884" x="11890375" y="3532188"/>
          <p14:tracePt t="61899" x="11256963" y="3806825"/>
          <p14:tracePt t="61899" x="10569575" y="4122738"/>
          <p14:tracePt t="61909" x="9840913" y="4438650"/>
          <p14:tracePt t="61918" x="9099550" y="4795838"/>
          <p14:tracePt t="61926" x="8783638" y="4933950"/>
          <p14:tracePt t="61938" x="8137525" y="5235575"/>
          <p14:tracePt t="61946" x="7586663" y="5470525"/>
          <p14:tracePt t="61947" x="7078663" y="5689600"/>
          <p14:tracePt t="61958" x="6665913" y="5868988"/>
          <p14:tracePt t="61970" x="6488113" y="5951538"/>
          <p14:tracePt t="61979" x="6172200" y="6102350"/>
          <p14:tracePt t="61979" x="5895975" y="6253163"/>
          <p14:tracePt t="61998" x="5676900" y="6376988"/>
          <p14:tracePt t="61998" x="5511800" y="6515100"/>
          <p14:tracePt t="62010" x="5346700" y="6665913"/>
          <p14:tracePt t="62277" x="5332413" y="6665913"/>
          <p14:tracePt t="62285" x="5237163" y="6665913"/>
          <p14:tracePt t="62295" x="5140325" y="6678613"/>
          <p14:tracePt t="62301" x="5030788" y="6719888"/>
          <p14:tracePt t="62309" x="4906963" y="6775450"/>
          <p14:tracePt t="62318" x="4768850" y="6816725"/>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1">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ectangle 13">
            <a:extLst>
              <a:ext uri="{FF2B5EF4-FFF2-40B4-BE49-F238E27FC236}">
                <a16:creationId xmlns:a16="http://schemas.microsoft.com/office/drawing/2014/main" id="{BC3FA84C-8729-4FD0-B361-46AE04B43E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ight Triangle 15">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7">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9" name="Straight Connector 18">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6913390-82BA-486D-8AFB-2346E4575C44}"/>
              </a:ext>
            </a:extLst>
          </p:cNvPr>
          <p:cNvSpPr>
            <a:spLocks noGrp="1"/>
          </p:cNvSpPr>
          <p:nvPr>
            <p:ph type="title"/>
          </p:nvPr>
        </p:nvSpPr>
        <p:spPr>
          <a:xfrm>
            <a:off x="457200" y="720773"/>
            <a:ext cx="10744186" cy="1611710"/>
          </a:xfrm>
        </p:spPr>
        <p:txBody>
          <a:bodyPr>
            <a:normAutofit/>
          </a:bodyPr>
          <a:lstStyle/>
          <a:p>
            <a:pPr algn="ctr"/>
            <a:r>
              <a:rPr lang="en-US">
                <a:solidFill>
                  <a:schemeClr val="tx2">
                    <a:alpha val="80000"/>
                  </a:schemeClr>
                </a:solidFill>
                <a:cs typeface="Posterama"/>
              </a:rPr>
              <a:t>Routing: Simplified</a:t>
            </a:r>
            <a:endParaRPr lang="en-US"/>
          </a:p>
        </p:txBody>
      </p:sp>
      <p:sp>
        <p:nvSpPr>
          <p:cNvPr id="48" name="Rectangle 48">
            <a:extLst>
              <a:ext uri="{FF2B5EF4-FFF2-40B4-BE49-F238E27FC236}">
                <a16:creationId xmlns:a16="http://schemas.microsoft.com/office/drawing/2014/main" id="{EB97ECD4-67DD-4166-9EC5-5D8834005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316" y="2403921"/>
            <a:ext cx="11806942" cy="38410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0" name="Content Placeholder 5">
            <a:extLst>
              <a:ext uri="{FF2B5EF4-FFF2-40B4-BE49-F238E27FC236}">
                <a16:creationId xmlns:a16="http://schemas.microsoft.com/office/drawing/2014/main" id="{601B9052-59BC-4434-A734-F5B225DA3803}"/>
              </a:ext>
            </a:extLst>
          </p:cNvPr>
          <p:cNvGraphicFramePr>
            <a:graphicFrameLocks noGrp="1"/>
          </p:cNvGraphicFramePr>
          <p:nvPr>
            <p:ph idx="1"/>
            <p:extLst>
              <p:ext uri="{D42A27DB-BD31-4B8C-83A1-F6EECF244321}">
                <p14:modId xmlns:p14="http://schemas.microsoft.com/office/powerpoint/2010/main" val="2090665235"/>
              </p:ext>
            </p:extLst>
          </p:nvPr>
        </p:nvGraphicFramePr>
        <p:xfrm>
          <a:off x="457200" y="2500757"/>
          <a:ext cx="10723563" cy="36762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3">
            <a:hlinkClick r:id="" action="ppaction://media"/>
            <a:extLst>
              <a:ext uri="{FF2B5EF4-FFF2-40B4-BE49-F238E27FC236}">
                <a16:creationId xmlns:a16="http://schemas.microsoft.com/office/drawing/2014/main" id="{F6A90F62-474F-024B-8909-8B8D80666E6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497232725"/>
      </p:ext>
    </p:extLst>
  </p:cSld>
  <p:clrMapOvr>
    <a:masterClrMapping/>
  </p:clrMapOvr>
  <p:transition spd="slow" advTm="26211">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2677" x="5580063" y="6802438"/>
          <p14:tracePt t="2683" x="5484813" y="6748463"/>
          <p14:tracePt t="2698" x="5373688" y="6707188"/>
          <p14:tracePt t="2703" x="5264150" y="6665913"/>
          <p14:tracePt t="2709" x="5181600" y="6624638"/>
          <p14:tracePt t="2718" x="5072063" y="6583363"/>
          <p14:tracePt t="2730" x="4962525" y="6542088"/>
          <p14:tracePt t="2732" x="4783138" y="6486525"/>
          <p14:tracePt t="2743" x="4659313" y="6459538"/>
          <p14:tracePt t="2750" x="4535488" y="6432550"/>
          <p14:tracePt t="2757" x="4411663" y="6403975"/>
          <p14:tracePt t="2764" x="4343400" y="6391275"/>
          <p14:tracePt t="2771" x="4205288" y="6362700"/>
          <p14:tracePt t="2781" x="4083050" y="6335713"/>
          <p14:tracePt t="2789" x="3971925" y="6321425"/>
          <p14:tracePt t="2797" x="3862388" y="6294438"/>
          <p14:tracePt t="2806" x="3765550" y="6267450"/>
          <p14:tracePt t="2813" x="3670300" y="6238875"/>
          <p14:tracePt t="2820" x="3602038" y="6226175"/>
          <p14:tracePt t="2831" x="3532188" y="6197600"/>
          <p14:tracePt t="2836" x="3463925" y="6156325"/>
          <p14:tracePt t="2847" x="3408363" y="6129338"/>
          <p14:tracePt t="2852" x="3340100" y="6088063"/>
          <p14:tracePt t="2864" x="3284538" y="6061075"/>
          <p14:tracePt t="2870" x="3230563" y="6019800"/>
          <p14:tracePt t="2880" x="3160713" y="5978525"/>
          <p14:tracePt t="2886" x="3119438" y="5937250"/>
          <p14:tracePt t="2898" x="3078163" y="5895975"/>
          <p14:tracePt t="2903" x="3024188" y="5854700"/>
          <p14:tracePt t="2914" x="2982913" y="5813425"/>
          <p14:tracePt t="2921" x="2955925" y="5772150"/>
          <p14:tracePt t="2931" x="2914650" y="5730875"/>
          <p14:tracePt t="2937" x="2886075" y="5689600"/>
          <p14:tracePt t="2947" x="2859088" y="5648325"/>
          <p14:tracePt t="2953" x="2832100" y="5607050"/>
          <p14:tracePt t="2964" x="2803525" y="5565775"/>
          <p14:tracePt t="2970" x="2776538" y="5524500"/>
          <p14:tracePt t="2981" x="2749550" y="5470525"/>
          <p14:tracePt t="2987" x="2720975" y="5414963"/>
          <p14:tracePt t="2989" x="2693988" y="5359400"/>
          <p14:tracePt t="2998" x="2667000" y="5305425"/>
          <p14:tracePt t="3006" x="2652713" y="5235575"/>
          <p14:tracePt t="3015" x="2625725" y="5167313"/>
          <p14:tracePt t="3022" x="2597150" y="5099050"/>
          <p14:tracePt t="3032" x="2570163" y="5030788"/>
          <p14:tracePt t="3038" x="2555875" y="4960938"/>
          <p14:tracePt t="3047" x="2528888" y="4919663"/>
          <p14:tracePt t="3054" x="2514600" y="4851400"/>
          <p14:tracePt t="3065" x="2487613" y="4810125"/>
          <p14:tracePt t="3072" x="2474913" y="4754563"/>
          <p14:tracePt t="3081" x="2446338" y="4713288"/>
          <p14:tracePt t="3087" x="2433638" y="4672013"/>
          <p14:tracePt t="3096" x="2419350" y="4618038"/>
          <p14:tracePt t="3102" x="2405063" y="4576763"/>
          <p14:tracePt t="3114" x="2392363" y="4535488"/>
          <p14:tracePt t="3120" x="2363788" y="4494213"/>
          <p14:tracePt t="3130" x="2351088" y="4438650"/>
          <p14:tracePt t="3135" x="2336800" y="4397375"/>
          <p14:tracePt t="3147" x="2309813" y="4356100"/>
          <p14:tracePt t="3154" x="2295525" y="4314825"/>
          <p14:tracePt t="3164" x="2281238" y="4287838"/>
          <p14:tracePt t="3170" x="2254250" y="4232275"/>
          <p14:tracePt t="3181" x="2227263" y="4191000"/>
          <p14:tracePt t="3189" x="2212975" y="4164013"/>
          <p14:tracePt t="3190" x="2198688" y="4137025"/>
          <p14:tracePt t="3199" x="2185988" y="4095750"/>
          <p14:tracePt t="3207" x="2157413" y="4081463"/>
          <p14:tracePt t="3215" x="2144713" y="4054475"/>
          <p14:tracePt t="3223" x="2130425" y="4027488"/>
          <p14:tracePt t="3231" x="2116138" y="3998913"/>
          <p14:tracePt t="3239" x="2103438" y="3971925"/>
          <p14:tracePt t="3247" x="2089150" y="3957638"/>
          <p14:tracePt t="3255" x="2074863" y="3944938"/>
          <p14:tracePt t="3264" x="2062163" y="3930650"/>
          <p14:tracePt t="3271" x="2047875" y="3916363"/>
          <p14:tracePt t="3281" x="2047875" y="3903663"/>
          <p14:tracePt t="3287" x="2033588" y="3889375"/>
          <p14:tracePt t="3296" x="2020888" y="3889375"/>
          <p14:tracePt t="3303" x="2020888" y="3875088"/>
          <p14:tracePt t="3313" x="2006600" y="3875088"/>
          <p14:tracePt t="3320" x="2006600" y="3862388"/>
          <p14:tracePt t="3336" x="1992313" y="3862388"/>
          <p14:tracePt t="3788" x="1992313" y="3833813"/>
          <p14:tracePt t="3795" x="2006600" y="3806825"/>
          <p14:tracePt t="3804" x="2020888" y="3765550"/>
          <p14:tracePt t="3811" x="2033588" y="3738563"/>
          <p14:tracePt t="3820" x="2062163" y="3697288"/>
          <p14:tracePt t="3829" x="2074863" y="3656013"/>
          <p14:tracePt t="3836" x="2089150" y="3614738"/>
          <p14:tracePt t="3845" x="2116138" y="3573463"/>
          <p14:tracePt t="3852" x="2130425" y="3532188"/>
          <p14:tracePt t="3861" x="2157413" y="3476625"/>
          <p14:tracePt t="3868" x="2171700" y="3435350"/>
          <p14:tracePt t="3877" x="2198688" y="3394075"/>
          <p14:tracePt t="3884" x="2227263" y="3352800"/>
          <p14:tracePt t="3893" x="2239963" y="3311525"/>
          <p14:tracePt t="3901" x="2268538" y="3257550"/>
          <p14:tracePt t="3909" x="2281238" y="3243263"/>
          <p14:tracePt t="3917" x="2295525" y="3216275"/>
          <p14:tracePt t="3925" x="2309813" y="3187700"/>
          <p14:tracePt t="3934" x="2336800" y="3160713"/>
          <p14:tracePt t="3942" x="2351088" y="3133725"/>
          <p14:tracePt t="3951" x="2363788" y="3119438"/>
          <p14:tracePt t="3958" x="2363788" y="3106738"/>
          <p14:tracePt t="3967" x="2378075" y="3092450"/>
          <p14:tracePt t="3974" x="2392363" y="3092450"/>
          <p14:tracePt t="3989" x="2392363" y="3078163"/>
          <p14:tracePt t="4005" x="2405063" y="3078163"/>
          <p14:tracePt t="4103" x="2405063" y="3092450"/>
          <p14:tracePt t="4142" x="2405063" y="3106738"/>
          <p14:tracePt t="4433" x="2419350" y="3106738"/>
          <p14:tracePt t="4441" x="2446338" y="3106738"/>
          <p14:tracePt t="4448" x="2474913" y="3092450"/>
          <p14:tracePt t="4456" x="2501900" y="3078163"/>
          <p14:tracePt t="4465" x="2514600" y="3078163"/>
          <p14:tracePt t="4473" x="2555875" y="3078163"/>
          <p14:tracePt t="4481" x="2584450" y="3065463"/>
          <p14:tracePt t="4490" x="2611438" y="3065463"/>
          <p14:tracePt t="4497" x="2638425" y="3065463"/>
          <p14:tracePt t="4506" x="2667000" y="3051175"/>
          <p14:tracePt t="4513" x="2693988" y="3051175"/>
          <p14:tracePt t="4523" x="2708275" y="3051175"/>
          <p14:tracePt t="4529" x="2735263" y="3051175"/>
          <p14:tracePt t="4540" x="2749550" y="3036888"/>
          <p14:tracePt t="4546" x="2762250" y="3036888"/>
          <p14:tracePt t="4557" x="2776538" y="3036888"/>
          <p14:tracePt t="4578" x="2790825" y="3036888"/>
          <p14:tracePt t="4691" x="2776538" y="3036888"/>
          <p14:tracePt t="4715" x="2762250" y="3036888"/>
          <p14:tracePt t="4780" x="2749550" y="3036888"/>
          <p14:tracePt t="4887" x="2762250" y="3036888"/>
          <p14:tracePt t="6756" x="2776538" y="3036888"/>
          <p14:tracePt t="6763" x="2790825" y="3036888"/>
          <p14:tracePt t="6771" x="2803525" y="3036888"/>
          <p14:tracePt t="6779" x="2832100" y="3036888"/>
          <p14:tracePt t="6787" x="2859088" y="3036888"/>
          <p14:tracePt t="6796" x="2873375" y="3036888"/>
          <p14:tracePt t="6804" x="2900363" y="3036888"/>
          <p14:tracePt t="6814" x="2927350" y="3036888"/>
          <p14:tracePt t="6820" x="2941638" y="3036888"/>
          <p14:tracePt t="6829" x="2968625" y="3036888"/>
          <p14:tracePt t="6836" x="2997200" y="3036888"/>
          <p14:tracePt t="6844" x="3009900" y="3036888"/>
          <p14:tracePt t="6852" x="3024188" y="3036888"/>
          <p14:tracePt t="6860" x="3038475" y="3036888"/>
          <p14:tracePt t="6868" x="3051175" y="3036888"/>
          <p14:tracePt t="6876" x="3065463" y="3051175"/>
          <p14:tracePt t="6893" x="3078163" y="3051175"/>
          <p14:tracePt t="6909" x="3092450" y="3051175"/>
          <p14:tracePt t="6941" x="3106738" y="3051175"/>
          <p14:tracePt t="6957" x="3106738" y="3065463"/>
          <p14:tracePt t="12129" x="3148013" y="3065463"/>
          <p14:tracePt t="12137" x="3201988" y="3065463"/>
          <p14:tracePt t="12145" x="3257550" y="3065463"/>
          <p14:tracePt t="12153" x="3313113" y="3065463"/>
          <p14:tracePt t="12161" x="3381375" y="3065463"/>
          <p14:tracePt t="12169" x="3463925" y="3051175"/>
          <p14:tracePt t="12178" x="3546475" y="3051175"/>
          <p14:tracePt t="12185" x="3629025" y="3051175"/>
          <p14:tracePt t="12194" x="3794125" y="3051175"/>
          <p14:tracePt t="12201" x="3971925" y="3051175"/>
          <p14:tracePt t="12211" x="4178300" y="3051175"/>
          <p14:tracePt t="12218" x="4370388" y="3051175"/>
          <p14:tracePt t="12227" x="4576763" y="3065463"/>
          <p14:tracePt t="12234" x="4768850" y="3078163"/>
          <p14:tracePt t="12243" x="4948238" y="3106738"/>
          <p14:tracePt t="12250" x="5154613" y="3133725"/>
          <p14:tracePt t="12261" x="5319713" y="3160713"/>
          <p14:tracePt t="12268" x="5484813" y="3201988"/>
          <p14:tracePt t="12277" x="5649913" y="3228975"/>
          <p14:tracePt t="12282" x="5773738" y="3270250"/>
          <p14:tracePt t="12293" x="5842000" y="3284538"/>
          <p14:tracePt t="12299" x="5965825" y="3311525"/>
          <p14:tracePt t="12311" x="6075363" y="3340100"/>
          <p14:tracePt t="12319" x="6172200" y="3367088"/>
          <p14:tracePt t="12327" x="6213475" y="3367088"/>
          <p14:tracePt t="12333" x="6281738" y="3381375"/>
          <p14:tracePt t="12344" x="6323013" y="3394075"/>
          <p14:tracePt t="12356" x="6376988" y="3408363"/>
          <p14:tracePt t="12357" x="6418263" y="3408363"/>
          <p14:tracePt t="12365" x="6446838" y="3422650"/>
          <p14:tracePt t="12372" x="6473825" y="3422650"/>
          <p14:tracePt t="12379" x="6500813" y="3435350"/>
          <p14:tracePt t="12387" x="6542088" y="3435350"/>
          <p14:tracePt t="12395" x="6570663" y="3435350"/>
          <p14:tracePt t="12403" x="6611938" y="3435350"/>
          <p14:tracePt t="12411" x="6653213" y="3435350"/>
          <p14:tracePt t="12419" x="6694488" y="3435350"/>
          <p14:tracePt t="12428" x="6735763" y="3435350"/>
          <p14:tracePt t="12435" x="6777038" y="3422650"/>
          <p14:tracePt t="12445" x="6818313" y="3422650"/>
          <p14:tracePt t="12451" x="6831013" y="3408363"/>
          <p14:tracePt t="12461" x="6872288" y="3408363"/>
          <p14:tracePt t="12468" x="6913563" y="3394075"/>
          <p14:tracePt t="12478" x="6954838" y="3394075"/>
          <p14:tracePt t="12484" x="6981825" y="3394075"/>
          <p14:tracePt t="12494" x="6996113" y="3394075"/>
          <p14:tracePt t="12500" x="7023100" y="3381375"/>
          <p14:tracePt t="12511" x="7037388" y="3381375"/>
          <p14:tracePt t="12517" x="7051675" y="3381375"/>
          <p14:tracePt t="12528" x="7064375" y="3381375"/>
          <p14:tracePt t="12540" x="7078663" y="3381375"/>
          <p14:tracePt t="12564" x="7092950" y="3381375"/>
          <p14:tracePt t="12758" x="7078663" y="3381375"/>
          <p14:tracePt t="13202" x="7078663" y="3367088"/>
          <p14:tracePt t="13217" x="7078663" y="3352800"/>
          <p14:tracePt t="13242" x="7078663" y="3340100"/>
          <p14:tracePt t="13266" x="7078663" y="3325813"/>
          <p14:tracePt t="13284" x="7064375" y="3311525"/>
          <p14:tracePt t="13290" x="7064375" y="3284538"/>
          <p14:tracePt t="13298" x="7051675" y="3270250"/>
          <p14:tracePt t="13306" x="7051675" y="3243263"/>
          <p14:tracePt t="13314" x="7023100" y="3216275"/>
          <p14:tracePt t="13322" x="7023100" y="3201988"/>
          <p14:tracePt t="13330" x="7010400" y="3187700"/>
          <p14:tracePt t="13338" x="6996113" y="3160713"/>
          <p14:tracePt t="13347" x="6969125" y="3148013"/>
          <p14:tracePt t="13355" x="6954838" y="3119438"/>
          <p14:tracePt t="13364" x="6940550" y="3106738"/>
          <p14:tracePt t="13372" x="6913563" y="3092450"/>
          <p14:tracePt t="13384" x="6900863" y="3078163"/>
          <p14:tracePt t="13391" x="6886575" y="3065463"/>
          <p14:tracePt t="13398" x="6872288" y="3065463"/>
          <p14:tracePt t="13403" x="6872288" y="3051175"/>
          <p14:tracePt t="13411" x="6859588" y="3036888"/>
          <p14:tracePt t="13435" x="6845300" y="3036888"/>
          <p14:tracePt t="13459" x="6831013" y="3036888"/>
          <p14:tracePt t="13491" x="6818313" y="3036888"/>
          <p14:tracePt t="13500" x="6818313" y="3024188"/>
          <p14:tracePt t="19435" x="6831013" y="3024188"/>
          <p14:tracePt t="19443" x="6859588" y="3024188"/>
          <p14:tracePt t="19452" x="6886575" y="2995613"/>
          <p14:tracePt t="19459" x="6927850" y="2982913"/>
          <p14:tracePt t="19470" x="6996113" y="2927350"/>
          <p14:tracePt t="19479" x="7064375" y="2886075"/>
          <p14:tracePt t="19486" x="7161213" y="2817813"/>
          <p14:tracePt t="19493" x="7258050" y="2762250"/>
          <p14:tracePt t="19505" x="7326313" y="2720975"/>
          <p14:tracePt t="19517" x="7435850" y="2667000"/>
          <p14:tracePt t="19518" x="7545388" y="2597150"/>
          <p14:tracePt t="19532" x="7656513" y="2543175"/>
          <p14:tracePt t="19533" x="7766050" y="2487613"/>
          <p14:tracePt t="19547" x="7945438" y="2405063"/>
          <p14:tracePt t="19552" x="8054975" y="2349500"/>
          <p14:tracePt t="19559" x="8123238" y="2322513"/>
          <p14:tracePt t="19565" x="8220075" y="2266950"/>
          <p14:tracePt t="19573" x="8315325" y="2225675"/>
          <p14:tracePt t="19583" x="8397875" y="2198688"/>
          <p14:tracePt t="19590" x="8480425" y="2171700"/>
          <p14:tracePt t="19598" x="8509000" y="2157413"/>
          <p14:tracePt t="19606" x="8618538" y="2130425"/>
          <p14:tracePt t="19613" x="8659813" y="2116138"/>
          <p14:tracePt t="19622" x="8701088" y="2116138"/>
          <p14:tracePt t="19628" x="8728075" y="2103438"/>
          <p14:tracePt t="19639" x="8769350" y="2103438"/>
          <p14:tracePt t="19644" x="8810625" y="2103438"/>
          <p14:tracePt t="19655" x="8851900" y="2089150"/>
          <p14:tracePt t="19661" x="8878888" y="2089150"/>
          <p14:tracePt t="19672" x="8948738" y="2089150"/>
          <p14:tracePt t="19677" x="8975725" y="2089150"/>
          <p14:tracePt t="19689" x="9017000" y="2089150"/>
          <p14:tracePt t="19693" x="9058275" y="2089150"/>
          <p14:tracePt t="19705" x="9099550" y="2089150"/>
          <p14:tracePt t="19709" x="9153525" y="2089150"/>
          <p14:tracePt t="19722" x="9209088" y="2089150"/>
          <p14:tracePt t="19726" x="9277350" y="2103438"/>
          <p14:tracePt t="19739" x="9347200" y="2116138"/>
          <p14:tracePt t="19745" x="9415463" y="2130425"/>
          <p14:tracePt t="19756" x="9498013" y="2157413"/>
          <p14:tracePt t="19760" x="9566275" y="2171700"/>
          <p14:tracePt t="19772" x="9636125" y="2198688"/>
          <p14:tracePt t="19778" x="9704388" y="2225675"/>
          <p14:tracePt t="19789" x="9772650" y="2239963"/>
          <p14:tracePt t="19790" x="9813925" y="2254250"/>
          <p14:tracePt t="19798" x="9869488" y="2281238"/>
          <p14:tracePt t="19807" x="9896475" y="2295525"/>
          <p14:tracePt t="19814" x="9937750" y="2308225"/>
          <p14:tracePt t="19823" x="9964738" y="2322513"/>
          <p14:tracePt t="19830" x="9993313" y="2349500"/>
          <p14:tracePt t="19840" x="10034588" y="2363788"/>
          <p14:tracePt t="19847" x="10047288" y="2378075"/>
          <p14:tracePt t="19856" x="10075863" y="2390775"/>
          <p14:tracePt t="19863" x="10102850" y="2419350"/>
          <p14:tracePt t="19872" x="10129838" y="2432050"/>
          <p14:tracePt t="19879" x="10144125" y="2446338"/>
          <p14:tracePt t="19889" x="10158413" y="2473325"/>
          <p14:tracePt t="19895" x="10185400" y="2487613"/>
          <p14:tracePt t="19906" x="10199688" y="2501900"/>
          <p14:tracePt t="19911" x="10226675" y="2514600"/>
          <p14:tracePt t="19922" x="10240963" y="2528888"/>
          <p14:tracePt t="19927" x="10253663" y="2555875"/>
          <p14:tracePt t="19939" x="10267950" y="2570163"/>
          <p14:tracePt t="19945" x="10294938" y="2584450"/>
          <p14:tracePt t="19955" x="10309225" y="2597150"/>
          <p14:tracePt t="19962" x="10309225" y="2625725"/>
          <p14:tracePt t="19972" x="10321925" y="2638425"/>
          <p14:tracePt t="19979" x="10336213" y="2652713"/>
          <p14:tracePt t="19989" x="10350500" y="2667000"/>
          <p14:tracePt t="19994" x="10350500" y="2679700"/>
          <p14:tracePt t="20006" x="10350500" y="2693988"/>
          <p14:tracePt t="20010" x="10363200" y="2706688"/>
          <p14:tracePt t="20023" x="10363200" y="2720975"/>
          <p14:tracePt t="20024" x="10363200" y="2747963"/>
          <p14:tracePt t="20032" x="10363200" y="2776538"/>
          <p14:tracePt t="20040" x="10363200" y="2803525"/>
          <p14:tracePt t="20048" x="10363200" y="2844800"/>
          <p14:tracePt t="20056" x="10363200" y="2886075"/>
          <p14:tracePt t="20065" x="10363200" y="2941638"/>
          <p14:tracePt t="20072" x="10336213" y="2995613"/>
          <p14:tracePt t="20080" x="10309225" y="3051175"/>
          <p14:tracePt t="20089" x="10280650" y="3106738"/>
          <p14:tracePt t="20096" x="10267950" y="3148013"/>
          <p14:tracePt t="20105" x="10226675" y="3228975"/>
          <p14:tracePt t="20112" x="10199688" y="3243263"/>
          <p14:tracePt t="20122" x="10185400" y="3284538"/>
          <p14:tracePt t="20128" x="10171113" y="3311525"/>
          <p14:tracePt t="20139" x="10144125" y="3340100"/>
          <p14:tracePt t="20144" x="10144125" y="3352800"/>
          <p14:tracePt t="20155" x="10129838" y="3367088"/>
          <p14:tracePt t="20162" x="10129838" y="3381375"/>
          <p14:tracePt t="20172" x="10117138" y="3381375"/>
          <p14:tracePt t="20177" x="10117138" y="3394075"/>
          <p14:tracePt t="24459" x="10158413" y="3394075"/>
          <p14:tracePt t="24466" x="10199688" y="3394075"/>
          <p14:tracePt t="24476" x="10267950" y="3408363"/>
          <p14:tracePt t="24483" x="10336213" y="3422650"/>
          <p14:tracePt t="24493" x="10404475" y="3435350"/>
          <p14:tracePt t="24499" x="10487025" y="3463925"/>
          <p14:tracePt t="24513" x="10639425" y="3532188"/>
          <p14:tracePt t="24527" x="10831513" y="3629025"/>
          <p14:tracePt t="24527" x="11133138" y="3806825"/>
          <p14:tracePt t="24540" x="11380788" y="3957638"/>
          <p14:tracePt t="24546" x="11587163" y="4110038"/>
          <p14:tracePt t="24552" x="11820525" y="4314825"/>
          <p14:tracePt t="24557" x="12041188" y="4521200"/>
          <p14:tracePt t="24565" x="12150725" y="4632325"/>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1F2E9-A2DE-4F0D-9900-35020CD4A579}"/>
              </a:ext>
            </a:extLst>
          </p:cNvPr>
          <p:cNvSpPr>
            <a:spLocks noGrp="1"/>
          </p:cNvSpPr>
          <p:nvPr>
            <p:ph type="title"/>
          </p:nvPr>
        </p:nvSpPr>
        <p:spPr/>
        <p:txBody>
          <a:bodyPr/>
          <a:lstStyle/>
          <a:p>
            <a:pPr algn="ctr"/>
            <a:r>
              <a:rPr lang="en-US" dirty="0">
                <a:cs typeface="Posterama"/>
              </a:rPr>
              <a:t>Static vs. Dynamic Routing</a:t>
            </a:r>
          </a:p>
        </p:txBody>
      </p:sp>
      <p:sp>
        <p:nvSpPr>
          <p:cNvPr id="6" name="Content Placeholder 2">
            <a:extLst>
              <a:ext uri="{FF2B5EF4-FFF2-40B4-BE49-F238E27FC236}">
                <a16:creationId xmlns:a16="http://schemas.microsoft.com/office/drawing/2014/main" id="{664093F1-D0FF-4EA0-B17F-305CD1031687}"/>
              </a:ext>
            </a:extLst>
          </p:cNvPr>
          <p:cNvSpPr>
            <a:spLocks noGrp="1"/>
          </p:cNvSpPr>
          <p:nvPr>
            <p:ph idx="1"/>
          </p:nvPr>
        </p:nvSpPr>
        <p:spPr>
          <a:xfrm>
            <a:off x="457200" y="1825625"/>
            <a:ext cx="5361718" cy="4351338"/>
          </a:xfrm>
        </p:spPr>
        <p:txBody>
          <a:bodyPr vert="horz" lIns="91440" tIns="45720" rIns="91440" bIns="45720" rtlCol="0" anchor="t">
            <a:normAutofit fontScale="92500"/>
          </a:bodyPr>
          <a:lstStyle/>
          <a:p>
            <a:r>
              <a:rPr lang="en-US" sz="4000" b="1"/>
              <a:t>Static (nonadaptive)</a:t>
            </a:r>
            <a:endParaRPr lang="en-US" sz="4000" b="1" dirty="0"/>
          </a:p>
          <a:p>
            <a:pPr lvl="3">
              <a:buClr>
                <a:srgbClr val="FFFFFF"/>
              </a:buClr>
            </a:pPr>
            <a:r>
              <a:rPr lang="en-US" sz="3000"/>
              <a:t>No extra bandwidth</a:t>
            </a:r>
            <a:endParaRPr lang="en-US" sz="3000" dirty="0"/>
          </a:p>
          <a:p>
            <a:pPr lvl="3">
              <a:buClr>
                <a:srgbClr val="FFFFFF"/>
              </a:buClr>
            </a:pPr>
            <a:r>
              <a:rPr lang="en-US" sz="3000"/>
              <a:t>Granular control of router</a:t>
            </a:r>
          </a:p>
          <a:p>
            <a:pPr lvl="3">
              <a:buClr>
                <a:srgbClr val="FFFFFF"/>
              </a:buClr>
            </a:pPr>
            <a:r>
              <a:rPr lang="en-US" sz="3000"/>
              <a:t>Topology changes require manual intervention</a:t>
            </a:r>
          </a:p>
          <a:p>
            <a:pPr lvl="3">
              <a:buClr>
                <a:srgbClr val="FFFFFF"/>
              </a:buClr>
            </a:pPr>
            <a:r>
              <a:rPr lang="en-US" sz="3000"/>
              <a:t>No fault tolerance</a:t>
            </a:r>
          </a:p>
          <a:p>
            <a:pPr lvl="3">
              <a:buClr>
                <a:srgbClr val="FFFFFF"/>
              </a:buClr>
            </a:pPr>
            <a:r>
              <a:rPr lang="en-US" sz="3000"/>
              <a:t>Not ideal for larger networks</a:t>
            </a:r>
            <a:endParaRPr lang="en-US" sz="3000" dirty="0"/>
          </a:p>
        </p:txBody>
      </p:sp>
      <p:sp>
        <p:nvSpPr>
          <p:cNvPr id="8" name="Content Placeholder 2">
            <a:extLst>
              <a:ext uri="{FF2B5EF4-FFF2-40B4-BE49-F238E27FC236}">
                <a16:creationId xmlns:a16="http://schemas.microsoft.com/office/drawing/2014/main" id="{B1A810C5-F569-48FF-81BF-D1B25FD62324}"/>
              </a:ext>
            </a:extLst>
          </p:cNvPr>
          <p:cNvSpPr txBox="1">
            <a:spLocks/>
          </p:cNvSpPr>
          <p:nvPr/>
        </p:nvSpPr>
        <p:spPr>
          <a:xfrm>
            <a:off x="5818415" y="1698624"/>
            <a:ext cx="5933217" cy="4342267"/>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110000"/>
              </a:lnSpc>
              <a:spcBef>
                <a:spcPts val="1000"/>
              </a:spcBef>
              <a:buClr>
                <a:schemeClr val="bg1"/>
              </a:buClr>
              <a:buSzPct val="75000"/>
              <a:buFont typeface="Arial" panose="020B0604020202020204" pitchFamily="34" charset="0"/>
              <a:buChar char="•"/>
              <a:defRPr sz="2800" kern="1200">
                <a:solidFill>
                  <a:srgbClr val="FFFFFF"/>
                </a:solidFill>
                <a:latin typeface="+mn-lt"/>
                <a:ea typeface="+mn-ea"/>
                <a:cs typeface="+mn-cs"/>
              </a:defRPr>
            </a:lvl1pPr>
            <a:lvl2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400" kern="1200">
                <a:solidFill>
                  <a:srgbClr val="FFFFFF"/>
                </a:solidFill>
                <a:latin typeface="+mn-lt"/>
                <a:ea typeface="+mn-ea"/>
                <a:cs typeface="+mn-cs"/>
              </a:defRPr>
            </a:lvl2pPr>
            <a:lvl3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000" kern="1200">
                <a:solidFill>
                  <a:srgbClr val="FFFFFF"/>
                </a:solidFill>
                <a:latin typeface="+mn-lt"/>
                <a:ea typeface="+mn-ea"/>
                <a:cs typeface="+mn-cs"/>
              </a:defRPr>
            </a:lvl3pPr>
            <a:lvl4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4pPr>
            <a:lvl5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b="1"/>
              <a:t>Dynamic (adaptive)</a:t>
            </a:r>
            <a:endParaRPr lang="en-US" sz="4000" b="1" dirty="0"/>
          </a:p>
          <a:p>
            <a:pPr lvl="3">
              <a:buClr>
                <a:srgbClr val="FFFFFF"/>
              </a:buClr>
            </a:pPr>
            <a:r>
              <a:rPr lang="en-US" sz="3000"/>
              <a:t>Simpler configuration</a:t>
            </a:r>
          </a:p>
          <a:p>
            <a:pPr lvl="3">
              <a:buClr>
                <a:srgbClr val="FFFFFF"/>
              </a:buClr>
            </a:pPr>
            <a:r>
              <a:rPr lang="en-US" sz="3000"/>
              <a:t>Fault tolerance</a:t>
            </a:r>
          </a:p>
          <a:p>
            <a:pPr lvl="3">
              <a:buClr>
                <a:srgbClr val="FFFFFF"/>
              </a:buClr>
            </a:pPr>
            <a:r>
              <a:rPr lang="en-US" sz="3000"/>
              <a:t>Chooses optimal route in case of toplogy change</a:t>
            </a:r>
            <a:endParaRPr lang="en-US" sz="3000" dirty="0"/>
          </a:p>
          <a:p>
            <a:pPr lvl="3">
              <a:buClr>
                <a:srgbClr val="FFFFFF"/>
              </a:buClr>
            </a:pPr>
            <a:r>
              <a:rPr lang="en-US" sz="3000"/>
              <a:t>Consumes extra bandwidth</a:t>
            </a:r>
          </a:p>
          <a:p>
            <a:pPr lvl="3">
              <a:buClr>
                <a:srgbClr val="FFFFFF"/>
              </a:buClr>
            </a:pPr>
            <a:r>
              <a:rPr lang="en-US" sz="3000"/>
              <a:t>Chooses from several different protocols; not the same each time</a:t>
            </a:r>
            <a:endParaRPr lang="en-US" sz="3000" dirty="0"/>
          </a:p>
          <a:p>
            <a:pPr lvl="3">
              <a:buClr>
                <a:srgbClr val="FFFFFF"/>
              </a:buClr>
            </a:pPr>
            <a:endParaRPr lang="en-US" sz="3000" dirty="0"/>
          </a:p>
        </p:txBody>
      </p:sp>
      <p:pic>
        <p:nvPicPr>
          <p:cNvPr id="5" name="Audio 4">
            <a:hlinkClick r:id="" action="ppaction://media"/>
            <a:extLst>
              <a:ext uri="{FF2B5EF4-FFF2-40B4-BE49-F238E27FC236}">
                <a16:creationId xmlns:a16="http://schemas.microsoft.com/office/drawing/2014/main" id="{77EB6077-D0F8-E240-94E9-040FE1559F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81504192"/>
      </p:ext>
    </p:extLst>
  </p:cSld>
  <p:clrMapOvr>
    <a:masterClrMapping/>
  </p:clrMapOvr>
  <p:transition spd="slow" advTm="115713">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2495" x="0" y="0"/>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ectangle 12">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97764F9-6747-401B-876C-BD1C494D9E98}"/>
              </a:ext>
            </a:extLst>
          </p:cNvPr>
          <p:cNvSpPr>
            <a:spLocks noGrp="1"/>
          </p:cNvSpPr>
          <p:nvPr>
            <p:ph type="title"/>
          </p:nvPr>
        </p:nvSpPr>
        <p:spPr>
          <a:xfrm>
            <a:off x="457201" y="720772"/>
            <a:ext cx="3733078" cy="5531079"/>
          </a:xfrm>
        </p:spPr>
        <p:txBody>
          <a:bodyPr>
            <a:normAutofit/>
          </a:bodyPr>
          <a:lstStyle/>
          <a:p>
            <a:r>
              <a:rPr lang="en-US">
                <a:cs typeface="Posterama"/>
              </a:rPr>
              <a:t>Routing Protocols</a:t>
            </a:r>
            <a:endParaRPr lang="en-US"/>
          </a:p>
        </p:txBody>
      </p:sp>
      <p:sp>
        <p:nvSpPr>
          <p:cNvPr id="48"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 name="Content Placeholder 2">
            <a:extLst>
              <a:ext uri="{FF2B5EF4-FFF2-40B4-BE49-F238E27FC236}">
                <a16:creationId xmlns:a16="http://schemas.microsoft.com/office/drawing/2014/main" id="{0E692455-EFDE-4E4A-92DB-C99FA976CAF8}"/>
              </a:ext>
            </a:extLst>
          </p:cNvPr>
          <p:cNvGraphicFramePr>
            <a:graphicFrameLocks noGrp="1"/>
          </p:cNvGraphicFramePr>
          <p:nvPr>
            <p:ph idx="1"/>
            <p:extLst>
              <p:ext uri="{D42A27DB-BD31-4B8C-83A1-F6EECF244321}">
                <p14:modId xmlns:p14="http://schemas.microsoft.com/office/powerpoint/2010/main" val="2224162914"/>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3">
            <a:hlinkClick r:id="" action="ppaction://media"/>
            <a:extLst>
              <a:ext uri="{FF2B5EF4-FFF2-40B4-BE49-F238E27FC236}">
                <a16:creationId xmlns:a16="http://schemas.microsoft.com/office/drawing/2014/main" id="{54C96B19-EEB7-A946-B8FE-1177EF8E30A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74142626"/>
      </p:ext>
    </p:extLst>
  </p:cSld>
  <p:clrMapOvr>
    <a:masterClrMapping/>
  </p:clrMapOvr>
  <p:transition spd="slow" advTm="21907">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678F73-9880-405C-9E21-2CC82BD04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ight Triangle 12">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7931" y="1559140"/>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6" name="Straight Connector 15">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45C0BB69-98EB-4CD0-A85A-5924C2F27CC3}"/>
              </a:ext>
            </a:extLst>
          </p:cNvPr>
          <p:cNvSpPr>
            <a:spLocks noGrp="1"/>
          </p:cNvSpPr>
          <p:nvPr>
            <p:ph type="title"/>
          </p:nvPr>
        </p:nvSpPr>
        <p:spPr>
          <a:xfrm>
            <a:off x="457200" y="722025"/>
            <a:ext cx="4952999" cy="2247616"/>
          </a:xfrm>
        </p:spPr>
        <p:txBody>
          <a:bodyPr>
            <a:normAutofit/>
          </a:bodyPr>
          <a:lstStyle/>
          <a:p>
            <a:r>
              <a:rPr lang="en-US" dirty="0">
                <a:cs typeface="Posterama"/>
              </a:rPr>
              <a:t>RIP (Routing Information Protocol)</a:t>
            </a:r>
          </a:p>
        </p:txBody>
      </p:sp>
      <p:sp>
        <p:nvSpPr>
          <p:cNvPr id="3" name="Content Placeholder 2">
            <a:extLst>
              <a:ext uri="{FF2B5EF4-FFF2-40B4-BE49-F238E27FC236}">
                <a16:creationId xmlns:a16="http://schemas.microsoft.com/office/drawing/2014/main" id="{78F87F40-C9F0-4F44-8878-247521F17B24}"/>
              </a:ext>
            </a:extLst>
          </p:cNvPr>
          <p:cNvSpPr>
            <a:spLocks noGrp="1"/>
          </p:cNvSpPr>
          <p:nvPr>
            <p:ph idx="1"/>
          </p:nvPr>
        </p:nvSpPr>
        <p:spPr>
          <a:xfrm>
            <a:off x="457200" y="3261390"/>
            <a:ext cx="4952999" cy="3009494"/>
          </a:xfrm>
        </p:spPr>
        <p:txBody>
          <a:bodyPr vert="horz" lIns="91440" tIns="45720" rIns="91440" bIns="45720" rtlCol="0" anchor="t">
            <a:normAutofit/>
          </a:bodyPr>
          <a:lstStyle/>
          <a:p>
            <a:r>
              <a:rPr lang="en-US" sz="1800" dirty="0"/>
              <a:t>Distance vector protocol</a:t>
            </a:r>
          </a:p>
          <a:p>
            <a:pPr>
              <a:buClr>
                <a:srgbClr val="FFFFFF"/>
              </a:buClr>
            </a:pPr>
            <a:r>
              <a:rPr lang="en-US" sz="1800" dirty="0"/>
              <a:t>Maintains routing table of nearest routers</a:t>
            </a:r>
          </a:p>
          <a:p>
            <a:pPr>
              <a:buClr>
                <a:srgbClr val="FFFFFF"/>
              </a:buClr>
            </a:pPr>
            <a:r>
              <a:rPr lang="en-US" sz="1800" dirty="0"/>
              <a:t>Uses hop count as a routing metric (up to 15 hops [or routers])</a:t>
            </a:r>
          </a:p>
          <a:p>
            <a:pPr>
              <a:buClr>
                <a:srgbClr val="FFFFFF"/>
              </a:buClr>
            </a:pPr>
            <a:r>
              <a:rPr lang="en-US" sz="1800" dirty="0"/>
              <a:t>Broadcasts its entire routing table every thirty seconds</a:t>
            </a:r>
          </a:p>
          <a:p>
            <a:pPr>
              <a:buClr>
                <a:srgbClr val="FFFFFF"/>
              </a:buClr>
            </a:pPr>
            <a:endParaRPr lang="en-US" sz="1800" dirty="0"/>
          </a:p>
          <a:p>
            <a:pPr>
              <a:buClr>
                <a:srgbClr val="FFFFFF"/>
              </a:buClr>
            </a:pPr>
            <a:endParaRPr lang="en-US" sz="1800" dirty="0"/>
          </a:p>
        </p:txBody>
      </p:sp>
      <p:pic>
        <p:nvPicPr>
          <p:cNvPr id="5" name="Picture 4" descr="Close-up of a server network panel with lights and cables">
            <a:extLst>
              <a:ext uri="{FF2B5EF4-FFF2-40B4-BE49-F238E27FC236}">
                <a16:creationId xmlns:a16="http://schemas.microsoft.com/office/drawing/2014/main" id="{04534B7A-0134-47F8-A6CC-1A0B3705DE80}"/>
              </a:ext>
            </a:extLst>
          </p:cNvPr>
          <p:cNvPicPr>
            <a:picLocks noChangeAspect="1"/>
          </p:cNvPicPr>
          <p:nvPr/>
        </p:nvPicPr>
        <p:blipFill rotWithShape="1">
          <a:blip r:embed="rId5"/>
          <a:srcRect l="4436" r="36023" b="6"/>
          <a:stretch/>
        </p:blipFill>
        <p:spPr>
          <a:xfrm>
            <a:off x="6084873" y="-3440"/>
            <a:ext cx="6129950" cy="6861439"/>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p:spPr>
      </p:pic>
      <p:pic>
        <p:nvPicPr>
          <p:cNvPr id="6" name="Audio 5">
            <a:hlinkClick r:id="" action="ppaction://media"/>
            <a:extLst>
              <a:ext uri="{FF2B5EF4-FFF2-40B4-BE49-F238E27FC236}">
                <a16:creationId xmlns:a16="http://schemas.microsoft.com/office/drawing/2014/main" id="{8A737266-4ADE-3646-8041-A2FF9E90C36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78344549"/>
      </p:ext>
    </p:extLst>
  </p:cSld>
  <p:clrMapOvr>
    <a:masterClrMapping/>
  </p:clrMapOvr>
  <p:transition spd="slow" advTm="54749">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678F73-9880-405C-9E21-2CC82BD04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ight Triangle 12">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7931" y="1559140"/>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6" name="Straight Connector 15">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F2D25A7-3BC8-40DE-9B53-350E7573CCB8}"/>
              </a:ext>
            </a:extLst>
          </p:cNvPr>
          <p:cNvSpPr>
            <a:spLocks noGrp="1"/>
          </p:cNvSpPr>
          <p:nvPr>
            <p:ph type="title"/>
          </p:nvPr>
        </p:nvSpPr>
        <p:spPr>
          <a:xfrm>
            <a:off x="457200" y="722025"/>
            <a:ext cx="4952999" cy="2247616"/>
          </a:xfrm>
        </p:spPr>
        <p:txBody>
          <a:bodyPr>
            <a:normAutofit/>
          </a:bodyPr>
          <a:lstStyle/>
          <a:p>
            <a:r>
              <a:rPr lang="en-US" dirty="0">
                <a:cs typeface="Posterama"/>
              </a:rPr>
              <a:t>OSPF (</a:t>
            </a:r>
            <a:r>
              <a:rPr lang="en-US" dirty="0">
                <a:ea typeface="+mj-lt"/>
                <a:cs typeface="+mj-lt"/>
              </a:rPr>
              <a:t>Open Shortest Path First)</a:t>
            </a:r>
            <a:endParaRPr lang="en-US" dirty="0">
              <a:cs typeface="Posterama"/>
            </a:endParaRPr>
          </a:p>
        </p:txBody>
      </p:sp>
      <p:sp>
        <p:nvSpPr>
          <p:cNvPr id="3" name="Content Placeholder 2">
            <a:extLst>
              <a:ext uri="{FF2B5EF4-FFF2-40B4-BE49-F238E27FC236}">
                <a16:creationId xmlns:a16="http://schemas.microsoft.com/office/drawing/2014/main" id="{B8415B1A-E059-428F-A034-618A7D9F84D7}"/>
              </a:ext>
            </a:extLst>
          </p:cNvPr>
          <p:cNvSpPr>
            <a:spLocks noGrp="1"/>
          </p:cNvSpPr>
          <p:nvPr>
            <p:ph idx="1"/>
          </p:nvPr>
        </p:nvSpPr>
        <p:spPr>
          <a:xfrm>
            <a:off x="457200" y="3261390"/>
            <a:ext cx="4952999" cy="3009494"/>
          </a:xfrm>
        </p:spPr>
        <p:txBody>
          <a:bodyPr>
            <a:normAutofit/>
          </a:bodyPr>
          <a:lstStyle/>
          <a:p>
            <a:r>
              <a:rPr lang="en-US" sz="1800"/>
              <a:t>Link state protocol</a:t>
            </a:r>
          </a:p>
          <a:p>
            <a:r>
              <a:rPr lang="en-US" sz="1800"/>
              <a:t>Sends out information updates instead of the entire table</a:t>
            </a:r>
          </a:p>
          <a:p>
            <a:r>
              <a:rPr lang="en-US" sz="1800"/>
              <a:t>Maintains logical topography</a:t>
            </a:r>
          </a:p>
          <a:p>
            <a:r>
              <a:rPr lang="en-US" sz="1800"/>
              <a:t>Divides networks into “areas”</a:t>
            </a:r>
          </a:p>
        </p:txBody>
      </p:sp>
      <p:pic>
        <p:nvPicPr>
          <p:cNvPr id="5" name="Picture 4" descr="CPU with binary numbers and blueprint">
            <a:extLst>
              <a:ext uri="{FF2B5EF4-FFF2-40B4-BE49-F238E27FC236}">
                <a16:creationId xmlns:a16="http://schemas.microsoft.com/office/drawing/2014/main" id="{406A2BC9-9123-4E25-A5EF-31980AE22719}"/>
              </a:ext>
            </a:extLst>
          </p:cNvPr>
          <p:cNvPicPr>
            <a:picLocks noChangeAspect="1"/>
          </p:cNvPicPr>
          <p:nvPr/>
        </p:nvPicPr>
        <p:blipFill rotWithShape="1">
          <a:blip r:embed="rId5"/>
          <a:srcRect l="27824" r="21922" b="-1"/>
          <a:stretch/>
        </p:blipFill>
        <p:spPr>
          <a:xfrm>
            <a:off x="6084873" y="-3440"/>
            <a:ext cx="6129950" cy="6861439"/>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p:spPr>
      </p:pic>
      <p:pic>
        <p:nvPicPr>
          <p:cNvPr id="8" name="Audio 7">
            <a:hlinkClick r:id="" action="ppaction://media"/>
            <a:extLst>
              <a:ext uri="{FF2B5EF4-FFF2-40B4-BE49-F238E27FC236}">
                <a16:creationId xmlns:a16="http://schemas.microsoft.com/office/drawing/2014/main" id="{318FE66D-D88E-4649-A1AE-E93A3935C4A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85072679"/>
      </p:ext>
    </p:extLst>
  </p:cSld>
  <p:clrMapOvr>
    <a:masterClrMapping/>
  </p:clrMapOvr>
  <p:transition spd="slow" advTm="102756">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3CDAD724-AF32-45EC-B0B9-360C73C9D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ight Triangle 12">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 name="Straight Connector 15">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CAABFF1D-B386-442A-87E8-3462BEC54C90}"/>
              </a:ext>
            </a:extLst>
          </p:cNvPr>
          <p:cNvSpPr>
            <a:spLocks noGrp="1"/>
          </p:cNvSpPr>
          <p:nvPr>
            <p:ph type="title"/>
          </p:nvPr>
        </p:nvSpPr>
        <p:spPr>
          <a:xfrm>
            <a:off x="457200" y="720772"/>
            <a:ext cx="3718767" cy="5531079"/>
          </a:xfrm>
        </p:spPr>
        <p:txBody>
          <a:bodyPr>
            <a:normAutofit/>
          </a:bodyPr>
          <a:lstStyle/>
          <a:p>
            <a:r>
              <a:rPr lang="en-US">
                <a:solidFill>
                  <a:schemeClr val="tx2">
                    <a:alpha val="80000"/>
                  </a:schemeClr>
                </a:solidFill>
                <a:cs typeface="Posterama"/>
              </a:rPr>
              <a:t>EIGRP (</a:t>
            </a:r>
            <a:r>
              <a:rPr lang="en-US">
                <a:solidFill>
                  <a:schemeClr val="tx2">
                    <a:alpha val="80000"/>
                  </a:schemeClr>
                </a:solidFill>
                <a:ea typeface="+mj-lt"/>
                <a:cs typeface="+mj-lt"/>
              </a:rPr>
              <a:t>Enhanced Interior Gateway Routing Protocol)</a:t>
            </a:r>
            <a:endParaRPr lang="en-US">
              <a:solidFill>
                <a:schemeClr val="tx2">
                  <a:alpha val="80000"/>
                </a:schemeClr>
              </a:solidFill>
              <a:cs typeface="Posterama"/>
            </a:endParaRPr>
          </a:p>
        </p:txBody>
      </p:sp>
      <p:sp>
        <p:nvSpPr>
          <p:cNvPr id="46" name="Rectangle 45">
            <a:extLst>
              <a:ext uri="{FF2B5EF4-FFF2-40B4-BE49-F238E27FC236}">
                <a16:creationId xmlns:a16="http://schemas.microsoft.com/office/drawing/2014/main" id="{BA4D4000-2689-4306-BBA6-BF744AB5F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06893" y="191033"/>
            <a:ext cx="7763540" cy="60655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 name="Content Placeholder 2">
            <a:extLst>
              <a:ext uri="{FF2B5EF4-FFF2-40B4-BE49-F238E27FC236}">
                <a16:creationId xmlns:a16="http://schemas.microsoft.com/office/drawing/2014/main" id="{D4835945-0274-4905-8A84-78035EC3CEFE}"/>
              </a:ext>
            </a:extLst>
          </p:cNvPr>
          <p:cNvGraphicFramePr>
            <a:graphicFrameLocks noGrp="1"/>
          </p:cNvGraphicFramePr>
          <p:nvPr>
            <p:ph idx="1"/>
            <p:extLst>
              <p:ext uri="{D42A27DB-BD31-4B8C-83A1-F6EECF244321}">
                <p14:modId xmlns:p14="http://schemas.microsoft.com/office/powerpoint/2010/main" val="1546009818"/>
              </p:ext>
            </p:extLst>
          </p:nvPr>
        </p:nvGraphicFramePr>
        <p:xfrm>
          <a:off x="4184068" y="152400"/>
          <a:ext cx="7812562" cy="61639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3">
            <a:hlinkClick r:id="" action="ppaction://media"/>
            <a:extLst>
              <a:ext uri="{FF2B5EF4-FFF2-40B4-BE49-F238E27FC236}">
                <a16:creationId xmlns:a16="http://schemas.microsoft.com/office/drawing/2014/main" id="{19A349D4-066E-F846-A6EC-CA25EA62D7F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18035658"/>
      </p:ext>
    </p:extLst>
  </p:cSld>
  <p:clrMapOvr>
    <a:masterClrMapping/>
  </p:clrMapOvr>
  <p:transition spd="slow" advTm="79358">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62FC0-E77F-45CC-A305-33FF58ED13FC}"/>
              </a:ext>
            </a:extLst>
          </p:cNvPr>
          <p:cNvSpPr>
            <a:spLocks noGrp="1"/>
          </p:cNvSpPr>
          <p:nvPr>
            <p:ph type="title"/>
          </p:nvPr>
        </p:nvSpPr>
        <p:spPr/>
        <p:txBody>
          <a:bodyPr/>
          <a:lstStyle/>
          <a:p>
            <a:pPr algn="ctr"/>
            <a:r>
              <a:rPr lang="en-US" dirty="0">
                <a:cs typeface="Posterama"/>
              </a:rPr>
              <a:t>Summary</a:t>
            </a:r>
            <a:endParaRPr lang="en-US" dirty="0"/>
          </a:p>
        </p:txBody>
      </p:sp>
      <p:sp>
        <p:nvSpPr>
          <p:cNvPr id="3" name="Content Placeholder 2">
            <a:extLst>
              <a:ext uri="{FF2B5EF4-FFF2-40B4-BE49-F238E27FC236}">
                <a16:creationId xmlns:a16="http://schemas.microsoft.com/office/drawing/2014/main" id="{37A84CC0-4700-4A62-B5D5-C8D492BA0641}"/>
              </a:ext>
            </a:extLst>
          </p:cNvPr>
          <p:cNvSpPr>
            <a:spLocks noGrp="1"/>
          </p:cNvSpPr>
          <p:nvPr>
            <p:ph idx="1"/>
          </p:nvPr>
        </p:nvSpPr>
        <p:spPr>
          <a:xfrm>
            <a:off x="732971" y="1690688"/>
            <a:ext cx="10722932" cy="4638394"/>
          </a:xfrm>
        </p:spPr>
        <p:txBody>
          <a:bodyPr vert="horz" lIns="91440" tIns="45720" rIns="91440" bIns="45720" rtlCol="0" anchor="t">
            <a:normAutofit/>
          </a:bodyPr>
          <a:lstStyle/>
          <a:p>
            <a:pPr algn="just"/>
            <a:r>
              <a:rPr lang="en-US" sz="2400" dirty="0"/>
              <a:t>IP Addresses and their classes</a:t>
            </a:r>
          </a:p>
          <a:p>
            <a:pPr algn="just"/>
            <a:r>
              <a:rPr lang="en-US" sz="2400" dirty="0"/>
              <a:t>Subnet and subnet mask</a:t>
            </a:r>
          </a:p>
          <a:p>
            <a:pPr algn="just"/>
            <a:r>
              <a:rPr lang="en-US" sz="2400" dirty="0"/>
              <a:t>Routing; static and dynamic</a:t>
            </a:r>
          </a:p>
          <a:p>
            <a:pPr algn="just"/>
            <a:r>
              <a:rPr lang="en-US" sz="2400" dirty="0"/>
              <a:t>Routing protocols</a:t>
            </a:r>
          </a:p>
          <a:p>
            <a:pPr algn="just"/>
            <a:r>
              <a:rPr lang="en-US" dirty="0"/>
              <a:t>Create two subnets: one for production floor staff and one for management</a:t>
            </a:r>
          </a:p>
          <a:p>
            <a:pPr algn="just">
              <a:buClr>
                <a:srgbClr val="FFFFFF"/>
              </a:buClr>
            </a:pPr>
            <a:endParaRPr lang="en-US" dirty="0"/>
          </a:p>
        </p:txBody>
      </p:sp>
      <p:pic>
        <p:nvPicPr>
          <p:cNvPr id="5" name="Audio 4">
            <a:hlinkClick r:id="" action="ppaction://media"/>
            <a:extLst>
              <a:ext uri="{FF2B5EF4-FFF2-40B4-BE49-F238E27FC236}">
                <a16:creationId xmlns:a16="http://schemas.microsoft.com/office/drawing/2014/main" id="{07FAF752-4013-AB40-8EFD-4DB7BCB8F24F}"/>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400446567"/>
      </p:ext>
    </p:extLst>
  </p:cSld>
  <p:clrMapOvr>
    <a:masterClrMapping/>
  </p:clrMapOvr>
  <p:transition spd="slow" advTm="73611">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in)">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additive="base">
                                        <p:cTn id="16"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additive="base">
                                        <p:cTn id="28"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additive="base">
                                        <p:cTn id="34"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additive="base">
                                        <p:cTn id="40"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41"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5"/>
                </p:tgtEl>
              </p:cMediaNode>
            </p:audio>
          </p:childTnLst>
        </p:cTn>
      </p:par>
    </p:tnLst>
    <p:bldLst>
      <p:bldP spid="2" grpId="0"/>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8|3.2|6.1|5.7|8.6|22"/>
</p:tagLst>
</file>

<file path=ppt/theme/theme1.xml><?xml version="1.0" encoding="utf-8"?>
<a:theme xmlns:a="http://schemas.openxmlformats.org/drawingml/2006/main" name="SineVTI">
  <a:themeElements>
    <a:clrScheme name="Custom 51">
      <a:dk1>
        <a:sysClr val="windowText" lastClr="000000"/>
      </a:dk1>
      <a:lt1>
        <a:sysClr val="window" lastClr="FFFFFF"/>
      </a:lt1>
      <a:dk2>
        <a:srgbClr val="12154E"/>
      </a:dk2>
      <a:lt2>
        <a:srgbClr val="EEEEEE"/>
      </a:lt2>
      <a:accent1>
        <a:srgbClr val="FD8686"/>
      </a:accent1>
      <a:accent2>
        <a:srgbClr val="B495C2"/>
      </a:accent2>
      <a:accent3>
        <a:srgbClr val="8F99BB"/>
      </a:accent3>
      <a:accent4>
        <a:srgbClr val="A3A3C1"/>
      </a:accent4>
      <a:accent5>
        <a:srgbClr val="7162FE"/>
      </a:accent5>
      <a:accent6>
        <a:srgbClr val="1EBE9B"/>
      </a:accent6>
      <a:hlink>
        <a:srgbClr val="EF08F7"/>
      </a:hlink>
      <a:folHlink>
        <a:srgbClr val="8477FE"/>
      </a:folHlink>
    </a:clrScheme>
    <a:fontScheme name="Custom 49">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neVTI" id="{8435B2A2-1BD5-4C05-93E5-3C5388B709E3}" vid="{0D704B13-63FE-4848-A298-6B7359B956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385</TotalTime>
  <Words>2581</Words>
  <Application>Microsoft Macintosh PowerPoint</Application>
  <PresentationFormat>Widescreen</PresentationFormat>
  <Paragraphs>116</Paragraphs>
  <Slides>15</Slides>
  <Notes>15</Notes>
  <HiddenSlides>0</HiddenSlides>
  <MMClips>15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Avenir Next LT Pro</vt:lpstr>
      <vt:lpstr>Calibri</vt:lpstr>
      <vt:lpstr>Posterama</vt:lpstr>
      <vt:lpstr>SineVTI</vt:lpstr>
      <vt:lpstr>A Tale of Two Subnets</vt:lpstr>
      <vt:lpstr>The Situation</vt:lpstr>
      <vt:lpstr>What is an IP address?</vt:lpstr>
      <vt:lpstr>What is a subnet mask?</vt:lpstr>
      <vt:lpstr>IP Address Classes</vt:lpstr>
      <vt:lpstr>What is subnetting, anyway?</vt:lpstr>
      <vt:lpstr>Subnet Layout: 192.168.180.1/25</vt:lpstr>
      <vt:lpstr>What is routing?</vt:lpstr>
      <vt:lpstr>Routing: Simplified</vt:lpstr>
      <vt:lpstr>Static vs. Dynamic Routing</vt:lpstr>
      <vt:lpstr>Routing Protocols</vt:lpstr>
      <vt:lpstr>RIP (Routing Information Protocol)</vt:lpstr>
      <vt:lpstr>OSPF (Open Shortest Path First)</vt:lpstr>
      <vt:lpstr>EIGRP (Enhanced Interior Gateway Routing Protocol)</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ro.dewaters.dennis</cp:lastModifiedBy>
  <cp:revision>188</cp:revision>
  <dcterms:created xsi:type="dcterms:W3CDTF">2021-09-14T01:49:27Z</dcterms:created>
  <dcterms:modified xsi:type="dcterms:W3CDTF">2021-10-10T04:31:27Z</dcterms:modified>
</cp:coreProperties>
</file>