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4" r:id="rId1"/>
    <p:sldMasterId id="214748375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C5CE64-AC2E-4F52-BC5F-4B9D83DCFFAD}" v="8" dt="2022-02-19T07:35:02.311"/>
    <p1510:client id="{FFB764DB-CB19-4632-B492-1A89222747B9}" v="1267" dt="2022-02-18T23:42:39.3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8" d="100"/>
          <a:sy n="38" d="100"/>
        </p:scale>
        <p:origin x="3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6/11/relationships/changesInfo" Target="changesInfos/changesInfo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antha Beecham" userId="d5ab89441a19e7b4" providerId="Windows Live" clId="Web-{FFB764DB-CB19-4632-B492-1A89222747B9}"/>
    <pc:docChg chg="addSld modSld">
      <pc:chgData name="Samantha Beecham" userId="d5ab89441a19e7b4" providerId="Windows Live" clId="Web-{FFB764DB-CB19-4632-B492-1A89222747B9}" dt="2022-02-18T23:42:39.396" v="820"/>
      <pc:docMkLst>
        <pc:docMk/>
      </pc:docMkLst>
      <pc:sldChg chg="addSp delSp modSp">
        <pc:chgData name="Samantha Beecham" userId="d5ab89441a19e7b4" providerId="Windows Live" clId="Web-{FFB764DB-CB19-4632-B492-1A89222747B9}" dt="2022-02-18T22:21:19.023" v="763" actId="1076"/>
        <pc:sldMkLst>
          <pc:docMk/>
          <pc:sldMk cId="1805986309" sldId="258"/>
        </pc:sldMkLst>
        <pc:spChg chg="mod">
          <ac:chgData name="Samantha Beecham" userId="d5ab89441a19e7b4" providerId="Windows Live" clId="Web-{FFB764DB-CB19-4632-B492-1A89222747B9}" dt="2022-02-18T21:20:24.684" v="257" actId="14100"/>
          <ac:spMkLst>
            <pc:docMk/>
            <pc:sldMk cId="1805986309" sldId="258"/>
            <ac:spMk id="2" creationId="{69438081-22B1-4F1A-81D4-073CCED92747}"/>
          </ac:spMkLst>
        </pc:spChg>
        <pc:spChg chg="mod">
          <ac:chgData name="Samantha Beecham" userId="d5ab89441a19e7b4" providerId="Windows Live" clId="Web-{FFB764DB-CB19-4632-B492-1A89222747B9}" dt="2022-02-18T21:20:57.607" v="262" actId="14100"/>
          <ac:spMkLst>
            <pc:docMk/>
            <pc:sldMk cId="1805986309" sldId="258"/>
            <ac:spMk id="4" creationId="{5B5311E6-78DF-428D-BBBB-EEBEB2AC3B70}"/>
          </ac:spMkLst>
        </pc:spChg>
        <pc:spChg chg="add del mod">
          <ac:chgData name="Samantha Beecham" userId="d5ab89441a19e7b4" providerId="Windows Live" clId="Web-{FFB764DB-CB19-4632-B492-1A89222747B9}" dt="2022-02-18T22:16:56.686" v="754"/>
          <ac:spMkLst>
            <pc:docMk/>
            <pc:sldMk cId="1805986309" sldId="258"/>
            <ac:spMk id="6" creationId="{1DC0075D-615A-4570-AA0A-7530124E2674}"/>
          </ac:spMkLst>
        </pc:spChg>
        <pc:spChg chg="add del mod">
          <ac:chgData name="Samantha Beecham" userId="d5ab89441a19e7b4" providerId="Windows Live" clId="Web-{FFB764DB-CB19-4632-B492-1A89222747B9}" dt="2022-02-18T22:20:59.616" v="758"/>
          <ac:spMkLst>
            <pc:docMk/>
            <pc:sldMk cId="1805986309" sldId="258"/>
            <ac:spMk id="8" creationId="{BEB52A91-B2B6-4FF6-8E18-E21C92832516}"/>
          </ac:spMkLst>
        </pc:spChg>
        <pc:picChg chg="add del mod">
          <ac:chgData name="Samantha Beecham" userId="d5ab89441a19e7b4" providerId="Windows Live" clId="Web-{FFB764DB-CB19-4632-B492-1A89222747B9}" dt="2022-02-18T22:12:28.865" v="746"/>
          <ac:picMkLst>
            <pc:docMk/>
            <pc:sldMk cId="1805986309" sldId="258"/>
            <ac:picMk id="3" creationId="{F2882020-0EDB-4AFB-ADD2-554ACF165E9A}"/>
          </ac:picMkLst>
        </pc:picChg>
        <pc:picChg chg="add mod">
          <ac:chgData name="Samantha Beecham" userId="d5ab89441a19e7b4" providerId="Windows Live" clId="Web-{FFB764DB-CB19-4632-B492-1A89222747B9}" dt="2022-02-18T22:21:19.023" v="763" actId="1076"/>
          <ac:picMkLst>
            <pc:docMk/>
            <pc:sldMk cId="1805986309" sldId="258"/>
            <ac:picMk id="5" creationId="{D3492E4F-BF30-47A6-9616-47CDC2C9ACDD}"/>
          </ac:picMkLst>
        </pc:picChg>
        <pc:picChg chg="mod">
          <ac:chgData name="Samantha Beecham" userId="d5ab89441a19e7b4" providerId="Windows Live" clId="Web-{FFB764DB-CB19-4632-B492-1A89222747B9}" dt="2022-02-18T21:20:07.574" v="255" actId="14100"/>
          <ac:picMkLst>
            <pc:docMk/>
            <pc:sldMk cId="1805986309" sldId="258"/>
            <ac:picMk id="15" creationId="{435DBCE5-7665-4CD3-9941-CD0918FA1C76}"/>
          </ac:picMkLst>
        </pc:picChg>
      </pc:sldChg>
      <pc:sldChg chg="addSp delSp modSp new mod setBg modClrScheme delDesignElem chgLayout">
        <pc:chgData name="Samantha Beecham" userId="d5ab89441a19e7b4" providerId="Windows Live" clId="Web-{FFB764DB-CB19-4632-B492-1A89222747B9}" dt="2022-02-18T22:26:57.675" v="793" actId="14100"/>
        <pc:sldMkLst>
          <pc:docMk/>
          <pc:sldMk cId="1283231811" sldId="259"/>
        </pc:sldMkLst>
        <pc:spChg chg="mod ord">
          <ac:chgData name="Samantha Beecham" userId="d5ab89441a19e7b4" providerId="Windows Live" clId="Web-{FFB764DB-CB19-4632-B492-1A89222747B9}" dt="2022-02-18T21:43:44.573" v="382"/>
          <ac:spMkLst>
            <pc:docMk/>
            <pc:sldMk cId="1283231811" sldId="259"/>
            <ac:spMk id="2" creationId="{F5D29AC8-1948-400E-A6D2-D6CAC1AF67D6}"/>
          </ac:spMkLst>
        </pc:spChg>
        <pc:spChg chg="mod ord">
          <ac:chgData name="Samantha Beecham" userId="d5ab89441a19e7b4" providerId="Windows Live" clId="Web-{FFB764DB-CB19-4632-B492-1A89222747B9}" dt="2022-02-18T22:26:43.112" v="790" actId="14100"/>
          <ac:spMkLst>
            <pc:docMk/>
            <pc:sldMk cId="1283231811" sldId="259"/>
            <ac:spMk id="3" creationId="{38BD9469-C733-4847-BF13-4F7C4A3C49D7}"/>
          </ac:spMkLst>
        </pc:spChg>
        <pc:spChg chg="add mod">
          <ac:chgData name="Samantha Beecham" userId="d5ab89441a19e7b4" providerId="Windows Live" clId="Web-{FFB764DB-CB19-4632-B492-1A89222747B9}" dt="2022-02-18T21:45:34.233" v="396" actId="1076"/>
          <ac:spMkLst>
            <pc:docMk/>
            <pc:sldMk cId="1283231811" sldId="259"/>
            <ac:spMk id="5" creationId="{601801FB-4016-4AF4-B4CD-A3438E9D98B8}"/>
          </ac:spMkLst>
        </pc:spChg>
        <pc:spChg chg="add del">
          <ac:chgData name="Samantha Beecham" userId="d5ab89441a19e7b4" providerId="Windows Live" clId="Web-{FFB764DB-CB19-4632-B492-1A89222747B9}" dt="2022-02-18T21:42:56.728" v="378"/>
          <ac:spMkLst>
            <pc:docMk/>
            <pc:sldMk cId="1283231811" sldId="259"/>
            <ac:spMk id="6" creationId="{BD0C80A7-71E7-4390-8970-D8E0A02D00E6}"/>
          </ac:spMkLst>
        </pc:spChg>
        <pc:spChg chg="add del mod ord">
          <ac:chgData name="Samantha Beecham" userId="d5ab89441a19e7b4" providerId="Windows Live" clId="Web-{FFB764DB-CB19-4632-B492-1A89222747B9}" dt="2022-02-18T21:43:44.573" v="382"/>
          <ac:spMkLst>
            <pc:docMk/>
            <pc:sldMk cId="1283231811" sldId="259"/>
            <ac:spMk id="7" creationId="{9BB18969-E21B-4313-9A95-63707137029D}"/>
          </ac:spMkLst>
        </pc:spChg>
        <pc:spChg chg="add del">
          <ac:chgData name="Samantha Beecham" userId="d5ab89441a19e7b4" providerId="Windows Live" clId="Web-{FFB764DB-CB19-4632-B492-1A89222747B9}" dt="2022-02-18T21:43:44.573" v="382"/>
          <ac:spMkLst>
            <pc:docMk/>
            <pc:sldMk cId="1283231811" sldId="259"/>
            <ac:spMk id="8" creationId="{B95B9BA8-1D69-4796-85F5-B6D0BD52354B}"/>
          </ac:spMkLst>
        </pc:spChg>
        <pc:spChg chg="add mod">
          <ac:chgData name="Samantha Beecham" userId="d5ab89441a19e7b4" providerId="Windows Live" clId="Web-{FFB764DB-CB19-4632-B492-1A89222747B9}" dt="2022-02-18T22:07:38.215" v="736" actId="20577"/>
          <ac:spMkLst>
            <pc:docMk/>
            <pc:sldMk cId="1283231811" sldId="259"/>
            <ac:spMk id="9" creationId="{2A8B1837-62CC-4773-A72D-52580E3121C4}"/>
          </ac:spMkLst>
        </pc:spChg>
        <pc:spChg chg="add del">
          <ac:chgData name="Samantha Beecham" userId="d5ab89441a19e7b4" providerId="Windows Live" clId="Web-{FFB764DB-CB19-4632-B492-1A89222747B9}" dt="2022-02-18T21:43:44.573" v="382"/>
          <ac:spMkLst>
            <pc:docMk/>
            <pc:sldMk cId="1283231811" sldId="259"/>
            <ac:spMk id="10" creationId="{A9FEAAE4-608F-4DE6-97B4-51573869A30B}"/>
          </ac:spMkLst>
        </pc:spChg>
        <pc:spChg chg="add del">
          <ac:chgData name="Samantha Beecham" userId="d5ab89441a19e7b4" providerId="Windows Live" clId="Web-{FFB764DB-CB19-4632-B492-1A89222747B9}" dt="2022-02-18T21:50:19.524" v="498"/>
          <ac:spMkLst>
            <pc:docMk/>
            <pc:sldMk cId="1283231811" sldId="259"/>
            <ac:spMk id="11" creationId="{DACAEECD-55D8-4435-9EFF-F9C99682966C}"/>
          </ac:spMkLst>
        </pc:spChg>
        <pc:spChg chg="add del mod">
          <ac:chgData name="Samantha Beecham" userId="d5ab89441a19e7b4" providerId="Windows Live" clId="Web-{FFB764DB-CB19-4632-B492-1A89222747B9}" dt="2022-02-18T22:23:19.730" v="769"/>
          <ac:spMkLst>
            <pc:docMk/>
            <pc:sldMk cId="1283231811" sldId="259"/>
            <ac:spMk id="15" creationId="{91DDC546-6DD6-437F-83A4-182485BB4B33}"/>
          </ac:spMkLst>
        </pc:spChg>
        <pc:spChg chg="add del mod">
          <ac:chgData name="Samantha Beecham" userId="d5ab89441a19e7b4" providerId="Windows Live" clId="Web-{FFB764DB-CB19-4632-B492-1A89222747B9}" dt="2022-02-18T22:25:25.625" v="785"/>
          <ac:spMkLst>
            <pc:docMk/>
            <pc:sldMk cId="1283231811" sldId="259"/>
            <ac:spMk id="17" creationId="{6318FF0B-014D-4C35-8D74-9DFE81A29FB3}"/>
          </ac:spMkLst>
        </pc:spChg>
        <pc:grpChg chg="add del">
          <ac:chgData name="Samantha Beecham" userId="d5ab89441a19e7b4" providerId="Windows Live" clId="Web-{FFB764DB-CB19-4632-B492-1A89222747B9}" dt="2022-02-18T21:43:44.573" v="382"/>
          <ac:grpSpMkLst>
            <pc:docMk/>
            <pc:sldMk cId="1283231811" sldId="259"/>
            <ac:grpSpMk id="12" creationId="{1C03C1F1-33AC-4C16-AD56-DD6382C36967}"/>
          </ac:grpSpMkLst>
        </pc:grpChg>
        <pc:picChg chg="add mod">
          <ac:chgData name="Samantha Beecham" userId="d5ab89441a19e7b4" providerId="Windows Live" clId="Web-{FFB764DB-CB19-4632-B492-1A89222747B9}" dt="2022-02-18T22:26:57.675" v="793" actId="14100"/>
          <ac:picMkLst>
            <pc:docMk/>
            <pc:sldMk cId="1283231811" sldId="259"/>
            <ac:picMk id="4" creationId="{FB699D5E-918A-44CC-99B3-3E7FA460EB6C}"/>
          </ac:picMkLst>
        </pc:picChg>
      </pc:sldChg>
      <pc:sldChg chg="addSp delSp modSp new">
        <pc:chgData name="Samantha Beecham" userId="d5ab89441a19e7b4" providerId="Windows Live" clId="Web-{FFB764DB-CB19-4632-B492-1A89222747B9}" dt="2022-02-18T23:42:39.396" v="820"/>
        <pc:sldMkLst>
          <pc:docMk/>
          <pc:sldMk cId="430969588" sldId="260"/>
        </pc:sldMkLst>
        <pc:spChg chg="mod">
          <ac:chgData name="Samantha Beecham" userId="d5ab89441a19e7b4" providerId="Windows Live" clId="Web-{FFB764DB-CB19-4632-B492-1A89222747B9}" dt="2022-02-18T23:42:09.817" v="814" actId="20577"/>
          <ac:spMkLst>
            <pc:docMk/>
            <pc:sldMk cId="430969588" sldId="260"/>
            <ac:spMk id="2" creationId="{15CC2C1A-C727-407F-9C56-8CC5B4218806}"/>
          </ac:spMkLst>
        </pc:spChg>
        <pc:spChg chg="add del">
          <ac:chgData name="Samantha Beecham" userId="d5ab89441a19e7b4" providerId="Windows Live" clId="Web-{FFB764DB-CB19-4632-B492-1A89222747B9}" dt="2022-02-18T23:42:39.396" v="820"/>
          <ac:spMkLst>
            <pc:docMk/>
            <pc:sldMk cId="430969588" sldId="260"/>
            <ac:spMk id="3" creationId="{3106BFCF-7A6D-4BF5-8FC1-5711C76D36FB}"/>
          </ac:spMkLst>
        </pc:spChg>
        <pc:picChg chg="add del mod ord">
          <ac:chgData name="Samantha Beecham" userId="d5ab89441a19e7b4" providerId="Windows Live" clId="Web-{FFB764DB-CB19-4632-B492-1A89222747B9}" dt="2022-02-18T23:42:39.396" v="820"/>
          <ac:picMkLst>
            <pc:docMk/>
            <pc:sldMk cId="430969588" sldId="260"/>
            <ac:picMk id="4" creationId="{6A129E15-C040-4131-9E05-6B88E62DB5AC}"/>
          </ac:picMkLst>
        </pc:picChg>
      </pc:sldChg>
    </pc:docChg>
  </pc:docChgLst>
  <pc:docChgLst>
    <pc:chgData name="Samantha Beecham" userId="d5ab89441a19e7b4" providerId="LiveId" clId="{7DC5CE64-AC2E-4F52-BC5F-4B9D83DCFFAD}"/>
    <pc:docChg chg="undo custSel addSld modSld">
      <pc:chgData name="Samantha Beecham" userId="d5ab89441a19e7b4" providerId="LiveId" clId="{7DC5CE64-AC2E-4F52-BC5F-4B9D83DCFFAD}" dt="2022-02-19T07:44:07.173" v="1352" actId="26606"/>
      <pc:docMkLst>
        <pc:docMk/>
      </pc:docMkLst>
      <pc:sldChg chg="addSp delSp modSp mod setBg">
        <pc:chgData name="Samantha Beecham" userId="d5ab89441a19e7b4" providerId="LiveId" clId="{7DC5CE64-AC2E-4F52-BC5F-4B9D83DCFFAD}" dt="2022-02-19T06:15:57.934" v="376" actId="26606"/>
        <pc:sldMkLst>
          <pc:docMk/>
          <pc:sldMk cId="430969588" sldId="260"/>
        </pc:sldMkLst>
        <pc:spChg chg="mod">
          <ac:chgData name="Samantha Beecham" userId="d5ab89441a19e7b4" providerId="LiveId" clId="{7DC5CE64-AC2E-4F52-BC5F-4B9D83DCFFAD}" dt="2022-02-19T06:15:57.934" v="376" actId="26606"/>
          <ac:spMkLst>
            <pc:docMk/>
            <pc:sldMk cId="430969588" sldId="260"/>
            <ac:spMk id="2" creationId="{15CC2C1A-C727-407F-9C56-8CC5B4218806}"/>
          </ac:spMkLst>
        </pc:spChg>
        <pc:spChg chg="del mod">
          <ac:chgData name="Samantha Beecham" userId="d5ab89441a19e7b4" providerId="LiveId" clId="{7DC5CE64-AC2E-4F52-BC5F-4B9D83DCFFAD}" dt="2022-02-19T06:14:43.903" v="371" actId="26606"/>
          <ac:spMkLst>
            <pc:docMk/>
            <pc:sldMk cId="430969588" sldId="260"/>
            <ac:spMk id="3" creationId="{3106BFCF-7A6D-4BF5-8FC1-5711C76D36FB}"/>
          </ac:spMkLst>
        </pc:spChg>
        <pc:spChg chg="add del">
          <ac:chgData name="Samantha Beecham" userId="d5ab89441a19e7b4" providerId="LiveId" clId="{7DC5CE64-AC2E-4F52-BC5F-4B9D83DCFFAD}" dt="2022-02-19T06:15:57.934" v="376" actId="26606"/>
          <ac:spMkLst>
            <pc:docMk/>
            <pc:sldMk cId="430969588" sldId="260"/>
            <ac:spMk id="9" creationId="{60DB02BD-FF61-4042-BC21-4EFF543EC0C3}"/>
          </ac:spMkLst>
        </pc:spChg>
        <pc:spChg chg="add del">
          <ac:chgData name="Samantha Beecham" userId="d5ab89441a19e7b4" providerId="LiveId" clId="{7DC5CE64-AC2E-4F52-BC5F-4B9D83DCFFAD}" dt="2022-02-19T06:15:57.934" v="376" actId="26606"/>
          <ac:spMkLst>
            <pc:docMk/>
            <pc:sldMk cId="430969588" sldId="260"/>
            <ac:spMk id="11" creationId="{5811A85E-38EA-465A-84F9-6230CF743E76}"/>
          </ac:spMkLst>
        </pc:spChg>
        <pc:spChg chg="add del">
          <ac:chgData name="Samantha Beecham" userId="d5ab89441a19e7b4" providerId="LiveId" clId="{7DC5CE64-AC2E-4F52-BC5F-4B9D83DCFFAD}" dt="2022-02-19T06:15:57.934" v="376" actId="26606"/>
          <ac:spMkLst>
            <pc:docMk/>
            <pc:sldMk cId="430969588" sldId="260"/>
            <ac:spMk id="13" creationId="{866290A3-7E80-441D-AA1E-5263326B1657}"/>
          </ac:spMkLst>
        </pc:spChg>
        <pc:spChg chg="add del">
          <ac:chgData name="Samantha Beecham" userId="d5ab89441a19e7b4" providerId="LiveId" clId="{7DC5CE64-AC2E-4F52-BC5F-4B9D83DCFFAD}" dt="2022-02-19T06:15:57.934" v="376" actId="26606"/>
          <ac:spMkLst>
            <pc:docMk/>
            <pc:sldMk cId="430969588" sldId="260"/>
            <ac:spMk id="18" creationId="{60DB02BD-FF61-4042-BC21-4EFF543EC0C3}"/>
          </ac:spMkLst>
        </pc:spChg>
        <pc:spChg chg="add del">
          <ac:chgData name="Samantha Beecham" userId="d5ab89441a19e7b4" providerId="LiveId" clId="{7DC5CE64-AC2E-4F52-BC5F-4B9D83DCFFAD}" dt="2022-02-19T06:15:57.934" v="376" actId="26606"/>
          <ac:spMkLst>
            <pc:docMk/>
            <pc:sldMk cId="430969588" sldId="260"/>
            <ac:spMk id="20" creationId="{5811A85E-38EA-465A-84F9-6230CF743E76}"/>
          </ac:spMkLst>
        </pc:spChg>
        <pc:spChg chg="add del">
          <ac:chgData name="Samantha Beecham" userId="d5ab89441a19e7b4" providerId="LiveId" clId="{7DC5CE64-AC2E-4F52-BC5F-4B9D83DCFFAD}" dt="2022-02-19T06:15:57.934" v="376" actId="26606"/>
          <ac:spMkLst>
            <pc:docMk/>
            <pc:sldMk cId="430969588" sldId="260"/>
            <ac:spMk id="22" creationId="{866290A3-7E80-441D-AA1E-5263326B1657}"/>
          </ac:spMkLst>
        </pc:spChg>
        <pc:graphicFrameChg chg="add mod modGraphic">
          <ac:chgData name="Samantha Beecham" userId="d5ab89441a19e7b4" providerId="LiveId" clId="{7DC5CE64-AC2E-4F52-BC5F-4B9D83DCFFAD}" dt="2022-02-19T06:15:57.934" v="376" actId="26606"/>
          <ac:graphicFrameMkLst>
            <pc:docMk/>
            <pc:sldMk cId="430969588" sldId="260"/>
            <ac:graphicFrameMk id="5" creationId="{C40C788E-AB4F-4174-A50F-E7354D353453}"/>
          </ac:graphicFrameMkLst>
        </pc:graphicFrameChg>
      </pc:sldChg>
      <pc:sldChg chg="addSp modSp new mod setBg">
        <pc:chgData name="Samantha Beecham" userId="d5ab89441a19e7b4" providerId="LiveId" clId="{7DC5CE64-AC2E-4F52-BC5F-4B9D83DCFFAD}" dt="2022-02-19T07:27:34.693" v="1080" actId="14100"/>
        <pc:sldMkLst>
          <pc:docMk/>
          <pc:sldMk cId="2869363262" sldId="261"/>
        </pc:sldMkLst>
        <pc:spChg chg="mod">
          <ac:chgData name="Samantha Beecham" userId="d5ab89441a19e7b4" providerId="LiveId" clId="{7DC5CE64-AC2E-4F52-BC5F-4B9D83DCFFAD}" dt="2022-02-19T07:27:17.364" v="1076" actId="26606"/>
          <ac:spMkLst>
            <pc:docMk/>
            <pc:sldMk cId="2869363262" sldId="261"/>
            <ac:spMk id="2" creationId="{131EA019-823F-45F3-A075-E09C1EBB4CAA}"/>
          </ac:spMkLst>
        </pc:spChg>
        <pc:spChg chg="mod">
          <ac:chgData name="Samantha Beecham" userId="d5ab89441a19e7b4" providerId="LiveId" clId="{7DC5CE64-AC2E-4F52-BC5F-4B9D83DCFFAD}" dt="2022-02-19T07:27:34.693" v="1080" actId="14100"/>
          <ac:spMkLst>
            <pc:docMk/>
            <pc:sldMk cId="2869363262" sldId="261"/>
            <ac:spMk id="3" creationId="{232EEAA5-91B3-4AD8-8066-3959EA869E0C}"/>
          </ac:spMkLst>
        </pc:spChg>
        <pc:spChg chg="add">
          <ac:chgData name="Samantha Beecham" userId="d5ab89441a19e7b4" providerId="LiveId" clId="{7DC5CE64-AC2E-4F52-BC5F-4B9D83DCFFAD}" dt="2022-02-19T07:27:17.364" v="1076" actId="26606"/>
          <ac:spMkLst>
            <pc:docMk/>
            <pc:sldMk cId="2869363262" sldId="261"/>
            <ac:spMk id="8" creationId="{B95B9BA8-1D69-4796-85F5-B6D0BD52354B}"/>
          </ac:spMkLst>
        </pc:spChg>
        <pc:grpChg chg="add">
          <ac:chgData name="Samantha Beecham" userId="d5ab89441a19e7b4" providerId="LiveId" clId="{7DC5CE64-AC2E-4F52-BC5F-4B9D83DCFFAD}" dt="2022-02-19T07:27:17.364" v="1076" actId="26606"/>
          <ac:grpSpMkLst>
            <pc:docMk/>
            <pc:sldMk cId="2869363262" sldId="261"/>
            <ac:grpSpMk id="10" creationId="{946904AF-CB04-4074-8038-1E84BC0922C0}"/>
          </ac:grpSpMkLst>
        </pc:grpChg>
      </pc:sldChg>
      <pc:sldChg chg="addSp modSp new mod setBg">
        <pc:chgData name="Samantha Beecham" userId="d5ab89441a19e7b4" providerId="LiveId" clId="{7DC5CE64-AC2E-4F52-BC5F-4B9D83DCFFAD}" dt="2022-02-19T07:35:31.351" v="1225" actId="14100"/>
        <pc:sldMkLst>
          <pc:docMk/>
          <pc:sldMk cId="2115102215" sldId="262"/>
        </pc:sldMkLst>
        <pc:spChg chg="mod">
          <ac:chgData name="Samantha Beecham" userId="d5ab89441a19e7b4" providerId="LiveId" clId="{7DC5CE64-AC2E-4F52-BC5F-4B9D83DCFFAD}" dt="2022-02-19T07:35:21.117" v="1223" actId="1076"/>
          <ac:spMkLst>
            <pc:docMk/>
            <pc:sldMk cId="2115102215" sldId="262"/>
            <ac:spMk id="2" creationId="{BE1A85B7-0C1C-4746-92C6-5FF5B661B255}"/>
          </ac:spMkLst>
        </pc:spChg>
        <pc:spChg chg="mod">
          <ac:chgData name="Samantha Beecham" userId="d5ab89441a19e7b4" providerId="LiveId" clId="{7DC5CE64-AC2E-4F52-BC5F-4B9D83DCFFAD}" dt="2022-02-19T07:35:31.351" v="1225" actId="14100"/>
          <ac:spMkLst>
            <pc:docMk/>
            <pc:sldMk cId="2115102215" sldId="262"/>
            <ac:spMk id="3" creationId="{89813C0C-E4A0-4C0A-8169-4F520F105E8F}"/>
          </ac:spMkLst>
        </pc:spChg>
        <pc:spChg chg="add">
          <ac:chgData name="Samantha Beecham" userId="d5ab89441a19e7b4" providerId="LiveId" clId="{7DC5CE64-AC2E-4F52-BC5F-4B9D83DCFFAD}" dt="2022-02-19T07:34:45.974" v="1215" actId="26606"/>
          <ac:spMkLst>
            <pc:docMk/>
            <pc:sldMk cId="2115102215" sldId="262"/>
            <ac:spMk id="9" creationId="{B95B9BA8-1D69-4796-85F5-B6D0BD52354B}"/>
          </ac:spMkLst>
        </pc:spChg>
        <pc:grpChg chg="add">
          <ac:chgData name="Samantha Beecham" userId="d5ab89441a19e7b4" providerId="LiveId" clId="{7DC5CE64-AC2E-4F52-BC5F-4B9D83DCFFAD}" dt="2022-02-19T07:34:45.974" v="1215" actId="26606"/>
          <ac:grpSpMkLst>
            <pc:docMk/>
            <pc:sldMk cId="2115102215" sldId="262"/>
            <ac:grpSpMk id="11" creationId="{EE5D87AC-5CCC-4E1F-8B25-D3A6053029C8}"/>
          </ac:grpSpMkLst>
        </pc:grpChg>
        <pc:picChg chg="add">
          <ac:chgData name="Samantha Beecham" userId="d5ab89441a19e7b4" providerId="LiveId" clId="{7DC5CE64-AC2E-4F52-BC5F-4B9D83DCFFAD}" dt="2022-02-19T07:34:45.974" v="1215" actId="26606"/>
          <ac:picMkLst>
            <pc:docMk/>
            <pc:sldMk cId="2115102215" sldId="262"/>
            <ac:picMk id="5" creationId="{D2D91B80-1E26-41CA-BCF3-B8ECEA22A3C1}"/>
          </ac:picMkLst>
        </pc:picChg>
      </pc:sldChg>
      <pc:sldChg chg="addSp delSp modSp new mod setBg">
        <pc:chgData name="Samantha Beecham" userId="d5ab89441a19e7b4" providerId="LiveId" clId="{7DC5CE64-AC2E-4F52-BC5F-4B9D83DCFFAD}" dt="2022-02-19T07:44:07.173" v="1352" actId="26606"/>
        <pc:sldMkLst>
          <pc:docMk/>
          <pc:sldMk cId="3569893806" sldId="263"/>
        </pc:sldMkLst>
        <pc:spChg chg="mod">
          <ac:chgData name="Samantha Beecham" userId="d5ab89441a19e7b4" providerId="LiveId" clId="{7DC5CE64-AC2E-4F52-BC5F-4B9D83DCFFAD}" dt="2022-02-19T07:44:07.173" v="1352" actId="26606"/>
          <ac:spMkLst>
            <pc:docMk/>
            <pc:sldMk cId="3569893806" sldId="263"/>
            <ac:spMk id="2" creationId="{B87FFC64-C248-4399-A2C1-3CB615F1A68C}"/>
          </ac:spMkLst>
        </pc:spChg>
        <pc:spChg chg="add del mod">
          <ac:chgData name="Samantha Beecham" userId="d5ab89441a19e7b4" providerId="LiveId" clId="{7DC5CE64-AC2E-4F52-BC5F-4B9D83DCFFAD}" dt="2022-02-19T07:44:07.173" v="1352" actId="26606"/>
          <ac:spMkLst>
            <pc:docMk/>
            <pc:sldMk cId="3569893806" sldId="263"/>
            <ac:spMk id="3" creationId="{386D19F9-05ED-41E5-ACF4-CD1588897B8D}"/>
          </ac:spMkLst>
        </pc:spChg>
        <pc:spChg chg="add del">
          <ac:chgData name="Samantha Beecham" userId="d5ab89441a19e7b4" providerId="LiveId" clId="{7DC5CE64-AC2E-4F52-BC5F-4B9D83DCFFAD}" dt="2022-02-19T07:43:58.129" v="1349" actId="26606"/>
          <ac:spMkLst>
            <pc:docMk/>
            <pc:sldMk cId="3569893806" sldId="263"/>
            <ac:spMk id="9" creationId="{B95B9BA8-1D69-4796-85F5-B6D0BD52354B}"/>
          </ac:spMkLst>
        </pc:spChg>
        <pc:spChg chg="add del">
          <ac:chgData name="Samantha Beecham" userId="d5ab89441a19e7b4" providerId="LiveId" clId="{7DC5CE64-AC2E-4F52-BC5F-4B9D83DCFFAD}" dt="2022-02-19T07:43:58.129" v="1349" actId="26606"/>
          <ac:spMkLst>
            <pc:docMk/>
            <pc:sldMk cId="3569893806" sldId="263"/>
            <ac:spMk id="11" creationId="{D891F8D6-850A-4554-AF0F-FC18D0F9D59A}"/>
          </ac:spMkLst>
        </pc:spChg>
        <pc:spChg chg="add del">
          <ac:chgData name="Samantha Beecham" userId="d5ab89441a19e7b4" providerId="LiveId" clId="{7DC5CE64-AC2E-4F52-BC5F-4B9D83DCFFAD}" dt="2022-02-19T07:43:58.129" v="1349" actId="26606"/>
          <ac:spMkLst>
            <pc:docMk/>
            <pc:sldMk cId="3569893806" sldId="263"/>
            <ac:spMk id="13" creationId="{801843F1-9A50-4D34-96E0-A5E4E744383F}"/>
          </ac:spMkLst>
        </pc:spChg>
        <pc:spChg chg="add">
          <ac:chgData name="Samantha Beecham" userId="d5ab89441a19e7b4" providerId="LiveId" clId="{7DC5CE64-AC2E-4F52-BC5F-4B9D83DCFFAD}" dt="2022-02-19T07:44:07.173" v="1352" actId="26606"/>
          <ac:spMkLst>
            <pc:docMk/>
            <pc:sldMk cId="3569893806" sldId="263"/>
            <ac:spMk id="17" creationId="{B95B9BA8-1D69-4796-85F5-B6D0BD52354B}"/>
          </ac:spMkLst>
        </pc:spChg>
        <pc:spChg chg="add">
          <ac:chgData name="Samantha Beecham" userId="d5ab89441a19e7b4" providerId="LiveId" clId="{7DC5CE64-AC2E-4F52-BC5F-4B9D83DCFFAD}" dt="2022-02-19T07:44:07.173" v="1352" actId="26606"/>
          <ac:spMkLst>
            <pc:docMk/>
            <pc:sldMk cId="3569893806" sldId="263"/>
            <ac:spMk id="19" creationId="{D891F8D6-850A-4554-AF0F-FC18D0F9D59A}"/>
          </ac:spMkLst>
        </pc:spChg>
        <pc:spChg chg="add">
          <ac:chgData name="Samantha Beecham" userId="d5ab89441a19e7b4" providerId="LiveId" clId="{7DC5CE64-AC2E-4F52-BC5F-4B9D83DCFFAD}" dt="2022-02-19T07:44:07.173" v="1352" actId="26606"/>
          <ac:spMkLst>
            <pc:docMk/>
            <pc:sldMk cId="3569893806" sldId="263"/>
            <ac:spMk id="20" creationId="{386D19F9-05ED-41E5-ACF4-CD1588897B8D}"/>
          </ac:spMkLst>
        </pc:spChg>
        <pc:spChg chg="add">
          <ac:chgData name="Samantha Beecham" userId="d5ab89441a19e7b4" providerId="LiveId" clId="{7DC5CE64-AC2E-4F52-BC5F-4B9D83DCFFAD}" dt="2022-02-19T07:44:07.173" v="1352" actId="26606"/>
          <ac:spMkLst>
            <pc:docMk/>
            <pc:sldMk cId="3569893806" sldId="263"/>
            <ac:spMk id="21" creationId="{801843F1-9A50-4D34-96E0-A5E4E744383F}"/>
          </ac:spMkLst>
        </pc:spChg>
        <pc:graphicFrameChg chg="add del">
          <ac:chgData name="Samantha Beecham" userId="d5ab89441a19e7b4" providerId="LiveId" clId="{7DC5CE64-AC2E-4F52-BC5F-4B9D83DCFFAD}" dt="2022-02-19T07:44:07.138" v="1351" actId="26606"/>
          <ac:graphicFrameMkLst>
            <pc:docMk/>
            <pc:sldMk cId="3569893806" sldId="263"/>
            <ac:graphicFrameMk id="15" creationId="{176B2392-8744-4FDA-85B4-85E562243BED}"/>
          </ac:graphicFrameMkLst>
        </pc:graphicFrameChg>
        <pc:picChg chg="add del">
          <ac:chgData name="Samantha Beecham" userId="d5ab89441a19e7b4" providerId="LiveId" clId="{7DC5CE64-AC2E-4F52-BC5F-4B9D83DCFFAD}" dt="2022-02-19T07:43:58.129" v="1349" actId="26606"/>
          <ac:picMkLst>
            <pc:docMk/>
            <pc:sldMk cId="3569893806" sldId="263"/>
            <ac:picMk id="5" creationId="{F8FCFC77-6C06-4261-BE3C-30BBB800A95A}"/>
          </ac:picMkLst>
        </pc:picChg>
        <pc:picChg chg="add">
          <ac:chgData name="Samantha Beecham" userId="d5ab89441a19e7b4" providerId="LiveId" clId="{7DC5CE64-AC2E-4F52-BC5F-4B9D83DCFFAD}" dt="2022-02-19T07:44:07.173" v="1352" actId="26606"/>
          <ac:picMkLst>
            <pc:docMk/>
            <pc:sldMk cId="3569893806" sldId="263"/>
            <ac:picMk id="18" creationId="{F8FCFC77-6C06-4261-BE3C-30BBB800A95A}"/>
          </ac:picMkLst>
        </pc:picChg>
      </pc:sldChg>
    </pc:docChg>
  </pc:docChgLst>
  <pc:docChgLst>
    <pc:chgData name="Samantha Beecham" userId="d5ab89441a19e7b4" providerId="Windows Live" clId="Web-{787835AE-98BF-47B3-A32C-2516D519D175}"/>
    <pc:docChg chg="addSld delSld modSld addMainMaster delMainMaster">
      <pc:chgData name="Samantha Beecham" userId="d5ab89441a19e7b4" providerId="Windows Live" clId="Web-{787835AE-98BF-47B3-A32C-2516D519D175}" dt="2022-02-05T12:16:35.943" v="233" actId="20577"/>
      <pc:docMkLst>
        <pc:docMk/>
      </pc:docMkLst>
      <pc:sldChg chg="addSp delSp modSp mod modClrScheme chgLayout">
        <pc:chgData name="Samantha Beecham" userId="d5ab89441a19e7b4" providerId="Windows Live" clId="Web-{787835AE-98BF-47B3-A32C-2516D519D175}" dt="2022-02-05T11:51:32.203" v="18"/>
        <pc:sldMkLst>
          <pc:docMk/>
          <pc:sldMk cId="109857222" sldId="256"/>
        </pc:sldMkLst>
        <pc:spChg chg="mod">
          <ac:chgData name="Samantha Beecham" userId="d5ab89441a19e7b4" providerId="Windows Live" clId="Web-{787835AE-98BF-47B3-A32C-2516D519D175}" dt="2022-02-05T11:51:32.203" v="18"/>
          <ac:spMkLst>
            <pc:docMk/>
            <pc:sldMk cId="109857222" sldId="256"/>
            <ac:spMk id="2" creationId="{00000000-0000-0000-0000-000000000000}"/>
          </ac:spMkLst>
        </pc:spChg>
        <pc:spChg chg="mod ord">
          <ac:chgData name="Samantha Beecham" userId="d5ab89441a19e7b4" providerId="Windows Live" clId="Web-{787835AE-98BF-47B3-A32C-2516D519D175}" dt="2022-02-05T11:51:32.203" v="18"/>
          <ac:spMkLst>
            <pc:docMk/>
            <pc:sldMk cId="109857222" sldId="256"/>
            <ac:spMk id="3" creationId="{00000000-0000-0000-0000-000000000000}"/>
          </ac:spMkLst>
        </pc:spChg>
        <pc:spChg chg="del">
          <ac:chgData name="Samantha Beecham" userId="d5ab89441a19e7b4" providerId="Windows Live" clId="Web-{787835AE-98BF-47B3-A32C-2516D519D175}" dt="2022-02-05T11:50:34.655" v="13"/>
          <ac:spMkLst>
            <pc:docMk/>
            <pc:sldMk cId="109857222" sldId="256"/>
            <ac:spMk id="18" creationId="{84136905-015B-4510-B514-027CBA846BD6}"/>
          </ac:spMkLst>
        </pc:spChg>
        <pc:spChg chg="del">
          <ac:chgData name="Samantha Beecham" userId="d5ab89441a19e7b4" providerId="Windows Live" clId="Web-{787835AE-98BF-47B3-A32C-2516D519D175}" dt="2022-02-05T11:50:34.655" v="13"/>
          <ac:spMkLst>
            <pc:docMk/>
            <pc:sldMk cId="109857222" sldId="256"/>
            <ac:spMk id="46" creationId="{49306479-8C4D-4E4A-A330-DFC80A8A01BE}"/>
          </ac:spMkLst>
        </pc:spChg>
        <pc:spChg chg="add del">
          <ac:chgData name="Samantha Beecham" userId="d5ab89441a19e7b4" providerId="Windows Live" clId="Web-{787835AE-98BF-47B3-A32C-2516D519D175}" dt="2022-02-05T11:51:18.156" v="15"/>
          <ac:spMkLst>
            <pc:docMk/>
            <pc:sldMk cId="109857222" sldId="256"/>
            <ac:spMk id="51" creationId="{1EC502BD-3766-4D83-94CC-391A4CD4E275}"/>
          </ac:spMkLst>
        </pc:spChg>
        <pc:spChg chg="add del">
          <ac:chgData name="Samantha Beecham" userId="d5ab89441a19e7b4" providerId="Windows Live" clId="Web-{787835AE-98BF-47B3-A32C-2516D519D175}" dt="2022-02-05T11:51:18.156" v="15"/>
          <ac:spMkLst>
            <pc:docMk/>
            <pc:sldMk cId="109857222" sldId="256"/>
            <ac:spMk id="53" creationId="{2867CC89-052A-4B89-A1FF-972E522C654C}"/>
          </ac:spMkLst>
        </pc:spChg>
        <pc:spChg chg="add del">
          <ac:chgData name="Samantha Beecham" userId="d5ab89441a19e7b4" providerId="Windows Live" clId="Web-{787835AE-98BF-47B3-A32C-2516D519D175}" dt="2022-02-05T11:51:32.203" v="18"/>
          <ac:spMkLst>
            <pc:docMk/>
            <pc:sldMk cId="109857222" sldId="256"/>
            <ac:spMk id="58" creationId="{70105F5E-5B61-4F51-927C-5B28DB7DD9BB}"/>
          </ac:spMkLst>
        </pc:spChg>
        <pc:spChg chg="add del">
          <ac:chgData name="Samantha Beecham" userId="d5ab89441a19e7b4" providerId="Windows Live" clId="Web-{787835AE-98BF-47B3-A32C-2516D519D175}" dt="2022-02-05T11:51:32.203" v="18"/>
          <ac:spMkLst>
            <pc:docMk/>
            <pc:sldMk cId="109857222" sldId="256"/>
            <ac:spMk id="60" creationId="{01BF472D-922F-4673-A4FE-0FC2B18B051A}"/>
          </ac:spMkLst>
        </pc:spChg>
        <pc:spChg chg="add">
          <ac:chgData name="Samantha Beecham" userId="d5ab89441a19e7b4" providerId="Windows Live" clId="Web-{787835AE-98BF-47B3-A32C-2516D519D175}" dt="2022-02-05T11:51:32.203" v="18"/>
          <ac:spMkLst>
            <pc:docMk/>
            <pc:sldMk cId="109857222" sldId="256"/>
            <ac:spMk id="65" creationId="{B95B9BA8-1D69-4796-85F5-B6D0BD52354B}"/>
          </ac:spMkLst>
        </pc:spChg>
        <pc:grpChg chg="add">
          <ac:chgData name="Samantha Beecham" userId="d5ab89441a19e7b4" providerId="Windows Live" clId="Web-{787835AE-98BF-47B3-A32C-2516D519D175}" dt="2022-02-05T11:51:32.203" v="18"/>
          <ac:grpSpMkLst>
            <pc:docMk/>
            <pc:sldMk cId="109857222" sldId="256"/>
            <ac:grpSpMk id="67" creationId="{EE5D87AC-5CCC-4E1F-8B25-D3A6053029C8}"/>
          </ac:grpSpMkLst>
        </pc:grpChg>
        <pc:picChg chg="mod ord">
          <ac:chgData name="Samantha Beecham" userId="d5ab89441a19e7b4" providerId="Windows Live" clId="Web-{787835AE-98BF-47B3-A32C-2516D519D175}" dt="2022-02-05T11:51:32.203" v="18"/>
          <ac:picMkLst>
            <pc:docMk/>
            <pc:sldMk cId="109857222" sldId="256"/>
            <ac:picMk id="6" creationId="{1DF2D14A-1A02-4BF4-BA11-2D2F5D05F125}"/>
          </ac:picMkLst>
        </pc:picChg>
      </pc:sldChg>
      <pc:sldChg chg="modSp del">
        <pc:chgData name="Samantha Beecham" userId="d5ab89441a19e7b4" providerId="Windows Live" clId="Web-{787835AE-98BF-47B3-A32C-2516D519D175}" dt="2022-02-05T11:51:03.030" v="14"/>
        <pc:sldMkLst>
          <pc:docMk/>
          <pc:sldMk cId="1167663491" sldId="257"/>
        </pc:sldMkLst>
        <pc:spChg chg="mod">
          <ac:chgData name="Samantha Beecham" userId="d5ab89441a19e7b4" providerId="Windows Live" clId="Web-{787835AE-98BF-47B3-A32C-2516D519D175}" dt="2022-02-05T11:49:39.403" v="12" actId="20577"/>
          <ac:spMkLst>
            <pc:docMk/>
            <pc:sldMk cId="1167663491" sldId="257"/>
            <ac:spMk id="2" creationId="{3EE28B1F-6F14-43D7-A997-CE12299D6E92}"/>
          </ac:spMkLst>
        </pc:spChg>
      </pc:sldChg>
      <pc:sldChg chg="addSp modSp new mod setBg">
        <pc:chgData name="Samantha Beecham" userId="d5ab89441a19e7b4" providerId="Windows Live" clId="Web-{787835AE-98BF-47B3-A32C-2516D519D175}" dt="2022-02-05T12:11:57.343" v="160"/>
        <pc:sldMkLst>
          <pc:docMk/>
          <pc:sldMk cId="3969227964" sldId="257"/>
        </pc:sldMkLst>
        <pc:spChg chg="mod">
          <ac:chgData name="Samantha Beecham" userId="d5ab89441a19e7b4" providerId="Windows Live" clId="Web-{787835AE-98BF-47B3-A32C-2516D519D175}" dt="2022-02-05T12:11:57.343" v="160"/>
          <ac:spMkLst>
            <pc:docMk/>
            <pc:sldMk cId="3969227964" sldId="257"/>
            <ac:spMk id="2" creationId="{986E744D-1EE7-4415-9590-E0E167252A41}"/>
          </ac:spMkLst>
        </pc:spChg>
        <pc:spChg chg="mod">
          <ac:chgData name="Samantha Beecham" userId="d5ab89441a19e7b4" providerId="Windows Live" clId="Web-{787835AE-98BF-47B3-A32C-2516D519D175}" dt="2022-02-05T12:11:57.343" v="160"/>
          <ac:spMkLst>
            <pc:docMk/>
            <pc:sldMk cId="3969227964" sldId="257"/>
            <ac:spMk id="3" creationId="{953B1CB3-D68D-4B21-AEE8-6C35A5D02ECC}"/>
          </ac:spMkLst>
        </pc:spChg>
        <pc:spChg chg="add">
          <ac:chgData name="Samantha Beecham" userId="d5ab89441a19e7b4" providerId="Windows Live" clId="Web-{787835AE-98BF-47B3-A32C-2516D519D175}" dt="2022-02-05T12:11:57.343" v="160"/>
          <ac:spMkLst>
            <pc:docMk/>
            <pc:sldMk cId="3969227964" sldId="257"/>
            <ac:spMk id="8" creationId="{B95B9BA8-1D69-4796-85F5-B6D0BD52354B}"/>
          </ac:spMkLst>
        </pc:spChg>
        <pc:grpChg chg="add">
          <ac:chgData name="Samantha Beecham" userId="d5ab89441a19e7b4" providerId="Windows Live" clId="Web-{787835AE-98BF-47B3-A32C-2516D519D175}" dt="2022-02-05T12:11:57.343" v="160"/>
          <ac:grpSpMkLst>
            <pc:docMk/>
            <pc:sldMk cId="3969227964" sldId="257"/>
            <ac:grpSpMk id="10" creationId="{946904AF-CB04-4074-8038-1E84BC0922C0}"/>
          </ac:grpSpMkLst>
        </pc:grpChg>
      </pc:sldChg>
      <pc:sldChg chg="addSp delSp modSp new mod setBg">
        <pc:chgData name="Samantha Beecham" userId="d5ab89441a19e7b4" providerId="Windows Live" clId="Web-{787835AE-98BF-47B3-A32C-2516D519D175}" dt="2022-02-05T12:16:35.943" v="233" actId="20577"/>
        <pc:sldMkLst>
          <pc:docMk/>
          <pc:sldMk cId="1805986309" sldId="258"/>
        </pc:sldMkLst>
        <pc:spChg chg="mod">
          <ac:chgData name="Samantha Beecham" userId="d5ab89441a19e7b4" providerId="Windows Live" clId="Web-{787835AE-98BF-47B3-A32C-2516D519D175}" dt="2022-02-05T12:14:09.018" v="182" actId="14100"/>
          <ac:spMkLst>
            <pc:docMk/>
            <pc:sldMk cId="1805986309" sldId="258"/>
            <ac:spMk id="2" creationId="{69438081-22B1-4F1A-81D4-073CCED92747}"/>
          </ac:spMkLst>
        </pc:spChg>
        <pc:spChg chg="add del">
          <ac:chgData name="Samantha Beecham" userId="d5ab89441a19e7b4" providerId="Windows Live" clId="Web-{787835AE-98BF-47B3-A32C-2516D519D175}" dt="2022-02-05T12:11:26.963" v="159"/>
          <ac:spMkLst>
            <pc:docMk/>
            <pc:sldMk cId="1805986309" sldId="258"/>
            <ac:spMk id="3" creationId="{31D8D249-9DEF-4007-A6ED-139109F7EE7A}"/>
          </ac:spMkLst>
        </pc:spChg>
        <pc:spChg chg="add mod">
          <ac:chgData name="Samantha Beecham" userId="d5ab89441a19e7b4" providerId="Windows Live" clId="Web-{787835AE-98BF-47B3-A32C-2516D519D175}" dt="2022-02-05T12:16:35.943" v="233" actId="20577"/>
          <ac:spMkLst>
            <pc:docMk/>
            <pc:sldMk cId="1805986309" sldId="258"/>
            <ac:spMk id="4" creationId="{5B5311E6-78DF-428D-BBBB-EEBEB2AC3B70}"/>
          </ac:spMkLst>
        </pc:spChg>
        <pc:spChg chg="add del">
          <ac:chgData name="Samantha Beecham" userId="d5ab89441a19e7b4" providerId="Windows Live" clId="Web-{787835AE-98BF-47B3-A32C-2516D519D175}" dt="2022-02-05T12:11:26.917" v="158"/>
          <ac:spMkLst>
            <pc:docMk/>
            <pc:sldMk cId="1805986309" sldId="258"/>
            <ac:spMk id="9" creationId="{9B37791B-B040-4694-BFDC-8DD132D86E8E}"/>
          </ac:spMkLst>
        </pc:spChg>
        <pc:spChg chg="add del">
          <ac:chgData name="Samantha Beecham" userId="d5ab89441a19e7b4" providerId="Windows Live" clId="Web-{787835AE-98BF-47B3-A32C-2516D519D175}" dt="2022-02-05T12:11:26.917" v="158"/>
          <ac:spMkLst>
            <pc:docMk/>
            <pc:sldMk cId="1805986309" sldId="258"/>
            <ac:spMk id="11" creationId="{0A3D475D-F146-44DA-80FB-3306B95B8D04}"/>
          </ac:spMkLst>
        </pc:spChg>
        <pc:spChg chg="add">
          <ac:chgData name="Samantha Beecham" userId="d5ab89441a19e7b4" providerId="Windows Live" clId="Web-{787835AE-98BF-47B3-A32C-2516D519D175}" dt="2022-02-05T12:11:26.963" v="159"/>
          <ac:spMkLst>
            <pc:docMk/>
            <pc:sldMk cId="1805986309" sldId="258"/>
            <ac:spMk id="14" creationId="{9B37791B-B040-4694-BFDC-8DD132D86E8E}"/>
          </ac:spMkLst>
        </pc:spChg>
        <pc:grpChg chg="add">
          <ac:chgData name="Samantha Beecham" userId="d5ab89441a19e7b4" providerId="Windows Live" clId="Web-{787835AE-98BF-47B3-A32C-2516D519D175}" dt="2022-02-05T12:11:26.963" v="159"/>
          <ac:grpSpMkLst>
            <pc:docMk/>
            <pc:sldMk cId="1805986309" sldId="258"/>
            <ac:grpSpMk id="16" creationId="{4252769E-B9F0-4068-A645-5BBEF16E9C28}"/>
          </ac:grpSpMkLst>
        </pc:grpChg>
        <pc:picChg chg="add del">
          <ac:chgData name="Samantha Beecham" userId="d5ab89441a19e7b4" providerId="Windows Live" clId="Web-{787835AE-98BF-47B3-A32C-2516D519D175}" dt="2022-02-05T12:11:26.917" v="158"/>
          <ac:picMkLst>
            <pc:docMk/>
            <pc:sldMk cId="1805986309" sldId="258"/>
            <ac:picMk id="5" creationId="{E2D1639E-AE04-4D57-81D0-5A864D6CA15F}"/>
          </ac:picMkLst>
        </pc:picChg>
        <pc:picChg chg="add mod">
          <ac:chgData name="Samantha Beecham" userId="d5ab89441a19e7b4" providerId="Windows Live" clId="Web-{787835AE-98BF-47B3-A32C-2516D519D175}" dt="2022-02-05T12:14:06.565" v="181" actId="14100"/>
          <ac:picMkLst>
            <pc:docMk/>
            <pc:sldMk cId="1805986309" sldId="258"/>
            <ac:picMk id="15" creationId="{435DBCE5-7665-4CD3-9941-CD0918FA1C76}"/>
          </ac:picMkLst>
        </pc:picChg>
      </pc:sldChg>
      <pc:sldMasterChg chg="del delSldLayout">
        <pc:chgData name="Samantha Beecham" userId="d5ab89441a19e7b4" providerId="Windows Live" clId="Web-{787835AE-98BF-47B3-A32C-2516D519D175}" dt="2022-02-05T11:51:18.156" v="15"/>
        <pc:sldMasterMkLst>
          <pc:docMk/>
          <pc:sldMasterMk cId="2085634227" sldId="2147483752"/>
        </pc:sldMasterMkLst>
        <pc:sldLayoutChg chg="del">
          <pc:chgData name="Samantha Beecham" userId="d5ab89441a19e7b4" providerId="Windows Live" clId="Web-{787835AE-98BF-47B3-A32C-2516D519D175}" dt="2022-02-05T11:51:18.156" v="15"/>
          <pc:sldLayoutMkLst>
            <pc:docMk/>
            <pc:sldMasterMk cId="2085634227" sldId="2147483752"/>
            <pc:sldLayoutMk cId="798880718" sldId="2147483753"/>
          </pc:sldLayoutMkLst>
        </pc:sldLayoutChg>
        <pc:sldLayoutChg chg="del">
          <pc:chgData name="Samantha Beecham" userId="d5ab89441a19e7b4" providerId="Windows Live" clId="Web-{787835AE-98BF-47B3-A32C-2516D519D175}" dt="2022-02-05T11:51:18.156" v="15"/>
          <pc:sldLayoutMkLst>
            <pc:docMk/>
            <pc:sldMasterMk cId="2085634227" sldId="2147483752"/>
            <pc:sldLayoutMk cId="4152398058" sldId="2147483754"/>
          </pc:sldLayoutMkLst>
        </pc:sldLayoutChg>
        <pc:sldLayoutChg chg="del">
          <pc:chgData name="Samantha Beecham" userId="d5ab89441a19e7b4" providerId="Windows Live" clId="Web-{787835AE-98BF-47B3-A32C-2516D519D175}" dt="2022-02-05T11:51:18.156" v="15"/>
          <pc:sldLayoutMkLst>
            <pc:docMk/>
            <pc:sldMasterMk cId="2085634227" sldId="2147483752"/>
            <pc:sldLayoutMk cId="2919360050" sldId="2147483755"/>
          </pc:sldLayoutMkLst>
        </pc:sldLayoutChg>
        <pc:sldLayoutChg chg="del">
          <pc:chgData name="Samantha Beecham" userId="d5ab89441a19e7b4" providerId="Windows Live" clId="Web-{787835AE-98BF-47B3-A32C-2516D519D175}" dt="2022-02-05T11:51:18.156" v="15"/>
          <pc:sldLayoutMkLst>
            <pc:docMk/>
            <pc:sldMasterMk cId="2085634227" sldId="2147483752"/>
            <pc:sldLayoutMk cId="798427981" sldId="2147483756"/>
          </pc:sldLayoutMkLst>
        </pc:sldLayoutChg>
        <pc:sldLayoutChg chg="del">
          <pc:chgData name="Samantha Beecham" userId="d5ab89441a19e7b4" providerId="Windows Live" clId="Web-{787835AE-98BF-47B3-A32C-2516D519D175}" dt="2022-02-05T11:51:18.156" v="15"/>
          <pc:sldLayoutMkLst>
            <pc:docMk/>
            <pc:sldMasterMk cId="2085634227" sldId="2147483752"/>
            <pc:sldLayoutMk cId="3645309639" sldId="2147483757"/>
          </pc:sldLayoutMkLst>
        </pc:sldLayoutChg>
        <pc:sldLayoutChg chg="del">
          <pc:chgData name="Samantha Beecham" userId="d5ab89441a19e7b4" providerId="Windows Live" clId="Web-{787835AE-98BF-47B3-A32C-2516D519D175}" dt="2022-02-05T11:51:18.156" v="15"/>
          <pc:sldLayoutMkLst>
            <pc:docMk/>
            <pc:sldMasterMk cId="2085634227" sldId="2147483752"/>
            <pc:sldLayoutMk cId="690733124" sldId="2147483758"/>
          </pc:sldLayoutMkLst>
        </pc:sldLayoutChg>
        <pc:sldLayoutChg chg="del">
          <pc:chgData name="Samantha Beecham" userId="d5ab89441a19e7b4" providerId="Windows Live" clId="Web-{787835AE-98BF-47B3-A32C-2516D519D175}" dt="2022-02-05T11:51:18.156" v="15"/>
          <pc:sldLayoutMkLst>
            <pc:docMk/>
            <pc:sldMasterMk cId="2085634227" sldId="2147483752"/>
            <pc:sldLayoutMk cId="341604666" sldId="2147483759"/>
          </pc:sldLayoutMkLst>
        </pc:sldLayoutChg>
        <pc:sldLayoutChg chg="del">
          <pc:chgData name="Samantha Beecham" userId="d5ab89441a19e7b4" providerId="Windows Live" clId="Web-{787835AE-98BF-47B3-A32C-2516D519D175}" dt="2022-02-05T11:51:18.156" v="15"/>
          <pc:sldLayoutMkLst>
            <pc:docMk/>
            <pc:sldMasterMk cId="2085634227" sldId="2147483752"/>
            <pc:sldLayoutMk cId="4007957988" sldId="2147483760"/>
          </pc:sldLayoutMkLst>
        </pc:sldLayoutChg>
        <pc:sldLayoutChg chg="del">
          <pc:chgData name="Samantha Beecham" userId="d5ab89441a19e7b4" providerId="Windows Live" clId="Web-{787835AE-98BF-47B3-A32C-2516D519D175}" dt="2022-02-05T11:51:18.156" v="15"/>
          <pc:sldLayoutMkLst>
            <pc:docMk/>
            <pc:sldMasterMk cId="2085634227" sldId="2147483752"/>
            <pc:sldLayoutMk cId="3412130229" sldId="2147483761"/>
          </pc:sldLayoutMkLst>
        </pc:sldLayoutChg>
        <pc:sldLayoutChg chg="del">
          <pc:chgData name="Samantha Beecham" userId="d5ab89441a19e7b4" providerId="Windows Live" clId="Web-{787835AE-98BF-47B3-A32C-2516D519D175}" dt="2022-02-05T11:51:18.156" v="15"/>
          <pc:sldLayoutMkLst>
            <pc:docMk/>
            <pc:sldMasterMk cId="2085634227" sldId="2147483752"/>
            <pc:sldLayoutMk cId="3716236664" sldId="2147483762"/>
          </pc:sldLayoutMkLst>
        </pc:sldLayoutChg>
        <pc:sldLayoutChg chg="del">
          <pc:chgData name="Samantha Beecham" userId="d5ab89441a19e7b4" providerId="Windows Live" clId="Web-{787835AE-98BF-47B3-A32C-2516D519D175}" dt="2022-02-05T11:51:18.156" v="15"/>
          <pc:sldLayoutMkLst>
            <pc:docMk/>
            <pc:sldMasterMk cId="2085634227" sldId="2147483752"/>
            <pc:sldLayoutMk cId="681567529" sldId="2147483763"/>
          </pc:sldLayoutMkLst>
        </pc:sldLayoutChg>
      </pc:sldMasterChg>
      <pc:sldMasterChg chg="add del addSldLayout delSldLayout">
        <pc:chgData name="Samantha Beecham" userId="d5ab89441a19e7b4" providerId="Windows Live" clId="Web-{787835AE-98BF-47B3-A32C-2516D519D175}" dt="2022-02-05T11:51:32.203" v="18"/>
        <pc:sldMasterMkLst>
          <pc:docMk/>
          <pc:sldMasterMk cId="2828737836" sldId="2147483790"/>
        </pc:sldMasterMkLst>
        <pc:sldLayoutChg chg="add del">
          <pc:chgData name="Samantha Beecham" userId="d5ab89441a19e7b4" providerId="Windows Live" clId="Web-{787835AE-98BF-47B3-A32C-2516D519D175}" dt="2022-02-05T11:51:32.203" v="18"/>
          <pc:sldLayoutMkLst>
            <pc:docMk/>
            <pc:sldMasterMk cId="2828737836" sldId="2147483790"/>
            <pc:sldLayoutMk cId="1909384848" sldId="2147483779"/>
          </pc:sldLayoutMkLst>
        </pc:sldLayoutChg>
        <pc:sldLayoutChg chg="add del">
          <pc:chgData name="Samantha Beecham" userId="d5ab89441a19e7b4" providerId="Windows Live" clId="Web-{787835AE-98BF-47B3-A32C-2516D519D175}" dt="2022-02-05T11:51:32.203" v="18"/>
          <pc:sldLayoutMkLst>
            <pc:docMk/>
            <pc:sldMasterMk cId="2828737836" sldId="2147483790"/>
            <pc:sldLayoutMk cId="646335619" sldId="2147483780"/>
          </pc:sldLayoutMkLst>
        </pc:sldLayoutChg>
        <pc:sldLayoutChg chg="add del">
          <pc:chgData name="Samantha Beecham" userId="d5ab89441a19e7b4" providerId="Windows Live" clId="Web-{787835AE-98BF-47B3-A32C-2516D519D175}" dt="2022-02-05T11:51:32.203" v="18"/>
          <pc:sldLayoutMkLst>
            <pc:docMk/>
            <pc:sldMasterMk cId="2828737836" sldId="2147483790"/>
            <pc:sldLayoutMk cId="3766023043" sldId="2147483781"/>
          </pc:sldLayoutMkLst>
        </pc:sldLayoutChg>
        <pc:sldLayoutChg chg="add del">
          <pc:chgData name="Samantha Beecham" userId="d5ab89441a19e7b4" providerId="Windows Live" clId="Web-{787835AE-98BF-47B3-A32C-2516D519D175}" dt="2022-02-05T11:51:32.203" v="18"/>
          <pc:sldLayoutMkLst>
            <pc:docMk/>
            <pc:sldMasterMk cId="2828737836" sldId="2147483790"/>
            <pc:sldLayoutMk cId="149399285" sldId="2147483782"/>
          </pc:sldLayoutMkLst>
        </pc:sldLayoutChg>
        <pc:sldLayoutChg chg="add del">
          <pc:chgData name="Samantha Beecham" userId="d5ab89441a19e7b4" providerId="Windows Live" clId="Web-{787835AE-98BF-47B3-A32C-2516D519D175}" dt="2022-02-05T11:51:32.203" v="18"/>
          <pc:sldLayoutMkLst>
            <pc:docMk/>
            <pc:sldMasterMk cId="2828737836" sldId="2147483790"/>
            <pc:sldLayoutMk cId="2282787171" sldId="2147483783"/>
          </pc:sldLayoutMkLst>
        </pc:sldLayoutChg>
        <pc:sldLayoutChg chg="add del">
          <pc:chgData name="Samantha Beecham" userId="d5ab89441a19e7b4" providerId="Windows Live" clId="Web-{787835AE-98BF-47B3-A32C-2516D519D175}" dt="2022-02-05T11:51:32.203" v="18"/>
          <pc:sldLayoutMkLst>
            <pc:docMk/>
            <pc:sldMasterMk cId="2828737836" sldId="2147483790"/>
            <pc:sldLayoutMk cId="4130155938" sldId="2147483784"/>
          </pc:sldLayoutMkLst>
        </pc:sldLayoutChg>
        <pc:sldLayoutChg chg="add del">
          <pc:chgData name="Samantha Beecham" userId="d5ab89441a19e7b4" providerId="Windows Live" clId="Web-{787835AE-98BF-47B3-A32C-2516D519D175}" dt="2022-02-05T11:51:32.203" v="18"/>
          <pc:sldLayoutMkLst>
            <pc:docMk/>
            <pc:sldMasterMk cId="2828737836" sldId="2147483790"/>
            <pc:sldLayoutMk cId="1704766086" sldId="2147483785"/>
          </pc:sldLayoutMkLst>
        </pc:sldLayoutChg>
        <pc:sldLayoutChg chg="add del">
          <pc:chgData name="Samantha Beecham" userId="d5ab89441a19e7b4" providerId="Windows Live" clId="Web-{787835AE-98BF-47B3-A32C-2516D519D175}" dt="2022-02-05T11:51:32.203" v="18"/>
          <pc:sldLayoutMkLst>
            <pc:docMk/>
            <pc:sldMasterMk cId="2828737836" sldId="2147483790"/>
            <pc:sldLayoutMk cId="3293638492" sldId="2147483786"/>
          </pc:sldLayoutMkLst>
        </pc:sldLayoutChg>
        <pc:sldLayoutChg chg="add del">
          <pc:chgData name="Samantha Beecham" userId="d5ab89441a19e7b4" providerId="Windows Live" clId="Web-{787835AE-98BF-47B3-A32C-2516D519D175}" dt="2022-02-05T11:51:32.203" v="18"/>
          <pc:sldLayoutMkLst>
            <pc:docMk/>
            <pc:sldMasterMk cId="2828737836" sldId="2147483790"/>
            <pc:sldLayoutMk cId="2888404240" sldId="2147483787"/>
          </pc:sldLayoutMkLst>
        </pc:sldLayoutChg>
        <pc:sldLayoutChg chg="add del">
          <pc:chgData name="Samantha Beecham" userId="d5ab89441a19e7b4" providerId="Windows Live" clId="Web-{787835AE-98BF-47B3-A32C-2516D519D175}" dt="2022-02-05T11:51:32.203" v="18"/>
          <pc:sldLayoutMkLst>
            <pc:docMk/>
            <pc:sldMasterMk cId="2828737836" sldId="2147483790"/>
            <pc:sldLayoutMk cId="2176836773" sldId="2147483788"/>
          </pc:sldLayoutMkLst>
        </pc:sldLayoutChg>
        <pc:sldLayoutChg chg="add del">
          <pc:chgData name="Samantha Beecham" userId="d5ab89441a19e7b4" providerId="Windows Live" clId="Web-{787835AE-98BF-47B3-A32C-2516D519D175}" dt="2022-02-05T11:51:32.203" v="18"/>
          <pc:sldLayoutMkLst>
            <pc:docMk/>
            <pc:sldMasterMk cId="2828737836" sldId="2147483790"/>
            <pc:sldLayoutMk cId="399788409" sldId="2147483789"/>
          </pc:sldLayoutMkLst>
        </pc:sldLayoutChg>
      </pc:sldMasterChg>
      <pc:sldMasterChg chg="add addSldLayout">
        <pc:chgData name="Samantha Beecham" userId="d5ab89441a19e7b4" providerId="Windows Live" clId="Web-{787835AE-98BF-47B3-A32C-2516D519D175}" dt="2022-02-05T11:51:32.203" v="18"/>
        <pc:sldMasterMkLst>
          <pc:docMk/>
          <pc:sldMasterMk cId="1754676178" sldId="2147483814"/>
        </pc:sldMasterMkLst>
        <pc:sldLayoutChg chg="add">
          <pc:chgData name="Samantha Beecham" userId="d5ab89441a19e7b4" providerId="Windows Live" clId="Web-{787835AE-98BF-47B3-A32C-2516D519D175}" dt="2022-02-05T11:51:32.203" v="18"/>
          <pc:sldLayoutMkLst>
            <pc:docMk/>
            <pc:sldMasterMk cId="1754676178" sldId="2147483814"/>
            <pc:sldLayoutMk cId="1180173873" sldId="2147483803"/>
          </pc:sldLayoutMkLst>
        </pc:sldLayoutChg>
        <pc:sldLayoutChg chg="add">
          <pc:chgData name="Samantha Beecham" userId="d5ab89441a19e7b4" providerId="Windows Live" clId="Web-{787835AE-98BF-47B3-A32C-2516D519D175}" dt="2022-02-05T11:51:32.203" v="18"/>
          <pc:sldLayoutMkLst>
            <pc:docMk/>
            <pc:sldMasterMk cId="1754676178" sldId="2147483814"/>
            <pc:sldLayoutMk cId="1320016278" sldId="2147483804"/>
          </pc:sldLayoutMkLst>
        </pc:sldLayoutChg>
        <pc:sldLayoutChg chg="add">
          <pc:chgData name="Samantha Beecham" userId="d5ab89441a19e7b4" providerId="Windows Live" clId="Web-{787835AE-98BF-47B3-A32C-2516D519D175}" dt="2022-02-05T11:51:32.203" v="18"/>
          <pc:sldLayoutMkLst>
            <pc:docMk/>
            <pc:sldMasterMk cId="1754676178" sldId="2147483814"/>
            <pc:sldLayoutMk cId="708960120" sldId="2147483805"/>
          </pc:sldLayoutMkLst>
        </pc:sldLayoutChg>
        <pc:sldLayoutChg chg="add">
          <pc:chgData name="Samantha Beecham" userId="d5ab89441a19e7b4" providerId="Windows Live" clId="Web-{787835AE-98BF-47B3-A32C-2516D519D175}" dt="2022-02-05T11:51:32.203" v="18"/>
          <pc:sldLayoutMkLst>
            <pc:docMk/>
            <pc:sldMasterMk cId="1754676178" sldId="2147483814"/>
            <pc:sldLayoutMk cId="2183902196" sldId="2147483806"/>
          </pc:sldLayoutMkLst>
        </pc:sldLayoutChg>
        <pc:sldLayoutChg chg="add">
          <pc:chgData name="Samantha Beecham" userId="d5ab89441a19e7b4" providerId="Windows Live" clId="Web-{787835AE-98BF-47B3-A32C-2516D519D175}" dt="2022-02-05T11:51:32.203" v="18"/>
          <pc:sldLayoutMkLst>
            <pc:docMk/>
            <pc:sldMasterMk cId="1754676178" sldId="2147483814"/>
            <pc:sldLayoutMk cId="835423359" sldId="2147483807"/>
          </pc:sldLayoutMkLst>
        </pc:sldLayoutChg>
        <pc:sldLayoutChg chg="add">
          <pc:chgData name="Samantha Beecham" userId="d5ab89441a19e7b4" providerId="Windows Live" clId="Web-{787835AE-98BF-47B3-A32C-2516D519D175}" dt="2022-02-05T11:51:32.203" v="18"/>
          <pc:sldLayoutMkLst>
            <pc:docMk/>
            <pc:sldMasterMk cId="1754676178" sldId="2147483814"/>
            <pc:sldLayoutMk cId="1557939605" sldId="2147483808"/>
          </pc:sldLayoutMkLst>
        </pc:sldLayoutChg>
        <pc:sldLayoutChg chg="add">
          <pc:chgData name="Samantha Beecham" userId="d5ab89441a19e7b4" providerId="Windows Live" clId="Web-{787835AE-98BF-47B3-A32C-2516D519D175}" dt="2022-02-05T11:51:32.203" v="18"/>
          <pc:sldLayoutMkLst>
            <pc:docMk/>
            <pc:sldMasterMk cId="1754676178" sldId="2147483814"/>
            <pc:sldLayoutMk cId="3476881310" sldId="2147483809"/>
          </pc:sldLayoutMkLst>
        </pc:sldLayoutChg>
        <pc:sldLayoutChg chg="add">
          <pc:chgData name="Samantha Beecham" userId="d5ab89441a19e7b4" providerId="Windows Live" clId="Web-{787835AE-98BF-47B3-A32C-2516D519D175}" dt="2022-02-05T11:51:32.203" v="18"/>
          <pc:sldLayoutMkLst>
            <pc:docMk/>
            <pc:sldMasterMk cId="1754676178" sldId="2147483814"/>
            <pc:sldLayoutMk cId="15590999" sldId="2147483810"/>
          </pc:sldLayoutMkLst>
        </pc:sldLayoutChg>
        <pc:sldLayoutChg chg="add">
          <pc:chgData name="Samantha Beecham" userId="d5ab89441a19e7b4" providerId="Windows Live" clId="Web-{787835AE-98BF-47B3-A32C-2516D519D175}" dt="2022-02-05T11:51:32.203" v="18"/>
          <pc:sldLayoutMkLst>
            <pc:docMk/>
            <pc:sldMasterMk cId="1754676178" sldId="2147483814"/>
            <pc:sldLayoutMk cId="2753850258" sldId="2147483811"/>
          </pc:sldLayoutMkLst>
        </pc:sldLayoutChg>
        <pc:sldLayoutChg chg="add">
          <pc:chgData name="Samantha Beecham" userId="d5ab89441a19e7b4" providerId="Windows Live" clId="Web-{787835AE-98BF-47B3-A32C-2516D519D175}" dt="2022-02-05T11:51:32.203" v="18"/>
          <pc:sldLayoutMkLst>
            <pc:docMk/>
            <pc:sldMasterMk cId="1754676178" sldId="2147483814"/>
            <pc:sldLayoutMk cId="83918729" sldId="2147483812"/>
          </pc:sldLayoutMkLst>
        </pc:sldLayoutChg>
        <pc:sldLayoutChg chg="add">
          <pc:chgData name="Samantha Beecham" userId="d5ab89441a19e7b4" providerId="Windows Live" clId="Web-{787835AE-98BF-47B3-A32C-2516D519D175}" dt="2022-02-05T11:51:32.203" v="18"/>
          <pc:sldLayoutMkLst>
            <pc:docMk/>
            <pc:sldMasterMk cId="1754676178" sldId="2147483814"/>
            <pc:sldLayoutMk cId="253487821" sldId="2147483813"/>
          </pc:sldLayoutMkLst>
        </pc:sldLayoutChg>
      </pc:sldMasterChg>
    </pc:docChg>
  </pc:docChgLst>
  <pc:docChgLst>
    <pc:chgData name="Samantha Beecham" userId="d5ab89441a19e7b4" providerId="Windows Live" clId="Web-{36FB04F4-6D47-4FE0-A780-D70E339A22B8}"/>
    <pc:docChg chg="addSld modSld addMainMaster delMainMaster">
      <pc:chgData name="Samantha Beecham" userId="d5ab89441a19e7b4" providerId="Windows Live" clId="Web-{36FB04F4-6D47-4FE0-A780-D70E339A22B8}" dt="2022-02-05T11:47:19.592" v="100"/>
      <pc:docMkLst>
        <pc:docMk/>
      </pc:docMkLst>
      <pc:sldChg chg="addSp delSp modSp mod setBg modClrScheme setClrOvrMap chgLayout">
        <pc:chgData name="Samantha Beecham" userId="d5ab89441a19e7b4" providerId="Windows Live" clId="Web-{36FB04F4-6D47-4FE0-A780-D70E339A22B8}" dt="2022-02-05T11:47:05.560" v="99" actId="20577"/>
        <pc:sldMkLst>
          <pc:docMk/>
          <pc:sldMk cId="109857222" sldId="256"/>
        </pc:sldMkLst>
        <pc:spChg chg="mod">
          <ac:chgData name="Samantha Beecham" userId="d5ab89441a19e7b4" providerId="Windows Live" clId="Web-{36FB04F4-6D47-4FE0-A780-D70E339A22B8}" dt="2022-02-05T11:47:05.560" v="99" actId="20577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Samantha Beecham" userId="d5ab89441a19e7b4" providerId="Windows Live" clId="Web-{36FB04F4-6D47-4FE0-A780-D70E339A22B8}" dt="2022-02-05T11:46:52.107" v="98" actId="14100"/>
          <ac:spMkLst>
            <pc:docMk/>
            <pc:sldMk cId="109857222" sldId="256"/>
            <ac:spMk id="3" creationId="{00000000-0000-0000-0000-000000000000}"/>
          </ac:spMkLst>
        </pc:spChg>
        <pc:spChg chg="add del mod">
          <ac:chgData name="Samantha Beecham" userId="d5ab89441a19e7b4" providerId="Windows Live" clId="Web-{36FB04F4-6D47-4FE0-A780-D70E339A22B8}" dt="2022-02-05T11:32:38.810" v="8"/>
          <ac:spMkLst>
            <pc:docMk/>
            <pc:sldMk cId="109857222" sldId="256"/>
            <ac:spMk id="5" creationId="{2A3C70E4-E3E3-4131-8B32-A7FB56466E85}"/>
          </ac:spMkLst>
        </pc:spChg>
        <pc:spChg chg="add del">
          <ac:chgData name="Samantha Beecham" userId="d5ab89441a19e7b4" providerId="Windows Live" clId="Web-{36FB04F4-6D47-4FE0-A780-D70E339A22B8}" dt="2022-02-05T11:46:29.137" v="92"/>
          <ac:spMkLst>
            <pc:docMk/>
            <pc:sldMk cId="109857222" sldId="256"/>
            <ac:spMk id="9" creationId="{727F3F19-5A4B-42AD-9A79-B8279086A6FC}"/>
          </ac:spMkLst>
        </pc:spChg>
        <pc:spChg chg="add del">
          <ac:chgData name="Samantha Beecham" userId="d5ab89441a19e7b4" providerId="Windows Live" clId="Web-{36FB04F4-6D47-4FE0-A780-D70E339A22B8}" dt="2022-02-05T11:46:29.137" v="92"/>
          <ac:spMkLst>
            <pc:docMk/>
            <pc:sldMk cId="109857222" sldId="256"/>
            <ac:spMk id="11" creationId="{8202C37C-3123-4850-965F-F823CD438B52}"/>
          </ac:spMkLst>
        </pc:spChg>
        <pc:spChg chg="add">
          <ac:chgData name="Samantha Beecham" userId="d5ab89441a19e7b4" providerId="Windows Live" clId="Web-{36FB04F4-6D47-4FE0-A780-D70E339A22B8}" dt="2022-02-05T11:46:29.137" v="92"/>
          <ac:spMkLst>
            <pc:docMk/>
            <pc:sldMk cId="109857222" sldId="256"/>
            <ac:spMk id="18" creationId="{84136905-015B-4510-B514-027CBA846BD6}"/>
          </ac:spMkLst>
        </pc:spChg>
        <pc:spChg chg="add del">
          <ac:chgData name="Samantha Beecham" userId="d5ab89441a19e7b4" providerId="Windows Live" clId="Web-{36FB04F4-6D47-4FE0-A780-D70E339A22B8}" dt="2022-02-05T11:46:29.121" v="91"/>
          <ac:spMkLst>
            <pc:docMk/>
            <pc:sldMk cId="109857222" sldId="256"/>
            <ac:spMk id="23" creationId="{104332FF-8349-42A5-B5C8-5EE3825CE252}"/>
          </ac:spMkLst>
        </pc:spChg>
        <pc:spChg chg="add del">
          <ac:chgData name="Samantha Beecham" userId="d5ab89441a19e7b4" providerId="Windows Live" clId="Web-{36FB04F4-6D47-4FE0-A780-D70E339A22B8}" dt="2022-02-05T11:46:29.121" v="91"/>
          <ac:spMkLst>
            <pc:docMk/>
            <pc:sldMk cId="109857222" sldId="256"/>
            <ac:spMk id="25" creationId="{5A0118C5-4F8D-4CF4-BADD-53FEACC6C42A}"/>
          </ac:spMkLst>
        </pc:spChg>
        <pc:spChg chg="add">
          <ac:chgData name="Samantha Beecham" userId="d5ab89441a19e7b4" providerId="Windows Live" clId="Web-{36FB04F4-6D47-4FE0-A780-D70E339A22B8}" dt="2022-02-05T11:46:29.137" v="92"/>
          <ac:spMkLst>
            <pc:docMk/>
            <pc:sldMk cId="109857222" sldId="256"/>
            <ac:spMk id="46" creationId="{49306479-8C4D-4E4A-A330-DFC80A8A01BE}"/>
          </ac:spMkLst>
        </pc:spChg>
        <pc:grpChg chg="add del">
          <ac:chgData name="Samantha Beecham" userId="d5ab89441a19e7b4" providerId="Windows Live" clId="Web-{36FB04F4-6D47-4FE0-A780-D70E339A22B8}" dt="2022-02-05T11:46:29.121" v="91"/>
          <ac:grpSpMkLst>
            <pc:docMk/>
            <pc:sldMk cId="109857222" sldId="256"/>
            <ac:grpSpMk id="16" creationId="{8997F1B7-1EE7-4EA5-A5A4-866F9A810C9F}"/>
          </ac:grpSpMkLst>
        </pc:grpChg>
        <pc:grpChg chg="add del">
          <ac:chgData name="Samantha Beecham" userId="d5ab89441a19e7b4" providerId="Windows Live" clId="Web-{36FB04F4-6D47-4FE0-A780-D70E339A22B8}" dt="2022-02-05T11:46:29.121" v="91"/>
          <ac:grpSpMkLst>
            <pc:docMk/>
            <pc:sldMk cId="109857222" sldId="256"/>
            <ac:grpSpMk id="27" creationId="{81BD5961-0F42-4962-9733-6F5C6D1DDAEF}"/>
          </ac:grpSpMkLst>
        </pc:grpChg>
        <pc:grpChg chg="add del">
          <ac:chgData name="Samantha Beecham" userId="d5ab89441a19e7b4" providerId="Windows Live" clId="Web-{36FB04F4-6D47-4FE0-A780-D70E339A22B8}" dt="2022-02-05T11:46:29.121" v="91"/>
          <ac:grpSpMkLst>
            <pc:docMk/>
            <pc:sldMk cId="109857222" sldId="256"/>
            <ac:grpSpMk id="31" creationId="{A6DDA534-C87C-457B-A8D4-2E01B5497BD8}"/>
          </ac:grpSpMkLst>
        </pc:grpChg>
        <pc:picChg chg="add del mod">
          <ac:chgData name="Samantha Beecham" userId="d5ab89441a19e7b4" providerId="Windows Live" clId="Web-{36FB04F4-6D47-4FE0-A780-D70E339A22B8}" dt="2022-02-05T11:32:38.810" v="8"/>
          <ac:picMkLst>
            <pc:docMk/>
            <pc:sldMk cId="109857222" sldId="256"/>
            <ac:picMk id="4" creationId="{553A6ED0-91AD-4D31-9042-D9DDD7265599}"/>
          </ac:picMkLst>
        </pc:picChg>
        <pc:picChg chg="add mod ord">
          <ac:chgData name="Samantha Beecham" userId="d5ab89441a19e7b4" providerId="Windows Live" clId="Web-{36FB04F4-6D47-4FE0-A780-D70E339A22B8}" dt="2022-02-05T11:46:29.137" v="92"/>
          <ac:picMkLst>
            <pc:docMk/>
            <pc:sldMk cId="109857222" sldId="256"/>
            <ac:picMk id="6" creationId="{1DF2D14A-1A02-4BF4-BA11-2D2F5D05F125}"/>
          </ac:picMkLst>
        </pc:picChg>
      </pc:sldChg>
      <pc:sldChg chg="new">
        <pc:chgData name="Samantha Beecham" userId="d5ab89441a19e7b4" providerId="Windows Live" clId="Web-{36FB04F4-6D47-4FE0-A780-D70E339A22B8}" dt="2022-02-05T11:47:19.592" v="100"/>
        <pc:sldMkLst>
          <pc:docMk/>
          <pc:sldMk cId="1167663491" sldId="257"/>
        </pc:sldMkLst>
      </pc:sldChg>
      <pc:sldMasterChg chg="del delSldLayout">
        <pc:chgData name="Samantha Beecham" userId="d5ab89441a19e7b4" providerId="Windows Live" clId="Web-{36FB04F4-6D47-4FE0-A780-D70E339A22B8}" dt="2022-02-05T11:32:51.405" v="9"/>
        <pc:sldMasterMkLst>
          <pc:docMk/>
          <pc:sldMasterMk cId="2460954070" sldId="2147483660"/>
        </pc:sldMasterMkLst>
        <pc:sldLayoutChg chg="del">
          <pc:chgData name="Samantha Beecham" userId="d5ab89441a19e7b4" providerId="Windows Live" clId="Web-{36FB04F4-6D47-4FE0-A780-D70E339A22B8}" dt="2022-02-05T11:32:51.405" v="9"/>
          <pc:sldLayoutMkLst>
            <pc:docMk/>
            <pc:sldMasterMk cId="2460954070" sldId="2147483660"/>
            <pc:sldLayoutMk cId="2385387890" sldId="2147483661"/>
          </pc:sldLayoutMkLst>
        </pc:sldLayoutChg>
        <pc:sldLayoutChg chg="del">
          <pc:chgData name="Samantha Beecham" userId="d5ab89441a19e7b4" providerId="Windows Live" clId="Web-{36FB04F4-6D47-4FE0-A780-D70E339A22B8}" dt="2022-02-05T11:32:51.405" v="9"/>
          <pc:sldLayoutMkLst>
            <pc:docMk/>
            <pc:sldMasterMk cId="2460954070" sldId="2147483660"/>
            <pc:sldLayoutMk cId="949138452" sldId="2147483662"/>
          </pc:sldLayoutMkLst>
        </pc:sldLayoutChg>
        <pc:sldLayoutChg chg="del">
          <pc:chgData name="Samantha Beecham" userId="d5ab89441a19e7b4" providerId="Windows Live" clId="Web-{36FB04F4-6D47-4FE0-A780-D70E339A22B8}" dt="2022-02-05T11:32:51.405" v="9"/>
          <pc:sldLayoutMkLst>
            <pc:docMk/>
            <pc:sldMasterMk cId="2460954070" sldId="2147483660"/>
            <pc:sldLayoutMk cId="2591524520" sldId="2147483663"/>
          </pc:sldLayoutMkLst>
        </pc:sldLayoutChg>
        <pc:sldLayoutChg chg="del">
          <pc:chgData name="Samantha Beecham" userId="d5ab89441a19e7b4" providerId="Windows Live" clId="Web-{36FB04F4-6D47-4FE0-A780-D70E339A22B8}" dt="2022-02-05T11:32:51.405" v="9"/>
          <pc:sldLayoutMkLst>
            <pc:docMk/>
            <pc:sldMasterMk cId="2460954070" sldId="2147483660"/>
            <pc:sldLayoutMk cId="1203092039" sldId="2147483664"/>
          </pc:sldLayoutMkLst>
        </pc:sldLayoutChg>
        <pc:sldLayoutChg chg="del">
          <pc:chgData name="Samantha Beecham" userId="d5ab89441a19e7b4" providerId="Windows Live" clId="Web-{36FB04F4-6D47-4FE0-A780-D70E339A22B8}" dt="2022-02-05T11:32:51.405" v="9"/>
          <pc:sldLayoutMkLst>
            <pc:docMk/>
            <pc:sldMasterMk cId="2460954070" sldId="2147483660"/>
            <pc:sldLayoutMk cId="3733172339" sldId="2147483665"/>
          </pc:sldLayoutMkLst>
        </pc:sldLayoutChg>
        <pc:sldLayoutChg chg="del">
          <pc:chgData name="Samantha Beecham" userId="d5ab89441a19e7b4" providerId="Windows Live" clId="Web-{36FB04F4-6D47-4FE0-A780-D70E339A22B8}" dt="2022-02-05T11:32:51.405" v="9"/>
          <pc:sldLayoutMkLst>
            <pc:docMk/>
            <pc:sldMasterMk cId="2460954070" sldId="2147483660"/>
            <pc:sldLayoutMk cId="3210312558" sldId="2147483666"/>
          </pc:sldLayoutMkLst>
        </pc:sldLayoutChg>
        <pc:sldLayoutChg chg="del">
          <pc:chgData name="Samantha Beecham" userId="d5ab89441a19e7b4" providerId="Windows Live" clId="Web-{36FB04F4-6D47-4FE0-A780-D70E339A22B8}" dt="2022-02-05T11:32:51.405" v="9"/>
          <pc:sldLayoutMkLst>
            <pc:docMk/>
            <pc:sldMasterMk cId="2460954070" sldId="2147483660"/>
            <pc:sldLayoutMk cId="3146388984" sldId="2147483667"/>
          </pc:sldLayoutMkLst>
        </pc:sldLayoutChg>
        <pc:sldLayoutChg chg="del">
          <pc:chgData name="Samantha Beecham" userId="d5ab89441a19e7b4" providerId="Windows Live" clId="Web-{36FB04F4-6D47-4FE0-A780-D70E339A22B8}" dt="2022-02-05T11:32:51.405" v="9"/>
          <pc:sldLayoutMkLst>
            <pc:docMk/>
            <pc:sldMasterMk cId="2460954070" sldId="2147483660"/>
            <pc:sldLayoutMk cId="3171841454" sldId="2147483668"/>
          </pc:sldLayoutMkLst>
        </pc:sldLayoutChg>
        <pc:sldLayoutChg chg="del">
          <pc:chgData name="Samantha Beecham" userId="d5ab89441a19e7b4" providerId="Windows Live" clId="Web-{36FB04F4-6D47-4FE0-A780-D70E339A22B8}" dt="2022-02-05T11:32:51.405" v="9"/>
          <pc:sldLayoutMkLst>
            <pc:docMk/>
            <pc:sldMasterMk cId="2460954070" sldId="2147483660"/>
            <pc:sldLayoutMk cId="1718958274" sldId="2147483669"/>
          </pc:sldLayoutMkLst>
        </pc:sldLayoutChg>
        <pc:sldLayoutChg chg="del">
          <pc:chgData name="Samantha Beecham" userId="d5ab89441a19e7b4" providerId="Windows Live" clId="Web-{36FB04F4-6D47-4FE0-A780-D70E339A22B8}" dt="2022-02-05T11:32:51.405" v="9"/>
          <pc:sldLayoutMkLst>
            <pc:docMk/>
            <pc:sldMasterMk cId="2460954070" sldId="2147483660"/>
            <pc:sldLayoutMk cId="2202905451" sldId="2147483670"/>
          </pc:sldLayoutMkLst>
        </pc:sldLayoutChg>
        <pc:sldLayoutChg chg="del">
          <pc:chgData name="Samantha Beecham" userId="d5ab89441a19e7b4" providerId="Windows Live" clId="Web-{36FB04F4-6D47-4FE0-A780-D70E339A22B8}" dt="2022-02-05T11:32:51.405" v="9"/>
          <pc:sldLayoutMkLst>
            <pc:docMk/>
            <pc:sldMasterMk cId="2460954070" sldId="2147483660"/>
            <pc:sldLayoutMk cId="3479445657" sldId="2147483671"/>
          </pc:sldLayoutMkLst>
        </pc:sldLayoutChg>
      </pc:sldMasterChg>
      <pc:sldMasterChg chg="add addSldLayout">
        <pc:chgData name="Samantha Beecham" userId="d5ab89441a19e7b4" providerId="Windows Live" clId="Web-{36FB04F4-6D47-4FE0-A780-D70E339A22B8}" dt="2022-02-05T11:32:51.405" v="9"/>
        <pc:sldMasterMkLst>
          <pc:docMk/>
          <pc:sldMasterMk cId="3709469611" sldId="2147483751"/>
        </pc:sldMasterMkLst>
        <pc:sldLayoutChg chg="add">
          <pc:chgData name="Samantha Beecham" userId="d5ab89441a19e7b4" providerId="Windows Live" clId="Web-{36FB04F4-6D47-4FE0-A780-D70E339A22B8}" dt="2022-02-05T11:32:51.405" v="9"/>
          <pc:sldLayoutMkLst>
            <pc:docMk/>
            <pc:sldMasterMk cId="3709469611" sldId="2147483751"/>
            <pc:sldLayoutMk cId="636730026" sldId="2147483739"/>
          </pc:sldLayoutMkLst>
        </pc:sldLayoutChg>
        <pc:sldLayoutChg chg="add">
          <pc:chgData name="Samantha Beecham" userId="d5ab89441a19e7b4" providerId="Windows Live" clId="Web-{36FB04F4-6D47-4FE0-A780-D70E339A22B8}" dt="2022-02-05T11:32:51.405" v="9"/>
          <pc:sldLayoutMkLst>
            <pc:docMk/>
            <pc:sldMasterMk cId="3709469611" sldId="2147483751"/>
            <pc:sldLayoutMk cId="2376440051" sldId="2147483740"/>
          </pc:sldLayoutMkLst>
        </pc:sldLayoutChg>
        <pc:sldLayoutChg chg="add">
          <pc:chgData name="Samantha Beecham" userId="d5ab89441a19e7b4" providerId="Windows Live" clId="Web-{36FB04F4-6D47-4FE0-A780-D70E339A22B8}" dt="2022-02-05T11:32:51.405" v="9"/>
          <pc:sldLayoutMkLst>
            <pc:docMk/>
            <pc:sldMasterMk cId="3709469611" sldId="2147483751"/>
            <pc:sldLayoutMk cId="2794040144" sldId="2147483741"/>
          </pc:sldLayoutMkLst>
        </pc:sldLayoutChg>
        <pc:sldLayoutChg chg="add">
          <pc:chgData name="Samantha Beecham" userId="d5ab89441a19e7b4" providerId="Windows Live" clId="Web-{36FB04F4-6D47-4FE0-A780-D70E339A22B8}" dt="2022-02-05T11:32:51.405" v="9"/>
          <pc:sldLayoutMkLst>
            <pc:docMk/>
            <pc:sldMasterMk cId="3709469611" sldId="2147483751"/>
            <pc:sldLayoutMk cId="2777268589" sldId="2147483742"/>
          </pc:sldLayoutMkLst>
        </pc:sldLayoutChg>
        <pc:sldLayoutChg chg="add">
          <pc:chgData name="Samantha Beecham" userId="d5ab89441a19e7b4" providerId="Windows Live" clId="Web-{36FB04F4-6D47-4FE0-A780-D70E339A22B8}" dt="2022-02-05T11:32:51.405" v="9"/>
          <pc:sldLayoutMkLst>
            <pc:docMk/>
            <pc:sldMasterMk cId="3709469611" sldId="2147483751"/>
            <pc:sldLayoutMk cId="3189952529" sldId="2147483743"/>
          </pc:sldLayoutMkLst>
        </pc:sldLayoutChg>
        <pc:sldLayoutChg chg="add">
          <pc:chgData name="Samantha Beecham" userId="d5ab89441a19e7b4" providerId="Windows Live" clId="Web-{36FB04F4-6D47-4FE0-A780-D70E339A22B8}" dt="2022-02-05T11:32:51.405" v="9"/>
          <pc:sldLayoutMkLst>
            <pc:docMk/>
            <pc:sldMasterMk cId="3709469611" sldId="2147483751"/>
            <pc:sldLayoutMk cId="414115118" sldId="2147483744"/>
          </pc:sldLayoutMkLst>
        </pc:sldLayoutChg>
        <pc:sldLayoutChg chg="add">
          <pc:chgData name="Samantha Beecham" userId="d5ab89441a19e7b4" providerId="Windows Live" clId="Web-{36FB04F4-6D47-4FE0-A780-D70E339A22B8}" dt="2022-02-05T11:32:51.405" v="9"/>
          <pc:sldLayoutMkLst>
            <pc:docMk/>
            <pc:sldMasterMk cId="3709469611" sldId="2147483751"/>
            <pc:sldLayoutMk cId="17588007" sldId="2147483745"/>
          </pc:sldLayoutMkLst>
        </pc:sldLayoutChg>
        <pc:sldLayoutChg chg="add">
          <pc:chgData name="Samantha Beecham" userId="d5ab89441a19e7b4" providerId="Windows Live" clId="Web-{36FB04F4-6D47-4FE0-A780-D70E339A22B8}" dt="2022-02-05T11:32:51.405" v="9"/>
          <pc:sldLayoutMkLst>
            <pc:docMk/>
            <pc:sldMasterMk cId="3709469611" sldId="2147483751"/>
            <pc:sldLayoutMk cId="1779354924" sldId="2147483746"/>
          </pc:sldLayoutMkLst>
        </pc:sldLayoutChg>
        <pc:sldLayoutChg chg="add">
          <pc:chgData name="Samantha Beecham" userId="d5ab89441a19e7b4" providerId="Windows Live" clId="Web-{36FB04F4-6D47-4FE0-A780-D70E339A22B8}" dt="2022-02-05T11:32:51.405" v="9"/>
          <pc:sldLayoutMkLst>
            <pc:docMk/>
            <pc:sldMasterMk cId="3709469611" sldId="2147483751"/>
            <pc:sldLayoutMk cId="3710481656" sldId="2147483747"/>
          </pc:sldLayoutMkLst>
        </pc:sldLayoutChg>
        <pc:sldLayoutChg chg="add">
          <pc:chgData name="Samantha Beecham" userId="d5ab89441a19e7b4" providerId="Windows Live" clId="Web-{36FB04F4-6D47-4FE0-A780-D70E339A22B8}" dt="2022-02-05T11:32:51.405" v="9"/>
          <pc:sldLayoutMkLst>
            <pc:docMk/>
            <pc:sldMasterMk cId="3709469611" sldId="2147483751"/>
            <pc:sldLayoutMk cId="3251981531" sldId="2147483748"/>
          </pc:sldLayoutMkLst>
        </pc:sldLayoutChg>
        <pc:sldLayoutChg chg="add">
          <pc:chgData name="Samantha Beecham" userId="d5ab89441a19e7b4" providerId="Windows Live" clId="Web-{36FB04F4-6D47-4FE0-A780-D70E339A22B8}" dt="2022-02-05T11:32:51.405" v="9"/>
          <pc:sldLayoutMkLst>
            <pc:docMk/>
            <pc:sldMasterMk cId="3709469611" sldId="2147483751"/>
            <pc:sldLayoutMk cId="3423183657" sldId="2147483749"/>
          </pc:sldLayoutMkLst>
        </pc:sldLayoutChg>
        <pc:sldLayoutChg chg="add">
          <pc:chgData name="Samantha Beecham" userId="d5ab89441a19e7b4" providerId="Windows Live" clId="Web-{36FB04F4-6D47-4FE0-A780-D70E339A22B8}" dt="2022-02-05T11:32:51.405" v="9"/>
          <pc:sldLayoutMkLst>
            <pc:docMk/>
            <pc:sldMasterMk cId="3709469611" sldId="2147483751"/>
            <pc:sldLayoutMk cId="1844964120" sldId="2147483750"/>
          </pc:sldLayoutMkLst>
        </pc:sldLayoutChg>
      </pc:sldMasterChg>
      <pc:sldMasterChg chg="add addSldLayout">
        <pc:chgData name="Samantha Beecham" userId="d5ab89441a19e7b4" providerId="Windows Live" clId="Web-{36FB04F4-6D47-4FE0-A780-D70E339A22B8}" dt="2022-02-05T11:46:29.137" v="92"/>
        <pc:sldMasterMkLst>
          <pc:docMk/>
          <pc:sldMasterMk cId="2085634227" sldId="2147483752"/>
        </pc:sldMasterMkLst>
        <pc:sldLayoutChg chg="add">
          <pc:chgData name="Samantha Beecham" userId="d5ab89441a19e7b4" providerId="Windows Live" clId="Web-{36FB04F4-6D47-4FE0-A780-D70E339A22B8}" dt="2022-02-05T11:46:29.137" v="92"/>
          <pc:sldLayoutMkLst>
            <pc:docMk/>
            <pc:sldMasterMk cId="2085634227" sldId="2147483752"/>
            <pc:sldLayoutMk cId="798880718" sldId="2147483753"/>
          </pc:sldLayoutMkLst>
        </pc:sldLayoutChg>
        <pc:sldLayoutChg chg="add">
          <pc:chgData name="Samantha Beecham" userId="d5ab89441a19e7b4" providerId="Windows Live" clId="Web-{36FB04F4-6D47-4FE0-A780-D70E339A22B8}" dt="2022-02-05T11:46:29.137" v="92"/>
          <pc:sldLayoutMkLst>
            <pc:docMk/>
            <pc:sldMasterMk cId="2085634227" sldId="2147483752"/>
            <pc:sldLayoutMk cId="4152398058" sldId="2147483754"/>
          </pc:sldLayoutMkLst>
        </pc:sldLayoutChg>
        <pc:sldLayoutChg chg="add">
          <pc:chgData name="Samantha Beecham" userId="d5ab89441a19e7b4" providerId="Windows Live" clId="Web-{36FB04F4-6D47-4FE0-A780-D70E339A22B8}" dt="2022-02-05T11:46:29.137" v="92"/>
          <pc:sldLayoutMkLst>
            <pc:docMk/>
            <pc:sldMasterMk cId="2085634227" sldId="2147483752"/>
            <pc:sldLayoutMk cId="2919360050" sldId="2147483755"/>
          </pc:sldLayoutMkLst>
        </pc:sldLayoutChg>
        <pc:sldLayoutChg chg="add">
          <pc:chgData name="Samantha Beecham" userId="d5ab89441a19e7b4" providerId="Windows Live" clId="Web-{36FB04F4-6D47-4FE0-A780-D70E339A22B8}" dt="2022-02-05T11:46:29.137" v="92"/>
          <pc:sldLayoutMkLst>
            <pc:docMk/>
            <pc:sldMasterMk cId="2085634227" sldId="2147483752"/>
            <pc:sldLayoutMk cId="798427981" sldId="2147483756"/>
          </pc:sldLayoutMkLst>
        </pc:sldLayoutChg>
        <pc:sldLayoutChg chg="add">
          <pc:chgData name="Samantha Beecham" userId="d5ab89441a19e7b4" providerId="Windows Live" clId="Web-{36FB04F4-6D47-4FE0-A780-D70E339A22B8}" dt="2022-02-05T11:46:29.137" v="92"/>
          <pc:sldLayoutMkLst>
            <pc:docMk/>
            <pc:sldMasterMk cId="2085634227" sldId="2147483752"/>
            <pc:sldLayoutMk cId="3645309639" sldId="2147483757"/>
          </pc:sldLayoutMkLst>
        </pc:sldLayoutChg>
        <pc:sldLayoutChg chg="add">
          <pc:chgData name="Samantha Beecham" userId="d5ab89441a19e7b4" providerId="Windows Live" clId="Web-{36FB04F4-6D47-4FE0-A780-D70E339A22B8}" dt="2022-02-05T11:46:29.137" v="92"/>
          <pc:sldLayoutMkLst>
            <pc:docMk/>
            <pc:sldMasterMk cId="2085634227" sldId="2147483752"/>
            <pc:sldLayoutMk cId="690733124" sldId="2147483758"/>
          </pc:sldLayoutMkLst>
        </pc:sldLayoutChg>
        <pc:sldLayoutChg chg="add">
          <pc:chgData name="Samantha Beecham" userId="d5ab89441a19e7b4" providerId="Windows Live" clId="Web-{36FB04F4-6D47-4FE0-A780-D70E339A22B8}" dt="2022-02-05T11:46:29.137" v="92"/>
          <pc:sldLayoutMkLst>
            <pc:docMk/>
            <pc:sldMasterMk cId="2085634227" sldId="2147483752"/>
            <pc:sldLayoutMk cId="341604666" sldId="2147483759"/>
          </pc:sldLayoutMkLst>
        </pc:sldLayoutChg>
        <pc:sldLayoutChg chg="add">
          <pc:chgData name="Samantha Beecham" userId="d5ab89441a19e7b4" providerId="Windows Live" clId="Web-{36FB04F4-6D47-4FE0-A780-D70E339A22B8}" dt="2022-02-05T11:46:29.137" v="92"/>
          <pc:sldLayoutMkLst>
            <pc:docMk/>
            <pc:sldMasterMk cId="2085634227" sldId="2147483752"/>
            <pc:sldLayoutMk cId="4007957988" sldId="2147483760"/>
          </pc:sldLayoutMkLst>
        </pc:sldLayoutChg>
        <pc:sldLayoutChg chg="add">
          <pc:chgData name="Samantha Beecham" userId="d5ab89441a19e7b4" providerId="Windows Live" clId="Web-{36FB04F4-6D47-4FE0-A780-D70E339A22B8}" dt="2022-02-05T11:46:29.137" v="92"/>
          <pc:sldLayoutMkLst>
            <pc:docMk/>
            <pc:sldMasterMk cId="2085634227" sldId="2147483752"/>
            <pc:sldLayoutMk cId="3412130229" sldId="2147483761"/>
          </pc:sldLayoutMkLst>
        </pc:sldLayoutChg>
        <pc:sldLayoutChg chg="add">
          <pc:chgData name="Samantha Beecham" userId="d5ab89441a19e7b4" providerId="Windows Live" clId="Web-{36FB04F4-6D47-4FE0-A780-D70E339A22B8}" dt="2022-02-05T11:46:29.137" v="92"/>
          <pc:sldLayoutMkLst>
            <pc:docMk/>
            <pc:sldMasterMk cId="2085634227" sldId="2147483752"/>
            <pc:sldLayoutMk cId="3716236664" sldId="2147483762"/>
          </pc:sldLayoutMkLst>
        </pc:sldLayoutChg>
        <pc:sldLayoutChg chg="add">
          <pc:chgData name="Samantha Beecham" userId="d5ab89441a19e7b4" providerId="Windows Live" clId="Web-{36FB04F4-6D47-4FE0-A780-D70E339A22B8}" dt="2022-02-05T11:46:29.137" v="92"/>
          <pc:sldLayoutMkLst>
            <pc:docMk/>
            <pc:sldMasterMk cId="2085634227" sldId="2147483752"/>
            <pc:sldLayoutMk cId="681567529" sldId="2147483763"/>
          </pc:sldLayoutMkLst>
        </pc:sldLayoutChg>
      </pc:sldMasterChg>
      <pc:sldMasterChg chg="add del addSldLayout delSldLayout">
        <pc:chgData name="Samantha Beecham" userId="d5ab89441a19e7b4" providerId="Windows Live" clId="Web-{36FB04F4-6D47-4FE0-A780-D70E339A22B8}" dt="2022-02-05T11:46:29.121" v="91"/>
        <pc:sldMasterMkLst>
          <pc:docMk/>
          <pc:sldMasterMk cId="1390916920" sldId="2147483814"/>
        </pc:sldMasterMkLst>
        <pc:sldLayoutChg chg="add del">
          <pc:chgData name="Samantha Beecham" userId="d5ab89441a19e7b4" providerId="Windows Live" clId="Web-{36FB04F4-6D47-4FE0-A780-D70E339A22B8}" dt="2022-02-05T11:46:29.121" v="91"/>
          <pc:sldLayoutMkLst>
            <pc:docMk/>
            <pc:sldMasterMk cId="1390916920" sldId="2147483814"/>
            <pc:sldLayoutMk cId="3605605898" sldId="2147483803"/>
          </pc:sldLayoutMkLst>
        </pc:sldLayoutChg>
        <pc:sldLayoutChg chg="add del">
          <pc:chgData name="Samantha Beecham" userId="d5ab89441a19e7b4" providerId="Windows Live" clId="Web-{36FB04F4-6D47-4FE0-A780-D70E339A22B8}" dt="2022-02-05T11:46:29.121" v="91"/>
          <pc:sldLayoutMkLst>
            <pc:docMk/>
            <pc:sldMasterMk cId="1390916920" sldId="2147483814"/>
            <pc:sldLayoutMk cId="1313559059" sldId="2147483804"/>
          </pc:sldLayoutMkLst>
        </pc:sldLayoutChg>
        <pc:sldLayoutChg chg="add del">
          <pc:chgData name="Samantha Beecham" userId="d5ab89441a19e7b4" providerId="Windows Live" clId="Web-{36FB04F4-6D47-4FE0-A780-D70E339A22B8}" dt="2022-02-05T11:46:29.121" v="91"/>
          <pc:sldLayoutMkLst>
            <pc:docMk/>
            <pc:sldMasterMk cId="1390916920" sldId="2147483814"/>
            <pc:sldLayoutMk cId="72588719" sldId="2147483805"/>
          </pc:sldLayoutMkLst>
        </pc:sldLayoutChg>
        <pc:sldLayoutChg chg="add del">
          <pc:chgData name="Samantha Beecham" userId="d5ab89441a19e7b4" providerId="Windows Live" clId="Web-{36FB04F4-6D47-4FE0-A780-D70E339A22B8}" dt="2022-02-05T11:46:29.121" v="91"/>
          <pc:sldLayoutMkLst>
            <pc:docMk/>
            <pc:sldMasterMk cId="1390916920" sldId="2147483814"/>
            <pc:sldLayoutMk cId="318528255" sldId="2147483806"/>
          </pc:sldLayoutMkLst>
        </pc:sldLayoutChg>
        <pc:sldLayoutChg chg="add del">
          <pc:chgData name="Samantha Beecham" userId="d5ab89441a19e7b4" providerId="Windows Live" clId="Web-{36FB04F4-6D47-4FE0-A780-D70E339A22B8}" dt="2022-02-05T11:46:29.121" v="91"/>
          <pc:sldLayoutMkLst>
            <pc:docMk/>
            <pc:sldMasterMk cId="1390916920" sldId="2147483814"/>
            <pc:sldLayoutMk cId="2857214679" sldId="2147483807"/>
          </pc:sldLayoutMkLst>
        </pc:sldLayoutChg>
        <pc:sldLayoutChg chg="add del">
          <pc:chgData name="Samantha Beecham" userId="d5ab89441a19e7b4" providerId="Windows Live" clId="Web-{36FB04F4-6D47-4FE0-A780-D70E339A22B8}" dt="2022-02-05T11:46:29.121" v="91"/>
          <pc:sldLayoutMkLst>
            <pc:docMk/>
            <pc:sldMasterMk cId="1390916920" sldId="2147483814"/>
            <pc:sldLayoutMk cId="3713997330" sldId="2147483808"/>
          </pc:sldLayoutMkLst>
        </pc:sldLayoutChg>
        <pc:sldLayoutChg chg="add del">
          <pc:chgData name="Samantha Beecham" userId="d5ab89441a19e7b4" providerId="Windows Live" clId="Web-{36FB04F4-6D47-4FE0-A780-D70E339A22B8}" dt="2022-02-05T11:46:29.121" v="91"/>
          <pc:sldLayoutMkLst>
            <pc:docMk/>
            <pc:sldMasterMk cId="1390916920" sldId="2147483814"/>
            <pc:sldLayoutMk cId="3670685124" sldId="2147483809"/>
          </pc:sldLayoutMkLst>
        </pc:sldLayoutChg>
        <pc:sldLayoutChg chg="add del">
          <pc:chgData name="Samantha Beecham" userId="d5ab89441a19e7b4" providerId="Windows Live" clId="Web-{36FB04F4-6D47-4FE0-A780-D70E339A22B8}" dt="2022-02-05T11:46:29.121" v="91"/>
          <pc:sldLayoutMkLst>
            <pc:docMk/>
            <pc:sldMasterMk cId="1390916920" sldId="2147483814"/>
            <pc:sldLayoutMk cId="3043807236" sldId="2147483810"/>
          </pc:sldLayoutMkLst>
        </pc:sldLayoutChg>
        <pc:sldLayoutChg chg="add del">
          <pc:chgData name="Samantha Beecham" userId="d5ab89441a19e7b4" providerId="Windows Live" clId="Web-{36FB04F4-6D47-4FE0-A780-D70E339A22B8}" dt="2022-02-05T11:46:29.121" v="91"/>
          <pc:sldLayoutMkLst>
            <pc:docMk/>
            <pc:sldMasterMk cId="1390916920" sldId="2147483814"/>
            <pc:sldLayoutMk cId="3951658531" sldId="2147483811"/>
          </pc:sldLayoutMkLst>
        </pc:sldLayoutChg>
        <pc:sldLayoutChg chg="add del">
          <pc:chgData name="Samantha Beecham" userId="d5ab89441a19e7b4" providerId="Windows Live" clId="Web-{36FB04F4-6D47-4FE0-A780-D70E339A22B8}" dt="2022-02-05T11:46:29.121" v="91"/>
          <pc:sldLayoutMkLst>
            <pc:docMk/>
            <pc:sldMasterMk cId="1390916920" sldId="2147483814"/>
            <pc:sldLayoutMk cId="3267335031" sldId="2147483812"/>
          </pc:sldLayoutMkLst>
        </pc:sldLayoutChg>
        <pc:sldLayoutChg chg="add del">
          <pc:chgData name="Samantha Beecham" userId="d5ab89441a19e7b4" providerId="Windows Live" clId="Web-{36FB04F4-6D47-4FE0-A780-D70E339A22B8}" dt="2022-02-05T11:46:29.121" v="91"/>
          <pc:sldLayoutMkLst>
            <pc:docMk/>
            <pc:sldMasterMk cId="1390916920" sldId="2147483814"/>
            <pc:sldLayoutMk cId="1991887869" sldId="2147483813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CDA533-6231-4E2D-B0C8-74137644545C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F794FDB-383D-4499-BBAD-EE1547B8281B}">
      <dgm:prSet custT="1"/>
      <dgm:spPr/>
      <dgm:t>
        <a:bodyPr/>
        <a:lstStyle/>
        <a:p>
          <a:r>
            <a:rPr lang="en-US" sz="2400"/>
            <a:t>Static- (3 traits</a:t>
          </a:r>
          <a:r>
            <a:rPr lang="en-US" sz="1800"/>
            <a:t>) </a:t>
          </a:r>
          <a:endParaRPr lang="en-US" sz="1800" dirty="0"/>
        </a:p>
      </dgm:t>
    </dgm:pt>
    <dgm:pt modelId="{96155BCD-10B2-4E67-B9E8-250F23484F42}" type="parTrans" cxnId="{7E13A6F2-A2BA-44C0-88CD-7EE30F8C85F2}">
      <dgm:prSet/>
      <dgm:spPr/>
      <dgm:t>
        <a:bodyPr/>
        <a:lstStyle/>
        <a:p>
          <a:endParaRPr lang="en-US"/>
        </a:p>
      </dgm:t>
    </dgm:pt>
    <dgm:pt modelId="{C1D148E5-326B-4B65-BFDA-4F19C70E4471}" type="sibTrans" cxnId="{7E13A6F2-A2BA-44C0-88CD-7EE30F8C85F2}">
      <dgm:prSet/>
      <dgm:spPr/>
      <dgm:t>
        <a:bodyPr/>
        <a:lstStyle/>
        <a:p>
          <a:endParaRPr lang="en-US"/>
        </a:p>
      </dgm:t>
    </dgm:pt>
    <dgm:pt modelId="{735C7BBE-8B25-4A24-B046-4CF90E9EDB33}">
      <dgm:prSet/>
      <dgm:spPr/>
      <dgm:t>
        <a:bodyPr/>
        <a:lstStyle/>
        <a:p>
          <a:r>
            <a:rPr lang="en-US"/>
            <a:t>Administrator has full control over routing behavior</a:t>
          </a:r>
        </a:p>
      </dgm:t>
    </dgm:pt>
    <dgm:pt modelId="{141B6D85-B33C-4D5E-B7FA-FD679ABC7E58}" type="parTrans" cxnId="{3B28C1D6-B5D3-4935-BE7B-CD925FE044A5}">
      <dgm:prSet/>
      <dgm:spPr/>
      <dgm:t>
        <a:bodyPr/>
        <a:lstStyle/>
        <a:p>
          <a:endParaRPr lang="en-US"/>
        </a:p>
      </dgm:t>
    </dgm:pt>
    <dgm:pt modelId="{A9BBEDAA-32C3-4CD0-849E-F3D48958008C}" type="sibTrans" cxnId="{3B28C1D6-B5D3-4935-BE7B-CD925FE044A5}">
      <dgm:prSet/>
      <dgm:spPr/>
      <dgm:t>
        <a:bodyPr/>
        <a:lstStyle/>
        <a:p>
          <a:endParaRPr lang="en-US"/>
        </a:p>
      </dgm:t>
    </dgm:pt>
    <dgm:pt modelId="{77839AD9-95ED-4A8E-A0B6-D4502A8761EF}">
      <dgm:prSet/>
      <dgm:spPr/>
      <dgm:t>
        <a:bodyPr/>
        <a:lstStyle/>
        <a:p>
          <a:r>
            <a:rPr lang="en-US"/>
            <a:t>Easy to configure on a small network</a:t>
          </a:r>
        </a:p>
      </dgm:t>
    </dgm:pt>
    <dgm:pt modelId="{C4311263-1DB2-493B-93D9-94D9E056E09C}" type="parTrans" cxnId="{33E04323-B428-4F0B-AE07-E89583E677C1}">
      <dgm:prSet/>
      <dgm:spPr/>
      <dgm:t>
        <a:bodyPr/>
        <a:lstStyle/>
        <a:p>
          <a:endParaRPr lang="en-US"/>
        </a:p>
      </dgm:t>
    </dgm:pt>
    <dgm:pt modelId="{9A5B0B4D-288E-4118-9811-CF638009ED75}" type="sibTrans" cxnId="{33E04323-B428-4F0B-AE07-E89583E677C1}">
      <dgm:prSet/>
      <dgm:spPr/>
      <dgm:t>
        <a:bodyPr/>
        <a:lstStyle/>
        <a:p>
          <a:endParaRPr lang="en-US"/>
        </a:p>
      </dgm:t>
    </dgm:pt>
    <dgm:pt modelId="{63918142-80D2-4561-8396-6F931F8907E2}">
      <dgm:prSet/>
      <dgm:spPr/>
      <dgm:t>
        <a:bodyPr/>
        <a:lstStyle/>
        <a:p>
          <a:r>
            <a:rPr lang="en-US"/>
            <a:t>Produces no traffic to other routers</a:t>
          </a:r>
        </a:p>
      </dgm:t>
    </dgm:pt>
    <dgm:pt modelId="{4B767495-8E6D-40A8-ADE1-BA5BAAF6EC65}" type="parTrans" cxnId="{1AA25F3E-90C6-4183-B3D2-574030111D4B}">
      <dgm:prSet/>
      <dgm:spPr/>
      <dgm:t>
        <a:bodyPr/>
        <a:lstStyle/>
        <a:p>
          <a:endParaRPr lang="en-US"/>
        </a:p>
      </dgm:t>
    </dgm:pt>
    <dgm:pt modelId="{4599CBCE-38B6-4308-B31A-B95BBD6EBF0B}" type="sibTrans" cxnId="{1AA25F3E-90C6-4183-B3D2-574030111D4B}">
      <dgm:prSet/>
      <dgm:spPr/>
      <dgm:t>
        <a:bodyPr/>
        <a:lstStyle/>
        <a:p>
          <a:endParaRPr lang="en-US"/>
        </a:p>
      </dgm:t>
    </dgm:pt>
    <dgm:pt modelId="{F7DD97B7-AACE-4CFE-BC05-44F5994F3850}">
      <dgm:prSet custT="1"/>
      <dgm:spPr/>
      <dgm:t>
        <a:bodyPr/>
        <a:lstStyle/>
        <a:p>
          <a:r>
            <a:rPr lang="en-US" sz="2400"/>
            <a:t>Dynamic- (3 traits)</a:t>
          </a:r>
          <a:endParaRPr lang="en-US" sz="2400" dirty="0"/>
        </a:p>
      </dgm:t>
    </dgm:pt>
    <dgm:pt modelId="{06230402-E938-4F0A-9DE4-CFA1FAA2BE45}" type="parTrans" cxnId="{EC0CFF21-1D0E-470F-B10D-EBA3B792E5F2}">
      <dgm:prSet/>
      <dgm:spPr/>
      <dgm:t>
        <a:bodyPr/>
        <a:lstStyle/>
        <a:p>
          <a:endParaRPr lang="en-US"/>
        </a:p>
      </dgm:t>
    </dgm:pt>
    <dgm:pt modelId="{785B192F-8930-4C0F-9041-EC92A77166A7}" type="sibTrans" cxnId="{EC0CFF21-1D0E-470F-B10D-EBA3B792E5F2}">
      <dgm:prSet/>
      <dgm:spPr/>
      <dgm:t>
        <a:bodyPr/>
        <a:lstStyle/>
        <a:p>
          <a:endParaRPr lang="en-US"/>
        </a:p>
      </dgm:t>
    </dgm:pt>
    <dgm:pt modelId="{534DC17D-7B76-452D-9830-BEFDBFABDC78}">
      <dgm:prSet/>
      <dgm:spPr/>
      <dgm:t>
        <a:bodyPr/>
        <a:lstStyle/>
        <a:p>
          <a:r>
            <a:rPr lang="en-US"/>
            <a:t>Straight forward to configure</a:t>
          </a:r>
        </a:p>
      </dgm:t>
    </dgm:pt>
    <dgm:pt modelId="{3A7B4B36-4FC2-4C21-94CC-F6A0A8FEA567}" type="parTrans" cxnId="{11B42686-7582-480E-9C74-AC22D01ADD25}">
      <dgm:prSet/>
      <dgm:spPr/>
      <dgm:t>
        <a:bodyPr/>
        <a:lstStyle/>
        <a:p>
          <a:endParaRPr lang="en-US"/>
        </a:p>
      </dgm:t>
    </dgm:pt>
    <dgm:pt modelId="{040D9DD6-7D83-420C-8773-8A8D1C1D54ED}" type="sibTrans" cxnId="{11B42686-7582-480E-9C74-AC22D01ADD25}">
      <dgm:prSet/>
      <dgm:spPr/>
      <dgm:t>
        <a:bodyPr/>
        <a:lstStyle/>
        <a:p>
          <a:endParaRPr lang="en-US"/>
        </a:p>
      </dgm:t>
    </dgm:pt>
    <dgm:pt modelId="{1EF54079-1438-4460-B72C-67D4B5D70CF3}">
      <dgm:prSet/>
      <dgm:spPr/>
      <dgm:t>
        <a:bodyPr/>
        <a:lstStyle/>
        <a:p>
          <a:r>
            <a:rPr lang="en-US"/>
            <a:t>Uses multiple algorithms and protocols</a:t>
          </a:r>
        </a:p>
      </dgm:t>
    </dgm:pt>
    <dgm:pt modelId="{38EDFB03-2788-47E4-8528-176F6FC64EE8}" type="parTrans" cxnId="{22AE2709-3D02-47D2-84DD-752F62AAAA07}">
      <dgm:prSet/>
      <dgm:spPr/>
      <dgm:t>
        <a:bodyPr/>
        <a:lstStyle/>
        <a:p>
          <a:endParaRPr lang="en-US"/>
        </a:p>
      </dgm:t>
    </dgm:pt>
    <dgm:pt modelId="{83178140-0947-46F0-95D7-6345C310FF79}" type="sibTrans" cxnId="{22AE2709-3D02-47D2-84DD-752F62AAAA07}">
      <dgm:prSet/>
      <dgm:spPr/>
      <dgm:t>
        <a:bodyPr/>
        <a:lstStyle/>
        <a:p>
          <a:endParaRPr lang="en-US"/>
        </a:p>
      </dgm:t>
    </dgm:pt>
    <dgm:pt modelId="{16216961-1787-466C-9655-922199402FF2}">
      <dgm:prSet/>
      <dgm:spPr/>
      <dgm:t>
        <a:bodyPr/>
        <a:lstStyle/>
        <a:p>
          <a:r>
            <a:rPr lang="en-US"/>
            <a:t>Enables routers to select paths according to real-time logical network layered changes</a:t>
          </a:r>
        </a:p>
      </dgm:t>
    </dgm:pt>
    <dgm:pt modelId="{6BD93AB4-1805-42EE-99A8-CE52C8AC9C99}" type="parTrans" cxnId="{4CA1068D-0F6D-41D7-8FFF-939D0CFFBAB0}">
      <dgm:prSet/>
      <dgm:spPr/>
      <dgm:t>
        <a:bodyPr/>
        <a:lstStyle/>
        <a:p>
          <a:endParaRPr lang="en-US"/>
        </a:p>
      </dgm:t>
    </dgm:pt>
    <dgm:pt modelId="{8DBB24A1-C096-4C3C-98E9-433C32325B76}" type="sibTrans" cxnId="{4CA1068D-0F6D-41D7-8FFF-939D0CFFBAB0}">
      <dgm:prSet/>
      <dgm:spPr/>
      <dgm:t>
        <a:bodyPr/>
        <a:lstStyle/>
        <a:p>
          <a:endParaRPr lang="en-US"/>
        </a:p>
      </dgm:t>
    </dgm:pt>
    <dgm:pt modelId="{F2A63A66-723C-459C-8600-9C93BC3083B2}" type="pres">
      <dgm:prSet presAssocID="{6ACDA533-6231-4E2D-B0C8-74137644545C}" presName="vert0" presStyleCnt="0">
        <dgm:presLayoutVars>
          <dgm:dir/>
          <dgm:animOne val="branch"/>
          <dgm:animLvl val="lvl"/>
        </dgm:presLayoutVars>
      </dgm:prSet>
      <dgm:spPr/>
    </dgm:pt>
    <dgm:pt modelId="{80D3FACB-5827-46DD-B30F-8018F97FDFBE}" type="pres">
      <dgm:prSet presAssocID="{FF794FDB-383D-4499-BBAD-EE1547B8281B}" presName="thickLine" presStyleLbl="alignNode1" presStyleIdx="0" presStyleCnt="8"/>
      <dgm:spPr/>
    </dgm:pt>
    <dgm:pt modelId="{95C3C58A-189F-4449-972A-063DD2AE6E30}" type="pres">
      <dgm:prSet presAssocID="{FF794FDB-383D-4499-BBAD-EE1547B8281B}" presName="horz1" presStyleCnt="0"/>
      <dgm:spPr/>
    </dgm:pt>
    <dgm:pt modelId="{D2D6CDDC-29CD-4A20-8A11-2D82D39BA10C}" type="pres">
      <dgm:prSet presAssocID="{FF794FDB-383D-4499-BBAD-EE1547B8281B}" presName="tx1" presStyleLbl="revTx" presStyleIdx="0" presStyleCnt="8"/>
      <dgm:spPr/>
    </dgm:pt>
    <dgm:pt modelId="{05C4F314-71DE-4E9C-905F-4D4BE32094F4}" type="pres">
      <dgm:prSet presAssocID="{FF794FDB-383D-4499-BBAD-EE1547B8281B}" presName="vert1" presStyleCnt="0"/>
      <dgm:spPr/>
    </dgm:pt>
    <dgm:pt modelId="{A197C556-A233-4D2A-888C-E738660AC5B5}" type="pres">
      <dgm:prSet presAssocID="{735C7BBE-8B25-4A24-B046-4CF90E9EDB33}" presName="thickLine" presStyleLbl="alignNode1" presStyleIdx="1" presStyleCnt="8"/>
      <dgm:spPr/>
    </dgm:pt>
    <dgm:pt modelId="{1A281E25-D234-4507-82FC-72FD7B5DD417}" type="pres">
      <dgm:prSet presAssocID="{735C7BBE-8B25-4A24-B046-4CF90E9EDB33}" presName="horz1" presStyleCnt="0"/>
      <dgm:spPr/>
    </dgm:pt>
    <dgm:pt modelId="{0198A240-06D7-4464-B6D1-40874C8EA3B7}" type="pres">
      <dgm:prSet presAssocID="{735C7BBE-8B25-4A24-B046-4CF90E9EDB33}" presName="tx1" presStyleLbl="revTx" presStyleIdx="1" presStyleCnt="8"/>
      <dgm:spPr/>
    </dgm:pt>
    <dgm:pt modelId="{9DDEF837-0FC2-4622-8B1F-42BB4416F44B}" type="pres">
      <dgm:prSet presAssocID="{735C7BBE-8B25-4A24-B046-4CF90E9EDB33}" presName="vert1" presStyleCnt="0"/>
      <dgm:spPr/>
    </dgm:pt>
    <dgm:pt modelId="{60D32877-D48B-4B57-A0F1-E5B2A5A6F75D}" type="pres">
      <dgm:prSet presAssocID="{77839AD9-95ED-4A8E-A0B6-D4502A8761EF}" presName="thickLine" presStyleLbl="alignNode1" presStyleIdx="2" presStyleCnt="8"/>
      <dgm:spPr/>
    </dgm:pt>
    <dgm:pt modelId="{FDE15ECF-4201-4C9E-80AC-DCD980E7FEE3}" type="pres">
      <dgm:prSet presAssocID="{77839AD9-95ED-4A8E-A0B6-D4502A8761EF}" presName="horz1" presStyleCnt="0"/>
      <dgm:spPr/>
    </dgm:pt>
    <dgm:pt modelId="{42E58AC7-3934-47F3-98F8-2A9B2178B538}" type="pres">
      <dgm:prSet presAssocID="{77839AD9-95ED-4A8E-A0B6-D4502A8761EF}" presName="tx1" presStyleLbl="revTx" presStyleIdx="2" presStyleCnt="8"/>
      <dgm:spPr/>
    </dgm:pt>
    <dgm:pt modelId="{41FE6E5A-751F-423A-9421-914140CC37BB}" type="pres">
      <dgm:prSet presAssocID="{77839AD9-95ED-4A8E-A0B6-D4502A8761EF}" presName="vert1" presStyleCnt="0"/>
      <dgm:spPr/>
    </dgm:pt>
    <dgm:pt modelId="{6FCB2EA8-09D7-4E26-9A61-67C445B9ACEE}" type="pres">
      <dgm:prSet presAssocID="{63918142-80D2-4561-8396-6F931F8907E2}" presName="thickLine" presStyleLbl="alignNode1" presStyleIdx="3" presStyleCnt="8"/>
      <dgm:spPr/>
    </dgm:pt>
    <dgm:pt modelId="{C953FA35-BF75-480B-9583-B8174D6791C7}" type="pres">
      <dgm:prSet presAssocID="{63918142-80D2-4561-8396-6F931F8907E2}" presName="horz1" presStyleCnt="0"/>
      <dgm:spPr/>
    </dgm:pt>
    <dgm:pt modelId="{1937A1FC-FE71-466A-81A5-9C6441AFCC84}" type="pres">
      <dgm:prSet presAssocID="{63918142-80D2-4561-8396-6F931F8907E2}" presName="tx1" presStyleLbl="revTx" presStyleIdx="3" presStyleCnt="8"/>
      <dgm:spPr/>
    </dgm:pt>
    <dgm:pt modelId="{762616B9-3DDD-4677-BCF9-8340A8E7A4E3}" type="pres">
      <dgm:prSet presAssocID="{63918142-80D2-4561-8396-6F931F8907E2}" presName="vert1" presStyleCnt="0"/>
      <dgm:spPr/>
    </dgm:pt>
    <dgm:pt modelId="{82686A35-C73B-42F1-9F42-4AAA74C2D268}" type="pres">
      <dgm:prSet presAssocID="{F7DD97B7-AACE-4CFE-BC05-44F5994F3850}" presName="thickLine" presStyleLbl="alignNode1" presStyleIdx="4" presStyleCnt="8"/>
      <dgm:spPr/>
    </dgm:pt>
    <dgm:pt modelId="{39C0CD18-9E4E-4FCB-8175-2094DDE28FCB}" type="pres">
      <dgm:prSet presAssocID="{F7DD97B7-AACE-4CFE-BC05-44F5994F3850}" presName="horz1" presStyleCnt="0"/>
      <dgm:spPr/>
    </dgm:pt>
    <dgm:pt modelId="{8766BB72-500B-44D3-BC6B-4F6D50E9C86E}" type="pres">
      <dgm:prSet presAssocID="{F7DD97B7-AACE-4CFE-BC05-44F5994F3850}" presName="tx1" presStyleLbl="revTx" presStyleIdx="4" presStyleCnt="8"/>
      <dgm:spPr/>
    </dgm:pt>
    <dgm:pt modelId="{364665F9-8B16-4D89-95E8-CACA0A95F269}" type="pres">
      <dgm:prSet presAssocID="{F7DD97B7-AACE-4CFE-BC05-44F5994F3850}" presName="vert1" presStyleCnt="0"/>
      <dgm:spPr/>
    </dgm:pt>
    <dgm:pt modelId="{CB4C9BA5-A642-46C1-AB98-0982DEE16263}" type="pres">
      <dgm:prSet presAssocID="{534DC17D-7B76-452D-9830-BEFDBFABDC78}" presName="thickLine" presStyleLbl="alignNode1" presStyleIdx="5" presStyleCnt="8"/>
      <dgm:spPr/>
    </dgm:pt>
    <dgm:pt modelId="{A666CABE-6BF1-44F3-A289-A5068574FB19}" type="pres">
      <dgm:prSet presAssocID="{534DC17D-7B76-452D-9830-BEFDBFABDC78}" presName="horz1" presStyleCnt="0"/>
      <dgm:spPr/>
    </dgm:pt>
    <dgm:pt modelId="{BD70115F-FA08-42C0-8040-7A70191AE0A7}" type="pres">
      <dgm:prSet presAssocID="{534DC17D-7B76-452D-9830-BEFDBFABDC78}" presName="tx1" presStyleLbl="revTx" presStyleIdx="5" presStyleCnt="8"/>
      <dgm:spPr/>
    </dgm:pt>
    <dgm:pt modelId="{D0DCB3D7-1920-47E7-A0D6-24974C8685DC}" type="pres">
      <dgm:prSet presAssocID="{534DC17D-7B76-452D-9830-BEFDBFABDC78}" presName="vert1" presStyleCnt="0"/>
      <dgm:spPr/>
    </dgm:pt>
    <dgm:pt modelId="{99DCFB6E-1759-4A4E-8379-DD5C42871DD8}" type="pres">
      <dgm:prSet presAssocID="{1EF54079-1438-4460-B72C-67D4B5D70CF3}" presName="thickLine" presStyleLbl="alignNode1" presStyleIdx="6" presStyleCnt="8"/>
      <dgm:spPr/>
    </dgm:pt>
    <dgm:pt modelId="{DA1D13E0-D8E9-4255-8F69-8721C7748CBD}" type="pres">
      <dgm:prSet presAssocID="{1EF54079-1438-4460-B72C-67D4B5D70CF3}" presName="horz1" presStyleCnt="0"/>
      <dgm:spPr/>
    </dgm:pt>
    <dgm:pt modelId="{95BC1584-AC90-4275-9E3C-FE8F8E44800F}" type="pres">
      <dgm:prSet presAssocID="{1EF54079-1438-4460-B72C-67D4B5D70CF3}" presName="tx1" presStyleLbl="revTx" presStyleIdx="6" presStyleCnt="8"/>
      <dgm:spPr/>
    </dgm:pt>
    <dgm:pt modelId="{59CECACD-7E23-4894-B5F5-D393ECBA9983}" type="pres">
      <dgm:prSet presAssocID="{1EF54079-1438-4460-B72C-67D4B5D70CF3}" presName="vert1" presStyleCnt="0"/>
      <dgm:spPr/>
    </dgm:pt>
    <dgm:pt modelId="{D7630DBE-4206-426C-9164-44236E2ADF2F}" type="pres">
      <dgm:prSet presAssocID="{16216961-1787-466C-9655-922199402FF2}" presName="thickLine" presStyleLbl="alignNode1" presStyleIdx="7" presStyleCnt="8"/>
      <dgm:spPr/>
    </dgm:pt>
    <dgm:pt modelId="{0DDC2747-CDB2-4508-A06B-EDC91FDF1FCC}" type="pres">
      <dgm:prSet presAssocID="{16216961-1787-466C-9655-922199402FF2}" presName="horz1" presStyleCnt="0"/>
      <dgm:spPr/>
    </dgm:pt>
    <dgm:pt modelId="{55F97415-09E9-4D9F-BCD1-6E6DA9AF7B1B}" type="pres">
      <dgm:prSet presAssocID="{16216961-1787-466C-9655-922199402FF2}" presName="tx1" presStyleLbl="revTx" presStyleIdx="7" presStyleCnt="8"/>
      <dgm:spPr/>
    </dgm:pt>
    <dgm:pt modelId="{3798C63D-DC1F-422E-AD1F-27E7414D31B4}" type="pres">
      <dgm:prSet presAssocID="{16216961-1787-466C-9655-922199402FF2}" presName="vert1" presStyleCnt="0"/>
      <dgm:spPr/>
    </dgm:pt>
  </dgm:ptLst>
  <dgm:cxnLst>
    <dgm:cxn modelId="{22AE2709-3D02-47D2-84DD-752F62AAAA07}" srcId="{6ACDA533-6231-4E2D-B0C8-74137644545C}" destId="{1EF54079-1438-4460-B72C-67D4B5D70CF3}" srcOrd="6" destOrd="0" parTransId="{38EDFB03-2788-47E4-8528-176F6FC64EE8}" sibTransId="{83178140-0947-46F0-95D7-6345C310FF79}"/>
    <dgm:cxn modelId="{376BD10C-B7D1-4776-8E43-089BCAD1E7CA}" type="presOf" srcId="{63918142-80D2-4561-8396-6F931F8907E2}" destId="{1937A1FC-FE71-466A-81A5-9C6441AFCC84}" srcOrd="0" destOrd="0" presId="urn:microsoft.com/office/officeart/2008/layout/LinedList"/>
    <dgm:cxn modelId="{94BD1A0E-32DB-4A23-AB8D-83FEF218DB31}" type="presOf" srcId="{16216961-1787-466C-9655-922199402FF2}" destId="{55F97415-09E9-4D9F-BCD1-6E6DA9AF7B1B}" srcOrd="0" destOrd="0" presId="urn:microsoft.com/office/officeart/2008/layout/LinedList"/>
    <dgm:cxn modelId="{E3534719-38A9-43EE-9CBD-93CCB1E51CA7}" type="presOf" srcId="{77839AD9-95ED-4A8E-A0B6-D4502A8761EF}" destId="{42E58AC7-3934-47F3-98F8-2A9B2178B538}" srcOrd="0" destOrd="0" presId="urn:microsoft.com/office/officeart/2008/layout/LinedList"/>
    <dgm:cxn modelId="{38A04B1B-F667-4D9A-9C07-D23D059767C4}" type="presOf" srcId="{FF794FDB-383D-4499-BBAD-EE1547B8281B}" destId="{D2D6CDDC-29CD-4A20-8A11-2D82D39BA10C}" srcOrd="0" destOrd="0" presId="urn:microsoft.com/office/officeart/2008/layout/LinedList"/>
    <dgm:cxn modelId="{D6F21D1E-A327-469C-BAD1-2BBA93D94426}" type="presOf" srcId="{534DC17D-7B76-452D-9830-BEFDBFABDC78}" destId="{BD70115F-FA08-42C0-8040-7A70191AE0A7}" srcOrd="0" destOrd="0" presId="urn:microsoft.com/office/officeart/2008/layout/LinedList"/>
    <dgm:cxn modelId="{EC0CFF21-1D0E-470F-B10D-EBA3B792E5F2}" srcId="{6ACDA533-6231-4E2D-B0C8-74137644545C}" destId="{F7DD97B7-AACE-4CFE-BC05-44F5994F3850}" srcOrd="4" destOrd="0" parTransId="{06230402-E938-4F0A-9DE4-CFA1FAA2BE45}" sibTransId="{785B192F-8930-4C0F-9041-EC92A77166A7}"/>
    <dgm:cxn modelId="{33E04323-B428-4F0B-AE07-E89583E677C1}" srcId="{6ACDA533-6231-4E2D-B0C8-74137644545C}" destId="{77839AD9-95ED-4A8E-A0B6-D4502A8761EF}" srcOrd="2" destOrd="0" parTransId="{C4311263-1DB2-493B-93D9-94D9E056E09C}" sibTransId="{9A5B0B4D-288E-4118-9811-CF638009ED75}"/>
    <dgm:cxn modelId="{1AA25F3E-90C6-4183-B3D2-574030111D4B}" srcId="{6ACDA533-6231-4E2D-B0C8-74137644545C}" destId="{63918142-80D2-4561-8396-6F931F8907E2}" srcOrd="3" destOrd="0" parTransId="{4B767495-8E6D-40A8-ADE1-BA5BAAF6EC65}" sibTransId="{4599CBCE-38B6-4308-B31A-B95BBD6EBF0B}"/>
    <dgm:cxn modelId="{B2D74F62-C730-49EA-AA4F-A5DDCAEA0F39}" type="presOf" srcId="{1EF54079-1438-4460-B72C-67D4B5D70CF3}" destId="{95BC1584-AC90-4275-9E3C-FE8F8E44800F}" srcOrd="0" destOrd="0" presId="urn:microsoft.com/office/officeart/2008/layout/LinedList"/>
    <dgm:cxn modelId="{B620F96A-F816-4D6C-9066-01BA3B994F96}" type="presOf" srcId="{735C7BBE-8B25-4A24-B046-4CF90E9EDB33}" destId="{0198A240-06D7-4464-B6D1-40874C8EA3B7}" srcOrd="0" destOrd="0" presId="urn:microsoft.com/office/officeart/2008/layout/LinedList"/>
    <dgm:cxn modelId="{5C9D2753-EB94-4944-9CC6-549187395BE4}" type="presOf" srcId="{6ACDA533-6231-4E2D-B0C8-74137644545C}" destId="{F2A63A66-723C-459C-8600-9C93BC3083B2}" srcOrd="0" destOrd="0" presId="urn:microsoft.com/office/officeart/2008/layout/LinedList"/>
    <dgm:cxn modelId="{11B42686-7582-480E-9C74-AC22D01ADD25}" srcId="{6ACDA533-6231-4E2D-B0C8-74137644545C}" destId="{534DC17D-7B76-452D-9830-BEFDBFABDC78}" srcOrd="5" destOrd="0" parTransId="{3A7B4B36-4FC2-4C21-94CC-F6A0A8FEA567}" sibTransId="{040D9DD6-7D83-420C-8773-8A8D1C1D54ED}"/>
    <dgm:cxn modelId="{4CA1068D-0F6D-41D7-8FFF-939D0CFFBAB0}" srcId="{6ACDA533-6231-4E2D-B0C8-74137644545C}" destId="{16216961-1787-466C-9655-922199402FF2}" srcOrd="7" destOrd="0" parTransId="{6BD93AB4-1805-42EE-99A8-CE52C8AC9C99}" sibTransId="{8DBB24A1-C096-4C3C-98E9-433C32325B76}"/>
    <dgm:cxn modelId="{C3D29E9B-A4D7-47BD-BBB6-F829E142FE86}" type="presOf" srcId="{F7DD97B7-AACE-4CFE-BC05-44F5994F3850}" destId="{8766BB72-500B-44D3-BC6B-4F6D50E9C86E}" srcOrd="0" destOrd="0" presId="urn:microsoft.com/office/officeart/2008/layout/LinedList"/>
    <dgm:cxn modelId="{3B28C1D6-B5D3-4935-BE7B-CD925FE044A5}" srcId="{6ACDA533-6231-4E2D-B0C8-74137644545C}" destId="{735C7BBE-8B25-4A24-B046-4CF90E9EDB33}" srcOrd="1" destOrd="0" parTransId="{141B6D85-B33C-4D5E-B7FA-FD679ABC7E58}" sibTransId="{A9BBEDAA-32C3-4CD0-849E-F3D48958008C}"/>
    <dgm:cxn modelId="{7E13A6F2-A2BA-44C0-88CD-7EE30F8C85F2}" srcId="{6ACDA533-6231-4E2D-B0C8-74137644545C}" destId="{FF794FDB-383D-4499-BBAD-EE1547B8281B}" srcOrd="0" destOrd="0" parTransId="{96155BCD-10B2-4E67-B9E8-250F23484F42}" sibTransId="{C1D148E5-326B-4B65-BFDA-4F19C70E4471}"/>
    <dgm:cxn modelId="{AD75AF6C-D9A9-490E-B42B-6721B178B884}" type="presParOf" srcId="{F2A63A66-723C-459C-8600-9C93BC3083B2}" destId="{80D3FACB-5827-46DD-B30F-8018F97FDFBE}" srcOrd="0" destOrd="0" presId="urn:microsoft.com/office/officeart/2008/layout/LinedList"/>
    <dgm:cxn modelId="{578AF58E-FA3D-4C4B-9487-563EF304B66A}" type="presParOf" srcId="{F2A63A66-723C-459C-8600-9C93BC3083B2}" destId="{95C3C58A-189F-4449-972A-063DD2AE6E30}" srcOrd="1" destOrd="0" presId="urn:microsoft.com/office/officeart/2008/layout/LinedList"/>
    <dgm:cxn modelId="{8884F1E2-DFA0-4B1D-B298-123220BE71B9}" type="presParOf" srcId="{95C3C58A-189F-4449-972A-063DD2AE6E30}" destId="{D2D6CDDC-29CD-4A20-8A11-2D82D39BA10C}" srcOrd="0" destOrd="0" presId="urn:microsoft.com/office/officeart/2008/layout/LinedList"/>
    <dgm:cxn modelId="{B4FF4926-5EF3-4975-BA0B-E1C811186458}" type="presParOf" srcId="{95C3C58A-189F-4449-972A-063DD2AE6E30}" destId="{05C4F314-71DE-4E9C-905F-4D4BE32094F4}" srcOrd="1" destOrd="0" presId="urn:microsoft.com/office/officeart/2008/layout/LinedList"/>
    <dgm:cxn modelId="{52180A1A-AA5B-453C-BF8D-31FDCDA98602}" type="presParOf" srcId="{F2A63A66-723C-459C-8600-9C93BC3083B2}" destId="{A197C556-A233-4D2A-888C-E738660AC5B5}" srcOrd="2" destOrd="0" presId="urn:microsoft.com/office/officeart/2008/layout/LinedList"/>
    <dgm:cxn modelId="{A0DC237B-F8C0-4034-A246-3275373C3274}" type="presParOf" srcId="{F2A63A66-723C-459C-8600-9C93BC3083B2}" destId="{1A281E25-D234-4507-82FC-72FD7B5DD417}" srcOrd="3" destOrd="0" presId="urn:microsoft.com/office/officeart/2008/layout/LinedList"/>
    <dgm:cxn modelId="{2BD7D05E-DEA9-453A-A5E3-3D4512552FAB}" type="presParOf" srcId="{1A281E25-D234-4507-82FC-72FD7B5DD417}" destId="{0198A240-06D7-4464-B6D1-40874C8EA3B7}" srcOrd="0" destOrd="0" presId="urn:microsoft.com/office/officeart/2008/layout/LinedList"/>
    <dgm:cxn modelId="{FCFE6958-202A-407B-BD14-0F9D93E9FCDB}" type="presParOf" srcId="{1A281E25-D234-4507-82FC-72FD7B5DD417}" destId="{9DDEF837-0FC2-4622-8B1F-42BB4416F44B}" srcOrd="1" destOrd="0" presId="urn:microsoft.com/office/officeart/2008/layout/LinedList"/>
    <dgm:cxn modelId="{FEDE3BDE-6D36-45D0-A0D4-C2164517F768}" type="presParOf" srcId="{F2A63A66-723C-459C-8600-9C93BC3083B2}" destId="{60D32877-D48B-4B57-A0F1-E5B2A5A6F75D}" srcOrd="4" destOrd="0" presId="urn:microsoft.com/office/officeart/2008/layout/LinedList"/>
    <dgm:cxn modelId="{22DEC6E8-F09E-4542-9355-2A4214C30BC8}" type="presParOf" srcId="{F2A63A66-723C-459C-8600-9C93BC3083B2}" destId="{FDE15ECF-4201-4C9E-80AC-DCD980E7FEE3}" srcOrd="5" destOrd="0" presId="urn:microsoft.com/office/officeart/2008/layout/LinedList"/>
    <dgm:cxn modelId="{5F9D1692-FC32-4E16-AF70-697FE56294B4}" type="presParOf" srcId="{FDE15ECF-4201-4C9E-80AC-DCD980E7FEE3}" destId="{42E58AC7-3934-47F3-98F8-2A9B2178B538}" srcOrd="0" destOrd="0" presId="urn:microsoft.com/office/officeart/2008/layout/LinedList"/>
    <dgm:cxn modelId="{54B7331D-B4EF-4CCE-9959-8FE8E05EE085}" type="presParOf" srcId="{FDE15ECF-4201-4C9E-80AC-DCD980E7FEE3}" destId="{41FE6E5A-751F-423A-9421-914140CC37BB}" srcOrd="1" destOrd="0" presId="urn:microsoft.com/office/officeart/2008/layout/LinedList"/>
    <dgm:cxn modelId="{5A0D5CCE-FDDD-4F5F-A388-3A8A6E5CE289}" type="presParOf" srcId="{F2A63A66-723C-459C-8600-9C93BC3083B2}" destId="{6FCB2EA8-09D7-4E26-9A61-67C445B9ACEE}" srcOrd="6" destOrd="0" presId="urn:microsoft.com/office/officeart/2008/layout/LinedList"/>
    <dgm:cxn modelId="{F081397A-D187-4010-8315-20EB30B22F9E}" type="presParOf" srcId="{F2A63A66-723C-459C-8600-9C93BC3083B2}" destId="{C953FA35-BF75-480B-9583-B8174D6791C7}" srcOrd="7" destOrd="0" presId="urn:microsoft.com/office/officeart/2008/layout/LinedList"/>
    <dgm:cxn modelId="{6FDA78A7-83B3-4504-A846-EFE54758A138}" type="presParOf" srcId="{C953FA35-BF75-480B-9583-B8174D6791C7}" destId="{1937A1FC-FE71-466A-81A5-9C6441AFCC84}" srcOrd="0" destOrd="0" presId="urn:microsoft.com/office/officeart/2008/layout/LinedList"/>
    <dgm:cxn modelId="{8BFDBB99-3DB0-482A-B4FB-9EF218583302}" type="presParOf" srcId="{C953FA35-BF75-480B-9583-B8174D6791C7}" destId="{762616B9-3DDD-4677-BCF9-8340A8E7A4E3}" srcOrd="1" destOrd="0" presId="urn:microsoft.com/office/officeart/2008/layout/LinedList"/>
    <dgm:cxn modelId="{3A51140F-60BD-4F85-89A5-D74969DD21B4}" type="presParOf" srcId="{F2A63A66-723C-459C-8600-9C93BC3083B2}" destId="{82686A35-C73B-42F1-9F42-4AAA74C2D268}" srcOrd="8" destOrd="0" presId="urn:microsoft.com/office/officeart/2008/layout/LinedList"/>
    <dgm:cxn modelId="{4976F6D3-5E3A-47D9-B728-33ED2D259D47}" type="presParOf" srcId="{F2A63A66-723C-459C-8600-9C93BC3083B2}" destId="{39C0CD18-9E4E-4FCB-8175-2094DDE28FCB}" srcOrd="9" destOrd="0" presId="urn:microsoft.com/office/officeart/2008/layout/LinedList"/>
    <dgm:cxn modelId="{6E11EF65-C5F3-4B6B-9773-C3B76932A7A7}" type="presParOf" srcId="{39C0CD18-9E4E-4FCB-8175-2094DDE28FCB}" destId="{8766BB72-500B-44D3-BC6B-4F6D50E9C86E}" srcOrd="0" destOrd="0" presId="urn:microsoft.com/office/officeart/2008/layout/LinedList"/>
    <dgm:cxn modelId="{D89425CD-9FCD-4E86-AEBA-D0182B1EFE5B}" type="presParOf" srcId="{39C0CD18-9E4E-4FCB-8175-2094DDE28FCB}" destId="{364665F9-8B16-4D89-95E8-CACA0A95F269}" srcOrd="1" destOrd="0" presId="urn:microsoft.com/office/officeart/2008/layout/LinedList"/>
    <dgm:cxn modelId="{66410723-2BA6-4F50-B033-A6693763F2FE}" type="presParOf" srcId="{F2A63A66-723C-459C-8600-9C93BC3083B2}" destId="{CB4C9BA5-A642-46C1-AB98-0982DEE16263}" srcOrd="10" destOrd="0" presId="urn:microsoft.com/office/officeart/2008/layout/LinedList"/>
    <dgm:cxn modelId="{5D18EA96-49BC-4C08-9337-AF712D711229}" type="presParOf" srcId="{F2A63A66-723C-459C-8600-9C93BC3083B2}" destId="{A666CABE-6BF1-44F3-A289-A5068574FB19}" srcOrd="11" destOrd="0" presId="urn:microsoft.com/office/officeart/2008/layout/LinedList"/>
    <dgm:cxn modelId="{773542C6-97D6-4598-88B3-CEEDEFA337FA}" type="presParOf" srcId="{A666CABE-6BF1-44F3-A289-A5068574FB19}" destId="{BD70115F-FA08-42C0-8040-7A70191AE0A7}" srcOrd="0" destOrd="0" presId="urn:microsoft.com/office/officeart/2008/layout/LinedList"/>
    <dgm:cxn modelId="{A37F45B6-8A7D-4693-9D42-7E0E3B26CF9B}" type="presParOf" srcId="{A666CABE-6BF1-44F3-A289-A5068574FB19}" destId="{D0DCB3D7-1920-47E7-A0D6-24974C8685DC}" srcOrd="1" destOrd="0" presId="urn:microsoft.com/office/officeart/2008/layout/LinedList"/>
    <dgm:cxn modelId="{B9F1EB0B-2E75-45B7-8032-AFA62C07801A}" type="presParOf" srcId="{F2A63A66-723C-459C-8600-9C93BC3083B2}" destId="{99DCFB6E-1759-4A4E-8379-DD5C42871DD8}" srcOrd="12" destOrd="0" presId="urn:microsoft.com/office/officeart/2008/layout/LinedList"/>
    <dgm:cxn modelId="{B9BEC2DD-5CB0-4FA9-B774-8B97FA72C7A4}" type="presParOf" srcId="{F2A63A66-723C-459C-8600-9C93BC3083B2}" destId="{DA1D13E0-D8E9-4255-8F69-8721C7748CBD}" srcOrd="13" destOrd="0" presId="urn:microsoft.com/office/officeart/2008/layout/LinedList"/>
    <dgm:cxn modelId="{C941BFDB-8304-488F-BEFB-DB661A6BEFCA}" type="presParOf" srcId="{DA1D13E0-D8E9-4255-8F69-8721C7748CBD}" destId="{95BC1584-AC90-4275-9E3C-FE8F8E44800F}" srcOrd="0" destOrd="0" presId="urn:microsoft.com/office/officeart/2008/layout/LinedList"/>
    <dgm:cxn modelId="{7E6FB19C-EA84-4BE3-8BBC-A6FF736A1DF3}" type="presParOf" srcId="{DA1D13E0-D8E9-4255-8F69-8721C7748CBD}" destId="{59CECACD-7E23-4894-B5F5-D393ECBA9983}" srcOrd="1" destOrd="0" presId="urn:microsoft.com/office/officeart/2008/layout/LinedList"/>
    <dgm:cxn modelId="{165B361D-3334-4D01-BAC1-FB6E18668452}" type="presParOf" srcId="{F2A63A66-723C-459C-8600-9C93BC3083B2}" destId="{D7630DBE-4206-426C-9164-44236E2ADF2F}" srcOrd="14" destOrd="0" presId="urn:microsoft.com/office/officeart/2008/layout/LinedList"/>
    <dgm:cxn modelId="{94DA66D3-E33C-4D08-B911-475CAABCFAAD}" type="presParOf" srcId="{F2A63A66-723C-459C-8600-9C93BC3083B2}" destId="{0DDC2747-CDB2-4508-A06B-EDC91FDF1FCC}" srcOrd="15" destOrd="0" presId="urn:microsoft.com/office/officeart/2008/layout/LinedList"/>
    <dgm:cxn modelId="{47C78285-E886-4D95-AD5C-7C8334F55B93}" type="presParOf" srcId="{0DDC2747-CDB2-4508-A06B-EDC91FDF1FCC}" destId="{55F97415-09E9-4D9F-BCD1-6E6DA9AF7B1B}" srcOrd="0" destOrd="0" presId="urn:microsoft.com/office/officeart/2008/layout/LinedList"/>
    <dgm:cxn modelId="{3700F140-DED5-4326-898B-F23B01C834CC}" type="presParOf" srcId="{0DDC2747-CDB2-4508-A06B-EDC91FDF1FCC}" destId="{3798C63D-DC1F-422E-AD1F-27E7414D31B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D3FACB-5827-46DD-B30F-8018F97FDFBE}">
      <dsp:nvSpPr>
        <dsp:cNvPr id="0" name=""/>
        <dsp:cNvSpPr/>
      </dsp:nvSpPr>
      <dsp:spPr>
        <a:xfrm>
          <a:off x="0" y="0"/>
          <a:ext cx="60960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D6CDDC-29CD-4A20-8A11-2D82D39BA10C}">
      <dsp:nvSpPr>
        <dsp:cNvPr id="0" name=""/>
        <dsp:cNvSpPr/>
      </dsp:nvSpPr>
      <dsp:spPr>
        <a:xfrm>
          <a:off x="0" y="0"/>
          <a:ext cx="6096000" cy="666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Static- (3 traits</a:t>
          </a:r>
          <a:r>
            <a:rPr lang="en-US" sz="1800" kern="1200"/>
            <a:t>) </a:t>
          </a:r>
          <a:endParaRPr lang="en-US" sz="1800" kern="1200" dirty="0"/>
        </a:p>
      </dsp:txBody>
      <dsp:txXfrm>
        <a:off x="0" y="0"/>
        <a:ext cx="6096000" cy="666160"/>
      </dsp:txXfrm>
    </dsp:sp>
    <dsp:sp modelId="{A197C556-A233-4D2A-888C-E738660AC5B5}">
      <dsp:nvSpPr>
        <dsp:cNvPr id="0" name=""/>
        <dsp:cNvSpPr/>
      </dsp:nvSpPr>
      <dsp:spPr>
        <a:xfrm>
          <a:off x="0" y="666160"/>
          <a:ext cx="6096000" cy="0"/>
        </a:xfrm>
        <a:prstGeom prst="line">
          <a:avLst/>
        </a:prstGeom>
        <a:solidFill>
          <a:schemeClr val="accent2">
            <a:hueOff val="456460"/>
            <a:satOff val="-5593"/>
            <a:lumOff val="-2941"/>
            <a:alphaOff val="0"/>
          </a:schemeClr>
        </a:solidFill>
        <a:ln w="12700" cap="flat" cmpd="sng" algn="ctr">
          <a:solidFill>
            <a:schemeClr val="accent2">
              <a:hueOff val="456460"/>
              <a:satOff val="-5593"/>
              <a:lumOff val="-29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98A240-06D7-4464-B6D1-40874C8EA3B7}">
      <dsp:nvSpPr>
        <dsp:cNvPr id="0" name=""/>
        <dsp:cNvSpPr/>
      </dsp:nvSpPr>
      <dsp:spPr>
        <a:xfrm>
          <a:off x="0" y="666160"/>
          <a:ext cx="6096000" cy="666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Administrator has full control over routing behavior</a:t>
          </a:r>
        </a:p>
      </dsp:txBody>
      <dsp:txXfrm>
        <a:off x="0" y="666160"/>
        <a:ext cx="6096000" cy="666160"/>
      </dsp:txXfrm>
    </dsp:sp>
    <dsp:sp modelId="{60D32877-D48B-4B57-A0F1-E5B2A5A6F75D}">
      <dsp:nvSpPr>
        <dsp:cNvPr id="0" name=""/>
        <dsp:cNvSpPr/>
      </dsp:nvSpPr>
      <dsp:spPr>
        <a:xfrm>
          <a:off x="0" y="1332320"/>
          <a:ext cx="6096000" cy="0"/>
        </a:xfrm>
        <a:prstGeom prst="line">
          <a:avLst/>
        </a:prstGeom>
        <a:solidFill>
          <a:schemeClr val="accent2">
            <a:hueOff val="912919"/>
            <a:satOff val="-11186"/>
            <a:lumOff val="-5882"/>
            <a:alphaOff val="0"/>
          </a:schemeClr>
        </a:solidFill>
        <a:ln w="12700" cap="flat" cmpd="sng" algn="ctr">
          <a:solidFill>
            <a:schemeClr val="accent2">
              <a:hueOff val="912919"/>
              <a:satOff val="-11186"/>
              <a:lumOff val="-588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E58AC7-3934-47F3-98F8-2A9B2178B538}">
      <dsp:nvSpPr>
        <dsp:cNvPr id="0" name=""/>
        <dsp:cNvSpPr/>
      </dsp:nvSpPr>
      <dsp:spPr>
        <a:xfrm>
          <a:off x="0" y="1332320"/>
          <a:ext cx="6096000" cy="666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Easy to configure on a small network</a:t>
          </a:r>
        </a:p>
      </dsp:txBody>
      <dsp:txXfrm>
        <a:off x="0" y="1332320"/>
        <a:ext cx="6096000" cy="666160"/>
      </dsp:txXfrm>
    </dsp:sp>
    <dsp:sp modelId="{6FCB2EA8-09D7-4E26-9A61-67C445B9ACEE}">
      <dsp:nvSpPr>
        <dsp:cNvPr id="0" name=""/>
        <dsp:cNvSpPr/>
      </dsp:nvSpPr>
      <dsp:spPr>
        <a:xfrm>
          <a:off x="0" y="1998480"/>
          <a:ext cx="6096000" cy="0"/>
        </a:xfrm>
        <a:prstGeom prst="line">
          <a:avLst/>
        </a:prstGeom>
        <a:solidFill>
          <a:schemeClr val="accent2">
            <a:hueOff val="1369379"/>
            <a:satOff val="-16779"/>
            <a:lumOff val="-8823"/>
            <a:alphaOff val="0"/>
          </a:schemeClr>
        </a:solidFill>
        <a:ln w="12700" cap="flat" cmpd="sng" algn="ctr">
          <a:solidFill>
            <a:schemeClr val="accent2">
              <a:hueOff val="1369379"/>
              <a:satOff val="-16779"/>
              <a:lumOff val="-88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37A1FC-FE71-466A-81A5-9C6441AFCC84}">
      <dsp:nvSpPr>
        <dsp:cNvPr id="0" name=""/>
        <dsp:cNvSpPr/>
      </dsp:nvSpPr>
      <dsp:spPr>
        <a:xfrm>
          <a:off x="0" y="1998480"/>
          <a:ext cx="6096000" cy="666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Produces no traffic to other routers</a:t>
          </a:r>
        </a:p>
      </dsp:txBody>
      <dsp:txXfrm>
        <a:off x="0" y="1998480"/>
        <a:ext cx="6096000" cy="666160"/>
      </dsp:txXfrm>
    </dsp:sp>
    <dsp:sp modelId="{82686A35-C73B-42F1-9F42-4AAA74C2D268}">
      <dsp:nvSpPr>
        <dsp:cNvPr id="0" name=""/>
        <dsp:cNvSpPr/>
      </dsp:nvSpPr>
      <dsp:spPr>
        <a:xfrm>
          <a:off x="0" y="2664640"/>
          <a:ext cx="6096000" cy="0"/>
        </a:xfrm>
        <a:prstGeom prst="line">
          <a:avLst/>
        </a:prstGeom>
        <a:solidFill>
          <a:schemeClr val="accent2">
            <a:hueOff val="1825838"/>
            <a:satOff val="-22371"/>
            <a:lumOff val="-11765"/>
            <a:alphaOff val="0"/>
          </a:schemeClr>
        </a:solidFill>
        <a:ln w="12700" cap="flat" cmpd="sng" algn="ctr">
          <a:solidFill>
            <a:schemeClr val="accent2">
              <a:hueOff val="1825838"/>
              <a:satOff val="-22371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66BB72-500B-44D3-BC6B-4F6D50E9C86E}">
      <dsp:nvSpPr>
        <dsp:cNvPr id="0" name=""/>
        <dsp:cNvSpPr/>
      </dsp:nvSpPr>
      <dsp:spPr>
        <a:xfrm>
          <a:off x="0" y="2664640"/>
          <a:ext cx="6096000" cy="666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Dynamic- (3 traits)</a:t>
          </a:r>
          <a:endParaRPr lang="en-US" sz="2400" kern="1200" dirty="0"/>
        </a:p>
      </dsp:txBody>
      <dsp:txXfrm>
        <a:off x="0" y="2664640"/>
        <a:ext cx="6096000" cy="666160"/>
      </dsp:txXfrm>
    </dsp:sp>
    <dsp:sp modelId="{CB4C9BA5-A642-46C1-AB98-0982DEE16263}">
      <dsp:nvSpPr>
        <dsp:cNvPr id="0" name=""/>
        <dsp:cNvSpPr/>
      </dsp:nvSpPr>
      <dsp:spPr>
        <a:xfrm>
          <a:off x="0" y="3330800"/>
          <a:ext cx="6096000" cy="0"/>
        </a:xfrm>
        <a:prstGeom prst="line">
          <a:avLst/>
        </a:prstGeom>
        <a:solidFill>
          <a:schemeClr val="accent2">
            <a:hueOff val="2282298"/>
            <a:satOff val="-27964"/>
            <a:lumOff val="-14706"/>
            <a:alphaOff val="0"/>
          </a:schemeClr>
        </a:solidFill>
        <a:ln w="12700" cap="flat" cmpd="sng" algn="ctr">
          <a:solidFill>
            <a:schemeClr val="accent2">
              <a:hueOff val="2282298"/>
              <a:satOff val="-27964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70115F-FA08-42C0-8040-7A70191AE0A7}">
      <dsp:nvSpPr>
        <dsp:cNvPr id="0" name=""/>
        <dsp:cNvSpPr/>
      </dsp:nvSpPr>
      <dsp:spPr>
        <a:xfrm>
          <a:off x="0" y="3330800"/>
          <a:ext cx="6096000" cy="666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Straight forward to configure</a:t>
          </a:r>
        </a:p>
      </dsp:txBody>
      <dsp:txXfrm>
        <a:off x="0" y="3330800"/>
        <a:ext cx="6096000" cy="666160"/>
      </dsp:txXfrm>
    </dsp:sp>
    <dsp:sp modelId="{99DCFB6E-1759-4A4E-8379-DD5C42871DD8}">
      <dsp:nvSpPr>
        <dsp:cNvPr id="0" name=""/>
        <dsp:cNvSpPr/>
      </dsp:nvSpPr>
      <dsp:spPr>
        <a:xfrm>
          <a:off x="0" y="3996959"/>
          <a:ext cx="6096000" cy="0"/>
        </a:xfrm>
        <a:prstGeom prst="line">
          <a:avLst/>
        </a:prstGeom>
        <a:solidFill>
          <a:schemeClr val="accent2">
            <a:hueOff val="2738757"/>
            <a:satOff val="-33557"/>
            <a:lumOff val="-17647"/>
            <a:alphaOff val="0"/>
          </a:schemeClr>
        </a:solidFill>
        <a:ln w="12700" cap="flat" cmpd="sng" algn="ctr">
          <a:solidFill>
            <a:schemeClr val="accent2">
              <a:hueOff val="2738757"/>
              <a:satOff val="-33557"/>
              <a:lumOff val="-1764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BC1584-AC90-4275-9E3C-FE8F8E44800F}">
      <dsp:nvSpPr>
        <dsp:cNvPr id="0" name=""/>
        <dsp:cNvSpPr/>
      </dsp:nvSpPr>
      <dsp:spPr>
        <a:xfrm>
          <a:off x="0" y="3996960"/>
          <a:ext cx="6096000" cy="666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Uses multiple algorithms and protocols</a:t>
          </a:r>
        </a:p>
      </dsp:txBody>
      <dsp:txXfrm>
        <a:off x="0" y="3996960"/>
        <a:ext cx="6096000" cy="666160"/>
      </dsp:txXfrm>
    </dsp:sp>
    <dsp:sp modelId="{D7630DBE-4206-426C-9164-44236E2ADF2F}">
      <dsp:nvSpPr>
        <dsp:cNvPr id="0" name=""/>
        <dsp:cNvSpPr/>
      </dsp:nvSpPr>
      <dsp:spPr>
        <a:xfrm>
          <a:off x="0" y="4663120"/>
          <a:ext cx="6096000" cy="0"/>
        </a:xfrm>
        <a:prstGeom prst="line">
          <a:avLst/>
        </a:prstGeom>
        <a:solidFill>
          <a:schemeClr val="accent2">
            <a:hueOff val="3195217"/>
            <a:satOff val="-39150"/>
            <a:lumOff val="-20588"/>
            <a:alphaOff val="0"/>
          </a:schemeClr>
        </a:solidFill>
        <a:ln w="12700" cap="flat" cmpd="sng" algn="ctr">
          <a:solidFill>
            <a:schemeClr val="accent2">
              <a:hueOff val="3195217"/>
              <a:satOff val="-39150"/>
              <a:lumOff val="-2058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F97415-09E9-4D9F-BCD1-6E6DA9AF7B1B}">
      <dsp:nvSpPr>
        <dsp:cNvPr id="0" name=""/>
        <dsp:cNvSpPr/>
      </dsp:nvSpPr>
      <dsp:spPr>
        <a:xfrm>
          <a:off x="0" y="4663120"/>
          <a:ext cx="6096000" cy="666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Enables routers to select paths according to real-time logical network layered changes</a:t>
          </a:r>
        </a:p>
      </dsp:txBody>
      <dsp:txXfrm>
        <a:off x="0" y="4663120"/>
        <a:ext cx="6096000" cy="6661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C81A0-FB7A-4357-8B37-1EC930D1E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3999"/>
            <a:ext cx="10668000" cy="19859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3C075C-7238-4F43-87E7-63A35BE690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3809999"/>
            <a:ext cx="10667998" cy="19859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67EEB-ABA8-4DA9-803B-0C6CD8A12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b" anchorCtr="0"/>
          <a:lstStyle/>
          <a:p>
            <a:fld id="{F4D57BDD-E64A-4D27-8978-82FFCA18A12C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FD314-1E75-41B9-A585-4F4A32A34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0CC8E8-C649-4A81-BF53-F078B2A98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881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6A6A6-C260-4F8B-99DF-249C907BE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6F8CB-5C97-4437-A672-4E43D0E5A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0C990-05C1-4ECD-A899-722057AEA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9811C-37A0-4DD1-8607-EFD4226E5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AB506-9570-4D3E-804F-A184A73DB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0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569B8-DEA4-4F12-9078-ECD731F2A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30351"/>
            <a:ext cx="10668000" cy="2279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0D1F3B-E79C-4822-999D-205B0E76C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4"/>
            <a:ext cx="10668000" cy="11831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45166-621E-4C71-A40F-64E514536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8A175-E39F-477F-997B-99FF8677A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9115F-5456-4FA3-8484-B1806E7C4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850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8BC5C-CCF0-4BA5-B102-213AC6FD5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26364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37E63-3B4F-4C2F-A87C-9533227EB6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3048000"/>
            <a:ext cx="4572000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8ACE3E-2FED-4289-B138-3EC282690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58000" y="3048000"/>
            <a:ext cx="4572000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55DB51-20DA-4BEF-90BA-DDD37DC08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6D22E1-F0DB-4CB7-B2E3-D578EEAA6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29146B-54D6-4291-8EA2-643002482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18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B4AE7-507A-4E14-96E2-5412FF8EA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7048"/>
            <a:ext cx="10668000" cy="7589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EEE83-2945-4C22-9597-57F1F1262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4572001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C2494D-AD1D-4CB7-A17C-B69079113D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1" y="3059113"/>
            <a:ext cx="4572000" cy="3036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3E4950-830D-4EE3-9F51-DD730255E0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7998" y="2286000"/>
            <a:ext cx="4572001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F244AA-BDAA-4FDD-B742-449DF90573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58000" y="3059113"/>
            <a:ext cx="4571998" cy="3036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B78494-ECE0-41D2-97E2-CFAC0434A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5E4C20-6CC5-4259-B554-B19F1A7AA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09AB13-CCCC-4074-9B66-CE0B37902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87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FB5FF-4FD1-4CE4-BBC5-E6402FE06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3810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71AAD-C5B9-485B-84DD-60DAFD5F1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7CACFF-0406-4EE2-9E8F-F594B952C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52A47E-1990-4B6B-BCCB-75B6F213A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173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C8FE4C-64F1-4C88-9D30-17F8131ED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5D8FB3-6FA4-40A7-BDBF-76CD0F22F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49F41-A021-4490-BB80-C89DF0293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939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CEF60-874B-45DE-BF65-CF0D08577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3821113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757B0-722D-425F-8BD4-9CD9093BC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1524000"/>
            <a:ext cx="6096000" cy="3810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B0F60-AADF-41C3-8BFC-B405E0A3F9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3048000"/>
            <a:ext cx="3821113" cy="3048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AB1E11-97B6-42FD-9F45-6EDC3B83F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4D7DA9-F910-4337-99A2-91F4EA361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93A2F2-339E-4406-9A90-534A38C5A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016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71599-6E07-4A55-9B93-4CA5EFE3F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1524000"/>
            <a:ext cx="3810000" cy="15240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2C2D26-DACA-4941-955E-18F7E23675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3999" y="1524000"/>
            <a:ext cx="6095999" cy="3810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EDB26D-C5B0-41D6-A75F-F89A87BE24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3048000"/>
            <a:ext cx="3810000" cy="3048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9304B6-48DF-41FA-A089-8C83BBA63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DFB82F-A17A-4BC7-A522-CD934BC3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CC530C-8824-4BE3-884E-2AFF30B57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960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CE73F-2F7C-4941-9B13-ACB43A498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52399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BC107E-F2BE-4057-B06B-1E50FD12B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0" y="3048000"/>
            <a:ext cx="10668000" cy="3048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B9D7D8-1932-4215-A6E0-C16DA0DDB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8B662-65E3-47B2-AD95-B041B57F3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3DBC5-88B5-4F2A-A0E3-752CB4217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902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6599DF-5B13-4800-ADD7-3A2A2F1C48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523999"/>
            <a:ext cx="2705100" cy="4572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191E12-22D9-4DA9-A336-EA6A8B9B55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0" y="1524000"/>
            <a:ext cx="7620000" cy="4572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2A1D5-B7EF-43A4-81EF-B5A7EA356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09DFB-4410-42BF-B886-C984E3A53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487E8-E9A0-429E-88E5-34B1BE86B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4233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3549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4816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9815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1836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9641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151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7300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4400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0401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2685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9525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8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1B49B9-8C94-4604-AEEE-CB5051962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26364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3204E-CAF5-48A1-928F-757507EC4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3047999"/>
            <a:ext cx="10668000" cy="3048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40D12-4B42-4790-8677-C9250F3CDD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401594"/>
            <a:ext cx="30480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F4D57BDD-E64A-4D27-8978-82FFCA18A12C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2B17CD-6C27-4CD1-B20D-EA4B8E54F4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58000" y="6096000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A934F-C817-4C99-A2CF-C763A3F20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4000" y="401594"/>
            <a:ext cx="2286000" cy="7620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3600">
                <a:solidFill>
                  <a:schemeClr val="tx1"/>
                </a:solidFill>
                <a:latin typeface="+mj-lt"/>
              </a:defRPr>
            </a:lvl1pPr>
          </a:lstStyle>
          <a:p>
            <a:fld id="{D643A852-0206-46AC-B0EB-6456129331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6761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03" r:id="rId6"/>
    <p:sldLayoutId id="2147483808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469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44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knowledgeofthings.com/dividing-ip-addresses-part-i-classful-networking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" name="Rectangle 64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009650"/>
            <a:ext cx="4400549" cy="1857375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pPr algn="l"/>
            <a:r>
              <a:rPr lang="en-US" sz="4100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NETWORKING PORTFOLIO PROJECT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1DF2D14A-1A02-4BF4-BA11-2D2F5D05F1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078" r="14241" b="-1"/>
          <a:stretch/>
        </p:blipFill>
        <p:spPr>
          <a:xfrm>
            <a:off x="5752193" y="10"/>
            <a:ext cx="6439807" cy="6857989"/>
          </a:xfrm>
          <a:custGeom>
            <a:avLst/>
            <a:gdLst/>
            <a:ahLst/>
            <a:cxnLst/>
            <a:rect l="l" t="t" r="r" b="b"/>
            <a:pathLst>
              <a:path w="643980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1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2" y="528850"/>
                  <a:pt x="335479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1" y="612658"/>
                </a:lnTo>
                <a:cubicBezTo>
                  <a:pt x="358988" y="604728"/>
                  <a:pt x="357231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7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4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439807" y="0"/>
                </a:lnTo>
                <a:lnTo>
                  <a:pt x="643980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1" y="6796804"/>
                </a:lnTo>
                <a:cubicBezTo>
                  <a:pt x="32162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6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8" y="6463490"/>
                </a:cubicBezTo>
                <a:cubicBezTo>
                  <a:pt x="116555" y="6431292"/>
                  <a:pt x="131034" y="6400429"/>
                  <a:pt x="146085" y="6363664"/>
                </a:cubicBezTo>
                <a:cubicBezTo>
                  <a:pt x="142274" y="6350899"/>
                  <a:pt x="131986" y="6331277"/>
                  <a:pt x="131034" y="6311084"/>
                </a:cubicBezTo>
                <a:cubicBezTo>
                  <a:pt x="127795" y="6246121"/>
                  <a:pt x="145512" y="6185351"/>
                  <a:pt x="173519" y="6127247"/>
                </a:cubicBezTo>
                <a:cubicBezTo>
                  <a:pt x="181900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7" y="6056948"/>
                </a:cubicBezTo>
                <a:cubicBezTo>
                  <a:pt x="243432" y="6050282"/>
                  <a:pt x="242862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0" y="5900735"/>
                  <a:pt x="264199" y="5897114"/>
                </a:cubicBezTo>
                <a:cubicBezTo>
                  <a:pt x="268199" y="5891590"/>
                  <a:pt x="274296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9" y="5779191"/>
                  <a:pt x="299822" y="5771953"/>
                  <a:pt x="302870" y="5765474"/>
                </a:cubicBezTo>
                <a:cubicBezTo>
                  <a:pt x="305728" y="5759378"/>
                  <a:pt x="310682" y="5754234"/>
                  <a:pt x="313730" y="5748136"/>
                </a:cubicBezTo>
                <a:cubicBezTo>
                  <a:pt x="321921" y="5731564"/>
                  <a:pt x="329541" y="5714607"/>
                  <a:pt x="338685" y="5695178"/>
                </a:cubicBezTo>
                <a:cubicBezTo>
                  <a:pt x="321541" y="5684320"/>
                  <a:pt x="331258" y="5669647"/>
                  <a:pt x="339449" y="5651360"/>
                </a:cubicBezTo>
                <a:cubicBezTo>
                  <a:pt x="347831" y="5632691"/>
                  <a:pt x="350497" y="5611164"/>
                  <a:pt x="353546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4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1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1" y="4346201"/>
                  <a:pt x="391265" y="4340674"/>
                  <a:pt x="392218" y="4335722"/>
                </a:cubicBezTo>
                <a:cubicBezTo>
                  <a:pt x="401743" y="4281810"/>
                  <a:pt x="387837" y="4231324"/>
                  <a:pt x="369547" y="4181603"/>
                </a:cubicBezTo>
                <a:cubicBezTo>
                  <a:pt x="367642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5" y="4078159"/>
                  <a:pt x="348211" y="4040058"/>
                  <a:pt x="331447" y="4003861"/>
                </a:cubicBezTo>
                <a:cubicBezTo>
                  <a:pt x="314493" y="3967091"/>
                  <a:pt x="300203" y="3932993"/>
                  <a:pt x="317350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2" y="3799258"/>
                  <a:pt x="307442" y="3784397"/>
                </a:cubicBezTo>
                <a:cubicBezTo>
                  <a:pt x="307442" y="3744770"/>
                  <a:pt x="297346" y="3709529"/>
                  <a:pt x="276771" y="3675238"/>
                </a:cubicBezTo>
                <a:cubicBezTo>
                  <a:pt x="268770" y="3661899"/>
                  <a:pt x="274105" y="3641134"/>
                  <a:pt x="272009" y="3623799"/>
                </a:cubicBezTo>
                <a:cubicBezTo>
                  <a:pt x="269533" y="3605509"/>
                  <a:pt x="267247" y="3586653"/>
                  <a:pt x="261721" y="3569124"/>
                </a:cubicBezTo>
                <a:cubicBezTo>
                  <a:pt x="247242" y="3523785"/>
                  <a:pt x="230859" y="3479015"/>
                  <a:pt x="215618" y="3433866"/>
                </a:cubicBezTo>
                <a:cubicBezTo>
                  <a:pt x="203045" y="3396719"/>
                  <a:pt x="212952" y="3360139"/>
                  <a:pt x="218285" y="3323372"/>
                </a:cubicBezTo>
                <a:cubicBezTo>
                  <a:pt x="221716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4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6" y="2966742"/>
                  <a:pt x="144561" y="2940455"/>
                  <a:pt x="128367" y="2910353"/>
                </a:cubicBezTo>
                <a:cubicBezTo>
                  <a:pt x="117318" y="2889587"/>
                  <a:pt x="109126" y="2866918"/>
                  <a:pt x="102267" y="2844248"/>
                </a:cubicBezTo>
                <a:cubicBezTo>
                  <a:pt x="93313" y="2813958"/>
                  <a:pt x="87978" y="2782716"/>
                  <a:pt x="79217" y="2752235"/>
                </a:cubicBezTo>
                <a:cubicBezTo>
                  <a:pt x="66072" y="2706131"/>
                  <a:pt x="55784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2" y="2360933"/>
                </a:cubicBezTo>
                <a:cubicBezTo>
                  <a:pt x="28541" y="2356744"/>
                  <a:pt x="36543" y="2344741"/>
                  <a:pt x="37878" y="2335405"/>
                </a:cubicBezTo>
                <a:cubicBezTo>
                  <a:pt x="41877" y="2307402"/>
                  <a:pt x="35972" y="2281683"/>
                  <a:pt x="23017" y="2254633"/>
                </a:cubicBezTo>
                <a:cubicBezTo>
                  <a:pt x="10825" y="2229296"/>
                  <a:pt x="12159" y="2197670"/>
                  <a:pt x="7395" y="2168903"/>
                </a:cubicBezTo>
                <a:cubicBezTo>
                  <a:pt x="5681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6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70" y="1851709"/>
                  <a:pt x="52545" y="1813610"/>
                  <a:pt x="68738" y="1768838"/>
                </a:cubicBezTo>
                <a:cubicBezTo>
                  <a:pt x="85885" y="1721785"/>
                  <a:pt x="112174" y="1676253"/>
                  <a:pt x="104364" y="1623675"/>
                </a:cubicBezTo>
                <a:cubicBezTo>
                  <a:pt x="99601" y="1591859"/>
                  <a:pt x="88551" y="1561189"/>
                  <a:pt x="81883" y="1529563"/>
                </a:cubicBezTo>
                <a:cubicBezTo>
                  <a:pt x="79597" y="1518324"/>
                  <a:pt x="79979" y="1505751"/>
                  <a:pt x="82264" y="1494509"/>
                </a:cubicBezTo>
                <a:cubicBezTo>
                  <a:pt x="92744" y="1440216"/>
                  <a:pt x="94267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7" y="1151600"/>
                </a:cubicBezTo>
                <a:cubicBezTo>
                  <a:pt x="100554" y="1134834"/>
                  <a:pt x="96553" y="1114449"/>
                  <a:pt x="98078" y="1095972"/>
                </a:cubicBezTo>
                <a:cubicBezTo>
                  <a:pt x="99409" y="1078826"/>
                  <a:pt x="99981" y="1061298"/>
                  <a:pt x="104364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4" y="949281"/>
                  <a:pt x="103220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7" y="694576"/>
                </a:cubicBezTo>
                <a:cubicBezTo>
                  <a:pt x="102267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1" y="531310"/>
                  <a:pt x="114081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7" y="340425"/>
                  <a:pt x="88551" y="300800"/>
                  <a:pt x="84930" y="261173"/>
                </a:cubicBezTo>
                <a:cubicBezTo>
                  <a:pt x="84168" y="252600"/>
                  <a:pt x="88934" y="243648"/>
                  <a:pt x="89314" y="234883"/>
                </a:cubicBezTo>
                <a:cubicBezTo>
                  <a:pt x="90266" y="207450"/>
                  <a:pt x="90457" y="180017"/>
                  <a:pt x="91027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7" y="85336"/>
                  <a:pt x="98078" y="66857"/>
                  <a:pt x="83217" y="47806"/>
                </a:cubicBezTo>
                <a:cubicBezTo>
                  <a:pt x="77453" y="40471"/>
                  <a:pt x="73691" y="32636"/>
                  <a:pt x="71207" y="24480"/>
                </a:cubicBezTo>
                <a:close/>
              </a:path>
            </a:pathLst>
          </a:custGeom>
          <a:effectLst>
            <a:outerShdw blurRad="381000" dist="152400" dir="10800000" algn="tr" rotWithShape="0">
              <a:prstClr val="black">
                <a:alpha val="10000"/>
              </a:prstClr>
            </a:outerShdw>
          </a:effectLst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EE5D87AC-5CCC-4E1F-8B25-D3A6053029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32356" y="0"/>
            <a:ext cx="874718" cy="6857455"/>
            <a:chOff x="5632356" y="0"/>
            <a:chExt cx="874718" cy="6857455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EFC8E10-A01A-44C0-92B4-4837ED6C4B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6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329C434-C896-4DBB-9A47-D99A5EE414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109956"/>
            <a:ext cx="4400549" cy="3167019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/>
              <a:t>NEWT151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/>
              <a:t>Samantha Beecham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/>
              <a:t>2/6/2022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/>
              <a:t>Daniel Butler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6E744D-1EE7-4415-9590-E0E167252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9572" y="946205"/>
            <a:ext cx="9955033" cy="1079829"/>
          </a:xfrm>
        </p:spPr>
        <p:txBody>
          <a:bodyPr anchor="ctr">
            <a:normAutofit/>
          </a:bodyPr>
          <a:lstStyle/>
          <a:p>
            <a:r>
              <a:rPr lang="en-US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B1CB3-D68D-4B21-AEE8-6C35A5D02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7522" y="3339548"/>
            <a:ext cx="7816134" cy="294389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20B0604020202020204" pitchFamily="34" charset="0"/>
              <a:buChar char="Ø"/>
            </a:pPr>
            <a:r>
              <a:rPr lang="en-US" sz="2000"/>
              <a:t>What is an IP Address &amp; Subnet Mask</a:t>
            </a:r>
          </a:p>
          <a:p>
            <a:pPr>
              <a:buFont typeface="Wingdings" panose="020B0604020202020204" pitchFamily="34" charset="0"/>
              <a:buChar char="Ø"/>
            </a:pPr>
            <a:r>
              <a:rPr lang="en-US" sz="2000"/>
              <a:t>IP Address Classes</a:t>
            </a:r>
          </a:p>
          <a:p>
            <a:pPr>
              <a:buFont typeface="Wingdings" panose="020B0604020202020204" pitchFamily="34" charset="0"/>
              <a:buChar char="Ø"/>
            </a:pPr>
            <a:r>
              <a:rPr lang="en-US" sz="2000"/>
              <a:t>Subnetting Design of IPC Network</a:t>
            </a:r>
          </a:p>
          <a:p>
            <a:pPr>
              <a:buFont typeface="Wingdings" panose="020B0604020202020204" pitchFamily="34" charset="0"/>
              <a:buChar char="Ø"/>
            </a:pPr>
            <a:r>
              <a:rPr lang="en-US" sz="2000"/>
              <a:t>Routing</a:t>
            </a:r>
          </a:p>
          <a:p>
            <a:pPr>
              <a:buFont typeface="Wingdings" panose="020B0604020202020204" pitchFamily="34" charset="0"/>
              <a:buChar char="Ø"/>
            </a:pPr>
            <a:r>
              <a:rPr lang="en-US" sz="2000"/>
              <a:t>Difference between Static &amp; Dynamic Routing</a:t>
            </a:r>
          </a:p>
          <a:p>
            <a:pPr>
              <a:buFont typeface="Wingdings" panose="020B0604020202020204" pitchFamily="34" charset="0"/>
              <a:buChar char="Ø"/>
            </a:pPr>
            <a:r>
              <a:rPr lang="en-US" sz="2000"/>
              <a:t>Routing Protocols</a:t>
            </a:r>
          </a:p>
          <a:p>
            <a:pPr>
              <a:buFont typeface="Wingdings" panose="020B0604020202020204" pitchFamily="34" charset="0"/>
              <a:buChar char="Ø"/>
            </a:pPr>
            <a:r>
              <a:rPr lang="en-US" sz="2000"/>
              <a:t>References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46904AF-CB04-4074-8038-1E84BC092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544" y="2244769"/>
            <a:ext cx="12191456" cy="2651760"/>
            <a:chOff x="476" y="-3923156"/>
            <a:chExt cx="10667524" cy="249372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474A189-041A-4CCA-8049-6735282006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88DA012-BD02-4870-86EF-931F6EF42F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2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69227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9B37791B-B040-4694-BFDC-8DD132D8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4" descr="White masks and hand sanitiser">
            <a:extLst>
              <a:ext uri="{FF2B5EF4-FFF2-40B4-BE49-F238E27FC236}">
                <a16:creationId xmlns:a16="http://schemas.microsoft.com/office/drawing/2014/main" id="{435DBCE5-7665-4CD3-9941-CD0918FA1C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0000"/>
          </a:blip>
          <a:srcRect t="16778" r="-2" b="8202"/>
          <a:stretch/>
        </p:blipFill>
        <p:spPr>
          <a:xfrm>
            <a:off x="20" y="10"/>
            <a:ext cx="12191980" cy="6139122"/>
          </a:xfrm>
          <a:custGeom>
            <a:avLst/>
            <a:gdLst/>
            <a:ahLst/>
            <a:cxnLst/>
            <a:rect l="l" t="t" r="r" b="b"/>
            <a:pathLst>
              <a:path w="12192000" h="6096000">
                <a:moveTo>
                  <a:pt x="7230262" y="5906862"/>
                </a:moveTo>
                <a:lnTo>
                  <a:pt x="7197115" y="5913338"/>
                </a:lnTo>
                <a:lnTo>
                  <a:pt x="7214545" y="5911744"/>
                </a:lnTo>
                <a:cubicBezTo>
                  <a:pt x="7220308" y="5910958"/>
                  <a:pt x="7225785" y="5909624"/>
                  <a:pt x="7230262" y="5906862"/>
                </a:cubicBezTo>
                <a:close/>
                <a:moveTo>
                  <a:pt x="7009120" y="5850263"/>
                </a:moveTo>
                <a:lnTo>
                  <a:pt x="7021563" y="5861355"/>
                </a:lnTo>
                <a:lnTo>
                  <a:pt x="7021563" y="5861354"/>
                </a:lnTo>
                <a:close/>
                <a:moveTo>
                  <a:pt x="7768443" y="5742074"/>
                </a:moveTo>
                <a:lnTo>
                  <a:pt x="7768443" y="5742075"/>
                </a:lnTo>
                <a:lnTo>
                  <a:pt x="7792447" y="5764553"/>
                </a:lnTo>
                <a:cubicBezTo>
                  <a:pt x="7785969" y="5758457"/>
                  <a:pt x="7779301" y="5752361"/>
                  <a:pt x="7768443" y="5742074"/>
                </a:cubicBezTo>
                <a:close/>
                <a:moveTo>
                  <a:pt x="4038748" y="5739955"/>
                </a:moveTo>
                <a:lnTo>
                  <a:pt x="4030517" y="5751599"/>
                </a:lnTo>
                <a:cubicBezTo>
                  <a:pt x="4026230" y="5759505"/>
                  <a:pt x="4021242" y="5765745"/>
                  <a:pt x="4015609" y="5770450"/>
                </a:cubicBezTo>
                <a:lnTo>
                  <a:pt x="3996845" y="5780104"/>
                </a:lnTo>
                <a:cubicBezTo>
                  <a:pt x="4010562" y="5776555"/>
                  <a:pt x="4021944" y="5767411"/>
                  <a:pt x="4030518" y="5751599"/>
                </a:cubicBezTo>
                <a:close/>
                <a:moveTo>
                  <a:pt x="6245343" y="5736549"/>
                </a:moveTo>
                <a:lnTo>
                  <a:pt x="6274406" y="5743345"/>
                </a:lnTo>
                <a:lnTo>
                  <a:pt x="6291247" y="5749662"/>
                </a:lnTo>
                <a:lnTo>
                  <a:pt x="6291385" y="5749714"/>
                </a:lnTo>
                <a:lnTo>
                  <a:pt x="6306284" y="5755552"/>
                </a:lnTo>
                <a:lnTo>
                  <a:pt x="6308075" y="5755968"/>
                </a:lnTo>
                <a:lnTo>
                  <a:pt x="6313855" y="5758133"/>
                </a:lnTo>
                <a:cubicBezTo>
                  <a:pt x="6321454" y="5760521"/>
                  <a:pt x="6329151" y="5762258"/>
                  <a:pt x="6337048" y="5762696"/>
                </a:cubicBezTo>
                <a:lnTo>
                  <a:pt x="6308075" y="5755968"/>
                </a:lnTo>
                <a:lnTo>
                  <a:pt x="6291385" y="5749714"/>
                </a:lnTo>
                <a:lnTo>
                  <a:pt x="6276197" y="5743764"/>
                </a:lnTo>
                <a:lnTo>
                  <a:pt x="6274406" y="5743345"/>
                </a:lnTo>
                <a:lnTo>
                  <a:pt x="6268613" y="5741171"/>
                </a:lnTo>
                <a:cubicBezTo>
                  <a:pt x="6260996" y="5738770"/>
                  <a:pt x="6253273" y="5737013"/>
                  <a:pt x="6245343" y="5736549"/>
                </a:cubicBezTo>
                <a:close/>
                <a:moveTo>
                  <a:pt x="6558837" y="5706717"/>
                </a:moveTo>
                <a:cubicBezTo>
                  <a:pt x="6548970" y="5706068"/>
                  <a:pt x="6539355" y="5706473"/>
                  <a:pt x="6529984" y="5708163"/>
                </a:cubicBezTo>
                <a:lnTo>
                  <a:pt x="6589207" y="5711593"/>
                </a:lnTo>
                <a:cubicBezTo>
                  <a:pt x="6578825" y="5709068"/>
                  <a:pt x="6568705" y="5707366"/>
                  <a:pt x="6558837" y="5706717"/>
                </a:cubicBezTo>
                <a:close/>
                <a:moveTo>
                  <a:pt x="4834454" y="5646059"/>
                </a:moveTo>
                <a:cubicBezTo>
                  <a:pt x="4849504" y="5662538"/>
                  <a:pt x="4866316" y="5668776"/>
                  <a:pt x="4883986" y="5670301"/>
                </a:cubicBezTo>
                <a:lnTo>
                  <a:pt x="4858238" y="5663787"/>
                </a:lnTo>
                <a:cubicBezTo>
                  <a:pt x="4849945" y="5659978"/>
                  <a:pt x="4841980" y="5654298"/>
                  <a:pt x="4834454" y="5646059"/>
                </a:cubicBezTo>
                <a:close/>
                <a:moveTo>
                  <a:pt x="5056443" y="5643725"/>
                </a:moveTo>
                <a:lnTo>
                  <a:pt x="5072588" y="5644505"/>
                </a:lnTo>
                <a:cubicBezTo>
                  <a:pt x="5078053" y="5645963"/>
                  <a:pt x="5083590" y="5648726"/>
                  <a:pt x="5089162" y="5653107"/>
                </a:cubicBezTo>
                <a:cubicBezTo>
                  <a:pt x="5078019" y="5644344"/>
                  <a:pt x="5067015" y="5642058"/>
                  <a:pt x="5056443" y="5643725"/>
                </a:cubicBezTo>
                <a:close/>
                <a:moveTo>
                  <a:pt x="739852" y="5343843"/>
                </a:moveTo>
                <a:cubicBezTo>
                  <a:pt x="733899" y="5350392"/>
                  <a:pt x="728660" y="5358013"/>
                  <a:pt x="724278" y="5365062"/>
                </a:cubicBezTo>
                <a:cubicBezTo>
                  <a:pt x="719849" y="5372206"/>
                  <a:pt x="714527" y="5377552"/>
                  <a:pt x="708621" y="5381222"/>
                </a:cubicBezTo>
                <a:lnTo>
                  <a:pt x="691439" y="5386697"/>
                </a:lnTo>
                <a:lnTo>
                  <a:pt x="708622" y="5381222"/>
                </a:lnTo>
                <a:cubicBezTo>
                  <a:pt x="714527" y="5377552"/>
                  <a:pt x="719849" y="5372206"/>
                  <a:pt x="724279" y="5365062"/>
                </a:cubicBezTo>
                <a:cubicBezTo>
                  <a:pt x="728660" y="5358013"/>
                  <a:pt x="733899" y="5350392"/>
                  <a:pt x="739852" y="5343843"/>
                </a:cubicBezTo>
                <a:close/>
                <a:moveTo>
                  <a:pt x="8934151" y="5275333"/>
                </a:moveTo>
                <a:cubicBezTo>
                  <a:pt x="8940248" y="5280573"/>
                  <a:pt x="8947058" y="5285906"/>
                  <a:pt x="8954249" y="5290264"/>
                </a:cubicBezTo>
                <a:lnTo>
                  <a:pt x="8962389" y="5293563"/>
                </a:lnTo>
                <a:lnTo>
                  <a:pt x="8954250" y="5290264"/>
                </a:lnTo>
                <a:cubicBezTo>
                  <a:pt x="8947058" y="5285906"/>
                  <a:pt x="8940248" y="5280573"/>
                  <a:pt x="8934151" y="5275333"/>
                </a:cubicBezTo>
                <a:close/>
                <a:moveTo>
                  <a:pt x="2314816" y="5273737"/>
                </a:moveTo>
                <a:cubicBezTo>
                  <a:pt x="2309720" y="5274714"/>
                  <a:pt x="2304339" y="5276762"/>
                  <a:pt x="2300909" y="5279143"/>
                </a:cubicBezTo>
                <a:cubicBezTo>
                  <a:pt x="2267856" y="5302385"/>
                  <a:pt x="2242281" y="5314291"/>
                  <a:pt x="2216515" y="5314887"/>
                </a:cubicBezTo>
                <a:cubicBezTo>
                  <a:pt x="2242281" y="5314291"/>
                  <a:pt x="2267856" y="5302385"/>
                  <a:pt x="2300910" y="5279143"/>
                </a:cubicBezTo>
                <a:close/>
                <a:moveTo>
                  <a:pt x="1916629" y="5252000"/>
                </a:moveTo>
                <a:lnTo>
                  <a:pt x="1907132" y="5255330"/>
                </a:lnTo>
                <a:lnTo>
                  <a:pt x="1866619" y="5265015"/>
                </a:lnTo>
                <a:lnTo>
                  <a:pt x="1907133" y="5255330"/>
                </a:lnTo>
                <a:close/>
                <a:moveTo>
                  <a:pt x="2058204" y="5241232"/>
                </a:moveTo>
                <a:cubicBezTo>
                  <a:pt x="2076636" y="5242946"/>
                  <a:pt x="2095174" y="5243803"/>
                  <a:pt x="2108194" y="5255939"/>
                </a:cubicBezTo>
                <a:cubicBezTo>
                  <a:pt x="2095175" y="5243803"/>
                  <a:pt x="2076636" y="5242946"/>
                  <a:pt x="2058204" y="5241232"/>
                </a:cubicBezTo>
                <a:close/>
                <a:moveTo>
                  <a:pt x="0" y="0"/>
                </a:moveTo>
                <a:lnTo>
                  <a:pt x="12191456" y="0"/>
                </a:lnTo>
                <a:lnTo>
                  <a:pt x="12191456" y="873938"/>
                </a:lnTo>
                <a:lnTo>
                  <a:pt x="12192000" y="873938"/>
                </a:lnTo>
                <a:lnTo>
                  <a:pt x="12192000" y="3249107"/>
                </a:lnTo>
                <a:cubicBezTo>
                  <a:pt x="12192000" y="3264730"/>
                  <a:pt x="12192000" y="3274255"/>
                  <a:pt x="12192000" y="3283970"/>
                </a:cubicBezTo>
                <a:lnTo>
                  <a:pt x="12192000" y="3681702"/>
                </a:lnTo>
                <a:lnTo>
                  <a:pt x="12160947" y="3710323"/>
                </a:lnTo>
                <a:cubicBezTo>
                  <a:pt x="12118083" y="3731849"/>
                  <a:pt x="12072360" y="3751282"/>
                  <a:pt x="12026448" y="3770523"/>
                </a:cubicBezTo>
                <a:cubicBezTo>
                  <a:pt x="12013114" y="3776049"/>
                  <a:pt x="11998443" y="3779097"/>
                  <a:pt x="11986443" y="3786526"/>
                </a:cubicBezTo>
                <a:cubicBezTo>
                  <a:pt x="11931195" y="3820436"/>
                  <a:pt x="11877664" y="3857014"/>
                  <a:pt x="11821656" y="3889591"/>
                </a:cubicBezTo>
                <a:cubicBezTo>
                  <a:pt x="11763931" y="3923310"/>
                  <a:pt x="11712304" y="3963126"/>
                  <a:pt x="11672489" y="4017039"/>
                </a:cubicBezTo>
                <a:cubicBezTo>
                  <a:pt x="11635529" y="4067143"/>
                  <a:pt x="11599714" y="4118007"/>
                  <a:pt x="11562947" y="4168300"/>
                </a:cubicBezTo>
                <a:cubicBezTo>
                  <a:pt x="11553613" y="4181065"/>
                  <a:pt x="11545039" y="4196115"/>
                  <a:pt x="11532275" y="4204307"/>
                </a:cubicBezTo>
                <a:cubicBezTo>
                  <a:pt x="11505795" y="4221452"/>
                  <a:pt x="11476838" y="4235359"/>
                  <a:pt x="11448453" y="4249457"/>
                </a:cubicBezTo>
                <a:cubicBezTo>
                  <a:pt x="11424069" y="4261459"/>
                  <a:pt x="11398160" y="4270411"/>
                  <a:pt x="11374346" y="4283366"/>
                </a:cubicBezTo>
                <a:cubicBezTo>
                  <a:pt x="11355296" y="4293655"/>
                  <a:pt x="11338339" y="4307943"/>
                  <a:pt x="11320623" y="4320897"/>
                </a:cubicBezTo>
                <a:cubicBezTo>
                  <a:pt x="11305192" y="4332136"/>
                  <a:pt x="11288238" y="4341852"/>
                  <a:pt x="11275283" y="4355378"/>
                </a:cubicBezTo>
                <a:cubicBezTo>
                  <a:pt x="11243658" y="4388145"/>
                  <a:pt x="11211843" y="4420340"/>
                  <a:pt x="11172600" y="4444536"/>
                </a:cubicBezTo>
                <a:cubicBezTo>
                  <a:pt x="11133927" y="4468538"/>
                  <a:pt x="11097350" y="4495401"/>
                  <a:pt x="11058869" y="4519786"/>
                </a:cubicBezTo>
                <a:cubicBezTo>
                  <a:pt x="11021146" y="4543599"/>
                  <a:pt x="10987046" y="4569697"/>
                  <a:pt x="10967423" y="4611991"/>
                </a:cubicBezTo>
                <a:cubicBezTo>
                  <a:pt x="10958661" y="4630659"/>
                  <a:pt x="10946279" y="4651044"/>
                  <a:pt x="10929704" y="4661903"/>
                </a:cubicBezTo>
                <a:cubicBezTo>
                  <a:pt x="10906081" y="4677334"/>
                  <a:pt x="10876171" y="4682859"/>
                  <a:pt x="10850453" y="4696003"/>
                </a:cubicBezTo>
                <a:cubicBezTo>
                  <a:pt x="10820162" y="4711434"/>
                  <a:pt x="10785111" y="4724770"/>
                  <a:pt x="10764534" y="4749345"/>
                </a:cubicBezTo>
                <a:cubicBezTo>
                  <a:pt x="10746246" y="4771255"/>
                  <a:pt x="10727767" y="4788399"/>
                  <a:pt x="10703573" y="4802305"/>
                </a:cubicBezTo>
                <a:cubicBezTo>
                  <a:pt x="10686617" y="4812022"/>
                  <a:pt x="10674046" y="4829738"/>
                  <a:pt x="10656519" y="4837740"/>
                </a:cubicBezTo>
                <a:cubicBezTo>
                  <a:pt x="10633467" y="4848409"/>
                  <a:pt x="10610225" y="4856791"/>
                  <a:pt x="10590031" y="4873366"/>
                </a:cubicBezTo>
                <a:cubicBezTo>
                  <a:pt x="10569075" y="4890510"/>
                  <a:pt x="10545263" y="4904036"/>
                  <a:pt x="10523354" y="4920039"/>
                </a:cubicBezTo>
                <a:cubicBezTo>
                  <a:pt x="10511734" y="4928611"/>
                  <a:pt x="10502208" y="4939851"/>
                  <a:pt x="10490969" y="4948806"/>
                </a:cubicBezTo>
                <a:cubicBezTo>
                  <a:pt x="10470394" y="4965188"/>
                  <a:pt x="10449438" y="4981191"/>
                  <a:pt x="10428291" y="4996622"/>
                </a:cubicBezTo>
                <a:cubicBezTo>
                  <a:pt x="10407146" y="5012055"/>
                  <a:pt x="10386952" y="5029961"/>
                  <a:pt x="10363709" y="5041201"/>
                </a:cubicBezTo>
                <a:cubicBezTo>
                  <a:pt x="10324086" y="5060251"/>
                  <a:pt x="10280840" y="5071682"/>
                  <a:pt x="10242357" y="5092257"/>
                </a:cubicBezTo>
                <a:cubicBezTo>
                  <a:pt x="10203304" y="5113211"/>
                  <a:pt x="10166536" y="5139503"/>
                  <a:pt x="10131863" y="5167315"/>
                </a:cubicBezTo>
                <a:cubicBezTo>
                  <a:pt x="10104430" y="5189224"/>
                  <a:pt x="10078713" y="5210943"/>
                  <a:pt x="10044230" y="5222182"/>
                </a:cubicBezTo>
                <a:cubicBezTo>
                  <a:pt x="10024990" y="5228470"/>
                  <a:pt x="10004797" y="5242186"/>
                  <a:pt x="9993175" y="5258189"/>
                </a:cubicBezTo>
                <a:cubicBezTo>
                  <a:pt x="9968027" y="5293049"/>
                  <a:pt x="9935832" y="5317626"/>
                  <a:pt x="9899446" y="5338582"/>
                </a:cubicBezTo>
                <a:cubicBezTo>
                  <a:pt x="9850865" y="5366776"/>
                  <a:pt x="9802858" y="5395543"/>
                  <a:pt x="9754088" y="5423166"/>
                </a:cubicBezTo>
                <a:cubicBezTo>
                  <a:pt x="9725323" y="5439551"/>
                  <a:pt x="9696749" y="5456885"/>
                  <a:pt x="9666265" y="5468888"/>
                </a:cubicBezTo>
                <a:cubicBezTo>
                  <a:pt x="9603971" y="5493655"/>
                  <a:pt x="9540152" y="5514799"/>
                  <a:pt x="9477283" y="5537851"/>
                </a:cubicBezTo>
                <a:cubicBezTo>
                  <a:pt x="9456709" y="5545280"/>
                  <a:pt x="9437278" y="5555949"/>
                  <a:pt x="9416321" y="5562426"/>
                </a:cubicBezTo>
                <a:cubicBezTo>
                  <a:pt x="9393650" y="5569475"/>
                  <a:pt x="9369267" y="5571571"/>
                  <a:pt x="9346597" y="5578619"/>
                </a:cubicBezTo>
                <a:cubicBezTo>
                  <a:pt x="9308875" y="5590240"/>
                  <a:pt x="9272298" y="5605101"/>
                  <a:pt x="9234579" y="5616911"/>
                </a:cubicBezTo>
                <a:cubicBezTo>
                  <a:pt x="9161805" y="5639582"/>
                  <a:pt x="9088840" y="5661299"/>
                  <a:pt x="9015878" y="5682826"/>
                </a:cubicBezTo>
                <a:cubicBezTo>
                  <a:pt x="9000257" y="5687399"/>
                  <a:pt x="8983301" y="5687970"/>
                  <a:pt x="8967871" y="5692923"/>
                </a:cubicBezTo>
                <a:cubicBezTo>
                  <a:pt x="8926911" y="5706259"/>
                  <a:pt x="8886142" y="5720736"/>
                  <a:pt x="8845565" y="5735407"/>
                </a:cubicBezTo>
                <a:cubicBezTo>
                  <a:pt x="8820990" y="5744361"/>
                  <a:pt x="8796985" y="5755409"/>
                  <a:pt x="8772219" y="5763982"/>
                </a:cubicBezTo>
                <a:cubicBezTo>
                  <a:pt x="8752407" y="5770840"/>
                  <a:pt x="8732023" y="5776174"/>
                  <a:pt x="8711448" y="5780366"/>
                </a:cubicBezTo>
                <a:cubicBezTo>
                  <a:pt x="8693731" y="5783986"/>
                  <a:pt x="8675253" y="5783603"/>
                  <a:pt x="8657726" y="5787986"/>
                </a:cubicBezTo>
                <a:cubicBezTo>
                  <a:pt x="8610288" y="5799797"/>
                  <a:pt x="8563425" y="5813133"/>
                  <a:pt x="8516369" y="5825705"/>
                </a:cubicBezTo>
                <a:cubicBezTo>
                  <a:pt x="8497511" y="5830659"/>
                  <a:pt x="8478269" y="5834280"/>
                  <a:pt x="8459979" y="5840566"/>
                </a:cubicBezTo>
                <a:cubicBezTo>
                  <a:pt x="8411019" y="5857141"/>
                  <a:pt x="8362822" y="5875999"/>
                  <a:pt x="8313671" y="5891622"/>
                </a:cubicBezTo>
                <a:cubicBezTo>
                  <a:pt x="8272903" y="5904576"/>
                  <a:pt x="8230992" y="5913910"/>
                  <a:pt x="8189651" y="5925341"/>
                </a:cubicBezTo>
                <a:cubicBezTo>
                  <a:pt x="8172124" y="5930295"/>
                  <a:pt x="8155359" y="5937343"/>
                  <a:pt x="8137835" y="5941534"/>
                </a:cubicBezTo>
                <a:cubicBezTo>
                  <a:pt x="8098590" y="5951059"/>
                  <a:pt x="8058774" y="5959059"/>
                  <a:pt x="8019339" y="5968586"/>
                </a:cubicBezTo>
                <a:cubicBezTo>
                  <a:pt x="7996859" y="5974110"/>
                  <a:pt x="7975142" y="5984017"/>
                  <a:pt x="7952280" y="5987637"/>
                </a:cubicBezTo>
                <a:cubicBezTo>
                  <a:pt x="7897987" y="5996209"/>
                  <a:pt x="7843311" y="6002305"/>
                  <a:pt x="7788636" y="6009163"/>
                </a:cubicBezTo>
                <a:cubicBezTo>
                  <a:pt x="7732247" y="6016211"/>
                  <a:pt x="7676047" y="6023642"/>
                  <a:pt x="7619655" y="6029928"/>
                </a:cubicBezTo>
                <a:cubicBezTo>
                  <a:pt x="7588795" y="6033168"/>
                  <a:pt x="7557742" y="6033738"/>
                  <a:pt x="7526880" y="6036786"/>
                </a:cubicBezTo>
                <a:cubicBezTo>
                  <a:pt x="7499828" y="6039455"/>
                  <a:pt x="7472967" y="6044407"/>
                  <a:pt x="7445916" y="6047647"/>
                </a:cubicBezTo>
                <a:cubicBezTo>
                  <a:pt x="7422483" y="6050313"/>
                  <a:pt x="7398860" y="6051837"/>
                  <a:pt x="7375428" y="6054505"/>
                </a:cubicBezTo>
                <a:cubicBezTo>
                  <a:pt x="7337899" y="6058885"/>
                  <a:pt x="7300559" y="6063839"/>
                  <a:pt x="7263220" y="6068411"/>
                </a:cubicBezTo>
                <a:cubicBezTo>
                  <a:pt x="7247599" y="6070126"/>
                  <a:pt x="7231214" y="6074888"/>
                  <a:pt x="7216547" y="6072032"/>
                </a:cubicBezTo>
                <a:cubicBezTo>
                  <a:pt x="7179587" y="6064791"/>
                  <a:pt x="7143199" y="6066887"/>
                  <a:pt x="7106432" y="6071840"/>
                </a:cubicBezTo>
                <a:cubicBezTo>
                  <a:pt x="7093860" y="6073555"/>
                  <a:pt x="7080334" y="6073174"/>
                  <a:pt x="7068141" y="6069936"/>
                </a:cubicBezTo>
                <a:cubicBezTo>
                  <a:pt x="7043184" y="6063457"/>
                  <a:pt x="7018991" y="6054313"/>
                  <a:pt x="6994415" y="6046313"/>
                </a:cubicBezTo>
                <a:cubicBezTo>
                  <a:pt x="6991747" y="6045361"/>
                  <a:pt x="6988509" y="6045169"/>
                  <a:pt x="6985653" y="6044599"/>
                </a:cubicBezTo>
                <a:cubicBezTo>
                  <a:pt x="6969457" y="6041359"/>
                  <a:pt x="6953457" y="6038120"/>
                  <a:pt x="6937263" y="6035263"/>
                </a:cubicBezTo>
                <a:cubicBezTo>
                  <a:pt x="6928501" y="6033738"/>
                  <a:pt x="6919547" y="6033549"/>
                  <a:pt x="6910782" y="6032214"/>
                </a:cubicBezTo>
                <a:cubicBezTo>
                  <a:pt x="6876872" y="6026880"/>
                  <a:pt x="6839534" y="6035834"/>
                  <a:pt x="6810195" y="6012784"/>
                </a:cubicBezTo>
                <a:cubicBezTo>
                  <a:pt x="6791144" y="5997923"/>
                  <a:pt x="6772665" y="6001353"/>
                  <a:pt x="6752283" y="6003639"/>
                </a:cubicBezTo>
                <a:cubicBezTo>
                  <a:pt x="6736851" y="6005353"/>
                  <a:pt x="6721038" y="6004782"/>
                  <a:pt x="6705417" y="6004974"/>
                </a:cubicBezTo>
                <a:cubicBezTo>
                  <a:pt x="6677984" y="6005543"/>
                  <a:pt x="6650551" y="6005735"/>
                  <a:pt x="6623118" y="6006687"/>
                </a:cubicBezTo>
                <a:cubicBezTo>
                  <a:pt x="6614353" y="6007067"/>
                  <a:pt x="6605401" y="6011832"/>
                  <a:pt x="6596828" y="6011070"/>
                </a:cubicBezTo>
                <a:cubicBezTo>
                  <a:pt x="6557201" y="6007449"/>
                  <a:pt x="6517576" y="6001734"/>
                  <a:pt x="6477951" y="5998495"/>
                </a:cubicBezTo>
                <a:cubicBezTo>
                  <a:pt x="6455472" y="5996591"/>
                  <a:pt x="6432420" y="6000209"/>
                  <a:pt x="6410131" y="5997543"/>
                </a:cubicBezTo>
                <a:cubicBezTo>
                  <a:pt x="6384414" y="5994495"/>
                  <a:pt x="6359268" y="5986685"/>
                  <a:pt x="6333739" y="5981920"/>
                </a:cubicBezTo>
                <a:cubicBezTo>
                  <a:pt x="6326691" y="5980589"/>
                  <a:pt x="6318880" y="5982303"/>
                  <a:pt x="6311449" y="5982682"/>
                </a:cubicBezTo>
                <a:cubicBezTo>
                  <a:pt x="6303068" y="5983064"/>
                  <a:pt x="6294876" y="5983826"/>
                  <a:pt x="6286493" y="5984017"/>
                </a:cubicBezTo>
                <a:cubicBezTo>
                  <a:pt x="6260964" y="5984399"/>
                  <a:pt x="6235437" y="5983826"/>
                  <a:pt x="6209909" y="5985161"/>
                </a:cubicBezTo>
                <a:cubicBezTo>
                  <a:pt x="6194288" y="5985922"/>
                  <a:pt x="6177905" y="5993733"/>
                  <a:pt x="6163425" y="5990874"/>
                </a:cubicBezTo>
                <a:cubicBezTo>
                  <a:pt x="6133897" y="5985351"/>
                  <a:pt x="6104368" y="5997733"/>
                  <a:pt x="6074842" y="5987447"/>
                </a:cubicBezTo>
                <a:cubicBezTo>
                  <a:pt x="6065695" y="5984399"/>
                  <a:pt x="6053124" y="5992019"/>
                  <a:pt x="6042072" y="5992399"/>
                </a:cubicBezTo>
                <a:cubicBezTo>
                  <a:pt x="6014449" y="5993351"/>
                  <a:pt x="5986828" y="5993161"/>
                  <a:pt x="5959204" y="5992971"/>
                </a:cubicBezTo>
                <a:cubicBezTo>
                  <a:pt x="5934438" y="5992781"/>
                  <a:pt x="5908719" y="5995447"/>
                  <a:pt x="5884906" y="5990113"/>
                </a:cubicBezTo>
                <a:cubicBezTo>
                  <a:pt x="5859949" y="5984399"/>
                  <a:pt x="5837471" y="5985161"/>
                  <a:pt x="5813275" y="5991637"/>
                </a:cubicBezTo>
                <a:cubicBezTo>
                  <a:pt x="5796702" y="5996019"/>
                  <a:pt x="5779174" y="5996591"/>
                  <a:pt x="5762029" y="5997923"/>
                </a:cubicBezTo>
                <a:cubicBezTo>
                  <a:pt x="5743551" y="5999447"/>
                  <a:pt x="5723166" y="5995447"/>
                  <a:pt x="5706401" y="6001734"/>
                </a:cubicBezTo>
                <a:cubicBezTo>
                  <a:pt x="5656488" y="6020403"/>
                  <a:pt x="5605244" y="6024403"/>
                  <a:pt x="5553045" y="6024403"/>
                </a:cubicBezTo>
                <a:cubicBezTo>
                  <a:pt x="5543518" y="6024403"/>
                  <a:pt x="5533802" y="6021738"/>
                  <a:pt x="5524660" y="6018880"/>
                </a:cubicBezTo>
                <a:cubicBezTo>
                  <a:pt x="5471316" y="6001734"/>
                  <a:pt x="5417784" y="6003257"/>
                  <a:pt x="5363491" y="6013736"/>
                </a:cubicBezTo>
                <a:cubicBezTo>
                  <a:pt x="5352250" y="6016022"/>
                  <a:pt x="5339677" y="6016403"/>
                  <a:pt x="5328438" y="6014118"/>
                </a:cubicBezTo>
                <a:cubicBezTo>
                  <a:pt x="5296812" y="6007449"/>
                  <a:pt x="5266141" y="5996399"/>
                  <a:pt x="5234326" y="5991637"/>
                </a:cubicBezTo>
                <a:cubicBezTo>
                  <a:pt x="5181748" y="5983826"/>
                  <a:pt x="5136216" y="6010115"/>
                  <a:pt x="5089162" y="6027262"/>
                </a:cubicBezTo>
                <a:cubicBezTo>
                  <a:pt x="5044391" y="6043455"/>
                  <a:pt x="5006292" y="6080032"/>
                  <a:pt x="4953328" y="6071840"/>
                </a:cubicBezTo>
                <a:cubicBezTo>
                  <a:pt x="4947996" y="6071078"/>
                  <a:pt x="4942089" y="6076222"/>
                  <a:pt x="4936184" y="6077555"/>
                </a:cubicBezTo>
                <a:cubicBezTo>
                  <a:pt x="4919991" y="6081176"/>
                  <a:pt x="4903799" y="6085555"/>
                  <a:pt x="4887415" y="6087272"/>
                </a:cubicBezTo>
                <a:cubicBezTo>
                  <a:pt x="4867412" y="6089558"/>
                  <a:pt x="4847027" y="6088797"/>
                  <a:pt x="4827024" y="6090701"/>
                </a:cubicBezTo>
                <a:cubicBezTo>
                  <a:pt x="4814165" y="6091844"/>
                  <a:pt x="4801401" y="6093939"/>
                  <a:pt x="4788661" y="6095749"/>
                </a:cubicBezTo>
                <a:lnTo>
                  <a:pt x="4785776" y="6096000"/>
                </a:lnTo>
                <a:lnTo>
                  <a:pt x="4726469" y="6096000"/>
                </a:lnTo>
                <a:lnTo>
                  <a:pt x="4719697" y="6095130"/>
                </a:lnTo>
                <a:cubicBezTo>
                  <a:pt x="4709481" y="6092939"/>
                  <a:pt x="4699289" y="6090320"/>
                  <a:pt x="4689098" y="6088605"/>
                </a:cubicBezTo>
                <a:cubicBezTo>
                  <a:pt x="4660331" y="6083842"/>
                  <a:pt x="4628705" y="6085176"/>
                  <a:pt x="4603368" y="6072984"/>
                </a:cubicBezTo>
                <a:cubicBezTo>
                  <a:pt x="4576318" y="6060029"/>
                  <a:pt x="4550599" y="6054123"/>
                  <a:pt x="4522596" y="6058123"/>
                </a:cubicBezTo>
                <a:cubicBezTo>
                  <a:pt x="4513260" y="6059457"/>
                  <a:pt x="4501257" y="6067459"/>
                  <a:pt x="4497068" y="6075649"/>
                </a:cubicBezTo>
                <a:cubicBezTo>
                  <a:pt x="4487731" y="6093938"/>
                  <a:pt x="4474969" y="6097178"/>
                  <a:pt x="4457632" y="6090890"/>
                </a:cubicBezTo>
                <a:cubicBezTo>
                  <a:pt x="4442581" y="6085555"/>
                  <a:pt x="4424104" y="6082890"/>
                  <a:pt x="4413817" y="6072601"/>
                </a:cubicBezTo>
                <a:cubicBezTo>
                  <a:pt x="4384668" y="6043455"/>
                  <a:pt x="4347518" y="6042503"/>
                  <a:pt x="4311323" y="6034693"/>
                </a:cubicBezTo>
                <a:cubicBezTo>
                  <a:pt x="4289227" y="6029928"/>
                  <a:pt x="4268649" y="6029738"/>
                  <a:pt x="4246551" y="6032976"/>
                </a:cubicBezTo>
                <a:cubicBezTo>
                  <a:pt x="4198546" y="6040216"/>
                  <a:pt x="4151870" y="6029928"/>
                  <a:pt x="4105766" y="6016784"/>
                </a:cubicBezTo>
                <a:cubicBezTo>
                  <a:pt x="4075285" y="6008022"/>
                  <a:pt x="4044043" y="6002687"/>
                  <a:pt x="4013753" y="5993733"/>
                </a:cubicBezTo>
                <a:cubicBezTo>
                  <a:pt x="3991083" y="5986874"/>
                  <a:pt x="3968414" y="5978682"/>
                  <a:pt x="3947648" y="5967634"/>
                </a:cubicBezTo>
                <a:cubicBezTo>
                  <a:pt x="3917546" y="5951440"/>
                  <a:pt x="3891259" y="5927055"/>
                  <a:pt x="3852966" y="5933533"/>
                </a:cubicBezTo>
                <a:cubicBezTo>
                  <a:pt x="3819245" y="5939247"/>
                  <a:pt x="3788766" y="5927247"/>
                  <a:pt x="3757902" y="5915816"/>
                </a:cubicBezTo>
                <a:cubicBezTo>
                  <a:pt x="3735231" y="5907434"/>
                  <a:pt x="3712565" y="5898859"/>
                  <a:pt x="3689131" y="5893526"/>
                </a:cubicBezTo>
                <a:cubicBezTo>
                  <a:pt x="3661315" y="5887239"/>
                  <a:pt x="3629882" y="5889907"/>
                  <a:pt x="3605116" y="5878285"/>
                </a:cubicBezTo>
                <a:cubicBezTo>
                  <a:pt x="3579206" y="5866093"/>
                  <a:pt x="3557682" y="5874285"/>
                  <a:pt x="3534629" y="5877715"/>
                </a:cubicBezTo>
                <a:cubicBezTo>
                  <a:pt x="3497862" y="5883049"/>
                  <a:pt x="3461282" y="5892955"/>
                  <a:pt x="3424135" y="5880382"/>
                </a:cubicBezTo>
                <a:cubicBezTo>
                  <a:pt x="3378986" y="5865141"/>
                  <a:pt x="3334216" y="5848758"/>
                  <a:pt x="3288877" y="5834280"/>
                </a:cubicBezTo>
                <a:cubicBezTo>
                  <a:pt x="3271348" y="5828753"/>
                  <a:pt x="3252492" y="5826467"/>
                  <a:pt x="3234202" y="5823991"/>
                </a:cubicBezTo>
                <a:cubicBezTo>
                  <a:pt x="3216867" y="5821895"/>
                  <a:pt x="3196102" y="5827230"/>
                  <a:pt x="3182763" y="5819229"/>
                </a:cubicBezTo>
                <a:cubicBezTo>
                  <a:pt x="3148472" y="5798655"/>
                  <a:pt x="3113231" y="5788558"/>
                  <a:pt x="3073604" y="5788558"/>
                </a:cubicBezTo>
                <a:cubicBezTo>
                  <a:pt x="3058743" y="5788558"/>
                  <a:pt x="3044264" y="5779984"/>
                  <a:pt x="3029216" y="5778459"/>
                </a:cubicBezTo>
                <a:cubicBezTo>
                  <a:pt x="3008639" y="5776555"/>
                  <a:pt x="2985016" y="5771411"/>
                  <a:pt x="2967110" y="5778651"/>
                </a:cubicBezTo>
                <a:cubicBezTo>
                  <a:pt x="2925008" y="5795797"/>
                  <a:pt x="2890910" y="5781507"/>
                  <a:pt x="2854140" y="5764553"/>
                </a:cubicBezTo>
                <a:cubicBezTo>
                  <a:pt x="2817943" y="5747789"/>
                  <a:pt x="2779842" y="5734455"/>
                  <a:pt x="2741360" y="5723403"/>
                </a:cubicBezTo>
                <a:cubicBezTo>
                  <a:pt x="2726882" y="5719403"/>
                  <a:pt x="2709548" y="5726072"/>
                  <a:pt x="2693543" y="5727405"/>
                </a:cubicBezTo>
                <a:cubicBezTo>
                  <a:pt x="2687827" y="5727786"/>
                  <a:pt x="2681540" y="5728358"/>
                  <a:pt x="2676398" y="5726453"/>
                </a:cubicBezTo>
                <a:cubicBezTo>
                  <a:pt x="2626677" y="5708163"/>
                  <a:pt x="2576191" y="5694257"/>
                  <a:pt x="2522279" y="5703782"/>
                </a:cubicBezTo>
                <a:cubicBezTo>
                  <a:pt x="2517327" y="5704735"/>
                  <a:pt x="2511800" y="5702639"/>
                  <a:pt x="2506847" y="5701305"/>
                </a:cubicBezTo>
                <a:cubicBezTo>
                  <a:pt x="2482652" y="5694447"/>
                  <a:pt x="2459029" y="5683589"/>
                  <a:pt x="2434456" y="5681112"/>
                </a:cubicBezTo>
                <a:cubicBezTo>
                  <a:pt x="2373874" y="5675016"/>
                  <a:pt x="2312915" y="5672538"/>
                  <a:pt x="2251948" y="5668538"/>
                </a:cubicBezTo>
                <a:cubicBezTo>
                  <a:pt x="2248138" y="5668349"/>
                  <a:pt x="2244137" y="5668349"/>
                  <a:pt x="2240710" y="5667014"/>
                </a:cubicBezTo>
                <a:cubicBezTo>
                  <a:pt x="2218229" y="5658822"/>
                  <a:pt x="2198608" y="5661490"/>
                  <a:pt x="2179556" y="5677111"/>
                </a:cubicBezTo>
                <a:cubicBezTo>
                  <a:pt x="2171173" y="5683969"/>
                  <a:pt x="2159743" y="5687589"/>
                  <a:pt x="2149267" y="5691399"/>
                </a:cubicBezTo>
                <a:cubicBezTo>
                  <a:pt x="2133834" y="5697115"/>
                  <a:pt x="2118023" y="5702639"/>
                  <a:pt x="2102021" y="5706259"/>
                </a:cubicBezTo>
                <a:cubicBezTo>
                  <a:pt x="2086208" y="5709688"/>
                  <a:pt x="2069254" y="5714449"/>
                  <a:pt x="2054013" y="5711784"/>
                </a:cubicBezTo>
                <a:cubicBezTo>
                  <a:pt x="2026581" y="5707022"/>
                  <a:pt x="2000479" y="5696353"/>
                  <a:pt x="1973429" y="5689303"/>
                </a:cubicBezTo>
                <a:cubicBezTo>
                  <a:pt x="1964094" y="5686826"/>
                  <a:pt x="1953806" y="5687209"/>
                  <a:pt x="1944092" y="5687017"/>
                </a:cubicBezTo>
                <a:cubicBezTo>
                  <a:pt x="1921800" y="5686447"/>
                  <a:pt x="1898940" y="5691971"/>
                  <a:pt x="1878748" y="5676159"/>
                </a:cubicBezTo>
                <a:cubicBezTo>
                  <a:pt x="1860079" y="5661299"/>
                  <a:pt x="1841216" y="5665680"/>
                  <a:pt x="1821596" y="5676920"/>
                </a:cubicBezTo>
                <a:cubicBezTo>
                  <a:pt x="1807497" y="5684922"/>
                  <a:pt x="1791496" y="5691209"/>
                  <a:pt x="1775684" y="5694257"/>
                </a:cubicBezTo>
                <a:cubicBezTo>
                  <a:pt x="1753965" y="5698447"/>
                  <a:pt x="1732439" y="5700163"/>
                  <a:pt x="1709006" y="5697685"/>
                </a:cubicBezTo>
                <a:cubicBezTo>
                  <a:pt x="1692431" y="5695971"/>
                  <a:pt x="1678904" y="5695209"/>
                  <a:pt x="1665950" y="5685113"/>
                </a:cubicBezTo>
                <a:cubicBezTo>
                  <a:pt x="1663856" y="5683589"/>
                  <a:pt x="1660046" y="5683207"/>
                  <a:pt x="1657188" y="5683399"/>
                </a:cubicBezTo>
                <a:cubicBezTo>
                  <a:pt x="1619658" y="5686637"/>
                  <a:pt x="1582510" y="5684922"/>
                  <a:pt x="1544598" y="5682634"/>
                </a:cubicBezTo>
                <a:cubicBezTo>
                  <a:pt x="1496403" y="5679589"/>
                  <a:pt x="1445725" y="5688541"/>
                  <a:pt x="1404006" y="5720546"/>
                </a:cubicBezTo>
                <a:cubicBezTo>
                  <a:pt x="1397909" y="5725310"/>
                  <a:pt x="1388765" y="5727405"/>
                  <a:pt x="1380762" y="5728549"/>
                </a:cubicBezTo>
                <a:cubicBezTo>
                  <a:pt x="1343044" y="5733501"/>
                  <a:pt x="1305132" y="5736930"/>
                  <a:pt x="1267411" y="5742455"/>
                </a:cubicBezTo>
                <a:cubicBezTo>
                  <a:pt x="1246837" y="5745503"/>
                  <a:pt x="1225310" y="5748170"/>
                  <a:pt x="1206641" y="5756553"/>
                </a:cubicBezTo>
                <a:cubicBezTo>
                  <a:pt x="1188354" y="5764743"/>
                  <a:pt x="1173681" y="5774459"/>
                  <a:pt x="1162823" y="5757315"/>
                </a:cubicBezTo>
                <a:cubicBezTo>
                  <a:pt x="1143394" y="5766459"/>
                  <a:pt x="1126437" y="5774080"/>
                  <a:pt x="1109865" y="5782270"/>
                </a:cubicBezTo>
                <a:cubicBezTo>
                  <a:pt x="1103767" y="5785318"/>
                  <a:pt x="1098623" y="5790272"/>
                  <a:pt x="1092527" y="5793130"/>
                </a:cubicBezTo>
                <a:cubicBezTo>
                  <a:pt x="1086048" y="5796178"/>
                  <a:pt x="1078810" y="5798082"/>
                  <a:pt x="1071762" y="5799607"/>
                </a:cubicBezTo>
                <a:cubicBezTo>
                  <a:pt x="1040327" y="5806465"/>
                  <a:pt x="1008894" y="5812751"/>
                  <a:pt x="977653" y="5820182"/>
                </a:cubicBezTo>
                <a:cubicBezTo>
                  <a:pt x="971554" y="5821705"/>
                  <a:pt x="966411" y="5827801"/>
                  <a:pt x="960887" y="5831801"/>
                </a:cubicBezTo>
                <a:cubicBezTo>
                  <a:pt x="957266" y="5834470"/>
                  <a:pt x="953648" y="5838470"/>
                  <a:pt x="949646" y="5839042"/>
                </a:cubicBezTo>
                <a:cubicBezTo>
                  <a:pt x="919165" y="5843614"/>
                  <a:pt x="888877" y="5848949"/>
                  <a:pt x="858205" y="5851234"/>
                </a:cubicBezTo>
                <a:cubicBezTo>
                  <a:pt x="832486" y="5853138"/>
                  <a:pt x="807719" y="5852568"/>
                  <a:pt x="801053" y="5885715"/>
                </a:cubicBezTo>
                <a:cubicBezTo>
                  <a:pt x="799909" y="5891432"/>
                  <a:pt x="791717" y="5897528"/>
                  <a:pt x="785432" y="5900384"/>
                </a:cubicBezTo>
                <a:cubicBezTo>
                  <a:pt x="767524" y="5908576"/>
                  <a:pt x="748471" y="5914101"/>
                  <a:pt x="730754" y="5922482"/>
                </a:cubicBezTo>
                <a:cubicBezTo>
                  <a:pt x="672650" y="5950488"/>
                  <a:pt x="611880" y="5968205"/>
                  <a:pt x="546917" y="5964966"/>
                </a:cubicBezTo>
                <a:cubicBezTo>
                  <a:pt x="526724" y="5964014"/>
                  <a:pt x="507102" y="5953726"/>
                  <a:pt x="494337" y="5949915"/>
                </a:cubicBezTo>
                <a:cubicBezTo>
                  <a:pt x="457572" y="5964966"/>
                  <a:pt x="426709" y="5979445"/>
                  <a:pt x="394511" y="5990303"/>
                </a:cubicBezTo>
                <a:cubicBezTo>
                  <a:pt x="366127" y="6000019"/>
                  <a:pt x="336408" y="6006115"/>
                  <a:pt x="307259" y="6013163"/>
                </a:cubicBezTo>
                <a:cubicBezTo>
                  <a:pt x="296590" y="6015832"/>
                  <a:pt x="285732" y="6017355"/>
                  <a:pt x="274873" y="6018690"/>
                </a:cubicBezTo>
                <a:cubicBezTo>
                  <a:pt x="240965" y="6022880"/>
                  <a:pt x="205529" y="6012784"/>
                  <a:pt x="172384" y="6028786"/>
                </a:cubicBezTo>
                <a:cubicBezTo>
                  <a:pt x="155046" y="6037168"/>
                  <a:pt x="137898" y="6047265"/>
                  <a:pt x="119613" y="6051647"/>
                </a:cubicBezTo>
                <a:cubicBezTo>
                  <a:pt x="99990" y="6056409"/>
                  <a:pt x="80794" y="6063839"/>
                  <a:pt x="61197" y="6069150"/>
                </a:cubicBezTo>
                <a:lnTo>
                  <a:pt x="544" y="6073921"/>
                </a:lnTo>
                <a:lnTo>
                  <a:pt x="544" y="5946682"/>
                </a:lnTo>
                <a:lnTo>
                  <a:pt x="0" y="5946682"/>
                </a:lnTo>
                <a:lnTo>
                  <a:pt x="0" y="1335314"/>
                </a:lnTo>
                <a:lnTo>
                  <a:pt x="0" y="873938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</p:spPr>
      </p:pic>
      <p:grpSp>
        <p:nvGrpSpPr>
          <p:cNvPr id="16" name="Group 10">
            <a:extLst>
              <a:ext uri="{FF2B5EF4-FFF2-40B4-BE49-F238E27FC236}">
                <a16:creationId xmlns:a16="http://schemas.microsoft.com/office/drawing/2014/main" id="{4252769E-B9F0-4068-A645-5BBEF16E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4" y="3296010"/>
            <a:ext cx="12191456" cy="2849976"/>
            <a:chOff x="476" y="-3923157"/>
            <a:chExt cx="10667524" cy="2493729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E12D6AD-7096-45BB-9C02-468B2704C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9953252-97DE-4766-B2F6-E4FDA2FDA6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9438081-22B1-4F1A-81D4-073CCED92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699" y="502132"/>
            <a:ext cx="7921924" cy="736210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What is an IP Address &amp; Subnet Mask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5311E6-78DF-428D-BBBB-EEBEB2AC3B70}"/>
              </a:ext>
            </a:extLst>
          </p:cNvPr>
          <p:cNvSpPr txBox="1"/>
          <p:nvPr/>
        </p:nvSpPr>
        <p:spPr>
          <a:xfrm>
            <a:off x="339308" y="1604513"/>
            <a:ext cx="5259236" cy="338554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/>
              <a:t>IP Address means (Internet Protocol) Address. Used for routing traffic.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/>
              <a:t>All IP Addresses contain a subnet mask, and identifies the range of IP's within the subnet.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/>
              <a:t>Utilized at layer 3 of the OSI model.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/>
              <a:t>4 octets, which are each one byte of 8 bits making it 32 bits total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endParaRPr lang="en-US"/>
          </a:p>
          <a:p>
            <a:pPr marL="285750" indent="-285750">
              <a:buFont typeface="Arial"/>
              <a:buChar char="•"/>
            </a:pPr>
            <a:endParaRPr lang="en-US"/>
          </a:p>
        </p:txBody>
      </p:sp>
      <p:pic>
        <p:nvPicPr>
          <p:cNvPr id="5" name="Picture 5" descr="How Do IP Addresses Work?">
            <a:extLst>
              <a:ext uri="{FF2B5EF4-FFF2-40B4-BE49-F238E27FC236}">
                <a16:creationId xmlns:a16="http://schemas.microsoft.com/office/drawing/2014/main" id="{D3492E4F-BF30-47A6-9616-47CDC2C9AC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014" y="1828692"/>
            <a:ext cx="5044049" cy="2337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986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9FEAAE4-608F-4DE6-97B4-51573869A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5062873" cy="6858003"/>
          </a:xfrm>
          <a:custGeom>
            <a:avLst/>
            <a:gdLst>
              <a:gd name="connsiteX0" fmla="*/ 4214994 w 4572002"/>
              <a:gd name="connsiteY0" fmla="*/ 6564620 h 6858002"/>
              <a:gd name="connsiteX1" fmla="*/ 4214994 w 4572002"/>
              <a:gd name="connsiteY1" fmla="*/ 6564621 h 6858002"/>
              <a:gd name="connsiteX2" fmla="*/ 4237474 w 4572002"/>
              <a:gd name="connsiteY2" fmla="*/ 6588626 h 6858002"/>
              <a:gd name="connsiteX3" fmla="*/ 4254096 w 4572002"/>
              <a:gd name="connsiteY3" fmla="*/ 6625225 h 6858002"/>
              <a:gd name="connsiteX4" fmla="*/ 4247001 w 4572002"/>
              <a:gd name="connsiteY4" fmla="*/ 6662540 h 6858002"/>
              <a:gd name="connsiteX5" fmla="*/ 4247000 w 4572002"/>
              <a:gd name="connsiteY5" fmla="*/ 6662541 h 6858002"/>
              <a:gd name="connsiteX6" fmla="*/ 4246999 w 4572002"/>
              <a:gd name="connsiteY6" fmla="*/ 6662544 h 6858002"/>
              <a:gd name="connsiteX7" fmla="*/ 4235550 w 4572002"/>
              <a:gd name="connsiteY7" fmla="*/ 6683027 h 6858002"/>
              <a:gd name="connsiteX8" fmla="*/ 4232403 w 4572002"/>
              <a:gd name="connsiteY8" fmla="*/ 6702976 h 6858002"/>
              <a:gd name="connsiteX9" fmla="*/ 4232403 w 4572002"/>
              <a:gd name="connsiteY9" fmla="*/ 6702977 h 6858002"/>
              <a:gd name="connsiteX10" fmla="*/ 4246238 w 4572002"/>
              <a:gd name="connsiteY10" fmla="*/ 6742553 h 6858002"/>
              <a:gd name="connsiteX11" fmla="*/ 4246239 w 4572002"/>
              <a:gd name="connsiteY11" fmla="*/ 6742555 h 6858002"/>
              <a:gd name="connsiteX12" fmla="*/ 4265716 w 4572002"/>
              <a:gd name="connsiteY12" fmla="*/ 6812062 h 6858002"/>
              <a:gd name="connsiteX13" fmla="*/ 4265717 w 4572002"/>
              <a:gd name="connsiteY13" fmla="*/ 6812064 h 6858002"/>
              <a:gd name="connsiteX14" fmla="*/ 4265717 w 4572002"/>
              <a:gd name="connsiteY14" fmla="*/ 6812063 h 6858002"/>
              <a:gd name="connsiteX15" fmla="*/ 4265716 w 4572002"/>
              <a:gd name="connsiteY15" fmla="*/ 6812062 h 6858002"/>
              <a:gd name="connsiteX16" fmla="*/ 4260942 w 4572002"/>
              <a:gd name="connsiteY16" fmla="*/ 6776800 h 6858002"/>
              <a:gd name="connsiteX17" fmla="*/ 4246239 w 4572002"/>
              <a:gd name="connsiteY17" fmla="*/ 6742555 h 6858002"/>
              <a:gd name="connsiteX18" fmla="*/ 4246238 w 4572002"/>
              <a:gd name="connsiteY18" fmla="*/ 6742552 h 6858002"/>
              <a:gd name="connsiteX19" fmla="*/ 4232403 w 4572002"/>
              <a:gd name="connsiteY19" fmla="*/ 6702976 h 6858002"/>
              <a:gd name="connsiteX20" fmla="*/ 4246999 w 4572002"/>
              <a:gd name="connsiteY20" fmla="*/ 6662544 h 6858002"/>
              <a:gd name="connsiteX21" fmla="*/ 4247000 w 4572002"/>
              <a:gd name="connsiteY21" fmla="*/ 6662542 h 6858002"/>
              <a:gd name="connsiteX22" fmla="*/ 4247001 w 4572002"/>
              <a:gd name="connsiteY22" fmla="*/ 6662540 h 6858002"/>
              <a:gd name="connsiteX23" fmla="*/ 4254084 w 4572002"/>
              <a:gd name="connsiteY23" fmla="*/ 6645552 h 6858002"/>
              <a:gd name="connsiteX24" fmla="*/ 4254096 w 4572002"/>
              <a:gd name="connsiteY24" fmla="*/ 6625225 h 6858002"/>
              <a:gd name="connsiteX25" fmla="*/ 4254096 w 4572002"/>
              <a:gd name="connsiteY25" fmla="*/ 6625224 h 6858002"/>
              <a:gd name="connsiteX26" fmla="*/ 4237474 w 4572002"/>
              <a:gd name="connsiteY26" fmla="*/ 6588625 h 6858002"/>
              <a:gd name="connsiteX27" fmla="*/ 4295315 w 4572002"/>
              <a:gd name="connsiteY27" fmla="*/ 6438981 h 6858002"/>
              <a:gd name="connsiteX28" fmla="*/ 4275385 w 4572002"/>
              <a:gd name="connsiteY28" fmla="*/ 6463840 h 6858002"/>
              <a:gd name="connsiteX29" fmla="*/ 4275382 w 4572002"/>
              <a:gd name="connsiteY29" fmla="*/ 6463849 h 6858002"/>
              <a:gd name="connsiteX30" fmla="*/ 4261587 w 4572002"/>
              <a:gd name="connsiteY30" fmla="*/ 6513012 h 6858002"/>
              <a:gd name="connsiteX31" fmla="*/ 4242781 w 4572002"/>
              <a:gd name="connsiteY31" fmla="*/ 6546194 h 6858002"/>
              <a:gd name="connsiteX32" fmla="*/ 4242781 w 4572002"/>
              <a:gd name="connsiteY32" fmla="*/ 6546195 h 6858002"/>
              <a:gd name="connsiteX33" fmla="*/ 4259120 w 4572002"/>
              <a:gd name="connsiteY33" fmla="*/ 6521804 h 6858002"/>
              <a:gd name="connsiteX34" fmla="*/ 4261587 w 4572002"/>
              <a:gd name="connsiteY34" fmla="*/ 6513012 h 6858002"/>
              <a:gd name="connsiteX35" fmla="*/ 4264398 w 4572002"/>
              <a:gd name="connsiteY35" fmla="*/ 6508052 h 6858002"/>
              <a:gd name="connsiteX36" fmla="*/ 4275382 w 4572002"/>
              <a:gd name="connsiteY36" fmla="*/ 6463849 h 6858002"/>
              <a:gd name="connsiteX37" fmla="*/ 4275385 w 4572002"/>
              <a:gd name="connsiteY37" fmla="*/ 6463841 h 6858002"/>
              <a:gd name="connsiteX38" fmla="*/ 4295315 w 4572002"/>
              <a:gd name="connsiteY38" fmla="*/ 6438981 h 6858002"/>
              <a:gd name="connsiteX39" fmla="*/ 4381289 w 4572002"/>
              <a:gd name="connsiteY39" fmla="*/ 6365204 h 6858002"/>
              <a:gd name="connsiteX40" fmla="*/ 4380008 w 4572002"/>
              <a:gd name="connsiteY40" fmla="*/ 6387910 h 6858002"/>
              <a:gd name="connsiteX41" fmla="*/ 4378243 w 4572002"/>
              <a:gd name="connsiteY41" fmla="*/ 6391549 h 6858002"/>
              <a:gd name="connsiteX42" fmla="*/ 4370589 w 4572002"/>
              <a:gd name="connsiteY42" fmla="*/ 6407332 h 6858002"/>
              <a:gd name="connsiteX43" fmla="*/ 4370589 w 4572002"/>
              <a:gd name="connsiteY43" fmla="*/ 6407333 h 6858002"/>
              <a:gd name="connsiteX44" fmla="*/ 4378243 w 4572002"/>
              <a:gd name="connsiteY44" fmla="*/ 6391549 h 6858002"/>
              <a:gd name="connsiteX45" fmla="*/ 4380008 w 4572002"/>
              <a:gd name="connsiteY45" fmla="*/ 6387910 h 6858002"/>
              <a:gd name="connsiteX46" fmla="*/ 4142220 w 4572002"/>
              <a:gd name="connsiteY46" fmla="*/ 4221391 h 6858002"/>
              <a:gd name="connsiteX47" fmla="*/ 4142220 w 4572002"/>
              <a:gd name="connsiteY47" fmla="*/ 4221392 h 6858002"/>
              <a:gd name="connsiteX48" fmla="*/ 4147936 w 4572002"/>
              <a:gd name="connsiteY48" fmla="*/ 4253015 h 6858002"/>
              <a:gd name="connsiteX49" fmla="*/ 4187752 w 4572002"/>
              <a:gd name="connsiteY49" fmla="*/ 4324646 h 6858002"/>
              <a:gd name="connsiteX50" fmla="*/ 4196706 w 4572002"/>
              <a:gd name="connsiteY50" fmla="*/ 4363891 h 6858002"/>
              <a:gd name="connsiteX51" fmla="*/ 4195944 w 4572002"/>
              <a:gd name="connsiteY51" fmla="*/ 4482004 h 6858002"/>
              <a:gd name="connsiteX52" fmla="*/ 4135934 w 4572002"/>
              <a:gd name="connsiteY52" fmla="*/ 4659174 h 6858002"/>
              <a:gd name="connsiteX53" fmla="*/ 4127932 w 4572002"/>
              <a:gd name="connsiteY53" fmla="*/ 4677655 h 6858002"/>
              <a:gd name="connsiteX54" fmla="*/ 4118025 w 4572002"/>
              <a:gd name="connsiteY54" fmla="*/ 4767764 h 6858002"/>
              <a:gd name="connsiteX55" fmla="*/ 4116716 w 4572002"/>
              <a:gd name="connsiteY55" fmla="*/ 4800483 h 6858002"/>
              <a:gd name="connsiteX56" fmla="*/ 4116716 w 4572002"/>
              <a:gd name="connsiteY56" fmla="*/ 4800484 h 6858002"/>
              <a:gd name="connsiteX57" fmla="*/ 4131552 w 4572002"/>
              <a:gd name="connsiteY57" fmla="*/ 4828917 h 6858002"/>
              <a:gd name="connsiteX58" fmla="*/ 4153733 w 4572002"/>
              <a:gd name="connsiteY58" fmla="*/ 4863343 h 6858002"/>
              <a:gd name="connsiteX59" fmla="*/ 4161262 w 4572002"/>
              <a:gd name="connsiteY59" fmla="*/ 4889275 h 6858002"/>
              <a:gd name="connsiteX60" fmla="*/ 4159557 w 4572002"/>
              <a:gd name="connsiteY60" fmla="*/ 4912168 h 6858002"/>
              <a:gd name="connsiteX61" fmla="*/ 4158155 w 4572002"/>
              <a:gd name="connsiteY61" fmla="*/ 4933804 h 6858002"/>
              <a:gd name="connsiteX62" fmla="*/ 4158155 w 4572002"/>
              <a:gd name="connsiteY62" fmla="*/ 4933805 h 6858002"/>
              <a:gd name="connsiteX63" fmla="*/ 4162914 w 4572002"/>
              <a:gd name="connsiteY63" fmla="*/ 4952673 h 6858002"/>
              <a:gd name="connsiteX64" fmla="*/ 4165707 w 4572002"/>
              <a:gd name="connsiteY64" fmla="*/ 4957454 h 6858002"/>
              <a:gd name="connsiteX65" fmla="*/ 4166985 w 4572002"/>
              <a:gd name="connsiteY65" fmla="*/ 4961456 h 6858002"/>
              <a:gd name="connsiteX66" fmla="*/ 4182989 w 4572002"/>
              <a:gd name="connsiteY66" fmla="*/ 4987038 h 6858002"/>
              <a:gd name="connsiteX67" fmla="*/ 4209468 w 4572002"/>
              <a:gd name="connsiteY67" fmla="*/ 5041522 h 6858002"/>
              <a:gd name="connsiteX68" fmla="*/ 4216684 w 4572002"/>
              <a:gd name="connsiteY68" fmla="*/ 5072376 h 6858002"/>
              <a:gd name="connsiteX69" fmla="*/ 4222587 w 4572002"/>
              <a:gd name="connsiteY69" fmla="*/ 5087441 h 6858002"/>
              <a:gd name="connsiteX70" fmla="*/ 4235615 w 4572002"/>
              <a:gd name="connsiteY70" fmla="*/ 5133220 h 6858002"/>
              <a:gd name="connsiteX71" fmla="*/ 4235616 w 4572002"/>
              <a:gd name="connsiteY71" fmla="*/ 5133225 h 6858002"/>
              <a:gd name="connsiteX72" fmla="*/ 4228901 w 4572002"/>
              <a:gd name="connsiteY72" fmla="*/ 5166113 h 6858002"/>
              <a:gd name="connsiteX73" fmla="*/ 4228901 w 4572002"/>
              <a:gd name="connsiteY73" fmla="*/ 5166114 h 6858002"/>
              <a:gd name="connsiteX74" fmla="*/ 4229593 w 4572002"/>
              <a:gd name="connsiteY74" fmla="*/ 5172091 h 6858002"/>
              <a:gd name="connsiteX75" fmla="*/ 4232139 w 4572002"/>
              <a:gd name="connsiteY75" fmla="*/ 5179068 h 6858002"/>
              <a:gd name="connsiteX76" fmla="*/ 4231973 w 4572002"/>
              <a:gd name="connsiteY76" fmla="*/ 5229434 h 6858002"/>
              <a:gd name="connsiteX77" fmla="*/ 4225669 w 4572002"/>
              <a:gd name="connsiteY77" fmla="*/ 5241089 h 6858002"/>
              <a:gd name="connsiteX78" fmla="*/ 4208517 w 4572002"/>
              <a:gd name="connsiteY78" fmla="*/ 5272796 h 6858002"/>
              <a:gd name="connsiteX79" fmla="*/ 4184613 w 4572002"/>
              <a:gd name="connsiteY79" fmla="*/ 5312288 h 6858002"/>
              <a:gd name="connsiteX80" fmla="*/ 4183557 w 4572002"/>
              <a:gd name="connsiteY80" fmla="*/ 5321350 h 6858002"/>
              <a:gd name="connsiteX81" fmla="*/ 4181083 w 4572002"/>
              <a:gd name="connsiteY81" fmla="*/ 5326163 h 6858002"/>
              <a:gd name="connsiteX82" fmla="*/ 4179637 w 4572002"/>
              <a:gd name="connsiteY82" fmla="*/ 5355014 h 6858002"/>
              <a:gd name="connsiteX83" fmla="*/ 4179637 w 4572002"/>
              <a:gd name="connsiteY83" fmla="*/ 5355015 h 6858002"/>
              <a:gd name="connsiteX84" fmla="*/ 4184513 w 4572002"/>
              <a:gd name="connsiteY84" fmla="*/ 5385385 h 6858002"/>
              <a:gd name="connsiteX85" fmla="*/ 4192704 w 4572002"/>
              <a:gd name="connsiteY85" fmla="*/ 5425583 h 6858002"/>
              <a:gd name="connsiteX86" fmla="*/ 4204327 w 4572002"/>
              <a:gd name="connsiteY86" fmla="*/ 5480638 h 6858002"/>
              <a:gd name="connsiteX87" fmla="*/ 4208850 w 4572002"/>
              <a:gd name="connsiteY87" fmla="*/ 5507668 h 6858002"/>
              <a:gd name="connsiteX88" fmla="*/ 4198232 w 4572002"/>
              <a:gd name="connsiteY88" fmla="*/ 5531692 h 6858002"/>
              <a:gd name="connsiteX89" fmla="*/ 4198231 w 4572002"/>
              <a:gd name="connsiteY89" fmla="*/ 5531693 h 6858002"/>
              <a:gd name="connsiteX90" fmla="*/ 4188085 w 4572002"/>
              <a:gd name="connsiteY90" fmla="*/ 5547578 h 6858002"/>
              <a:gd name="connsiteX91" fmla="*/ 4188085 w 4572002"/>
              <a:gd name="connsiteY91" fmla="*/ 5547579 h 6858002"/>
              <a:gd name="connsiteX92" fmla="*/ 4197659 w 4572002"/>
              <a:gd name="connsiteY92" fmla="*/ 5562747 h 6858002"/>
              <a:gd name="connsiteX93" fmla="*/ 4268907 w 4572002"/>
              <a:gd name="connsiteY93" fmla="*/ 5704484 h 6858002"/>
              <a:gd name="connsiteX94" fmla="*/ 4274812 w 4572002"/>
              <a:gd name="connsiteY94" fmla="*/ 5740489 h 6858002"/>
              <a:gd name="connsiteX95" fmla="*/ 4283578 w 4572002"/>
              <a:gd name="connsiteY95" fmla="*/ 5760874 h 6858002"/>
              <a:gd name="connsiteX96" fmla="*/ 4371973 w 4572002"/>
              <a:gd name="connsiteY96" fmla="*/ 5883752 h 6858002"/>
              <a:gd name="connsiteX97" fmla="*/ 4371974 w 4572002"/>
              <a:gd name="connsiteY97" fmla="*/ 5883757 h 6858002"/>
              <a:gd name="connsiteX98" fmla="*/ 4389877 w 4572002"/>
              <a:gd name="connsiteY98" fmla="*/ 5935946 h 6858002"/>
              <a:gd name="connsiteX99" fmla="*/ 4389878 w 4572002"/>
              <a:gd name="connsiteY99" fmla="*/ 5935950 h 6858002"/>
              <a:gd name="connsiteX100" fmla="*/ 4386259 w 4572002"/>
              <a:gd name="connsiteY100" fmla="*/ 5993290 h 6858002"/>
              <a:gd name="connsiteX101" fmla="*/ 4386259 w 4572002"/>
              <a:gd name="connsiteY101" fmla="*/ 5993291 h 6858002"/>
              <a:gd name="connsiteX102" fmla="*/ 4379782 w 4572002"/>
              <a:gd name="connsiteY102" fmla="*/ 6026440 h 6858002"/>
              <a:gd name="connsiteX103" fmla="*/ 4323583 w 4572002"/>
              <a:gd name="connsiteY103" fmla="*/ 6108738 h 6858002"/>
              <a:gd name="connsiteX104" fmla="*/ 4309890 w 4572002"/>
              <a:gd name="connsiteY104" fmla="*/ 6133314 h 6858002"/>
              <a:gd name="connsiteX105" fmla="*/ 4309890 w 4572002"/>
              <a:gd name="connsiteY105" fmla="*/ 6133315 h 6858002"/>
              <a:gd name="connsiteX106" fmla="*/ 4313591 w 4572002"/>
              <a:gd name="connsiteY106" fmla="*/ 6143190 h 6858002"/>
              <a:gd name="connsiteX107" fmla="*/ 4325486 w 4572002"/>
              <a:gd name="connsiteY107" fmla="*/ 6155600 h 6858002"/>
              <a:gd name="connsiteX108" fmla="*/ 4325488 w 4572002"/>
              <a:gd name="connsiteY108" fmla="*/ 6155603 h 6858002"/>
              <a:gd name="connsiteX109" fmla="*/ 4364160 w 4572002"/>
              <a:gd name="connsiteY109" fmla="*/ 6228757 h 6858002"/>
              <a:gd name="connsiteX110" fmla="*/ 4381497 w 4572002"/>
              <a:gd name="connsiteY110" fmla="*/ 6361540 h 6858002"/>
              <a:gd name="connsiteX111" fmla="*/ 4381497 w 4572002"/>
              <a:gd name="connsiteY111" fmla="*/ 6361539 h 6858002"/>
              <a:gd name="connsiteX112" fmla="*/ 4364160 w 4572002"/>
              <a:gd name="connsiteY112" fmla="*/ 6228756 h 6858002"/>
              <a:gd name="connsiteX113" fmla="*/ 4325488 w 4572002"/>
              <a:gd name="connsiteY113" fmla="*/ 6155602 h 6858002"/>
              <a:gd name="connsiteX114" fmla="*/ 4325486 w 4572002"/>
              <a:gd name="connsiteY114" fmla="*/ 6155600 h 6858002"/>
              <a:gd name="connsiteX115" fmla="*/ 4309890 w 4572002"/>
              <a:gd name="connsiteY115" fmla="*/ 6133315 h 6858002"/>
              <a:gd name="connsiteX116" fmla="*/ 4323583 w 4572002"/>
              <a:gd name="connsiteY116" fmla="*/ 6108739 h 6858002"/>
              <a:gd name="connsiteX117" fmla="*/ 4379782 w 4572002"/>
              <a:gd name="connsiteY117" fmla="*/ 6026441 h 6858002"/>
              <a:gd name="connsiteX118" fmla="*/ 4386259 w 4572002"/>
              <a:gd name="connsiteY118" fmla="*/ 5993292 h 6858002"/>
              <a:gd name="connsiteX119" fmla="*/ 4386259 w 4572002"/>
              <a:gd name="connsiteY119" fmla="*/ 5993290 h 6858002"/>
              <a:gd name="connsiteX120" fmla="*/ 4389712 w 4572002"/>
              <a:gd name="connsiteY120" fmla="*/ 5964477 h 6858002"/>
              <a:gd name="connsiteX121" fmla="*/ 4389878 w 4572002"/>
              <a:gd name="connsiteY121" fmla="*/ 5935950 h 6858002"/>
              <a:gd name="connsiteX122" fmla="*/ 4389878 w 4572002"/>
              <a:gd name="connsiteY122" fmla="*/ 5935949 h 6858002"/>
              <a:gd name="connsiteX123" fmla="*/ 4389877 w 4572002"/>
              <a:gd name="connsiteY123" fmla="*/ 5935946 h 6858002"/>
              <a:gd name="connsiteX124" fmla="*/ 4382997 w 4572002"/>
              <a:gd name="connsiteY124" fmla="*/ 5909351 h 6858002"/>
              <a:gd name="connsiteX125" fmla="*/ 4371974 w 4572002"/>
              <a:gd name="connsiteY125" fmla="*/ 5883757 h 6858002"/>
              <a:gd name="connsiteX126" fmla="*/ 4371973 w 4572002"/>
              <a:gd name="connsiteY126" fmla="*/ 5883751 h 6858002"/>
              <a:gd name="connsiteX127" fmla="*/ 4283578 w 4572002"/>
              <a:gd name="connsiteY127" fmla="*/ 5760873 h 6858002"/>
              <a:gd name="connsiteX128" fmla="*/ 4274812 w 4572002"/>
              <a:gd name="connsiteY128" fmla="*/ 5740488 h 6858002"/>
              <a:gd name="connsiteX129" fmla="*/ 4268907 w 4572002"/>
              <a:gd name="connsiteY129" fmla="*/ 5704483 h 6858002"/>
              <a:gd name="connsiteX130" fmla="*/ 4197659 w 4572002"/>
              <a:gd name="connsiteY130" fmla="*/ 5562746 h 6858002"/>
              <a:gd name="connsiteX131" fmla="*/ 4188085 w 4572002"/>
              <a:gd name="connsiteY131" fmla="*/ 5547578 h 6858002"/>
              <a:gd name="connsiteX132" fmla="*/ 4198231 w 4572002"/>
              <a:gd name="connsiteY132" fmla="*/ 5531694 h 6858002"/>
              <a:gd name="connsiteX133" fmla="*/ 4198232 w 4572002"/>
              <a:gd name="connsiteY133" fmla="*/ 5531692 h 6858002"/>
              <a:gd name="connsiteX134" fmla="*/ 4206630 w 4572002"/>
              <a:gd name="connsiteY134" fmla="*/ 5520422 h 6858002"/>
              <a:gd name="connsiteX135" fmla="*/ 4208850 w 4572002"/>
              <a:gd name="connsiteY135" fmla="*/ 5507668 h 6858002"/>
              <a:gd name="connsiteX136" fmla="*/ 4208850 w 4572002"/>
              <a:gd name="connsiteY136" fmla="*/ 5507667 h 6858002"/>
              <a:gd name="connsiteX137" fmla="*/ 4204327 w 4572002"/>
              <a:gd name="connsiteY137" fmla="*/ 5480637 h 6858002"/>
              <a:gd name="connsiteX138" fmla="*/ 4192704 w 4572002"/>
              <a:gd name="connsiteY138" fmla="*/ 5425582 h 6858002"/>
              <a:gd name="connsiteX139" fmla="*/ 4184513 w 4572002"/>
              <a:gd name="connsiteY139" fmla="*/ 5385384 h 6858002"/>
              <a:gd name="connsiteX140" fmla="*/ 4179637 w 4572002"/>
              <a:gd name="connsiteY140" fmla="*/ 5355014 h 6858002"/>
              <a:gd name="connsiteX141" fmla="*/ 4183557 w 4572002"/>
              <a:gd name="connsiteY141" fmla="*/ 5321350 h 6858002"/>
              <a:gd name="connsiteX142" fmla="*/ 4208517 w 4572002"/>
              <a:gd name="connsiteY142" fmla="*/ 5272797 h 6858002"/>
              <a:gd name="connsiteX143" fmla="*/ 4225669 w 4572002"/>
              <a:gd name="connsiteY143" fmla="*/ 5241089 h 6858002"/>
              <a:gd name="connsiteX144" fmla="*/ 4231973 w 4572002"/>
              <a:gd name="connsiteY144" fmla="*/ 5229433 h 6858002"/>
              <a:gd name="connsiteX145" fmla="*/ 4232139 w 4572002"/>
              <a:gd name="connsiteY145" fmla="*/ 5179068 h 6858002"/>
              <a:gd name="connsiteX146" fmla="*/ 4232139 w 4572002"/>
              <a:gd name="connsiteY146" fmla="*/ 5179067 h 6858002"/>
              <a:gd name="connsiteX147" fmla="*/ 4229593 w 4572002"/>
              <a:gd name="connsiteY147" fmla="*/ 5172090 h 6858002"/>
              <a:gd name="connsiteX148" fmla="*/ 4228901 w 4572002"/>
              <a:gd name="connsiteY148" fmla="*/ 5166114 h 6858002"/>
              <a:gd name="connsiteX149" fmla="*/ 4235616 w 4572002"/>
              <a:gd name="connsiteY149" fmla="*/ 5133225 h 6858002"/>
              <a:gd name="connsiteX150" fmla="*/ 4235616 w 4572002"/>
              <a:gd name="connsiteY150" fmla="*/ 5133224 h 6858002"/>
              <a:gd name="connsiteX151" fmla="*/ 4235615 w 4572002"/>
              <a:gd name="connsiteY151" fmla="*/ 5133220 h 6858002"/>
              <a:gd name="connsiteX152" fmla="*/ 4228473 w 4572002"/>
              <a:gd name="connsiteY152" fmla="*/ 5102461 h 6858002"/>
              <a:gd name="connsiteX153" fmla="*/ 4222587 w 4572002"/>
              <a:gd name="connsiteY153" fmla="*/ 5087441 h 6858002"/>
              <a:gd name="connsiteX154" fmla="*/ 4222582 w 4572002"/>
              <a:gd name="connsiteY154" fmla="*/ 5087423 h 6858002"/>
              <a:gd name="connsiteX155" fmla="*/ 4209468 w 4572002"/>
              <a:gd name="connsiteY155" fmla="*/ 5041521 h 6858002"/>
              <a:gd name="connsiteX156" fmla="*/ 4182989 w 4572002"/>
              <a:gd name="connsiteY156" fmla="*/ 4987037 h 6858002"/>
              <a:gd name="connsiteX157" fmla="*/ 4165707 w 4572002"/>
              <a:gd name="connsiteY157" fmla="*/ 4957454 h 6858002"/>
              <a:gd name="connsiteX158" fmla="*/ 4158155 w 4572002"/>
              <a:gd name="connsiteY158" fmla="*/ 4933805 h 6858002"/>
              <a:gd name="connsiteX159" fmla="*/ 4159557 w 4572002"/>
              <a:gd name="connsiteY159" fmla="*/ 4912169 h 6858002"/>
              <a:gd name="connsiteX160" fmla="*/ 4161262 w 4572002"/>
              <a:gd name="connsiteY160" fmla="*/ 4889276 h 6858002"/>
              <a:gd name="connsiteX161" fmla="*/ 4161262 w 4572002"/>
              <a:gd name="connsiteY161" fmla="*/ 4889275 h 6858002"/>
              <a:gd name="connsiteX162" fmla="*/ 4156484 w 4572002"/>
              <a:gd name="connsiteY162" fmla="*/ 4867614 h 6858002"/>
              <a:gd name="connsiteX163" fmla="*/ 4153733 w 4572002"/>
              <a:gd name="connsiteY163" fmla="*/ 4863343 h 6858002"/>
              <a:gd name="connsiteX164" fmla="*/ 4151983 w 4572002"/>
              <a:gd name="connsiteY164" fmla="*/ 4857317 h 6858002"/>
              <a:gd name="connsiteX165" fmla="*/ 4131552 w 4572002"/>
              <a:gd name="connsiteY165" fmla="*/ 4828916 h 6858002"/>
              <a:gd name="connsiteX166" fmla="*/ 4116716 w 4572002"/>
              <a:gd name="connsiteY166" fmla="*/ 4800483 h 6858002"/>
              <a:gd name="connsiteX167" fmla="*/ 4118025 w 4572002"/>
              <a:gd name="connsiteY167" fmla="*/ 4767765 h 6858002"/>
              <a:gd name="connsiteX168" fmla="*/ 4127932 w 4572002"/>
              <a:gd name="connsiteY168" fmla="*/ 4677656 h 6858002"/>
              <a:gd name="connsiteX169" fmla="*/ 4135934 w 4572002"/>
              <a:gd name="connsiteY169" fmla="*/ 4659175 h 6858002"/>
              <a:gd name="connsiteX170" fmla="*/ 4195944 w 4572002"/>
              <a:gd name="connsiteY170" fmla="*/ 4482005 h 6858002"/>
              <a:gd name="connsiteX171" fmla="*/ 4196706 w 4572002"/>
              <a:gd name="connsiteY171" fmla="*/ 4363891 h 6858002"/>
              <a:gd name="connsiteX172" fmla="*/ 4196706 w 4572002"/>
              <a:gd name="connsiteY172" fmla="*/ 4363890 h 6858002"/>
              <a:gd name="connsiteX173" fmla="*/ 4187752 w 4572002"/>
              <a:gd name="connsiteY173" fmla="*/ 4324645 h 6858002"/>
              <a:gd name="connsiteX174" fmla="*/ 4147936 w 4572002"/>
              <a:gd name="connsiteY174" fmla="*/ 4253014 h 6858002"/>
              <a:gd name="connsiteX175" fmla="*/ 4211111 w 4572002"/>
              <a:gd name="connsiteY175" fmla="*/ 2836172 h 6858002"/>
              <a:gd name="connsiteX176" fmla="*/ 4202421 w 4572002"/>
              <a:gd name="connsiteY176" fmla="*/ 2848793 h 6858002"/>
              <a:gd name="connsiteX177" fmla="*/ 4186816 w 4572002"/>
              <a:gd name="connsiteY177" fmla="*/ 2897785 h 6858002"/>
              <a:gd name="connsiteX178" fmla="*/ 4185787 w 4572002"/>
              <a:gd name="connsiteY178" fmla="*/ 2903551 h 6858002"/>
              <a:gd name="connsiteX179" fmla="*/ 4182513 w 4572002"/>
              <a:gd name="connsiteY179" fmla="*/ 2914328 h 6858002"/>
              <a:gd name="connsiteX180" fmla="*/ 4177882 w 4572002"/>
              <a:gd name="connsiteY180" fmla="*/ 2947858 h 6858002"/>
              <a:gd name="connsiteX181" fmla="*/ 4177881 w 4572002"/>
              <a:gd name="connsiteY181" fmla="*/ 2947862 h 6858002"/>
              <a:gd name="connsiteX182" fmla="*/ 4177881 w 4572002"/>
              <a:gd name="connsiteY182" fmla="*/ 2947863 h 6858002"/>
              <a:gd name="connsiteX183" fmla="*/ 4181465 w 4572002"/>
              <a:gd name="connsiteY183" fmla="*/ 2982149 h 6858002"/>
              <a:gd name="connsiteX184" fmla="*/ 4193158 w 4572002"/>
              <a:gd name="connsiteY184" fmla="*/ 3077402 h 6858002"/>
              <a:gd name="connsiteX185" fmla="*/ 4180703 w 4572002"/>
              <a:gd name="connsiteY185" fmla="*/ 3172654 h 6858002"/>
              <a:gd name="connsiteX186" fmla="*/ 4133076 w 4572002"/>
              <a:gd name="connsiteY186" fmla="*/ 3489467 h 6858002"/>
              <a:gd name="connsiteX187" fmla="*/ 4110977 w 4572002"/>
              <a:gd name="connsiteY187" fmla="*/ 3544713 h 6858002"/>
              <a:gd name="connsiteX188" fmla="*/ 4093355 w 4572002"/>
              <a:gd name="connsiteY188" fmla="*/ 3574408 h 6858002"/>
              <a:gd name="connsiteX189" fmla="*/ 4093355 w 4572002"/>
              <a:gd name="connsiteY189" fmla="*/ 3574409 h 6858002"/>
              <a:gd name="connsiteX190" fmla="*/ 4105453 w 4572002"/>
              <a:gd name="connsiteY190" fmla="*/ 3606818 h 6858002"/>
              <a:gd name="connsiteX191" fmla="*/ 4118979 w 4572002"/>
              <a:gd name="connsiteY191" fmla="*/ 3630633 h 6858002"/>
              <a:gd name="connsiteX192" fmla="*/ 4136708 w 4572002"/>
              <a:gd name="connsiteY192" fmla="*/ 3654416 h 6858002"/>
              <a:gd name="connsiteX193" fmla="*/ 4140382 w 4572002"/>
              <a:gd name="connsiteY193" fmla="*/ 3668940 h 6858002"/>
              <a:gd name="connsiteX194" fmla="*/ 4143220 w 4572002"/>
              <a:gd name="connsiteY194" fmla="*/ 3680164 h 6858002"/>
              <a:gd name="connsiteX195" fmla="*/ 4139172 w 4572002"/>
              <a:gd name="connsiteY195" fmla="*/ 3734837 h 6858002"/>
              <a:gd name="connsiteX196" fmla="*/ 4139172 w 4572002"/>
              <a:gd name="connsiteY196" fmla="*/ 3734838 h 6858002"/>
              <a:gd name="connsiteX197" fmla="*/ 4139554 w 4572002"/>
              <a:gd name="connsiteY197" fmla="*/ 3754653 h 6858002"/>
              <a:gd name="connsiteX198" fmla="*/ 4145911 w 4572002"/>
              <a:gd name="connsiteY198" fmla="*/ 3789776 h 6858002"/>
              <a:gd name="connsiteX199" fmla="*/ 4130980 w 4572002"/>
              <a:gd name="connsiteY199" fmla="*/ 3822472 h 6858002"/>
              <a:gd name="connsiteX200" fmla="*/ 4116645 w 4572002"/>
              <a:gd name="connsiteY200" fmla="*/ 3852619 h 6858002"/>
              <a:gd name="connsiteX201" fmla="*/ 4116645 w 4572002"/>
              <a:gd name="connsiteY201" fmla="*/ 3852620 h 6858002"/>
              <a:gd name="connsiteX202" fmla="*/ 4117425 w 4572002"/>
              <a:gd name="connsiteY202" fmla="*/ 3868764 h 6858002"/>
              <a:gd name="connsiteX203" fmla="*/ 4126028 w 4572002"/>
              <a:gd name="connsiteY203" fmla="*/ 3885337 h 6858002"/>
              <a:gd name="connsiteX204" fmla="*/ 4126028 w 4572002"/>
              <a:gd name="connsiteY204" fmla="*/ 3885339 h 6858002"/>
              <a:gd name="connsiteX205" fmla="*/ 4148409 w 4572002"/>
              <a:gd name="connsiteY205" fmla="*/ 3923125 h 6858002"/>
              <a:gd name="connsiteX206" fmla="*/ 4157913 w 4572002"/>
              <a:gd name="connsiteY206" fmla="*/ 3962160 h 6858002"/>
              <a:gd name="connsiteX207" fmla="*/ 4142221 w 4572002"/>
              <a:gd name="connsiteY207" fmla="*/ 4043838 h 6858002"/>
              <a:gd name="connsiteX208" fmla="*/ 4142220 w 4572002"/>
              <a:gd name="connsiteY208" fmla="*/ 4043839 h 6858002"/>
              <a:gd name="connsiteX209" fmla="*/ 4127099 w 4572002"/>
              <a:gd name="connsiteY209" fmla="*/ 4103825 h 6858002"/>
              <a:gd name="connsiteX210" fmla="*/ 4127099 w 4572002"/>
              <a:gd name="connsiteY210" fmla="*/ 4103826 h 6858002"/>
              <a:gd name="connsiteX211" fmla="*/ 4129066 w 4572002"/>
              <a:gd name="connsiteY211" fmla="*/ 4134256 h 6858002"/>
              <a:gd name="connsiteX212" fmla="*/ 4138410 w 4572002"/>
              <a:gd name="connsiteY212" fmla="*/ 4165382 h 6858002"/>
              <a:gd name="connsiteX213" fmla="*/ 4138410 w 4572002"/>
              <a:gd name="connsiteY213" fmla="*/ 4165384 h 6858002"/>
              <a:gd name="connsiteX214" fmla="*/ 4142315 w 4572002"/>
              <a:gd name="connsiteY214" fmla="*/ 4192388 h 6858002"/>
              <a:gd name="connsiteX215" fmla="*/ 4142315 w 4572002"/>
              <a:gd name="connsiteY215" fmla="*/ 4192387 h 6858002"/>
              <a:gd name="connsiteX216" fmla="*/ 4138410 w 4572002"/>
              <a:gd name="connsiteY216" fmla="*/ 4165383 h 6858002"/>
              <a:gd name="connsiteX217" fmla="*/ 4138410 w 4572002"/>
              <a:gd name="connsiteY217" fmla="*/ 4165382 h 6858002"/>
              <a:gd name="connsiteX218" fmla="*/ 4127099 w 4572002"/>
              <a:gd name="connsiteY218" fmla="*/ 4103826 h 6858002"/>
              <a:gd name="connsiteX219" fmla="*/ 4142220 w 4572002"/>
              <a:gd name="connsiteY219" fmla="*/ 4043840 h 6858002"/>
              <a:gd name="connsiteX220" fmla="*/ 4142221 w 4572002"/>
              <a:gd name="connsiteY220" fmla="*/ 4043838 h 6858002"/>
              <a:gd name="connsiteX221" fmla="*/ 4155523 w 4572002"/>
              <a:gd name="connsiteY221" fmla="*/ 4002410 h 6858002"/>
              <a:gd name="connsiteX222" fmla="*/ 4157913 w 4572002"/>
              <a:gd name="connsiteY222" fmla="*/ 3962160 h 6858002"/>
              <a:gd name="connsiteX223" fmla="*/ 4157913 w 4572002"/>
              <a:gd name="connsiteY223" fmla="*/ 3962159 h 6858002"/>
              <a:gd name="connsiteX224" fmla="*/ 4126028 w 4572002"/>
              <a:gd name="connsiteY224" fmla="*/ 3885338 h 6858002"/>
              <a:gd name="connsiteX225" fmla="*/ 4126028 w 4572002"/>
              <a:gd name="connsiteY225" fmla="*/ 3885337 h 6858002"/>
              <a:gd name="connsiteX226" fmla="*/ 4116645 w 4572002"/>
              <a:gd name="connsiteY226" fmla="*/ 3852620 h 6858002"/>
              <a:gd name="connsiteX227" fmla="*/ 4130980 w 4572002"/>
              <a:gd name="connsiteY227" fmla="*/ 3822473 h 6858002"/>
              <a:gd name="connsiteX228" fmla="*/ 4145911 w 4572002"/>
              <a:gd name="connsiteY228" fmla="*/ 3789777 h 6858002"/>
              <a:gd name="connsiteX229" fmla="*/ 4145911 w 4572002"/>
              <a:gd name="connsiteY229" fmla="*/ 3789776 h 6858002"/>
              <a:gd name="connsiteX230" fmla="*/ 4139554 w 4572002"/>
              <a:gd name="connsiteY230" fmla="*/ 3754652 h 6858002"/>
              <a:gd name="connsiteX231" fmla="*/ 4139172 w 4572002"/>
              <a:gd name="connsiteY231" fmla="*/ 3734838 h 6858002"/>
              <a:gd name="connsiteX232" fmla="*/ 4143220 w 4572002"/>
              <a:gd name="connsiteY232" fmla="*/ 3680164 h 6858002"/>
              <a:gd name="connsiteX233" fmla="*/ 4143220 w 4572002"/>
              <a:gd name="connsiteY233" fmla="*/ 3680163 h 6858002"/>
              <a:gd name="connsiteX234" fmla="*/ 4140382 w 4572002"/>
              <a:gd name="connsiteY234" fmla="*/ 3668940 h 6858002"/>
              <a:gd name="connsiteX235" fmla="*/ 4136708 w 4572002"/>
              <a:gd name="connsiteY235" fmla="*/ 3654416 h 6858002"/>
              <a:gd name="connsiteX236" fmla="*/ 4136708 w 4572002"/>
              <a:gd name="connsiteY236" fmla="*/ 3654416 h 6858002"/>
              <a:gd name="connsiteX237" fmla="*/ 4136708 w 4572002"/>
              <a:gd name="connsiteY237" fmla="*/ 3654415 h 6858002"/>
              <a:gd name="connsiteX238" fmla="*/ 4118979 w 4572002"/>
              <a:gd name="connsiteY238" fmla="*/ 3630632 h 6858002"/>
              <a:gd name="connsiteX239" fmla="*/ 4105453 w 4572002"/>
              <a:gd name="connsiteY239" fmla="*/ 3606817 h 6858002"/>
              <a:gd name="connsiteX240" fmla="*/ 4095707 w 4572002"/>
              <a:gd name="connsiteY240" fmla="*/ 3587174 h 6858002"/>
              <a:gd name="connsiteX241" fmla="*/ 4093355 w 4572002"/>
              <a:gd name="connsiteY241" fmla="*/ 3574408 h 6858002"/>
              <a:gd name="connsiteX242" fmla="*/ 4098434 w 4572002"/>
              <a:gd name="connsiteY242" fmla="*/ 3562321 h 6858002"/>
              <a:gd name="connsiteX243" fmla="*/ 4110977 w 4572002"/>
              <a:gd name="connsiteY243" fmla="*/ 3544714 h 6858002"/>
              <a:gd name="connsiteX244" fmla="*/ 4133076 w 4572002"/>
              <a:gd name="connsiteY244" fmla="*/ 3489468 h 6858002"/>
              <a:gd name="connsiteX245" fmla="*/ 4180703 w 4572002"/>
              <a:gd name="connsiteY245" fmla="*/ 3172655 h 6858002"/>
              <a:gd name="connsiteX246" fmla="*/ 4193158 w 4572002"/>
              <a:gd name="connsiteY246" fmla="*/ 3077402 h 6858002"/>
              <a:gd name="connsiteX247" fmla="*/ 4193158 w 4572002"/>
              <a:gd name="connsiteY247" fmla="*/ 3077401 h 6858002"/>
              <a:gd name="connsiteX248" fmla="*/ 4181465 w 4572002"/>
              <a:gd name="connsiteY248" fmla="*/ 2982148 h 6858002"/>
              <a:gd name="connsiteX249" fmla="*/ 4177881 w 4572002"/>
              <a:gd name="connsiteY249" fmla="*/ 2947863 h 6858002"/>
              <a:gd name="connsiteX250" fmla="*/ 4177882 w 4572002"/>
              <a:gd name="connsiteY250" fmla="*/ 2947858 h 6858002"/>
              <a:gd name="connsiteX251" fmla="*/ 4185787 w 4572002"/>
              <a:gd name="connsiteY251" fmla="*/ 2903551 h 6858002"/>
              <a:gd name="connsiteX252" fmla="*/ 4202421 w 4572002"/>
              <a:gd name="connsiteY252" fmla="*/ 2848794 h 6858002"/>
              <a:gd name="connsiteX253" fmla="*/ 4211111 w 4572002"/>
              <a:gd name="connsiteY253" fmla="*/ 2836173 h 6858002"/>
              <a:gd name="connsiteX254" fmla="*/ 3726625 w 4572002"/>
              <a:gd name="connsiteY254" fmla="*/ 1508458 h 6858002"/>
              <a:gd name="connsiteX255" fmla="*/ 3698531 w 4572002"/>
              <a:gd name="connsiteY255" fmla="*/ 1596214 h 6858002"/>
              <a:gd name="connsiteX256" fmla="*/ 3700436 w 4572002"/>
              <a:gd name="connsiteY256" fmla="*/ 1624981 h 6858002"/>
              <a:gd name="connsiteX257" fmla="*/ 3757017 w 4572002"/>
              <a:gd name="connsiteY257" fmla="*/ 1697754 h 6858002"/>
              <a:gd name="connsiteX258" fmla="*/ 3779686 w 4572002"/>
              <a:gd name="connsiteY258" fmla="*/ 1733189 h 6858002"/>
              <a:gd name="connsiteX259" fmla="*/ 3821407 w 4572002"/>
              <a:gd name="connsiteY259" fmla="*/ 1833776 h 6858002"/>
              <a:gd name="connsiteX260" fmla="*/ 3829028 w 4572002"/>
              <a:gd name="connsiteY260" fmla="*/ 1842159 h 6858002"/>
              <a:gd name="connsiteX261" fmla="*/ 3919519 w 4572002"/>
              <a:gd name="connsiteY261" fmla="*/ 1916455 h 6858002"/>
              <a:gd name="connsiteX262" fmla="*/ 3934949 w 4572002"/>
              <a:gd name="connsiteY262" fmla="*/ 1933220 h 6858002"/>
              <a:gd name="connsiteX263" fmla="*/ 3958954 w 4572002"/>
              <a:gd name="connsiteY263" fmla="*/ 1953414 h 6858002"/>
              <a:gd name="connsiteX264" fmla="*/ 4005437 w 4572002"/>
              <a:gd name="connsiteY264" fmla="*/ 2016470 h 6858002"/>
              <a:gd name="connsiteX265" fmla="*/ 4020296 w 4572002"/>
              <a:gd name="connsiteY265" fmla="*/ 2094579 h 6858002"/>
              <a:gd name="connsiteX266" fmla="*/ 4042967 w 4572002"/>
              <a:gd name="connsiteY266" fmla="*/ 2188880 h 6858002"/>
              <a:gd name="connsiteX267" fmla="*/ 4058207 w 4572002"/>
              <a:gd name="connsiteY267" fmla="*/ 2228315 h 6858002"/>
              <a:gd name="connsiteX268" fmla="*/ 4087164 w 4572002"/>
              <a:gd name="connsiteY268" fmla="*/ 2334045 h 6858002"/>
              <a:gd name="connsiteX269" fmla="*/ 4111549 w 4572002"/>
              <a:gd name="connsiteY269" fmla="*/ 2409486 h 6858002"/>
              <a:gd name="connsiteX270" fmla="*/ 4128650 w 4572002"/>
              <a:gd name="connsiteY270" fmla="*/ 2435913 h 6858002"/>
              <a:gd name="connsiteX271" fmla="*/ 4134481 w 4572002"/>
              <a:gd name="connsiteY271" fmla="*/ 2463018 h 6858002"/>
              <a:gd name="connsiteX272" fmla="*/ 4125839 w 4572002"/>
              <a:gd name="connsiteY272" fmla="*/ 2518262 h 6858002"/>
              <a:gd name="connsiteX273" fmla="*/ 4125838 w 4572002"/>
              <a:gd name="connsiteY273" fmla="*/ 2518264 h 6858002"/>
              <a:gd name="connsiteX274" fmla="*/ 4122194 w 4572002"/>
              <a:gd name="connsiteY274" fmla="*/ 2545006 h 6858002"/>
              <a:gd name="connsiteX275" fmla="*/ 4122194 w 4572002"/>
              <a:gd name="connsiteY275" fmla="*/ 2545007 h 6858002"/>
              <a:gd name="connsiteX276" fmla="*/ 4126408 w 4572002"/>
              <a:gd name="connsiteY276" fmla="*/ 2571035 h 6858002"/>
              <a:gd name="connsiteX277" fmla="*/ 4199563 w 4572002"/>
              <a:gd name="connsiteY277" fmla="*/ 2668002 h 6858002"/>
              <a:gd name="connsiteX278" fmla="*/ 4247953 w 4572002"/>
              <a:gd name="connsiteY278" fmla="*/ 2745349 h 6858002"/>
              <a:gd name="connsiteX279" fmla="*/ 4247954 w 4572002"/>
              <a:gd name="connsiteY279" fmla="*/ 2745352 h 6858002"/>
              <a:gd name="connsiteX280" fmla="*/ 4253873 w 4572002"/>
              <a:gd name="connsiteY280" fmla="*/ 2778006 h 6858002"/>
              <a:gd name="connsiteX281" fmla="*/ 4253453 w 4572002"/>
              <a:gd name="connsiteY281" fmla="*/ 2785440 h 6858002"/>
              <a:gd name="connsiteX282" fmla="*/ 4243374 w 4572002"/>
              <a:gd name="connsiteY282" fmla="*/ 2811780 h 6858002"/>
              <a:gd name="connsiteX283" fmla="*/ 4243371 w 4572002"/>
              <a:gd name="connsiteY283" fmla="*/ 2811787 h 6858002"/>
              <a:gd name="connsiteX284" fmla="*/ 4243372 w 4572002"/>
              <a:gd name="connsiteY284" fmla="*/ 2811787 h 6858002"/>
              <a:gd name="connsiteX285" fmla="*/ 4243374 w 4572002"/>
              <a:gd name="connsiteY285" fmla="*/ 2811780 h 6858002"/>
              <a:gd name="connsiteX286" fmla="*/ 4253025 w 4572002"/>
              <a:gd name="connsiteY286" fmla="*/ 2793023 h 6858002"/>
              <a:gd name="connsiteX287" fmla="*/ 4253453 w 4572002"/>
              <a:gd name="connsiteY287" fmla="*/ 2785440 h 6858002"/>
              <a:gd name="connsiteX288" fmla="*/ 4254654 w 4572002"/>
              <a:gd name="connsiteY288" fmla="*/ 2782305 h 6858002"/>
              <a:gd name="connsiteX289" fmla="*/ 4253873 w 4572002"/>
              <a:gd name="connsiteY289" fmla="*/ 2778006 h 6858002"/>
              <a:gd name="connsiteX290" fmla="*/ 4254284 w 4572002"/>
              <a:gd name="connsiteY290" fmla="*/ 2770758 h 6858002"/>
              <a:gd name="connsiteX291" fmla="*/ 4247954 w 4572002"/>
              <a:gd name="connsiteY291" fmla="*/ 2745352 h 6858002"/>
              <a:gd name="connsiteX292" fmla="*/ 4247953 w 4572002"/>
              <a:gd name="connsiteY292" fmla="*/ 2745348 h 6858002"/>
              <a:gd name="connsiteX293" fmla="*/ 4199563 w 4572002"/>
              <a:gd name="connsiteY293" fmla="*/ 2668001 h 6858002"/>
              <a:gd name="connsiteX294" fmla="*/ 4126408 w 4572002"/>
              <a:gd name="connsiteY294" fmla="*/ 2571034 h 6858002"/>
              <a:gd name="connsiteX295" fmla="*/ 4122194 w 4572002"/>
              <a:gd name="connsiteY295" fmla="*/ 2545007 h 6858002"/>
              <a:gd name="connsiteX296" fmla="*/ 4125838 w 4572002"/>
              <a:gd name="connsiteY296" fmla="*/ 2518265 h 6858002"/>
              <a:gd name="connsiteX297" fmla="*/ 4125839 w 4572002"/>
              <a:gd name="connsiteY297" fmla="*/ 2518262 h 6858002"/>
              <a:gd name="connsiteX298" fmla="*/ 4132419 w 4572002"/>
              <a:gd name="connsiteY298" fmla="*/ 2490551 h 6858002"/>
              <a:gd name="connsiteX299" fmla="*/ 4134481 w 4572002"/>
              <a:gd name="connsiteY299" fmla="*/ 2463018 h 6858002"/>
              <a:gd name="connsiteX300" fmla="*/ 4134481 w 4572002"/>
              <a:gd name="connsiteY300" fmla="*/ 2463017 h 6858002"/>
              <a:gd name="connsiteX301" fmla="*/ 4111549 w 4572002"/>
              <a:gd name="connsiteY301" fmla="*/ 2409485 h 6858002"/>
              <a:gd name="connsiteX302" fmla="*/ 4087164 w 4572002"/>
              <a:gd name="connsiteY302" fmla="*/ 2334044 h 6858002"/>
              <a:gd name="connsiteX303" fmla="*/ 4058207 w 4572002"/>
              <a:gd name="connsiteY303" fmla="*/ 2228314 h 6858002"/>
              <a:gd name="connsiteX304" fmla="*/ 4042967 w 4572002"/>
              <a:gd name="connsiteY304" fmla="*/ 2188879 h 6858002"/>
              <a:gd name="connsiteX305" fmla="*/ 4020296 w 4572002"/>
              <a:gd name="connsiteY305" fmla="*/ 2094578 h 6858002"/>
              <a:gd name="connsiteX306" fmla="*/ 4005437 w 4572002"/>
              <a:gd name="connsiteY306" fmla="*/ 2016469 h 6858002"/>
              <a:gd name="connsiteX307" fmla="*/ 3958954 w 4572002"/>
              <a:gd name="connsiteY307" fmla="*/ 1953413 h 6858002"/>
              <a:gd name="connsiteX308" fmla="*/ 3934949 w 4572002"/>
              <a:gd name="connsiteY308" fmla="*/ 1933219 h 6858002"/>
              <a:gd name="connsiteX309" fmla="*/ 3919519 w 4572002"/>
              <a:gd name="connsiteY309" fmla="*/ 1916454 h 6858002"/>
              <a:gd name="connsiteX310" fmla="*/ 3829028 w 4572002"/>
              <a:gd name="connsiteY310" fmla="*/ 1842158 h 6858002"/>
              <a:gd name="connsiteX311" fmla="*/ 3821407 w 4572002"/>
              <a:gd name="connsiteY311" fmla="*/ 1833775 h 6858002"/>
              <a:gd name="connsiteX312" fmla="*/ 3779686 w 4572002"/>
              <a:gd name="connsiteY312" fmla="*/ 1733188 h 6858002"/>
              <a:gd name="connsiteX313" fmla="*/ 3757018 w 4572002"/>
              <a:gd name="connsiteY313" fmla="*/ 1697753 h 6858002"/>
              <a:gd name="connsiteX314" fmla="*/ 3700436 w 4572002"/>
              <a:gd name="connsiteY314" fmla="*/ 1624980 h 6858002"/>
              <a:gd name="connsiteX315" fmla="*/ 3698532 w 4572002"/>
              <a:gd name="connsiteY315" fmla="*/ 1596213 h 6858002"/>
              <a:gd name="connsiteX316" fmla="*/ 3745230 w 4572002"/>
              <a:gd name="connsiteY316" fmla="*/ 1459073 h 6858002"/>
              <a:gd name="connsiteX317" fmla="*/ 3745229 w 4572002"/>
              <a:gd name="connsiteY317" fmla="*/ 1459074 h 6858002"/>
              <a:gd name="connsiteX318" fmla="*/ 3736012 w 4572002"/>
              <a:gd name="connsiteY318" fmla="*/ 1481572 h 6858002"/>
              <a:gd name="connsiteX319" fmla="*/ 3764423 w 4572002"/>
              <a:gd name="connsiteY319" fmla="*/ 1268758 h 6858002"/>
              <a:gd name="connsiteX320" fmla="*/ 3769590 w 4572002"/>
              <a:gd name="connsiteY320" fmla="*/ 1286070 h 6858002"/>
              <a:gd name="connsiteX321" fmla="*/ 3791927 w 4572002"/>
              <a:gd name="connsiteY321" fmla="*/ 1350628 h 6858002"/>
              <a:gd name="connsiteX322" fmla="*/ 3786333 w 4572002"/>
              <a:gd name="connsiteY322" fmla="*/ 1413840 h 6858002"/>
              <a:gd name="connsiteX323" fmla="*/ 3791928 w 4572002"/>
              <a:gd name="connsiteY323" fmla="*/ 1350627 h 6858002"/>
              <a:gd name="connsiteX324" fmla="*/ 3769590 w 4572002"/>
              <a:gd name="connsiteY324" fmla="*/ 1286069 h 6858002"/>
              <a:gd name="connsiteX325" fmla="*/ 3706152 w 4572002"/>
              <a:gd name="connsiteY325" fmla="*/ 773035 h 6858002"/>
              <a:gd name="connsiteX326" fmla="*/ 3706152 w 4572002"/>
              <a:gd name="connsiteY326" fmla="*/ 773036 h 6858002"/>
              <a:gd name="connsiteX327" fmla="*/ 3714152 w 4572002"/>
              <a:gd name="connsiteY327" fmla="*/ 854380 h 6858002"/>
              <a:gd name="connsiteX328" fmla="*/ 3745205 w 4572002"/>
              <a:gd name="connsiteY328" fmla="*/ 915344 h 6858002"/>
              <a:gd name="connsiteX329" fmla="*/ 3755683 w 4572002"/>
              <a:gd name="connsiteY329" fmla="*/ 927156 h 6858002"/>
              <a:gd name="connsiteX330" fmla="*/ 3752063 w 4572002"/>
              <a:gd name="connsiteY330" fmla="*/ 1097088 h 6858002"/>
              <a:gd name="connsiteX331" fmla="*/ 3747681 w 4572002"/>
              <a:gd name="connsiteY331" fmla="*/ 1123186 h 6858002"/>
              <a:gd name="connsiteX332" fmla="*/ 3772400 w 4572002"/>
              <a:gd name="connsiteY332" fmla="*/ 1184029 h 6858002"/>
              <a:gd name="connsiteX333" fmla="*/ 3747682 w 4572002"/>
              <a:gd name="connsiteY333" fmla="*/ 1123185 h 6858002"/>
              <a:gd name="connsiteX334" fmla="*/ 3752064 w 4572002"/>
              <a:gd name="connsiteY334" fmla="*/ 1097087 h 6858002"/>
              <a:gd name="connsiteX335" fmla="*/ 3755684 w 4572002"/>
              <a:gd name="connsiteY335" fmla="*/ 927155 h 6858002"/>
              <a:gd name="connsiteX336" fmla="*/ 3745206 w 4572002"/>
              <a:gd name="connsiteY336" fmla="*/ 915343 h 6858002"/>
              <a:gd name="connsiteX337" fmla="*/ 3714152 w 4572002"/>
              <a:gd name="connsiteY337" fmla="*/ 854379 h 6858002"/>
              <a:gd name="connsiteX338" fmla="*/ 3761553 w 4572002"/>
              <a:gd name="connsiteY338" fmla="*/ 517851 h 6858002"/>
              <a:gd name="connsiteX339" fmla="*/ 3752635 w 4572002"/>
              <a:gd name="connsiteY339" fmla="*/ 556048 h 6858002"/>
              <a:gd name="connsiteX340" fmla="*/ 3746157 w 4572002"/>
              <a:gd name="connsiteY340" fmla="*/ 580051 h 6858002"/>
              <a:gd name="connsiteX341" fmla="*/ 3742776 w 4572002"/>
              <a:gd name="connsiteY341" fmla="*/ 642538 h 6858002"/>
              <a:gd name="connsiteX342" fmla="*/ 3730253 w 4572002"/>
              <a:gd name="connsiteY342" fmla="*/ 694928 h 6858002"/>
              <a:gd name="connsiteX343" fmla="*/ 3742777 w 4572002"/>
              <a:gd name="connsiteY343" fmla="*/ 642537 h 6858002"/>
              <a:gd name="connsiteX344" fmla="*/ 3746158 w 4572002"/>
              <a:gd name="connsiteY344" fmla="*/ 580050 h 6858002"/>
              <a:gd name="connsiteX345" fmla="*/ 3752636 w 4572002"/>
              <a:gd name="connsiteY345" fmla="*/ 556047 h 6858002"/>
              <a:gd name="connsiteX346" fmla="*/ 3774848 w 4572002"/>
              <a:gd name="connsiteY346" fmla="*/ 298169 h 6858002"/>
              <a:gd name="connsiteX347" fmla="*/ 3760065 w 4572002"/>
              <a:gd name="connsiteY347" fmla="*/ 313534 h 6858002"/>
              <a:gd name="connsiteX348" fmla="*/ 3759493 w 4572002"/>
              <a:gd name="connsiteY348" fmla="*/ 338871 h 6858002"/>
              <a:gd name="connsiteX349" fmla="*/ 3759500 w 4572002"/>
              <a:gd name="connsiteY349" fmla="*/ 338900 h 6858002"/>
              <a:gd name="connsiteX350" fmla="*/ 3769400 w 4572002"/>
              <a:gd name="connsiteY350" fmla="*/ 395640 h 6858002"/>
              <a:gd name="connsiteX351" fmla="*/ 3765590 w 4572002"/>
              <a:gd name="connsiteY351" fmla="*/ 367328 h 6858002"/>
              <a:gd name="connsiteX352" fmla="*/ 3759500 w 4572002"/>
              <a:gd name="connsiteY352" fmla="*/ 338900 h 6858002"/>
              <a:gd name="connsiteX353" fmla="*/ 3759494 w 4572002"/>
              <a:gd name="connsiteY353" fmla="*/ 338870 h 6858002"/>
              <a:gd name="connsiteX354" fmla="*/ 3760066 w 4572002"/>
              <a:gd name="connsiteY354" fmla="*/ 313533 h 6858002"/>
              <a:gd name="connsiteX355" fmla="*/ 3782393 w 4572002"/>
              <a:gd name="connsiteY355" fmla="*/ 281568 h 6858002"/>
              <a:gd name="connsiteX356" fmla="*/ 3777498 w 4572002"/>
              <a:gd name="connsiteY356" fmla="*/ 295415 h 6858002"/>
              <a:gd name="connsiteX357" fmla="*/ 3777499 w 4572002"/>
              <a:gd name="connsiteY357" fmla="*/ 295415 h 6858002"/>
              <a:gd name="connsiteX358" fmla="*/ 3769073 w 4572002"/>
              <a:gd name="connsiteY358" fmla="*/ 24486 h 6858002"/>
              <a:gd name="connsiteX359" fmla="*/ 3766810 w 4572002"/>
              <a:gd name="connsiteY359" fmla="*/ 74129 h 6858002"/>
              <a:gd name="connsiteX360" fmla="*/ 3772734 w 4572002"/>
              <a:gd name="connsiteY360" fmla="*/ 125861 h 6858002"/>
              <a:gd name="connsiteX361" fmla="*/ 3777129 w 4572002"/>
              <a:gd name="connsiteY361" fmla="*/ 153387 h 6858002"/>
              <a:gd name="connsiteX362" fmla="*/ 3785402 w 4572002"/>
              <a:gd name="connsiteY362" fmla="*/ 228944 h 6858002"/>
              <a:gd name="connsiteX363" fmla="*/ 3780943 w 4572002"/>
              <a:gd name="connsiteY363" fmla="*/ 177271 h 6858002"/>
              <a:gd name="connsiteX364" fmla="*/ 3777129 w 4572002"/>
              <a:gd name="connsiteY364" fmla="*/ 153387 h 6858002"/>
              <a:gd name="connsiteX365" fmla="*/ 3776930 w 4572002"/>
              <a:gd name="connsiteY365" fmla="*/ 151569 h 6858002"/>
              <a:gd name="connsiteX366" fmla="*/ 3766811 w 4572002"/>
              <a:gd name="connsiteY366" fmla="*/ 74129 h 6858002"/>
              <a:gd name="connsiteX367" fmla="*/ 3766492 w 4572002"/>
              <a:gd name="connsiteY367" fmla="*/ 0 h 6858002"/>
              <a:gd name="connsiteX368" fmla="*/ 4230600 w 4572002"/>
              <a:gd name="connsiteY368" fmla="*/ 0 h 6858002"/>
              <a:gd name="connsiteX369" fmla="*/ 4229473 w 4572002"/>
              <a:gd name="connsiteY369" fmla="*/ 2817 h 6858002"/>
              <a:gd name="connsiteX370" fmla="*/ 4215375 w 4572002"/>
              <a:gd name="connsiteY370" fmla="*/ 63587 h 6858002"/>
              <a:gd name="connsiteX371" fmla="*/ 4201468 w 4572002"/>
              <a:gd name="connsiteY371" fmla="*/ 176939 h 6858002"/>
              <a:gd name="connsiteX372" fmla="*/ 4193466 w 4572002"/>
              <a:gd name="connsiteY372" fmla="*/ 200182 h 6858002"/>
              <a:gd name="connsiteX373" fmla="*/ 4155554 w 4572002"/>
              <a:gd name="connsiteY373" fmla="*/ 340774 h 6858002"/>
              <a:gd name="connsiteX374" fmla="*/ 4156319 w 4572002"/>
              <a:gd name="connsiteY374" fmla="*/ 453364 h 6858002"/>
              <a:gd name="connsiteX375" fmla="*/ 4158033 w 4572002"/>
              <a:gd name="connsiteY375" fmla="*/ 462126 h 6858002"/>
              <a:gd name="connsiteX376" fmla="*/ 4170605 w 4572002"/>
              <a:gd name="connsiteY376" fmla="*/ 505182 h 6858002"/>
              <a:gd name="connsiteX377" fmla="*/ 4167177 w 4572002"/>
              <a:gd name="connsiteY377" fmla="*/ 571860 h 6858002"/>
              <a:gd name="connsiteX378" fmla="*/ 4149840 w 4572002"/>
              <a:gd name="connsiteY378" fmla="*/ 617772 h 6858002"/>
              <a:gd name="connsiteX379" fmla="*/ 4149078 w 4572002"/>
              <a:gd name="connsiteY379" fmla="*/ 674923 h 6858002"/>
              <a:gd name="connsiteX380" fmla="*/ 4159937 w 4572002"/>
              <a:gd name="connsiteY380" fmla="*/ 740268 h 6858002"/>
              <a:gd name="connsiteX381" fmla="*/ 4162223 w 4572002"/>
              <a:gd name="connsiteY381" fmla="*/ 769605 h 6858002"/>
              <a:gd name="connsiteX382" fmla="*/ 4184703 w 4572002"/>
              <a:gd name="connsiteY382" fmla="*/ 850189 h 6858002"/>
              <a:gd name="connsiteX383" fmla="*/ 4179179 w 4572002"/>
              <a:gd name="connsiteY383" fmla="*/ 898198 h 6858002"/>
              <a:gd name="connsiteX384" fmla="*/ 4164319 w 4572002"/>
              <a:gd name="connsiteY384" fmla="*/ 945444 h 6858002"/>
              <a:gd name="connsiteX385" fmla="*/ 4150030 w 4572002"/>
              <a:gd name="connsiteY385" fmla="*/ 975733 h 6858002"/>
              <a:gd name="connsiteX386" fmla="*/ 4139934 w 4572002"/>
              <a:gd name="connsiteY386" fmla="*/ 1036887 h 6858002"/>
              <a:gd name="connsiteX387" fmla="*/ 4141458 w 4572002"/>
              <a:gd name="connsiteY387" fmla="*/ 1048125 h 6858002"/>
              <a:gd name="connsiteX388" fmla="*/ 4154032 w 4572002"/>
              <a:gd name="connsiteY388" fmla="*/ 1230633 h 6858002"/>
              <a:gd name="connsiteX389" fmla="*/ 4174225 w 4572002"/>
              <a:gd name="connsiteY389" fmla="*/ 1303024 h 6858002"/>
              <a:gd name="connsiteX390" fmla="*/ 4176701 w 4572002"/>
              <a:gd name="connsiteY390" fmla="*/ 1318456 h 6858002"/>
              <a:gd name="connsiteX391" fmla="*/ 4199372 w 4572002"/>
              <a:gd name="connsiteY391" fmla="*/ 1472575 h 6858002"/>
              <a:gd name="connsiteX392" fmla="*/ 4200325 w 4572002"/>
              <a:gd name="connsiteY392" fmla="*/ 1489720 h 6858002"/>
              <a:gd name="connsiteX393" fmla="*/ 4196324 w 4572002"/>
              <a:gd name="connsiteY393" fmla="*/ 1537537 h 6858002"/>
              <a:gd name="connsiteX394" fmla="*/ 4237474 w 4572002"/>
              <a:gd name="connsiteY394" fmla="*/ 1650317 h 6858002"/>
              <a:gd name="connsiteX395" fmla="*/ 4251572 w 4572002"/>
              <a:gd name="connsiteY395" fmla="*/ 1763287 h 6858002"/>
              <a:gd name="connsiteX396" fmla="*/ 4251380 w 4572002"/>
              <a:gd name="connsiteY396" fmla="*/ 1825393 h 6858002"/>
              <a:gd name="connsiteX397" fmla="*/ 4261478 w 4572002"/>
              <a:gd name="connsiteY397" fmla="*/ 1869780 h 6858002"/>
              <a:gd name="connsiteX398" fmla="*/ 4292149 w 4572002"/>
              <a:gd name="connsiteY398" fmla="*/ 1978940 h 6858002"/>
              <a:gd name="connsiteX399" fmla="*/ 4296911 w 4572002"/>
              <a:gd name="connsiteY399" fmla="*/ 2030378 h 6858002"/>
              <a:gd name="connsiteX400" fmla="*/ 4307201 w 4572002"/>
              <a:gd name="connsiteY400" fmla="*/ 2085054 h 6858002"/>
              <a:gd name="connsiteX401" fmla="*/ 4353302 w 4572002"/>
              <a:gd name="connsiteY401" fmla="*/ 2220312 h 6858002"/>
              <a:gd name="connsiteX402" fmla="*/ 4350636 w 4572002"/>
              <a:gd name="connsiteY402" fmla="*/ 2330806 h 6858002"/>
              <a:gd name="connsiteX403" fmla="*/ 4351206 w 4572002"/>
              <a:gd name="connsiteY403" fmla="*/ 2401292 h 6858002"/>
              <a:gd name="connsiteX404" fmla="*/ 4366446 w 4572002"/>
              <a:gd name="connsiteY404" fmla="*/ 2485307 h 6858002"/>
              <a:gd name="connsiteX405" fmla="*/ 4388736 w 4572002"/>
              <a:gd name="connsiteY405" fmla="*/ 2554079 h 6858002"/>
              <a:gd name="connsiteX406" fmla="*/ 4406453 w 4572002"/>
              <a:gd name="connsiteY406" fmla="*/ 2649143 h 6858002"/>
              <a:gd name="connsiteX407" fmla="*/ 4440554 w 4572002"/>
              <a:gd name="connsiteY407" fmla="*/ 2743826 h 6858002"/>
              <a:gd name="connsiteX408" fmla="*/ 4466653 w 4572002"/>
              <a:gd name="connsiteY408" fmla="*/ 2809930 h 6858002"/>
              <a:gd name="connsiteX409" fmla="*/ 4489705 w 4572002"/>
              <a:gd name="connsiteY409" fmla="*/ 2901943 h 6858002"/>
              <a:gd name="connsiteX410" fmla="*/ 4505897 w 4572002"/>
              <a:gd name="connsiteY410" fmla="*/ 3042728 h 6858002"/>
              <a:gd name="connsiteX411" fmla="*/ 4507613 w 4572002"/>
              <a:gd name="connsiteY411" fmla="*/ 3107500 h 6858002"/>
              <a:gd name="connsiteX412" fmla="*/ 4545521 w 4572002"/>
              <a:gd name="connsiteY412" fmla="*/ 3209993 h 6858002"/>
              <a:gd name="connsiteX413" fmla="*/ 4563811 w 4572002"/>
              <a:gd name="connsiteY413" fmla="*/ 3253809 h 6858002"/>
              <a:gd name="connsiteX414" fmla="*/ 4548570 w 4572002"/>
              <a:gd name="connsiteY414" fmla="*/ 3293244 h 6858002"/>
              <a:gd name="connsiteX415" fmla="*/ 4531043 w 4572002"/>
              <a:gd name="connsiteY415" fmla="*/ 3318771 h 6858002"/>
              <a:gd name="connsiteX416" fmla="*/ 4545904 w 4572002"/>
              <a:gd name="connsiteY416" fmla="*/ 3399546 h 6858002"/>
              <a:gd name="connsiteX417" fmla="*/ 4561524 w 4572002"/>
              <a:gd name="connsiteY417" fmla="*/ 3485275 h 6858002"/>
              <a:gd name="connsiteX418" fmla="*/ 4572002 w 4572002"/>
              <a:gd name="connsiteY418" fmla="*/ 3546617 h 6858002"/>
              <a:gd name="connsiteX419" fmla="*/ 4563620 w 4572002"/>
              <a:gd name="connsiteY419" fmla="*/ 3623201 h 6858002"/>
              <a:gd name="connsiteX420" fmla="*/ 4560192 w 4572002"/>
              <a:gd name="connsiteY420" fmla="*/ 3683591 h 6858002"/>
              <a:gd name="connsiteX421" fmla="*/ 4550476 w 4572002"/>
              <a:gd name="connsiteY421" fmla="*/ 3732361 h 6858002"/>
              <a:gd name="connsiteX422" fmla="*/ 4544759 w 4572002"/>
              <a:gd name="connsiteY422" fmla="*/ 3749506 h 6858002"/>
              <a:gd name="connsiteX423" fmla="*/ 4500182 w 4572002"/>
              <a:gd name="connsiteY423" fmla="*/ 3885338 h 6858002"/>
              <a:gd name="connsiteX424" fmla="*/ 4464557 w 4572002"/>
              <a:gd name="connsiteY424" fmla="*/ 4030503 h 6858002"/>
              <a:gd name="connsiteX425" fmla="*/ 4487039 w 4572002"/>
              <a:gd name="connsiteY425" fmla="*/ 4124614 h 6858002"/>
              <a:gd name="connsiteX426" fmla="*/ 4486656 w 4572002"/>
              <a:gd name="connsiteY426" fmla="*/ 4159667 h 6858002"/>
              <a:gd name="connsiteX427" fmla="*/ 4491801 w 4572002"/>
              <a:gd name="connsiteY427" fmla="*/ 4320837 h 6858002"/>
              <a:gd name="connsiteX428" fmla="*/ 4497325 w 4572002"/>
              <a:gd name="connsiteY428" fmla="*/ 4349222 h 6858002"/>
              <a:gd name="connsiteX429" fmla="*/ 4474653 w 4572002"/>
              <a:gd name="connsiteY429" fmla="*/ 4502579 h 6858002"/>
              <a:gd name="connsiteX430" fmla="*/ 4470844 w 4572002"/>
              <a:gd name="connsiteY430" fmla="*/ 4558207 h 6858002"/>
              <a:gd name="connsiteX431" fmla="*/ 4464557 w 4572002"/>
              <a:gd name="connsiteY431" fmla="*/ 4609452 h 6858002"/>
              <a:gd name="connsiteX432" fmla="*/ 4463033 w 4572002"/>
              <a:gd name="connsiteY432" fmla="*/ 4681083 h 6858002"/>
              <a:gd name="connsiteX433" fmla="*/ 4465891 w 4572002"/>
              <a:gd name="connsiteY433" fmla="*/ 4755381 h 6858002"/>
              <a:gd name="connsiteX434" fmla="*/ 4465319 w 4572002"/>
              <a:gd name="connsiteY434" fmla="*/ 4838250 h 6858002"/>
              <a:gd name="connsiteX435" fmla="*/ 4460367 w 4572002"/>
              <a:gd name="connsiteY435" fmla="*/ 4871019 h 6858002"/>
              <a:gd name="connsiteX436" fmla="*/ 4463795 w 4572002"/>
              <a:gd name="connsiteY436" fmla="*/ 4959602 h 6858002"/>
              <a:gd name="connsiteX437" fmla="*/ 4458082 w 4572002"/>
              <a:gd name="connsiteY437" fmla="*/ 5006086 h 6858002"/>
              <a:gd name="connsiteX438" fmla="*/ 4456937 w 4572002"/>
              <a:gd name="connsiteY438" fmla="*/ 5082670 h 6858002"/>
              <a:gd name="connsiteX439" fmla="*/ 4455603 w 4572002"/>
              <a:gd name="connsiteY439" fmla="*/ 5107627 h 6858002"/>
              <a:gd name="connsiteX440" fmla="*/ 4454840 w 4572002"/>
              <a:gd name="connsiteY440" fmla="*/ 5129916 h 6858002"/>
              <a:gd name="connsiteX441" fmla="*/ 4470464 w 4572002"/>
              <a:gd name="connsiteY441" fmla="*/ 5206308 h 6858002"/>
              <a:gd name="connsiteX442" fmla="*/ 4471415 w 4572002"/>
              <a:gd name="connsiteY442" fmla="*/ 5274129 h 6858002"/>
              <a:gd name="connsiteX443" fmla="*/ 4483990 w 4572002"/>
              <a:gd name="connsiteY443" fmla="*/ 5393005 h 6858002"/>
              <a:gd name="connsiteX444" fmla="*/ 4479607 w 4572002"/>
              <a:gd name="connsiteY444" fmla="*/ 5419295 h 6858002"/>
              <a:gd name="connsiteX445" fmla="*/ 4477894 w 4572002"/>
              <a:gd name="connsiteY445" fmla="*/ 5501594 h 6858002"/>
              <a:gd name="connsiteX446" fmla="*/ 4476560 w 4572002"/>
              <a:gd name="connsiteY446" fmla="*/ 5548460 h 6858002"/>
              <a:gd name="connsiteX447" fmla="*/ 4485703 w 4572002"/>
              <a:gd name="connsiteY447" fmla="*/ 5606372 h 6858002"/>
              <a:gd name="connsiteX448" fmla="*/ 4505134 w 4572002"/>
              <a:gd name="connsiteY448" fmla="*/ 5706959 h 6858002"/>
              <a:gd name="connsiteX449" fmla="*/ 4508183 w 4572002"/>
              <a:gd name="connsiteY449" fmla="*/ 5733440 h 6858002"/>
              <a:gd name="connsiteX450" fmla="*/ 4517519 w 4572002"/>
              <a:gd name="connsiteY450" fmla="*/ 5781830 h 6858002"/>
              <a:gd name="connsiteX451" fmla="*/ 4519234 w 4572002"/>
              <a:gd name="connsiteY451" fmla="*/ 5790592 h 6858002"/>
              <a:gd name="connsiteX452" fmla="*/ 4542855 w 4572002"/>
              <a:gd name="connsiteY452" fmla="*/ 5864318 h 6858002"/>
              <a:gd name="connsiteX453" fmla="*/ 4544759 w 4572002"/>
              <a:gd name="connsiteY453" fmla="*/ 5902610 h 6858002"/>
              <a:gd name="connsiteX454" fmla="*/ 4544951 w 4572002"/>
              <a:gd name="connsiteY454" fmla="*/ 6012723 h 6858002"/>
              <a:gd name="connsiteX455" fmla="*/ 4541332 w 4572002"/>
              <a:gd name="connsiteY455" fmla="*/ 6059397 h 6858002"/>
              <a:gd name="connsiteX456" fmla="*/ 4527426 w 4572002"/>
              <a:gd name="connsiteY456" fmla="*/ 6171605 h 6858002"/>
              <a:gd name="connsiteX457" fmla="*/ 4520568 w 4572002"/>
              <a:gd name="connsiteY457" fmla="*/ 6242093 h 6858002"/>
              <a:gd name="connsiteX458" fmla="*/ 4509706 w 4572002"/>
              <a:gd name="connsiteY458" fmla="*/ 6323058 h 6858002"/>
              <a:gd name="connsiteX459" fmla="*/ 4502848 w 4572002"/>
              <a:gd name="connsiteY459" fmla="*/ 6415833 h 6858002"/>
              <a:gd name="connsiteX460" fmla="*/ 4482084 w 4572002"/>
              <a:gd name="connsiteY460" fmla="*/ 6584812 h 6858002"/>
              <a:gd name="connsiteX461" fmla="*/ 4460557 w 4572002"/>
              <a:gd name="connsiteY461" fmla="*/ 6748458 h 6858002"/>
              <a:gd name="connsiteX462" fmla="*/ 4441507 w 4572002"/>
              <a:gd name="connsiteY462" fmla="*/ 6815516 h 6858002"/>
              <a:gd name="connsiteX463" fmla="*/ 4431806 w 4572002"/>
              <a:gd name="connsiteY463" fmla="*/ 6858001 h 6858002"/>
              <a:gd name="connsiteX464" fmla="*/ 4259554 w 4572002"/>
              <a:gd name="connsiteY464" fmla="*/ 6858001 h 6858002"/>
              <a:gd name="connsiteX465" fmla="*/ 4259554 w 4572002"/>
              <a:gd name="connsiteY465" fmla="*/ 6858002 h 6858002"/>
              <a:gd name="connsiteX466" fmla="*/ 0 w 4572002"/>
              <a:gd name="connsiteY466" fmla="*/ 6858002 h 6858002"/>
              <a:gd name="connsiteX467" fmla="*/ 0 w 4572002"/>
              <a:gd name="connsiteY467" fmla="*/ 2 h 6858002"/>
              <a:gd name="connsiteX468" fmla="*/ 3766492 w 4572002"/>
              <a:gd name="connsiteY468" fmla="*/ 1 h 6858002"/>
              <a:gd name="connsiteX469" fmla="*/ 3769210 w 4572002"/>
              <a:gd name="connsiteY469" fmla="*/ 21486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</a:cxnLst>
            <a:rect l="l" t="t" r="r" b="b"/>
            <a:pathLst>
              <a:path w="4572002" h="6858002">
                <a:moveTo>
                  <a:pt x="4214994" y="6564620"/>
                </a:moveTo>
                <a:lnTo>
                  <a:pt x="4214994" y="6564621"/>
                </a:lnTo>
                <a:cubicBezTo>
                  <a:pt x="4225281" y="6575479"/>
                  <a:pt x="4231378" y="6582147"/>
                  <a:pt x="4237474" y="6588626"/>
                </a:cubicBezTo>
                <a:lnTo>
                  <a:pt x="4254096" y="6625225"/>
                </a:lnTo>
                <a:lnTo>
                  <a:pt x="4247001" y="6662540"/>
                </a:lnTo>
                <a:lnTo>
                  <a:pt x="4247000" y="6662541"/>
                </a:lnTo>
                <a:lnTo>
                  <a:pt x="4246999" y="6662544"/>
                </a:lnTo>
                <a:lnTo>
                  <a:pt x="4235550" y="6683027"/>
                </a:lnTo>
                <a:lnTo>
                  <a:pt x="4232403" y="6702976"/>
                </a:lnTo>
                <a:lnTo>
                  <a:pt x="4232403" y="6702977"/>
                </a:lnTo>
                <a:cubicBezTo>
                  <a:pt x="4232808" y="6716169"/>
                  <a:pt x="4237951" y="6729219"/>
                  <a:pt x="4246238" y="6742553"/>
                </a:cubicBezTo>
                <a:lnTo>
                  <a:pt x="4246239" y="6742555"/>
                </a:lnTo>
                <a:lnTo>
                  <a:pt x="4265716" y="6812062"/>
                </a:lnTo>
                <a:lnTo>
                  <a:pt x="4265717" y="6812064"/>
                </a:lnTo>
                <a:lnTo>
                  <a:pt x="4265717" y="6812063"/>
                </a:lnTo>
                <a:lnTo>
                  <a:pt x="4265716" y="6812062"/>
                </a:lnTo>
                <a:lnTo>
                  <a:pt x="4260942" y="6776800"/>
                </a:lnTo>
                <a:lnTo>
                  <a:pt x="4246239" y="6742555"/>
                </a:lnTo>
                <a:lnTo>
                  <a:pt x="4246238" y="6742552"/>
                </a:lnTo>
                <a:lnTo>
                  <a:pt x="4232403" y="6702976"/>
                </a:lnTo>
                <a:lnTo>
                  <a:pt x="4246999" y="6662544"/>
                </a:lnTo>
                <a:lnTo>
                  <a:pt x="4247000" y="6662542"/>
                </a:lnTo>
                <a:lnTo>
                  <a:pt x="4247001" y="6662540"/>
                </a:lnTo>
                <a:lnTo>
                  <a:pt x="4254084" y="6645552"/>
                </a:lnTo>
                <a:lnTo>
                  <a:pt x="4254096" y="6625225"/>
                </a:lnTo>
                <a:lnTo>
                  <a:pt x="4254096" y="6625224"/>
                </a:lnTo>
                <a:cubicBezTo>
                  <a:pt x="4252000" y="6611341"/>
                  <a:pt x="4245951" y="6597578"/>
                  <a:pt x="4237474" y="6588625"/>
                </a:cubicBezTo>
                <a:close/>
                <a:moveTo>
                  <a:pt x="4295315" y="6438981"/>
                </a:moveTo>
                <a:lnTo>
                  <a:pt x="4275385" y="6463840"/>
                </a:lnTo>
                <a:lnTo>
                  <a:pt x="4275382" y="6463849"/>
                </a:lnTo>
                <a:lnTo>
                  <a:pt x="4261587" y="6513012"/>
                </a:lnTo>
                <a:lnTo>
                  <a:pt x="4242781" y="6546194"/>
                </a:lnTo>
                <a:lnTo>
                  <a:pt x="4242781" y="6546195"/>
                </a:lnTo>
                <a:lnTo>
                  <a:pt x="4259120" y="6521804"/>
                </a:lnTo>
                <a:lnTo>
                  <a:pt x="4261587" y="6513012"/>
                </a:lnTo>
                <a:lnTo>
                  <a:pt x="4264398" y="6508052"/>
                </a:lnTo>
                <a:lnTo>
                  <a:pt x="4275382" y="6463849"/>
                </a:lnTo>
                <a:lnTo>
                  <a:pt x="4275385" y="6463841"/>
                </a:lnTo>
                <a:cubicBezTo>
                  <a:pt x="4278336" y="6451650"/>
                  <a:pt x="4285813" y="6444077"/>
                  <a:pt x="4295315" y="6438981"/>
                </a:cubicBezTo>
                <a:close/>
                <a:moveTo>
                  <a:pt x="4381289" y="6365204"/>
                </a:moveTo>
                <a:lnTo>
                  <a:pt x="4380008" y="6387910"/>
                </a:lnTo>
                <a:lnTo>
                  <a:pt x="4378243" y="6391549"/>
                </a:lnTo>
                <a:lnTo>
                  <a:pt x="4370589" y="6407332"/>
                </a:lnTo>
                <a:lnTo>
                  <a:pt x="4370589" y="6407333"/>
                </a:lnTo>
                <a:lnTo>
                  <a:pt x="4378243" y="6391549"/>
                </a:lnTo>
                <a:lnTo>
                  <a:pt x="4380008" y="6387910"/>
                </a:lnTo>
                <a:close/>
                <a:moveTo>
                  <a:pt x="4142220" y="4221391"/>
                </a:moveTo>
                <a:lnTo>
                  <a:pt x="4142220" y="4221392"/>
                </a:lnTo>
                <a:cubicBezTo>
                  <a:pt x="4142982" y="4232061"/>
                  <a:pt x="4143172" y="4243873"/>
                  <a:pt x="4147936" y="4253015"/>
                </a:cubicBezTo>
                <a:cubicBezTo>
                  <a:pt x="4160129" y="4277402"/>
                  <a:pt x="4175749" y="4300071"/>
                  <a:pt x="4187752" y="4324646"/>
                </a:cubicBezTo>
                <a:lnTo>
                  <a:pt x="4196706" y="4363891"/>
                </a:lnTo>
                <a:lnTo>
                  <a:pt x="4195944" y="4482004"/>
                </a:lnTo>
                <a:cubicBezTo>
                  <a:pt x="4193276" y="4546776"/>
                  <a:pt x="4192704" y="4612500"/>
                  <a:pt x="4135934" y="4659174"/>
                </a:cubicBezTo>
                <a:cubicBezTo>
                  <a:pt x="4131362" y="4662986"/>
                  <a:pt x="4128694" y="4671176"/>
                  <a:pt x="4127932" y="4677655"/>
                </a:cubicBezTo>
                <a:cubicBezTo>
                  <a:pt x="4124313" y="4707564"/>
                  <a:pt x="4123931" y="4738235"/>
                  <a:pt x="4118025" y="4767764"/>
                </a:cubicBezTo>
                <a:cubicBezTo>
                  <a:pt x="4115644" y="4779575"/>
                  <a:pt x="4114835" y="4790387"/>
                  <a:pt x="4116716" y="4800483"/>
                </a:cubicBezTo>
                <a:lnTo>
                  <a:pt x="4116716" y="4800484"/>
                </a:lnTo>
                <a:cubicBezTo>
                  <a:pt x="4118597" y="4810581"/>
                  <a:pt x="4123170" y="4819964"/>
                  <a:pt x="4131552" y="4828917"/>
                </a:cubicBezTo>
                <a:lnTo>
                  <a:pt x="4153733" y="4863343"/>
                </a:lnTo>
                <a:lnTo>
                  <a:pt x="4161262" y="4889275"/>
                </a:lnTo>
                <a:lnTo>
                  <a:pt x="4159557" y="4912168"/>
                </a:lnTo>
                <a:cubicBezTo>
                  <a:pt x="4157842" y="4919978"/>
                  <a:pt x="4157485" y="4927122"/>
                  <a:pt x="4158155" y="4933804"/>
                </a:cubicBezTo>
                <a:lnTo>
                  <a:pt x="4158155" y="4933805"/>
                </a:lnTo>
                <a:lnTo>
                  <a:pt x="4162914" y="4952673"/>
                </a:lnTo>
                <a:lnTo>
                  <a:pt x="4165707" y="4957454"/>
                </a:lnTo>
                <a:lnTo>
                  <a:pt x="4166985" y="4961456"/>
                </a:lnTo>
                <a:cubicBezTo>
                  <a:pt x="4171496" y="4970097"/>
                  <a:pt x="4177202" y="4978394"/>
                  <a:pt x="4182989" y="4987038"/>
                </a:cubicBezTo>
                <a:cubicBezTo>
                  <a:pt x="4194228" y="5003802"/>
                  <a:pt x="4208326" y="5022853"/>
                  <a:pt x="4209468" y="5041522"/>
                </a:cubicBezTo>
                <a:cubicBezTo>
                  <a:pt x="4210087" y="5052096"/>
                  <a:pt x="4213005" y="5062300"/>
                  <a:pt x="4216684" y="5072376"/>
                </a:cubicBezTo>
                <a:lnTo>
                  <a:pt x="4222587" y="5087441"/>
                </a:lnTo>
                <a:lnTo>
                  <a:pt x="4235615" y="5133220"/>
                </a:lnTo>
                <a:lnTo>
                  <a:pt x="4235616" y="5133225"/>
                </a:lnTo>
                <a:lnTo>
                  <a:pt x="4228901" y="5166113"/>
                </a:lnTo>
                <a:lnTo>
                  <a:pt x="4228901" y="5166114"/>
                </a:lnTo>
                <a:cubicBezTo>
                  <a:pt x="4228139" y="5167638"/>
                  <a:pt x="4228712" y="5169781"/>
                  <a:pt x="4229593" y="5172091"/>
                </a:cubicBezTo>
                <a:lnTo>
                  <a:pt x="4232139" y="5179068"/>
                </a:lnTo>
                <a:cubicBezTo>
                  <a:pt x="4235759" y="5196595"/>
                  <a:pt x="4235807" y="5213598"/>
                  <a:pt x="4231973" y="5229434"/>
                </a:cubicBezTo>
                <a:lnTo>
                  <a:pt x="4225669" y="5241089"/>
                </a:lnTo>
                <a:lnTo>
                  <a:pt x="4208517" y="5272796"/>
                </a:lnTo>
                <a:cubicBezTo>
                  <a:pt x="4196871" y="5285441"/>
                  <a:pt x="4189165" y="5298595"/>
                  <a:pt x="4184613" y="5312288"/>
                </a:cubicBezTo>
                <a:lnTo>
                  <a:pt x="4183557" y="5321350"/>
                </a:lnTo>
                <a:lnTo>
                  <a:pt x="4181083" y="5326163"/>
                </a:lnTo>
                <a:lnTo>
                  <a:pt x="4179637" y="5355014"/>
                </a:lnTo>
                <a:lnTo>
                  <a:pt x="4179637" y="5355015"/>
                </a:lnTo>
                <a:cubicBezTo>
                  <a:pt x="4180286" y="5364883"/>
                  <a:pt x="4181989" y="5375003"/>
                  <a:pt x="4184513" y="5385385"/>
                </a:cubicBezTo>
                <a:cubicBezTo>
                  <a:pt x="4187752" y="5398722"/>
                  <a:pt x="4190038" y="5412058"/>
                  <a:pt x="4192704" y="5425583"/>
                </a:cubicBezTo>
                <a:cubicBezTo>
                  <a:pt x="4196514" y="5443871"/>
                  <a:pt x="4200516" y="5462352"/>
                  <a:pt x="4204327" y="5480638"/>
                </a:cubicBezTo>
                <a:lnTo>
                  <a:pt x="4208850" y="5507668"/>
                </a:lnTo>
                <a:lnTo>
                  <a:pt x="4198232" y="5531692"/>
                </a:lnTo>
                <a:lnTo>
                  <a:pt x="4198231" y="5531693"/>
                </a:lnTo>
                <a:cubicBezTo>
                  <a:pt x="4191181" y="5537600"/>
                  <a:pt x="4187989" y="5542649"/>
                  <a:pt x="4188085" y="5547578"/>
                </a:cubicBezTo>
                <a:lnTo>
                  <a:pt x="4188085" y="5547579"/>
                </a:lnTo>
                <a:cubicBezTo>
                  <a:pt x="4188180" y="5552508"/>
                  <a:pt x="4191562" y="5557318"/>
                  <a:pt x="4197659" y="5562747"/>
                </a:cubicBezTo>
                <a:cubicBezTo>
                  <a:pt x="4240332" y="5600468"/>
                  <a:pt x="4267003" y="5646190"/>
                  <a:pt x="4268907" y="5704484"/>
                </a:cubicBezTo>
                <a:cubicBezTo>
                  <a:pt x="4269289" y="5716486"/>
                  <a:pt x="4271954" y="5728679"/>
                  <a:pt x="4274812" y="5740489"/>
                </a:cubicBezTo>
                <a:cubicBezTo>
                  <a:pt x="4276527" y="5747729"/>
                  <a:pt x="4278433" y="5756494"/>
                  <a:pt x="4283578" y="5760874"/>
                </a:cubicBezTo>
                <a:cubicBezTo>
                  <a:pt x="4322821" y="5794975"/>
                  <a:pt x="4350063" y="5837458"/>
                  <a:pt x="4371973" y="5883752"/>
                </a:cubicBezTo>
                <a:lnTo>
                  <a:pt x="4371974" y="5883757"/>
                </a:lnTo>
                <a:lnTo>
                  <a:pt x="4389877" y="5935946"/>
                </a:lnTo>
                <a:lnTo>
                  <a:pt x="4389878" y="5935950"/>
                </a:lnTo>
                <a:lnTo>
                  <a:pt x="4386259" y="5993290"/>
                </a:lnTo>
                <a:lnTo>
                  <a:pt x="4386259" y="5993291"/>
                </a:lnTo>
                <a:cubicBezTo>
                  <a:pt x="4385116" y="6004531"/>
                  <a:pt x="4385306" y="6017485"/>
                  <a:pt x="4379782" y="6026440"/>
                </a:cubicBezTo>
                <a:cubicBezTo>
                  <a:pt x="4362445" y="6054825"/>
                  <a:pt x="4343778" y="6082258"/>
                  <a:pt x="4323583" y="6108738"/>
                </a:cubicBezTo>
                <a:cubicBezTo>
                  <a:pt x="4314914" y="6120074"/>
                  <a:pt x="4309961" y="6126884"/>
                  <a:pt x="4309890" y="6133314"/>
                </a:cubicBezTo>
                <a:lnTo>
                  <a:pt x="4309890" y="6133315"/>
                </a:lnTo>
                <a:lnTo>
                  <a:pt x="4313591" y="6143190"/>
                </a:lnTo>
                <a:lnTo>
                  <a:pt x="4325486" y="6155600"/>
                </a:lnTo>
                <a:lnTo>
                  <a:pt x="4325488" y="6155603"/>
                </a:lnTo>
                <a:cubicBezTo>
                  <a:pt x="4347778" y="6175798"/>
                  <a:pt x="4359398" y="6200945"/>
                  <a:pt x="4364160" y="6228757"/>
                </a:cubicBezTo>
                <a:lnTo>
                  <a:pt x="4381497" y="6361540"/>
                </a:lnTo>
                <a:lnTo>
                  <a:pt x="4381497" y="6361539"/>
                </a:lnTo>
                <a:cubicBezTo>
                  <a:pt x="4377877" y="6317151"/>
                  <a:pt x="4371590" y="6272764"/>
                  <a:pt x="4364160" y="6228756"/>
                </a:cubicBezTo>
                <a:cubicBezTo>
                  <a:pt x="4359398" y="6200944"/>
                  <a:pt x="4347778" y="6175797"/>
                  <a:pt x="4325488" y="6155602"/>
                </a:cubicBezTo>
                <a:lnTo>
                  <a:pt x="4325486" y="6155600"/>
                </a:lnTo>
                <a:lnTo>
                  <a:pt x="4309890" y="6133315"/>
                </a:lnTo>
                <a:lnTo>
                  <a:pt x="4323583" y="6108739"/>
                </a:lnTo>
                <a:cubicBezTo>
                  <a:pt x="4343778" y="6082259"/>
                  <a:pt x="4362445" y="6054826"/>
                  <a:pt x="4379782" y="6026441"/>
                </a:cubicBezTo>
                <a:cubicBezTo>
                  <a:pt x="4385306" y="6017486"/>
                  <a:pt x="4385116" y="6004532"/>
                  <a:pt x="4386259" y="5993292"/>
                </a:cubicBezTo>
                <a:lnTo>
                  <a:pt x="4386259" y="5993290"/>
                </a:lnTo>
                <a:lnTo>
                  <a:pt x="4389712" y="5964477"/>
                </a:lnTo>
                <a:lnTo>
                  <a:pt x="4389878" y="5935950"/>
                </a:lnTo>
                <a:lnTo>
                  <a:pt x="4389878" y="5935949"/>
                </a:lnTo>
                <a:lnTo>
                  <a:pt x="4389877" y="5935946"/>
                </a:lnTo>
                <a:lnTo>
                  <a:pt x="4382997" y="5909351"/>
                </a:lnTo>
                <a:lnTo>
                  <a:pt x="4371974" y="5883757"/>
                </a:lnTo>
                <a:lnTo>
                  <a:pt x="4371973" y="5883751"/>
                </a:lnTo>
                <a:cubicBezTo>
                  <a:pt x="4350063" y="5837457"/>
                  <a:pt x="4322821" y="5794974"/>
                  <a:pt x="4283578" y="5760873"/>
                </a:cubicBezTo>
                <a:cubicBezTo>
                  <a:pt x="4278433" y="5756493"/>
                  <a:pt x="4276527" y="5747728"/>
                  <a:pt x="4274812" y="5740488"/>
                </a:cubicBezTo>
                <a:cubicBezTo>
                  <a:pt x="4271954" y="5728678"/>
                  <a:pt x="4269289" y="5716485"/>
                  <a:pt x="4268907" y="5704483"/>
                </a:cubicBezTo>
                <a:cubicBezTo>
                  <a:pt x="4267003" y="5646189"/>
                  <a:pt x="4240332" y="5600467"/>
                  <a:pt x="4197659" y="5562746"/>
                </a:cubicBezTo>
                <a:lnTo>
                  <a:pt x="4188085" y="5547578"/>
                </a:lnTo>
                <a:lnTo>
                  <a:pt x="4198231" y="5531694"/>
                </a:lnTo>
                <a:lnTo>
                  <a:pt x="4198232" y="5531692"/>
                </a:lnTo>
                <a:lnTo>
                  <a:pt x="4206630" y="5520422"/>
                </a:lnTo>
                <a:lnTo>
                  <a:pt x="4208850" y="5507668"/>
                </a:lnTo>
                <a:lnTo>
                  <a:pt x="4208850" y="5507667"/>
                </a:lnTo>
                <a:cubicBezTo>
                  <a:pt x="4208803" y="5498832"/>
                  <a:pt x="4206231" y="5489497"/>
                  <a:pt x="4204327" y="5480637"/>
                </a:cubicBezTo>
                <a:cubicBezTo>
                  <a:pt x="4200516" y="5462351"/>
                  <a:pt x="4196514" y="5443870"/>
                  <a:pt x="4192704" y="5425582"/>
                </a:cubicBezTo>
                <a:cubicBezTo>
                  <a:pt x="4190038" y="5412057"/>
                  <a:pt x="4187752" y="5398721"/>
                  <a:pt x="4184513" y="5385384"/>
                </a:cubicBezTo>
                <a:lnTo>
                  <a:pt x="4179637" y="5355014"/>
                </a:lnTo>
                <a:lnTo>
                  <a:pt x="4183557" y="5321350"/>
                </a:lnTo>
                <a:lnTo>
                  <a:pt x="4208517" y="5272797"/>
                </a:lnTo>
                <a:lnTo>
                  <a:pt x="4225669" y="5241089"/>
                </a:lnTo>
                <a:lnTo>
                  <a:pt x="4231973" y="5229433"/>
                </a:lnTo>
                <a:lnTo>
                  <a:pt x="4232139" y="5179068"/>
                </a:lnTo>
                <a:lnTo>
                  <a:pt x="4232139" y="5179067"/>
                </a:lnTo>
                <a:cubicBezTo>
                  <a:pt x="4231663" y="5176876"/>
                  <a:pt x="4230473" y="5174400"/>
                  <a:pt x="4229593" y="5172090"/>
                </a:cubicBezTo>
                <a:lnTo>
                  <a:pt x="4228901" y="5166114"/>
                </a:lnTo>
                <a:lnTo>
                  <a:pt x="4235616" y="5133225"/>
                </a:lnTo>
                <a:lnTo>
                  <a:pt x="4235616" y="5133224"/>
                </a:lnTo>
                <a:lnTo>
                  <a:pt x="4235615" y="5133220"/>
                </a:lnTo>
                <a:lnTo>
                  <a:pt x="4228473" y="5102461"/>
                </a:lnTo>
                <a:lnTo>
                  <a:pt x="4222587" y="5087441"/>
                </a:lnTo>
                <a:lnTo>
                  <a:pt x="4222582" y="5087423"/>
                </a:lnTo>
                <a:cubicBezTo>
                  <a:pt x="4216496" y="5072411"/>
                  <a:pt x="4210397" y="5057381"/>
                  <a:pt x="4209468" y="5041521"/>
                </a:cubicBezTo>
                <a:cubicBezTo>
                  <a:pt x="4208326" y="5022852"/>
                  <a:pt x="4194228" y="5003801"/>
                  <a:pt x="4182989" y="4987037"/>
                </a:cubicBezTo>
                <a:lnTo>
                  <a:pt x="4165707" y="4957454"/>
                </a:lnTo>
                <a:lnTo>
                  <a:pt x="4158155" y="4933805"/>
                </a:lnTo>
                <a:lnTo>
                  <a:pt x="4159557" y="4912169"/>
                </a:lnTo>
                <a:cubicBezTo>
                  <a:pt x="4161319" y="4904358"/>
                  <a:pt x="4161831" y="4896714"/>
                  <a:pt x="4161262" y="4889276"/>
                </a:cubicBezTo>
                <a:lnTo>
                  <a:pt x="4161262" y="4889275"/>
                </a:lnTo>
                <a:lnTo>
                  <a:pt x="4156484" y="4867614"/>
                </a:lnTo>
                <a:lnTo>
                  <a:pt x="4153733" y="4863343"/>
                </a:lnTo>
                <a:lnTo>
                  <a:pt x="4151983" y="4857317"/>
                </a:lnTo>
                <a:cubicBezTo>
                  <a:pt x="4146840" y="4847214"/>
                  <a:pt x="4139839" y="4837703"/>
                  <a:pt x="4131552" y="4828916"/>
                </a:cubicBezTo>
                <a:lnTo>
                  <a:pt x="4116716" y="4800483"/>
                </a:lnTo>
                <a:lnTo>
                  <a:pt x="4118025" y="4767765"/>
                </a:lnTo>
                <a:cubicBezTo>
                  <a:pt x="4123931" y="4738236"/>
                  <a:pt x="4124313" y="4707565"/>
                  <a:pt x="4127932" y="4677656"/>
                </a:cubicBezTo>
                <a:cubicBezTo>
                  <a:pt x="4128694" y="4671177"/>
                  <a:pt x="4131362" y="4662987"/>
                  <a:pt x="4135934" y="4659175"/>
                </a:cubicBezTo>
                <a:cubicBezTo>
                  <a:pt x="4192704" y="4612501"/>
                  <a:pt x="4193276" y="4546777"/>
                  <a:pt x="4195944" y="4482005"/>
                </a:cubicBezTo>
                <a:cubicBezTo>
                  <a:pt x="4197659" y="4442762"/>
                  <a:pt x="4197659" y="4403326"/>
                  <a:pt x="4196706" y="4363891"/>
                </a:cubicBezTo>
                <a:lnTo>
                  <a:pt x="4196706" y="4363890"/>
                </a:lnTo>
                <a:cubicBezTo>
                  <a:pt x="4196514" y="4350554"/>
                  <a:pt x="4193466" y="4336457"/>
                  <a:pt x="4187752" y="4324645"/>
                </a:cubicBezTo>
                <a:cubicBezTo>
                  <a:pt x="4175749" y="4300070"/>
                  <a:pt x="4160129" y="4277401"/>
                  <a:pt x="4147936" y="4253014"/>
                </a:cubicBezTo>
                <a:close/>
                <a:moveTo>
                  <a:pt x="4211111" y="2836172"/>
                </a:moveTo>
                <a:lnTo>
                  <a:pt x="4202421" y="2848793"/>
                </a:lnTo>
                <a:cubicBezTo>
                  <a:pt x="4197421" y="2865010"/>
                  <a:pt x="4191562" y="2881307"/>
                  <a:pt x="4186816" y="2897785"/>
                </a:cubicBezTo>
                <a:lnTo>
                  <a:pt x="4185787" y="2903551"/>
                </a:lnTo>
                <a:lnTo>
                  <a:pt x="4182513" y="2914328"/>
                </a:lnTo>
                <a:lnTo>
                  <a:pt x="4177882" y="2947858"/>
                </a:lnTo>
                <a:lnTo>
                  <a:pt x="4177881" y="2947862"/>
                </a:lnTo>
                <a:lnTo>
                  <a:pt x="4177881" y="2947863"/>
                </a:lnTo>
                <a:cubicBezTo>
                  <a:pt x="4177512" y="2959157"/>
                  <a:pt x="4178512" y="2970576"/>
                  <a:pt x="4181465" y="2982149"/>
                </a:cubicBezTo>
                <a:lnTo>
                  <a:pt x="4193158" y="3077402"/>
                </a:lnTo>
                <a:lnTo>
                  <a:pt x="4180703" y="3172654"/>
                </a:lnTo>
                <a:cubicBezTo>
                  <a:pt x="4154794" y="3276480"/>
                  <a:pt x="4127362" y="3380305"/>
                  <a:pt x="4133076" y="3489467"/>
                </a:cubicBezTo>
                <a:cubicBezTo>
                  <a:pt x="4134028" y="3507563"/>
                  <a:pt x="4122407" y="3529090"/>
                  <a:pt x="4110977" y="3544713"/>
                </a:cubicBezTo>
                <a:cubicBezTo>
                  <a:pt x="4100119" y="3559668"/>
                  <a:pt x="4094260" y="3566812"/>
                  <a:pt x="4093355" y="3574408"/>
                </a:cubicBezTo>
                <a:lnTo>
                  <a:pt x="4093355" y="3574409"/>
                </a:lnTo>
                <a:cubicBezTo>
                  <a:pt x="4092450" y="3582005"/>
                  <a:pt x="4096499" y="3590054"/>
                  <a:pt x="4105453" y="3606818"/>
                </a:cubicBezTo>
                <a:cubicBezTo>
                  <a:pt x="4109835" y="3614820"/>
                  <a:pt x="4112501" y="3624726"/>
                  <a:pt x="4118979" y="3630633"/>
                </a:cubicBezTo>
                <a:lnTo>
                  <a:pt x="4136708" y="3654416"/>
                </a:lnTo>
                <a:lnTo>
                  <a:pt x="4140382" y="3668940"/>
                </a:lnTo>
                <a:lnTo>
                  <a:pt x="4143220" y="3680164"/>
                </a:lnTo>
                <a:lnTo>
                  <a:pt x="4139172" y="3734837"/>
                </a:lnTo>
                <a:lnTo>
                  <a:pt x="4139172" y="3734838"/>
                </a:lnTo>
                <a:cubicBezTo>
                  <a:pt x="4138220" y="3741316"/>
                  <a:pt x="4136886" y="3749126"/>
                  <a:pt x="4139554" y="3754653"/>
                </a:cubicBezTo>
                <a:lnTo>
                  <a:pt x="4145911" y="3789776"/>
                </a:lnTo>
                <a:lnTo>
                  <a:pt x="4130980" y="3822472"/>
                </a:lnTo>
                <a:cubicBezTo>
                  <a:pt x="4123932" y="3831902"/>
                  <a:pt x="4118312" y="3842046"/>
                  <a:pt x="4116645" y="3852619"/>
                </a:cubicBezTo>
                <a:lnTo>
                  <a:pt x="4116645" y="3852620"/>
                </a:lnTo>
                <a:lnTo>
                  <a:pt x="4117425" y="3868764"/>
                </a:lnTo>
                <a:lnTo>
                  <a:pt x="4126028" y="3885337"/>
                </a:lnTo>
                <a:lnTo>
                  <a:pt x="4126028" y="3885339"/>
                </a:lnTo>
                <a:cubicBezTo>
                  <a:pt x="4135744" y="3897722"/>
                  <a:pt x="4143150" y="3910319"/>
                  <a:pt x="4148409" y="3923125"/>
                </a:cubicBezTo>
                <a:lnTo>
                  <a:pt x="4157913" y="3962160"/>
                </a:lnTo>
                <a:lnTo>
                  <a:pt x="4142221" y="4043838"/>
                </a:lnTo>
                <a:lnTo>
                  <a:pt x="4142220" y="4043839"/>
                </a:lnTo>
                <a:cubicBezTo>
                  <a:pt x="4133457" y="4063842"/>
                  <a:pt x="4128075" y="4083702"/>
                  <a:pt x="4127099" y="4103825"/>
                </a:cubicBezTo>
                <a:lnTo>
                  <a:pt x="4127099" y="4103826"/>
                </a:lnTo>
                <a:lnTo>
                  <a:pt x="4129066" y="4134256"/>
                </a:lnTo>
                <a:lnTo>
                  <a:pt x="4138410" y="4165382"/>
                </a:lnTo>
                <a:lnTo>
                  <a:pt x="4138410" y="4165384"/>
                </a:lnTo>
                <a:lnTo>
                  <a:pt x="4142315" y="4192388"/>
                </a:lnTo>
                <a:lnTo>
                  <a:pt x="4142315" y="4192387"/>
                </a:lnTo>
                <a:cubicBezTo>
                  <a:pt x="4142411" y="4182767"/>
                  <a:pt x="4141839" y="4173480"/>
                  <a:pt x="4138410" y="4165383"/>
                </a:cubicBezTo>
                <a:lnTo>
                  <a:pt x="4138410" y="4165382"/>
                </a:lnTo>
                <a:lnTo>
                  <a:pt x="4127099" y="4103826"/>
                </a:lnTo>
                <a:lnTo>
                  <a:pt x="4142220" y="4043840"/>
                </a:lnTo>
                <a:lnTo>
                  <a:pt x="4142221" y="4043838"/>
                </a:lnTo>
                <a:lnTo>
                  <a:pt x="4155523" y="4002410"/>
                </a:lnTo>
                <a:lnTo>
                  <a:pt x="4157913" y="3962160"/>
                </a:lnTo>
                <a:lnTo>
                  <a:pt x="4157913" y="3962159"/>
                </a:lnTo>
                <a:cubicBezTo>
                  <a:pt x="4155651" y="3935727"/>
                  <a:pt x="4145460" y="3910104"/>
                  <a:pt x="4126028" y="3885338"/>
                </a:cubicBezTo>
                <a:lnTo>
                  <a:pt x="4126028" y="3885337"/>
                </a:lnTo>
                <a:lnTo>
                  <a:pt x="4116645" y="3852620"/>
                </a:lnTo>
                <a:lnTo>
                  <a:pt x="4130980" y="3822473"/>
                </a:lnTo>
                <a:cubicBezTo>
                  <a:pt x="4139172" y="3811614"/>
                  <a:pt x="4144316" y="3800897"/>
                  <a:pt x="4145911" y="3789777"/>
                </a:cubicBezTo>
                <a:lnTo>
                  <a:pt x="4145911" y="3789776"/>
                </a:lnTo>
                <a:cubicBezTo>
                  <a:pt x="4147507" y="3778655"/>
                  <a:pt x="4145554" y="3767130"/>
                  <a:pt x="4139554" y="3754652"/>
                </a:cubicBezTo>
                <a:lnTo>
                  <a:pt x="4139172" y="3734838"/>
                </a:lnTo>
                <a:lnTo>
                  <a:pt x="4143220" y="3680164"/>
                </a:lnTo>
                <a:lnTo>
                  <a:pt x="4143220" y="3680163"/>
                </a:lnTo>
                <a:lnTo>
                  <a:pt x="4140382" y="3668940"/>
                </a:lnTo>
                <a:lnTo>
                  <a:pt x="4136708" y="3654416"/>
                </a:lnTo>
                <a:lnTo>
                  <a:pt x="4136708" y="3654416"/>
                </a:lnTo>
                <a:lnTo>
                  <a:pt x="4136708" y="3654415"/>
                </a:lnTo>
                <a:cubicBezTo>
                  <a:pt x="4132898" y="3646123"/>
                  <a:pt x="4127219" y="3638157"/>
                  <a:pt x="4118979" y="3630632"/>
                </a:cubicBezTo>
                <a:cubicBezTo>
                  <a:pt x="4112501" y="3624725"/>
                  <a:pt x="4109835" y="3614819"/>
                  <a:pt x="4105453" y="3606817"/>
                </a:cubicBezTo>
                <a:cubicBezTo>
                  <a:pt x="4100976" y="3598435"/>
                  <a:pt x="4097725" y="3592232"/>
                  <a:pt x="4095707" y="3587174"/>
                </a:cubicBezTo>
                <a:lnTo>
                  <a:pt x="4093355" y="3574408"/>
                </a:lnTo>
                <a:lnTo>
                  <a:pt x="4098434" y="3562321"/>
                </a:lnTo>
                <a:cubicBezTo>
                  <a:pt x="4101369" y="3557716"/>
                  <a:pt x="4105548" y="3552191"/>
                  <a:pt x="4110977" y="3544714"/>
                </a:cubicBezTo>
                <a:cubicBezTo>
                  <a:pt x="4122407" y="3529091"/>
                  <a:pt x="4134028" y="3507564"/>
                  <a:pt x="4133076" y="3489468"/>
                </a:cubicBezTo>
                <a:cubicBezTo>
                  <a:pt x="4127362" y="3380306"/>
                  <a:pt x="4154794" y="3276481"/>
                  <a:pt x="4180703" y="3172655"/>
                </a:cubicBezTo>
                <a:cubicBezTo>
                  <a:pt x="4188705" y="3140650"/>
                  <a:pt x="4192943" y="3109026"/>
                  <a:pt x="4193158" y="3077402"/>
                </a:cubicBezTo>
                <a:lnTo>
                  <a:pt x="4193158" y="3077401"/>
                </a:lnTo>
                <a:cubicBezTo>
                  <a:pt x="4193372" y="3045777"/>
                  <a:pt x="4189562" y="3014153"/>
                  <a:pt x="4181465" y="2982148"/>
                </a:cubicBezTo>
                <a:lnTo>
                  <a:pt x="4177881" y="2947863"/>
                </a:lnTo>
                <a:lnTo>
                  <a:pt x="4177882" y="2947858"/>
                </a:lnTo>
                <a:lnTo>
                  <a:pt x="4185787" y="2903551"/>
                </a:lnTo>
                <a:lnTo>
                  <a:pt x="4202421" y="2848794"/>
                </a:lnTo>
                <a:cubicBezTo>
                  <a:pt x="4203754" y="2844317"/>
                  <a:pt x="4207040" y="2839983"/>
                  <a:pt x="4211111" y="2836173"/>
                </a:cubicBezTo>
                <a:close/>
                <a:moveTo>
                  <a:pt x="3726625" y="1508458"/>
                </a:moveTo>
                <a:lnTo>
                  <a:pt x="3698531" y="1596214"/>
                </a:lnTo>
                <a:cubicBezTo>
                  <a:pt x="3696054" y="1604979"/>
                  <a:pt x="3697579" y="1615837"/>
                  <a:pt x="3700436" y="1624981"/>
                </a:cubicBezTo>
                <a:cubicBezTo>
                  <a:pt x="3710152" y="1656224"/>
                  <a:pt x="3734537" y="1676037"/>
                  <a:pt x="3757017" y="1697754"/>
                </a:cubicBezTo>
                <a:cubicBezTo>
                  <a:pt x="3766924" y="1707280"/>
                  <a:pt x="3773972" y="1720424"/>
                  <a:pt x="3779686" y="1733189"/>
                </a:cubicBezTo>
                <a:cubicBezTo>
                  <a:pt x="3794357" y="1766336"/>
                  <a:pt x="3807501" y="1800247"/>
                  <a:pt x="3821407" y="1833776"/>
                </a:cubicBezTo>
                <a:cubicBezTo>
                  <a:pt x="3822741" y="1837014"/>
                  <a:pt x="3826170" y="1839680"/>
                  <a:pt x="3829028" y="1842159"/>
                </a:cubicBezTo>
                <a:cubicBezTo>
                  <a:pt x="3859129" y="1866923"/>
                  <a:pt x="3889418" y="1891498"/>
                  <a:pt x="3919519" y="1916455"/>
                </a:cubicBezTo>
                <a:cubicBezTo>
                  <a:pt x="3925233" y="1921217"/>
                  <a:pt x="3929425" y="1928077"/>
                  <a:pt x="3934949" y="1933220"/>
                </a:cubicBezTo>
                <a:cubicBezTo>
                  <a:pt x="3942569" y="1940460"/>
                  <a:pt x="3949810" y="1949604"/>
                  <a:pt x="3958954" y="1953414"/>
                </a:cubicBezTo>
                <a:cubicBezTo>
                  <a:pt x="3987719" y="1965225"/>
                  <a:pt x="4000103" y="1987895"/>
                  <a:pt x="4005437" y="2016470"/>
                </a:cubicBezTo>
                <a:cubicBezTo>
                  <a:pt x="4010390" y="2042571"/>
                  <a:pt x="4014582" y="2068670"/>
                  <a:pt x="4020296" y="2094579"/>
                </a:cubicBezTo>
                <a:cubicBezTo>
                  <a:pt x="4027154" y="2126202"/>
                  <a:pt x="4034584" y="2157637"/>
                  <a:pt x="4042967" y="2188880"/>
                </a:cubicBezTo>
                <a:cubicBezTo>
                  <a:pt x="4046587" y="2202405"/>
                  <a:pt x="4050777" y="2216693"/>
                  <a:pt x="4058207" y="2228315"/>
                </a:cubicBezTo>
                <a:cubicBezTo>
                  <a:pt x="4078782" y="2260891"/>
                  <a:pt x="4092688" y="2295754"/>
                  <a:pt x="4087164" y="2334045"/>
                </a:cubicBezTo>
                <a:cubicBezTo>
                  <a:pt x="4082782" y="2364716"/>
                  <a:pt x="4094022" y="2390435"/>
                  <a:pt x="4111549" y="2409486"/>
                </a:cubicBezTo>
                <a:cubicBezTo>
                  <a:pt x="4119503" y="2418155"/>
                  <a:pt x="4125016" y="2426977"/>
                  <a:pt x="4128650" y="2435913"/>
                </a:cubicBezTo>
                <a:lnTo>
                  <a:pt x="4134481" y="2463018"/>
                </a:lnTo>
                <a:lnTo>
                  <a:pt x="4125839" y="2518262"/>
                </a:lnTo>
                <a:lnTo>
                  <a:pt x="4125838" y="2518264"/>
                </a:lnTo>
                <a:cubicBezTo>
                  <a:pt x="4123171" y="2527790"/>
                  <a:pt x="4122027" y="2536457"/>
                  <a:pt x="4122194" y="2545006"/>
                </a:cubicBezTo>
                <a:lnTo>
                  <a:pt x="4122194" y="2545007"/>
                </a:lnTo>
                <a:cubicBezTo>
                  <a:pt x="4122360" y="2553556"/>
                  <a:pt x="4123837" y="2561986"/>
                  <a:pt x="4126408" y="2571035"/>
                </a:cubicBezTo>
                <a:cubicBezTo>
                  <a:pt x="4138410" y="2612946"/>
                  <a:pt x="4170987" y="2640951"/>
                  <a:pt x="4199563" y="2668002"/>
                </a:cubicBezTo>
                <a:cubicBezTo>
                  <a:pt x="4223947" y="2691055"/>
                  <a:pt x="4237663" y="2716964"/>
                  <a:pt x="4247953" y="2745349"/>
                </a:cubicBezTo>
                <a:lnTo>
                  <a:pt x="4247954" y="2745352"/>
                </a:lnTo>
                <a:lnTo>
                  <a:pt x="4253873" y="2778006"/>
                </a:lnTo>
                <a:lnTo>
                  <a:pt x="4253453" y="2785440"/>
                </a:lnTo>
                <a:lnTo>
                  <a:pt x="4243374" y="2811780"/>
                </a:lnTo>
                <a:lnTo>
                  <a:pt x="4243371" y="2811787"/>
                </a:lnTo>
                <a:lnTo>
                  <a:pt x="4243372" y="2811787"/>
                </a:lnTo>
                <a:lnTo>
                  <a:pt x="4243374" y="2811780"/>
                </a:lnTo>
                <a:lnTo>
                  <a:pt x="4253025" y="2793023"/>
                </a:lnTo>
                <a:lnTo>
                  <a:pt x="4253453" y="2785440"/>
                </a:lnTo>
                <a:lnTo>
                  <a:pt x="4254654" y="2782305"/>
                </a:lnTo>
                <a:lnTo>
                  <a:pt x="4253873" y="2778006"/>
                </a:lnTo>
                <a:lnTo>
                  <a:pt x="4254284" y="2770758"/>
                </a:lnTo>
                <a:lnTo>
                  <a:pt x="4247954" y="2745352"/>
                </a:lnTo>
                <a:lnTo>
                  <a:pt x="4247953" y="2745348"/>
                </a:lnTo>
                <a:cubicBezTo>
                  <a:pt x="4237663" y="2716963"/>
                  <a:pt x="4223947" y="2691054"/>
                  <a:pt x="4199563" y="2668001"/>
                </a:cubicBezTo>
                <a:cubicBezTo>
                  <a:pt x="4170987" y="2640950"/>
                  <a:pt x="4138410" y="2612945"/>
                  <a:pt x="4126408" y="2571034"/>
                </a:cubicBezTo>
                <a:lnTo>
                  <a:pt x="4122194" y="2545007"/>
                </a:lnTo>
                <a:lnTo>
                  <a:pt x="4125838" y="2518265"/>
                </a:lnTo>
                <a:lnTo>
                  <a:pt x="4125839" y="2518262"/>
                </a:lnTo>
                <a:lnTo>
                  <a:pt x="4132419" y="2490551"/>
                </a:lnTo>
                <a:lnTo>
                  <a:pt x="4134481" y="2463018"/>
                </a:lnTo>
                <a:lnTo>
                  <a:pt x="4134481" y="2463017"/>
                </a:lnTo>
                <a:cubicBezTo>
                  <a:pt x="4133600" y="2444777"/>
                  <a:pt x="4127457" y="2426822"/>
                  <a:pt x="4111549" y="2409485"/>
                </a:cubicBezTo>
                <a:cubicBezTo>
                  <a:pt x="4094022" y="2390434"/>
                  <a:pt x="4082782" y="2364715"/>
                  <a:pt x="4087164" y="2334044"/>
                </a:cubicBezTo>
                <a:cubicBezTo>
                  <a:pt x="4092688" y="2295753"/>
                  <a:pt x="4078782" y="2260890"/>
                  <a:pt x="4058207" y="2228314"/>
                </a:cubicBezTo>
                <a:cubicBezTo>
                  <a:pt x="4050777" y="2216692"/>
                  <a:pt x="4046587" y="2202404"/>
                  <a:pt x="4042967" y="2188879"/>
                </a:cubicBezTo>
                <a:cubicBezTo>
                  <a:pt x="4034584" y="2157636"/>
                  <a:pt x="4027154" y="2126201"/>
                  <a:pt x="4020296" y="2094578"/>
                </a:cubicBezTo>
                <a:cubicBezTo>
                  <a:pt x="4014582" y="2068669"/>
                  <a:pt x="4010390" y="2042570"/>
                  <a:pt x="4005437" y="2016469"/>
                </a:cubicBezTo>
                <a:cubicBezTo>
                  <a:pt x="4000103" y="1987894"/>
                  <a:pt x="3987719" y="1965224"/>
                  <a:pt x="3958954" y="1953413"/>
                </a:cubicBezTo>
                <a:cubicBezTo>
                  <a:pt x="3949810" y="1949603"/>
                  <a:pt x="3942569" y="1940459"/>
                  <a:pt x="3934949" y="1933219"/>
                </a:cubicBezTo>
                <a:cubicBezTo>
                  <a:pt x="3929425" y="1928076"/>
                  <a:pt x="3925233" y="1921216"/>
                  <a:pt x="3919519" y="1916454"/>
                </a:cubicBezTo>
                <a:cubicBezTo>
                  <a:pt x="3889418" y="1891497"/>
                  <a:pt x="3859129" y="1866922"/>
                  <a:pt x="3829028" y="1842158"/>
                </a:cubicBezTo>
                <a:cubicBezTo>
                  <a:pt x="3826170" y="1839679"/>
                  <a:pt x="3822741" y="1837013"/>
                  <a:pt x="3821407" y="1833775"/>
                </a:cubicBezTo>
                <a:cubicBezTo>
                  <a:pt x="3807501" y="1800246"/>
                  <a:pt x="3794358" y="1766335"/>
                  <a:pt x="3779686" y="1733188"/>
                </a:cubicBezTo>
                <a:cubicBezTo>
                  <a:pt x="3773972" y="1720423"/>
                  <a:pt x="3766924" y="1707279"/>
                  <a:pt x="3757018" y="1697753"/>
                </a:cubicBezTo>
                <a:cubicBezTo>
                  <a:pt x="3734538" y="1676036"/>
                  <a:pt x="3710152" y="1656223"/>
                  <a:pt x="3700436" y="1624980"/>
                </a:cubicBezTo>
                <a:cubicBezTo>
                  <a:pt x="3697580" y="1615836"/>
                  <a:pt x="3696055" y="1604978"/>
                  <a:pt x="3698532" y="1596213"/>
                </a:cubicBezTo>
                <a:close/>
                <a:moveTo>
                  <a:pt x="3745230" y="1459073"/>
                </a:moveTo>
                <a:lnTo>
                  <a:pt x="3745229" y="1459074"/>
                </a:lnTo>
                <a:lnTo>
                  <a:pt x="3736012" y="1481572"/>
                </a:lnTo>
                <a:close/>
                <a:moveTo>
                  <a:pt x="3764423" y="1268758"/>
                </a:moveTo>
                <a:cubicBezTo>
                  <a:pt x="3764875" y="1275402"/>
                  <a:pt x="3766447" y="1281689"/>
                  <a:pt x="3769590" y="1286070"/>
                </a:cubicBezTo>
                <a:cubicBezTo>
                  <a:pt x="3784163" y="1306930"/>
                  <a:pt x="3790403" y="1328553"/>
                  <a:pt x="3791927" y="1350628"/>
                </a:cubicBezTo>
                <a:lnTo>
                  <a:pt x="3786333" y="1413840"/>
                </a:lnTo>
                <a:lnTo>
                  <a:pt x="3791928" y="1350627"/>
                </a:lnTo>
                <a:cubicBezTo>
                  <a:pt x="3790403" y="1328552"/>
                  <a:pt x="3784164" y="1306930"/>
                  <a:pt x="3769590" y="1286069"/>
                </a:cubicBezTo>
                <a:close/>
                <a:moveTo>
                  <a:pt x="3706152" y="773035"/>
                </a:moveTo>
                <a:lnTo>
                  <a:pt x="3706152" y="773036"/>
                </a:lnTo>
                <a:cubicBezTo>
                  <a:pt x="3708438" y="800277"/>
                  <a:pt x="3711676" y="827330"/>
                  <a:pt x="3714152" y="854380"/>
                </a:cubicBezTo>
                <a:cubicBezTo>
                  <a:pt x="3716438" y="878957"/>
                  <a:pt x="3717200" y="903723"/>
                  <a:pt x="3745205" y="915344"/>
                </a:cubicBezTo>
                <a:cubicBezTo>
                  <a:pt x="3749587" y="917060"/>
                  <a:pt x="3752825" y="922774"/>
                  <a:pt x="3755683" y="927156"/>
                </a:cubicBezTo>
                <a:cubicBezTo>
                  <a:pt x="3799691" y="994786"/>
                  <a:pt x="3798547" y="1030981"/>
                  <a:pt x="3752063" y="1097088"/>
                </a:cubicBezTo>
                <a:cubicBezTo>
                  <a:pt x="3747301" y="1103946"/>
                  <a:pt x="3743871" y="1118614"/>
                  <a:pt x="3747681" y="1123186"/>
                </a:cubicBezTo>
                <a:cubicBezTo>
                  <a:pt x="3763493" y="1142618"/>
                  <a:pt x="3770542" y="1162954"/>
                  <a:pt x="3772400" y="1184029"/>
                </a:cubicBezTo>
                <a:cubicBezTo>
                  <a:pt x="3770542" y="1162954"/>
                  <a:pt x="3763494" y="1142617"/>
                  <a:pt x="3747682" y="1123185"/>
                </a:cubicBezTo>
                <a:cubicBezTo>
                  <a:pt x="3743872" y="1118613"/>
                  <a:pt x="3747302" y="1103945"/>
                  <a:pt x="3752064" y="1097087"/>
                </a:cubicBezTo>
                <a:cubicBezTo>
                  <a:pt x="3798548" y="1030980"/>
                  <a:pt x="3799692" y="994785"/>
                  <a:pt x="3755684" y="927155"/>
                </a:cubicBezTo>
                <a:cubicBezTo>
                  <a:pt x="3752826" y="922773"/>
                  <a:pt x="3749588" y="917059"/>
                  <a:pt x="3745206" y="915343"/>
                </a:cubicBezTo>
                <a:cubicBezTo>
                  <a:pt x="3717200" y="903722"/>
                  <a:pt x="3716438" y="878956"/>
                  <a:pt x="3714152" y="854379"/>
                </a:cubicBezTo>
                <a:close/>
                <a:moveTo>
                  <a:pt x="3761553" y="517851"/>
                </a:moveTo>
                <a:lnTo>
                  <a:pt x="3752635" y="556048"/>
                </a:lnTo>
                <a:cubicBezTo>
                  <a:pt x="3750539" y="564049"/>
                  <a:pt x="3745015" y="572623"/>
                  <a:pt x="3746157" y="580051"/>
                </a:cubicBezTo>
                <a:cubicBezTo>
                  <a:pt x="3749491" y="601579"/>
                  <a:pt x="3747062" y="622201"/>
                  <a:pt x="3742776" y="642538"/>
                </a:cubicBezTo>
                <a:lnTo>
                  <a:pt x="3730253" y="694928"/>
                </a:lnTo>
                <a:lnTo>
                  <a:pt x="3742777" y="642537"/>
                </a:lnTo>
                <a:cubicBezTo>
                  <a:pt x="3747063" y="622201"/>
                  <a:pt x="3749492" y="601578"/>
                  <a:pt x="3746158" y="580050"/>
                </a:cubicBezTo>
                <a:cubicBezTo>
                  <a:pt x="3745016" y="572622"/>
                  <a:pt x="3750540" y="564048"/>
                  <a:pt x="3752636" y="556047"/>
                </a:cubicBezTo>
                <a:close/>
                <a:moveTo>
                  <a:pt x="3774848" y="298169"/>
                </a:moveTo>
                <a:lnTo>
                  <a:pt x="3760065" y="313534"/>
                </a:lnTo>
                <a:cubicBezTo>
                  <a:pt x="3755873" y="316390"/>
                  <a:pt x="3758159" y="330299"/>
                  <a:pt x="3759493" y="338871"/>
                </a:cubicBezTo>
                <a:lnTo>
                  <a:pt x="3759500" y="338900"/>
                </a:lnTo>
                <a:lnTo>
                  <a:pt x="3769400" y="395640"/>
                </a:lnTo>
                <a:lnTo>
                  <a:pt x="3765590" y="367328"/>
                </a:lnTo>
                <a:lnTo>
                  <a:pt x="3759500" y="338900"/>
                </a:lnTo>
                <a:lnTo>
                  <a:pt x="3759494" y="338870"/>
                </a:lnTo>
                <a:cubicBezTo>
                  <a:pt x="3758160" y="330298"/>
                  <a:pt x="3755874" y="316389"/>
                  <a:pt x="3760066" y="313533"/>
                </a:cubicBezTo>
                <a:close/>
                <a:moveTo>
                  <a:pt x="3782393" y="281568"/>
                </a:moveTo>
                <a:lnTo>
                  <a:pt x="3777498" y="295415"/>
                </a:lnTo>
                <a:lnTo>
                  <a:pt x="3777499" y="295415"/>
                </a:lnTo>
                <a:close/>
                <a:moveTo>
                  <a:pt x="3769073" y="24486"/>
                </a:moveTo>
                <a:lnTo>
                  <a:pt x="3766810" y="74129"/>
                </a:lnTo>
                <a:cubicBezTo>
                  <a:pt x="3767733" y="91492"/>
                  <a:pt x="3770043" y="108703"/>
                  <a:pt x="3772734" y="125861"/>
                </a:cubicBezTo>
                <a:lnTo>
                  <a:pt x="3777129" y="153387"/>
                </a:lnTo>
                <a:lnTo>
                  <a:pt x="3785402" y="228944"/>
                </a:lnTo>
                <a:lnTo>
                  <a:pt x="3780943" y="177271"/>
                </a:lnTo>
                <a:lnTo>
                  <a:pt x="3777129" y="153387"/>
                </a:lnTo>
                <a:lnTo>
                  <a:pt x="3776930" y="151569"/>
                </a:lnTo>
                <a:cubicBezTo>
                  <a:pt x="3772700" y="125876"/>
                  <a:pt x="3768195" y="100174"/>
                  <a:pt x="3766811" y="74129"/>
                </a:cubicBezTo>
                <a:close/>
                <a:moveTo>
                  <a:pt x="3766492" y="0"/>
                </a:moveTo>
                <a:lnTo>
                  <a:pt x="4230600" y="0"/>
                </a:lnTo>
                <a:lnTo>
                  <a:pt x="4229473" y="2817"/>
                </a:lnTo>
                <a:cubicBezTo>
                  <a:pt x="4221092" y="21486"/>
                  <a:pt x="4218423" y="43012"/>
                  <a:pt x="4215375" y="63587"/>
                </a:cubicBezTo>
                <a:cubicBezTo>
                  <a:pt x="4209851" y="101308"/>
                  <a:pt x="4206421" y="139219"/>
                  <a:pt x="4201468" y="176939"/>
                </a:cubicBezTo>
                <a:cubicBezTo>
                  <a:pt x="4200325" y="184941"/>
                  <a:pt x="4198231" y="194085"/>
                  <a:pt x="4193466" y="200182"/>
                </a:cubicBezTo>
                <a:cubicBezTo>
                  <a:pt x="4161461" y="241901"/>
                  <a:pt x="4152508" y="292579"/>
                  <a:pt x="4155554" y="340774"/>
                </a:cubicBezTo>
                <a:cubicBezTo>
                  <a:pt x="4157843" y="378686"/>
                  <a:pt x="4159557" y="415835"/>
                  <a:pt x="4156319" y="453364"/>
                </a:cubicBezTo>
                <a:cubicBezTo>
                  <a:pt x="4156127" y="456222"/>
                  <a:pt x="4156509" y="460032"/>
                  <a:pt x="4158033" y="462126"/>
                </a:cubicBezTo>
                <a:cubicBezTo>
                  <a:pt x="4168129" y="475081"/>
                  <a:pt x="4168891" y="488607"/>
                  <a:pt x="4170605" y="505182"/>
                </a:cubicBezTo>
                <a:cubicBezTo>
                  <a:pt x="4173083" y="528615"/>
                  <a:pt x="4171367" y="550141"/>
                  <a:pt x="4167177" y="571860"/>
                </a:cubicBezTo>
                <a:cubicBezTo>
                  <a:pt x="4164129" y="587672"/>
                  <a:pt x="4157843" y="603673"/>
                  <a:pt x="4149840" y="617772"/>
                </a:cubicBezTo>
                <a:cubicBezTo>
                  <a:pt x="4138600" y="637392"/>
                  <a:pt x="4134220" y="656255"/>
                  <a:pt x="4149078" y="674923"/>
                </a:cubicBezTo>
                <a:cubicBezTo>
                  <a:pt x="4164891" y="695116"/>
                  <a:pt x="4159367" y="717977"/>
                  <a:pt x="4159937" y="740268"/>
                </a:cubicBezTo>
                <a:cubicBezTo>
                  <a:pt x="4160129" y="749982"/>
                  <a:pt x="4159747" y="760270"/>
                  <a:pt x="4162223" y="769605"/>
                </a:cubicBezTo>
                <a:cubicBezTo>
                  <a:pt x="4169273" y="796655"/>
                  <a:pt x="4179941" y="822756"/>
                  <a:pt x="4184703" y="850189"/>
                </a:cubicBezTo>
                <a:cubicBezTo>
                  <a:pt x="4187370" y="865430"/>
                  <a:pt x="4182607" y="882384"/>
                  <a:pt x="4179179" y="898198"/>
                </a:cubicBezTo>
                <a:cubicBezTo>
                  <a:pt x="4175559" y="914200"/>
                  <a:pt x="4170035" y="930011"/>
                  <a:pt x="4164319" y="945444"/>
                </a:cubicBezTo>
                <a:cubicBezTo>
                  <a:pt x="4160509" y="955920"/>
                  <a:pt x="4156889" y="967350"/>
                  <a:pt x="4150030" y="975733"/>
                </a:cubicBezTo>
                <a:cubicBezTo>
                  <a:pt x="4134410" y="994785"/>
                  <a:pt x="4131742" y="1014406"/>
                  <a:pt x="4139934" y="1036887"/>
                </a:cubicBezTo>
                <a:cubicBezTo>
                  <a:pt x="4141268" y="1040315"/>
                  <a:pt x="4141268" y="1044315"/>
                  <a:pt x="4141458" y="1048125"/>
                </a:cubicBezTo>
                <a:cubicBezTo>
                  <a:pt x="4145458" y="1109091"/>
                  <a:pt x="4147936" y="1170051"/>
                  <a:pt x="4154032" y="1230633"/>
                </a:cubicBezTo>
                <a:cubicBezTo>
                  <a:pt x="4156509" y="1255206"/>
                  <a:pt x="4167367" y="1278829"/>
                  <a:pt x="4174225" y="1303024"/>
                </a:cubicBezTo>
                <a:cubicBezTo>
                  <a:pt x="4175559" y="1307978"/>
                  <a:pt x="4177655" y="1313504"/>
                  <a:pt x="4176701" y="1318456"/>
                </a:cubicBezTo>
                <a:cubicBezTo>
                  <a:pt x="4167177" y="1372368"/>
                  <a:pt x="4181083" y="1422854"/>
                  <a:pt x="4199372" y="1472575"/>
                </a:cubicBezTo>
                <a:cubicBezTo>
                  <a:pt x="4201278" y="1477717"/>
                  <a:pt x="4200706" y="1484004"/>
                  <a:pt x="4200325" y="1489720"/>
                </a:cubicBezTo>
                <a:cubicBezTo>
                  <a:pt x="4198993" y="1505724"/>
                  <a:pt x="4192324" y="1523059"/>
                  <a:pt x="4196324" y="1537537"/>
                </a:cubicBezTo>
                <a:cubicBezTo>
                  <a:pt x="4207374" y="1576019"/>
                  <a:pt x="4220709" y="1614120"/>
                  <a:pt x="4237474" y="1650317"/>
                </a:cubicBezTo>
                <a:cubicBezTo>
                  <a:pt x="4254428" y="1687086"/>
                  <a:pt x="4268716" y="1721185"/>
                  <a:pt x="4251572" y="1763287"/>
                </a:cubicBezTo>
                <a:cubicBezTo>
                  <a:pt x="4244332" y="1781194"/>
                  <a:pt x="4249476" y="1804816"/>
                  <a:pt x="4251380" y="1825393"/>
                </a:cubicBezTo>
                <a:cubicBezTo>
                  <a:pt x="4252904" y="1840441"/>
                  <a:pt x="4261478" y="1854920"/>
                  <a:pt x="4261478" y="1869780"/>
                </a:cubicBezTo>
                <a:cubicBezTo>
                  <a:pt x="4261478" y="1909408"/>
                  <a:pt x="4271574" y="1944649"/>
                  <a:pt x="4292149" y="1978940"/>
                </a:cubicBezTo>
                <a:cubicBezTo>
                  <a:pt x="4300150" y="1992279"/>
                  <a:pt x="4294815" y="2013043"/>
                  <a:pt x="4296911" y="2030378"/>
                </a:cubicBezTo>
                <a:cubicBezTo>
                  <a:pt x="4299388" y="2048668"/>
                  <a:pt x="4301673" y="2067525"/>
                  <a:pt x="4307201" y="2085054"/>
                </a:cubicBezTo>
                <a:cubicBezTo>
                  <a:pt x="4321679" y="2130393"/>
                  <a:pt x="4338062" y="2175163"/>
                  <a:pt x="4353302" y="2220312"/>
                </a:cubicBezTo>
                <a:cubicBezTo>
                  <a:pt x="4365877" y="2257459"/>
                  <a:pt x="4355970" y="2294039"/>
                  <a:pt x="4350636" y="2330806"/>
                </a:cubicBezTo>
                <a:cubicBezTo>
                  <a:pt x="4347205" y="2353859"/>
                  <a:pt x="4339013" y="2375383"/>
                  <a:pt x="4351206" y="2401292"/>
                </a:cubicBezTo>
                <a:cubicBezTo>
                  <a:pt x="4362828" y="2426059"/>
                  <a:pt x="4360160" y="2457492"/>
                  <a:pt x="4366446" y="2485307"/>
                </a:cubicBezTo>
                <a:cubicBezTo>
                  <a:pt x="4371781" y="2508742"/>
                  <a:pt x="4380354" y="2531409"/>
                  <a:pt x="4388736" y="2554079"/>
                </a:cubicBezTo>
                <a:cubicBezTo>
                  <a:pt x="4400168" y="2584942"/>
                  <a:pt x="4412167" y="2615421"/>
                  <a:pt x="4406453" y="2649143"/>
                </a:cubicBezTo>
                <a:cubicBezTo>
                  <a:pt x="4399976" y="2687436"/>
                  <a:pt x="4424359" y="2713723"/>
                  <a:pt x="4440554" y="2743826"/>
                </a:cubicBezTo>
                <a:cubicBezTo>
                  <a:pt x="4451603" y="2764590"/>
                  <a:pt x="4459795" y="2787259"/>
                  <a:pt x="4466653" y="2809930"/>
                </a:cubicBezTo>
                <a:cubicBezTo>
                  <a:pt x="4475607" y="2840219"/>
                  <a:pt x="4480941" y="2871462"/>
                  <a:pt x="4489705" y="2901943"/>
                </a:cubicBezTo>
                <a:cubicBezTo>
                  <a:pt x="4502848" y="2948047"/>
                  <a:pt x="4513137" y="2994722"/>
                  <a:pt x="4505897" y="3042728"/>
                </a:cubicBezTo>
                <a:cubicBezTo>
                  <a:pt x="4502659" y="3064827"/>
                  <a:pt x="4502848" y="3085403"/>
                  <a:pt x="4507613" y="3107500"/>
                </a:cubicBezTo>
                <a:cubicBezTo>
                  <a:pt x="4515422" y="3143695"/>
                  <a:pt x="4516376" y="3180844"/>
                  <a:pt x="4545521" y="3209993"/>
                </a:cubicBezTo>
                <a:cubicBezTo>
                  <a:pt x="4555811" y="3220280"/>
                  <a:pt x="4558477" y="3238758"/>
                  <a:pt x="4563811" y="3253809"/>
                </a:cubicBezTo>
                <a:cubicBezTo>
                  <a:pt x="4570099" y="3271145"/>
                  <a:pt x="4566858" y="3283908"/>
                  <a:pt x="4548570" y="3293244"/>
                </a:cubicBezTo>
                <a:cubicBezTo>
                  <a:pt x="4540379" y="3297434"/>
                  <a:pt x="4532378" y="3309437"/>
                  <a:pt x="4531043" y="3318771"/>
                </a:cubicBezTo>
                <a:cubicBezTo>
                  <a:pt x="4527043" y="3346776"/>
                  <a:pt x="4532950" y="3372495"/>
                  <a:pt x="4545904" y="3399546"/>
                </a:cubicBezTo>
                <a:cubicBezTo>
                  <a:pt x="4558096" y="3424883"/>
                  <a:pt x="4556762" y="3456508"/>
                  <a:pt x="4561524" y="3485275"/>
                </a:cubicBezTo>
                <a:cubicBezTo>
                  <a:pt x="4564954" y="3505657"/>
                  <a:pt x="4572002" y="3526042"/>
                  <a:pt x="4572002" y="3546617"/>
                </a:cubicBezTo>
                <a:cubicBezTo>
                  <a:pt x="4572002" y="3572146"/>
                  <a:pt x="4565907" y="3597482"/>
                  <a:pt x="4563620" y="3623201"/>
                </a:cubicBezTo>
                <a:cubicBezTo>
                  <a:pt x="4561716" y="3643204"/>
                  <a:pt x="4562478" y="3663589"/>
                  <a:pt x="4560192" y="3683591"/>
                </a:cubicBezTo>
                <a:cubicBezTo>
                  <a:pt x="4558477" y="3699976"/>
                  <a:pt x="4554096" y="3716168"/>
                  <a:pt x="4550476" y="3732361"/>
                </a:cubicBezTo>
                <a:cubicBezTo>
                  <a:pt x="4549142" y="3738267"/>
                  <a:pt x="4543998" y="3744173"/>
                  <a:pt x="4544759" y="3749506"/>
                </a:cubicBezTo>
                <a:cubicBezTo>
                  <a:pt x="4552953" y="3802467"/>
                  <a:pt x="4516376" y="3840569"/>
                  <a:pt x="4500182" y="3885338"/>
                </a:cubicBezTo>
                <a:cubicBezTo>
                  <a:pt x="4483035" y="3932394"/>
                  <a:pt x="4456748" y="3977925"/>
                  <a:pt x="4464557" y="4030503"/>
                </a:cubicBezTo>
                <a:cubicBezTo>
                  <a:pt x="4469319" y="4062318"/>
                  <a:pt x="4480369" y="4092989"/>
                  <a:pt x="4487039" y="4124614"/>
                </a:cubicBezTo>
                <a:cubicBezTo>
                  <a:pt x="4489324" y="4135854"/>
                  <a:pt x="4488943" y="4148427"/>
                  <a:pt x="4486656" y="4159667"/>
                </a:cubicBezTo>
                <a:cubicBezTo>
                  <a:pt x="4476177" y="4213961"/>
                  <a:pt x="4474653" y="4267493"/>
                  <a:pt x="4491801" y="4320837"/>
                </a:cubicBezTo>
                <a:cubicBezTo>
                  <a:pt x="4494659" y="4329979"/>
                  <a:pt x="4497325" y="4339695"/>
                  <a:pt x="4497325" y="4349222"/>
                </a:cubicBezTo>
                <a:cubicBezTo>
                  <a:pt x="4497325" y="4401419"/>
                  <a:pt x="4493324" y="4452665"/>
                  <a:pt x="4474653" y="4502579"/>
                </a:cubicBezTo>
                <a:cubicBezTo>
                  <a:pt x="4468368" y="4519343"/>
                  <a:pt x="4472368" y="4539728"/>
                  <a:pt x="4470844" y="4558207"/>
                </a:cubicBezTo>
                <a:cubicBezTo>
                  <a:pt x="4469511" y="4575351"/>
                  <a:pt x="4468940" y="4592878"/>
                  <a:pt x="4464557" y="4609452"/>
                </a:cubicBezTo>
                <a:cubicBezTo>
                  <a:pt x="4458082" y="4633647"/>
                  <a:pt x="4457320" y="4656126"/>
                  <a:pt x="4463033" y="4681083"/>
                </a:cubicBezTo>
                <a:cubicBezTo>
                  <a:pt x="4468368" y="4704895"/>
                  <a:pt x="4465702" y="4730614"/>
                  <a:pt x="4465891" y="4755381"/>
                </a:cubicBezTo>
                <a:cubicBezTo>
                  <a:pt x="4466082" y="4783004"/>
                  <a:pt x="4466272" y="4810627"/>
                  <a:pt x="4465319" y="4838250"/>
                </a:cubicBezTo>
                <a:cubicBezTo>
                  <a:pt x="4464940" y="4849300"/>
                  <a:pt x="4457320" y="4861873"/>
                  <a:pt x="4460367" y="4871019"/>
                </a:cubicBezTo>
                <a:cubicBezTo>
                  <a:pt x="4470653" y="4900546"/>
                  <a:pt x="4458271" y="4930075"/>
                  <a:pt x="4463795" y="4959602"/>
                </a:cubicBezTo>
                <a:cubicBezTo>
                  <a:pt x="4466653" y="4974082"/>
                  <a:pt x="4458844" y="4990465"/>
                  <a:pt x="4458082" y="5006086"/>
                </a:cubicBezTo>
                <a:cubicBezTo>
                  <a:pt x="4456748" y="5031614"/>
                  <a:pt x="4457320" y="5057141"/>
                  <a:pt x="4456937" y="5082670"/>
                </a:cubicBezTo>
                <a:cubicBezTo>
                  <a:pt x="4456748" y="5091052"/>
                  <a:pt x="4455986" y="5099245"/>
                  <a:pt x="4455603" y="5107627"/>
                </a:cubicBezTo>
                <a:cubicBezTo>
                  <a:pt x="4455223" y="5115057"/>
                  <a:pt x="4453508" y="5122867"/>
                  <a:pt x="4454840" y="5129916"/>
                </a:cubicBezTo>
                <a:cubicBezTo>
                  <a:pt x="4459605" y="5155445"/>
                  <a:pt x="4467415" y="5180591"/>
                  <a:pt x="4470464" y="5206308"/>
                </a:cubicBezTo>
                <a:cubicBezTo>
                  <a:pt x="4473130" y="5228597"/>
                  <a:pt x="4469511" y="5251650"/>
                  <a:pt x="4471415" y="5274129"/>
                </a:cubicBezTo>
                <a:cubicBezTo>
                  <a:pt x="4474653" y="5313754"/>
                  <a:pt x="4480369" y="5353379"/>
                  <a:pt x="4483990" y="5393005"/>
                </a:cubicBezTo>
                <a:cubicBezTo>
                  <a:pt x="4484752" y="5401579"/>
                  <a:pt x="4479988" y="5410531"/>
                  <a:pt x="4479607" y="5419295"/>
                </a:cubicBezTo>
                <a:cubicBezTo>
                  <a:pt x="4478656" y="5446728"/>
                  <a:pt x="4478464" y="5474161"/>
                  <a:pt x="4477894" y="5501594"/>
                </a:cubicBezTo>
                <a:cubicBezTo>
                  <a:pt x="4477702" y="5517215"/>
                  <a:pt x="4478273" y="5533027"/>
                  <a:pt x="4476560" y="5548460"/>
                </a:cubicBezTo>
                <a:cubicBezTo>
                  <a:pt x="4474273" y="5568842"/>
                  <a:pt x="4470844" y="5587321"/>
                  <a:pt x="4485703" y="5606372"/>
                </a:cubicBezTo>
                <a:cubicBezTo>
                  <a:pt x="4508755" y="5635711"/>
                  <a:pt x="4499801" y="5673050"/>
                  <a:pt x="4505134" y="5706959"/>
                </a:cubicBezTo>
                <a:cubicBezTo>
                  <a:pt x="4506468" y="5715723"/>
                  <a:pt x="4506659" y="5724678"/>
                  <a:pt x="4508183" y="5733440"/>
                </a:cubicBezTo>
                <a:cubicBezTo>
                  <a:pt x="4511041" y="5749634"/>
                  <a:pt x="4514279" y="5765635"/>
                  <a:pt x="4517519" y="5781830"/>
                </a:cubicBezTo>
                <a:cubicBezTo>
                  <a:pt x="4518089" y="5784686"/>
                  <a:pt x="4518281" y="5787924"/>
                  <a:pt x="4519234" y="5790592"/>
                </a:cubicBezTo>
                <a:cubicBezTo>
                  <a:pt x="4527233" y="5815169"/>
                  <a:pt x="4536378" y="5839361"/>
                  <a:pt x="4542855" y="5864318"/>
                </a:cubicBezTo>
                <a:cubicBezTo>
                  <a:pt x="4546095" y="5876511"/>
                  <a:pt x="4546476" y="5890037"/>
                  <a:pt x="4544759" y="5902610"/>
                </a:cubicBezTo>
                <a:cubicBezTo>
                  <a:pt x="4539808" y="5939377"/>
                  <a:pt x="4537712" y="5975764"/>
                  <a:pt x="4544951" y="6012723"/>
                </a:cubicBezTo>
                <a:cubicBezTo>
                  <a:pt x="4547808" y="6027392"/>
                  <a:pt x="4543045" y="6043776"/>
                  <a:pt x="4541332" y="6059397"/>
                </a:cubicBezTo>
                <a:cubicBezTo>
                  <a:pt x="4536759" y="6096736"/>
                  <a:pt x="4531805" y="6134075"/>
                  <a:pt x="4527426" y="6171605"/>
                </a:cubicBezTo>
                <a:cubicBezTo>
                  <a:pt x="4524758" y="6195037"/>
                  <a:pt x="4523234" y="6218660"/>
                  <a:pt x="4520568" y="6242093"/>
                </a:cubicBezTo>
                <a:cubicBezTo>
                  <a:pt x="4517327" y="6269144"/>
                  <a:pt x="4512375" y="6296005"/>
                  <a:pt x="4509706" y="6323058"/>
                </a:cubicBezTo>
                <a:cubicBezTo>
                  <a:pt x="4506659" y="6353919"/>
                  <a:pt x="4506089" y="6384972"/>
                  <a:pt x="4502848" y="6415833"/>
                </a:cubicBezTo>
                <a:cubicBezTo>
                  <a:pt x="4496563" y="6472225"/>
                  <a:pt x="4489132" y="6528424"/>
                  <a:pt x="4482084" y="6584812"/>
                </a:cubicBezTo>
                <a:cubicBezTo>
                  <a:pt x="4475226" y="6639488"/>
                  <a:pt x="4469129" y="6694164"/>
                  <a:pt x="4460557" y="6748458"/>
                </a:cubicBezTo>
                <a:cubicBezTo>
                  <a:pt x="4456937" y="6771319"/>
                  <a:pt x="4447030" y="6793035"/>
                  <a:pt x="4441507" y="6815516"/>
                </a:cubicBezTo>
                <a:lnTo>
                  <a:pt x="4431806" y="6858001"/>
                </a:lnTo>
                <a:lnTo>
                  <a:pt x="4259554" y="6858001"/>
                </a:lnTo>
                <a:lnTo>
                  <a:pt x="4259554" y="6858002"/>
                </a:lnTo>
                <a:lnTo>
                  <a:pt x="0" y="6858002"/>
                </a:lnTo>
                <a:lnTo>
                  <a:pt x="0" y="2"/>
                </a:lnTo>
                <a:lnTo>
                  <a:pt x="3766492" y="1"/>
                </a:lnTo>
                <a:lnTo>
                  <a:pt x="3769210" y="21486"/>
                </a:lnTo>
                <a:close/>
              </a:path>
            </a:pathLst>
          </a:custGeom>
          <a:solidFill>
            <a:schemeClr val="tx1">
              <a:alpha val="14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D29AC8-1948-400E-A6D2-D6CAC1AF6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51" y="381001"/>
            <a:ext cx="9194137" cy="833887"/>
          </a:xfrm>
        </p:spPr>
        <p:txBody>
          <a:bodyPr vert="horz" lIns="91440" tIns="45720" rIns="91440" bIns="45720" rtlCol="0" anchor="t" anchorCtr="0">
            <a:normAutofit/>
          </a:bodyPr>
          <a:lstStyle/>
          <a:p>
            <a:pPr algn="r"/>
            <a:r>
              <a:rPr lang="en-US" sz="3600" dirty="0"/>
              <a:t>IP Address Classes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C03C1F1-33AC-4C16-AD56-DD6382C36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508320" y="-1"/>
            <a:ext cx="548640" cy="6858001"/>
            <a:chOff x="3697284" y="-1"/>
            <a:chExt cx="884241" cy="6858001"/>
          </a:xfrm>
          <a:effectLst>
            <a:outerShdw blurRad="381000" dist="152400" algn="l" rotWithShape="0">
              <a:prstClr val="black">
                <a:alpha val="10000"/>
              </a:prstClr>
            </a:outerShdw>
          </a:effectLst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66E751B-0173-4DAE-BDFD-D5855E48F6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05641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24F58DB-B3B0-4265-8312-8233702627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15166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2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D9469-C733-4847-BF13-4F7C4A3C4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7" y="4205378"/>
            <a:ext cx="4409905" cy="221411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dirty="0"/>
              <a:t>Network ID is the portion of the TCP/IP Address that is used to identify individuals or devices on a network.</a:t>
            </a:r>
          </a:p>
          <a:p>
            <a:r>
              <a:rPr lang="en-US" sz="1800" dirty="0"/>
              <a:t>Host ID is the portion used to identify Hosts such as a PC, Networked printer, or a network.</a:t>
            </a:r>
          </a:p>
          <a:p>
            <a:endParaRPr lang="en-US" sz="2400" dirty="0"/>
          </a:p>
        </p:txBody>
      </p:sp>
      <p:pic>
        <p:nvPicPr>
          <p:cNvPr id="4" name="Picture 4" descr="Table&#10;&#10;Description automatically generated">
            <a:extLst>
              <a:ext uri="{FF2B5EF4-FFF2-40B4-BE49-F238E27FC236}">
                <a16:creationId xmlns:a16="http://schemas.microsoft.com/office/drawing/2014/main" id="{FB699D5E-918A-44CC-99B3-3E7FA460EB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9596" y="971397"/>
            <a:ext cx="5264204" cy="301739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01801FB-4016-4AF4-B4CD-A3438E9D98B8}"/>
              </a:ext>
            </a:extLst>
          </p:cNvPr>
          <p:cNvSpPr txBox="1"/>
          <p:nvPr/>
        </p:nvSpPr>
        <p:spPr>
          <a:xfrm>
            <a:off x="166778" y="382439"/>
            <a:ext cx="443972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NETWORK ID &amp; HOST ID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8B1837-62CC-4773-A72D-52580E3121C4}"/>
              </a:ext>
            </a:extLst>
          </p:cNvPr>
          <p:cNvSpPr txBox="1"/>
          <p:nvPr/>
        </p:nvSpPr>
        <p:spPr>
          <a:xfrm>
            <a:off x="5729018" y="1458941"/>
            <a:ext cx="5546783" cy="48013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Class A </a:t>
            </a:r>
            <a:endParaRPr lang="en-US"/>
          </a:p>
          <a:p>
            <a:r>
              <a:rPr lang="en-US" b="1" dirty="0"/>
              <a:t>        </a:t>
            </a:r>
            <a:r>
              <a:rPr lang="en-US" dirty="0"/>
              <a:t>Large Number of Hosts</a:t>
            </a:r>
          </a:p>
          <a:p>
            <a:r>
              <a:rPr lang="en-US" dirty="0"/>
              <a:t>        Higher order bit is 0</a:t>
            </a:r>
          </a:p>
          <a:p>
            <a:r>
              <a:rPr lang="en-US" dirty="0"/>
              <a:t>        Range for IP prefix is 1-126</a:t>
            </a:r>
          </a:p>
          <a:p>
            <a:r>
              <a:rPr lang="en-US" b="1" dirty="0"/>
              <a:t>Class B</a:t>
            </a:r>
          </a:p>
          <a:p>
            <a:r>
              <a:rPr lang="en-US" b="1" dirty="0"/>
              <a:t>        </a:t>
            </a:r>
            <a:r>
              <a:rPr lang="en-US" dirty="0"/>
              <a:t>Medium to large networks</a:t>
            </a:r>
          </a:p>
          <a:p>
            <a:r>
              <a:rPr lang="en-US" dirty="0"/>
              <a:t>        The two High order of bits are 10</a:t>
            </a:r>
          </a:p>
          <a:p>
            <a:r>
              <a:rPr lang="en-US" dirty="0"/>
              <a:t>        Range for IP prefix is 128-191</a:t>
            </a:r>
          </a:p>
          <a:p>
            <a:r>
              <a:rPr lang="en-US" b="1" dirty="0"/>
              <a:t>Class C</a:t>
            </a:r>
            <a:endParaRPr lang="en-US" dirty="0"/>
          </a:p>
          <a:p>
            <a:r>
              <a:rPr lang="en-US" b="1" dirty="0"/>
              <a:t>        </a:t>
            </a:r>
            <a:r>
              <a:rPr lang="en-US" dirty="0"/>
              <a:t>For smaller networks</a:t>
            </a:r>
          </a:p>
          <a:p>
            <a:r>
              <a:rPr lang="en-US" b="1" dirty="0"/>
              <a:t>        </a:t>
            </a:r>
            <a:r>
              <a:rPr lang="en-US" dirty="0"/>
              <a:t>Three High order Bits set to 10</a:t>
            </a:r>
          </a:p>
          <a:p>
            <a:r>
              <a:rPr lang="en-US" b="1" dirty="0"/>
              <a:t>        </a:t>
            </a:r>
            <a:r>
              <a:rPr lang="en-US" dirty="0"/>
              <a:t>Range for IP prefix is 192-223</a:t>
            </a:r>
          </a:p>
          <a:p>
            <a:r>
              <a:rPr lang="en-US" b="1" dirty="0"/>
              <a:t>Class D</a:t>
            </a:r>
            <a:endParaRPr lang="en-US" dirty="0"/>
          </a:p>
          <a:p>
            <a:r>
              <a:rPr lang="en-US" b="1" dirty="0"/>
              <a:t>        </a:t>
            </a:r>
            <a:r>
              <a:rPr lang="en-US" dirty="0"/>
              <a:t>Reserved for IP multicast addresses</a:t>
            </a:r>
            <a:endParaRPr lang="en-US" b="1" dirty="0"/>
          </a:p>
          <a:p>
            <a:r>
              <a:rPr lang="en-US" b="1" dirty="0"/>
              <a:t>Class E</a:t>
            </a:r>
            <a:endParaRPr lang="en-US" dirty="0"/>
          </a:p>
          <a:p>
            <a:r>
              <a:rPr lang="en-US" b="1" dirty="0"/>
              <a:t>         </a:t>
            </a:r>
            <a:r>
              <a:rPr lang="en-US" dirty="0"/>
              <a:t>Is experimental reserved for future use</a:t>
            </a:r>
          </a:p>
          <a:p>
            <a:r>
              <a:rPr lang="en-US" b="1" dirty="0"/>
              <a:t> 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231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0DB02BD-FF61-4042-BC21-4EFF543EC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CC2C1A-C727-407F-9C56-8CC5B4218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1524001"/>
            <a:ext cx="3047999" cy="3810000"/>
          </a:xfrm>
        </p:spPr>
        <p:txBody>
          <a:bodyPr anchor="b">
            <a:normAutofit/>
          </a:bodyPr>
          <a:lstStyle/>
          <a:p>
            <a:r>
              <a:rPr lang="en-US" dirty="0"/>
              <a:t>Subnetting Design of IPC Network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11A85E-38EA-465A-84F9-6230CF743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78285" y="0"/>
            <a:ext cx="874715" cy="6858001"/>
          </a:xfrm>
          <a:custGeom>
            <a:avLst/>
            <a:gdLst>
              <a:gd name="connsiteX0" fmla="*/ 669467 w 874715"/>
              <a:gd name="connsiteY0" fmla="*/ 3720275 h 6858001"/>
              <a:gd name="connsiteX1" fmla="*/ 710453 w 874715"/>
              <a:gd name="connsiteY1" fmla="*/ 3726292 h 6858001"/>
              <a:gd name="connsiteX2" fmla="*/ 710455 w 874715"/>
              <a:gd name="connsiteY2" fmla="*/ 3726292 h 6858001"/>
              <a:gd name="connsiteX3" fmla="*/ 669465 w 874715"/>
              <a:gd name="connsiteY3" fmla="*/ 3720275 h 6858001"/>
              <a:gd name="connsiteX4" fmla="*/ 834223 w 874715"/>
              <a:gd name="connsiteY4" fmla="*/ 3333751 h 6858001"/>
              <a:gd name="connsiteX5" fmla="*/ 446757 w 874715"/>
              <a:gd name="connsiteY5" fmla="*/ 3333751 h 6858001"/>
              <a:gd name="connsiteX6" fmla="*/ 441229 w 874715"/>
              <a:gd name="connsiteY6" fmla="*/ 3376550 h 6858001"/>
              <a:gd name="connsiteX7" fmla="*/ 437178 w 874715"/>
              <a:gd name="connsiteY7" fmla="*/ 3407910 h 6858001"/>
              <a:gd name="connsiteX8" fmla="*/ 435790 w 874715"/>
              <a:gd name="connsiteY8" fmla="*/ 3491262 h 6858001"/>
              <a:gd name="connsiteX9" fmla="*/ 429384 w 874715"/>
              <a:gd name="connsiteY9" fmla="*/ 3520658 h 6858001"/>
              <a:gd name="connsiteX10" fmla="*/ 427332 w 874715"/>
              <a:gd name="connsiteY10" fmla="*/ 3524252 h 6858001"/>
              <a:gd name="connsiteX11" fmla="*/ 427331 w 874715"/>
              <a:gd name="connsiteY11" fmla="*/ 3524252 h 6858001"/>
              <a:gd name="connsiteX12" fmla="*/ 413690 w 874715"/>
              <a:gd name="connsiteY12" fmla="*/ 3548145 h 6858001"/>
              <a:gd name="connsiteX13" fmla="*/ 408166 w 874715"/>
              <a:gd name="connsiteY13" fmla="*/ 3612089 h 6858001"/>
              <a:gd name="connsiteX14" fmla="*/ 421692 w 874715"/>
              <a:gd name="connsiteY14" fmla="*/ 3636610 h 6858001"/>
              <a:gd name="connsiteX15" fmla="*/ 445933 w 874715"/>
              <a:gd name="connsiteY15" fmla="*/ 3687609 h 6858001"/>
              <a:gd name="connsiteX16" fmla="*/ 443241 w 874715"/>
              <a:gd name="connsiteY16" fmla="*/ 3725049 h 6858001"/>
              <a:gd name="connsiteX17" fmla="*/ 455589 w 874715"/>
              <a:gd name="connsiteY17" fmla="*/ 3723372 h 6858001"/>
              <a:gd name="connsiteX18" fmla="*/ 544787 w 874715"/>
              <a:gd name="connsiteY18" fmla="*/ 3712739 h 6858001"/>
              <a:gd name="connsiteX19" fmla="*/ 544802 w 874715"/>
              <a:gd name="connsiteY19" fmla="*/ 3712740 h 6858001"/>
              <a:gd name="connsiteX20" fmla="*/ 544786 w 874715"/>
              <a:gd name="connsiteY20" fmla="*/ 3712740 h 6858001"/>
              <a:gd name="connsiteX21" fmla="*/ 455588 w 874715"/>
              <a:gd name="connsiteY21" fmla="*/ 3723373 h 6858001"/>
              <a:gd name="connsiteX22" fmla="*/ 443240 w 874715"/>
              <a:gd name="connsiteY22" fmla="*/ 3725050 h 6858001"/>
              <a:gd name="connsiteX23" fmla="*/ 441884 w 874715"/>
              <a:gd name="connsiteY23" fmla="*/ 3743904 h 6858001"/>
              <a:gd name="connsiteX24" fmla="*/ 442266 w 874715"/>
              <a:gd name="connsiteY24" fmla="*/ 3764306 h 6858001"/>
              <a:gd name="connsiteX25" fmla="*/ 433692 w 874715"/>
              <a:gd name="connsiteY25" fmla="*/ 3834135 h 6858001"/>
              <a:gd name="connsiteX26" fmla="*/ 428740 w 874715"/>
              <a:gd name="connsiteY26" fmla="*/ 3898864 h 6858001"/>
              <a:gd name="connsiteX27" fmla="*/ 444932 w 874715"/>
              <a:gd name="connsiteY27" fmla="*/ 4062061 h 6858001"/>
              <a:gd name="connsiteX28" fmla="*/ 441122 w 874715"/>
              <a:gd name="connsiteY28" fmla="*/ 4187207 h 6858001"/>
              <a:gd name="connsiteX29" fmla="*/ 444932 w 874715"/>
              <a:gd name="connsiteY29" fmla="*/ 4244874 h 6858001"/>
              <a:gd name="connsiteX30" fmla="*/ 450648 w 874715"/>
              <a:gd name="connsiteY30" fmla="*/ 4277434 h 6858001"/>
              <a:gd name="connsiteX31" fmla="*/ 490464 w 874715"/>
              <a:gd name="connsiteY31" fmla="*/ 4351188 h 6858001"/>
              <a:gd name="connsiteX32" fmla="*/ 499418 w 874715"/>
              <a:gd name="connsiteY32" fmla="*/ 4391596 h 6858001"/>
              <a:gd name="connsiteX33" fmla="*/ 498656 w 874715"/>
              <a:gd name="connsiteY33" fmla="*/ 4513209 h 6858001"/>
              <a:gd name="connsiteX34" fmla="*/ 438646 w 874715"/>
              <a:gd name="connsiteY34" fmla="*/ 4695629 h 6858001"/>
              <a:gd name="connsiteX35" fmla="*/ 430644 w 874715"/>
              <a:gd name="connsiteY35" fmla="*/ 4714658 h 6858001"/>
              <a:gd name="connsiteX36" fmla="*/ 420737 w 874715"/>
              <a:gd name="connsiteY36" fmla="*/ 4807436 h 6858001"/>
              <a:gd name="connsiteX37" fmla="*/ 434264 w 874715"/>
              <a:gd name="connsiteY37" fmla="*/ 4870400 h 6858001"/>
              <a:gd name="connsiteX38" fmla="*/ 462269 w 874715"/>
              <a:gd name="connsiteY38" fmla="*/ 4956119 h 6858001"/>
              <a:gd name="connsiteX39" fmla="*/ 485701 w 874715"/>
              <a:gd name="connsiteY39" fmla="*/ 5033207 h 6858001"/>
              <a:gd name="connsiteX40" fmla="*/ 512180 w 874715"/>
              <a:gd name="connsiteY40" fmla="*/ 5089305 h 6858001"/>
              <a:gd name="connsiteX41" fmla="*/ 531613 w 874715"/>
              <a:gd name="connsiteY41" fmla="*/ 5217589 h 6858001"/>
              <a:gd name="connsiteX42" fmla="*/ 534851 w 874715"/>
              <a:gd name="connsiteY42" fmla="*/ 5230926 h 6858001"/>
              <a:gd name="connsiteX43" fmla="*/ 511228 w 874715"/>
              <a:gd name="connsiteY43" fmla="*/ 5327433 h 6858001"/>
              <a:gd name="connsiteX44" fmla="*/ 487225 w 874715"/>
              <a:gd name="connsiteY44" fmla="*/ 5443357 h 6858001"/>
              <a:gd name="connsiteX45" fmla="*/ 495416 w 874715"/>
              <a:gd name="connsiteY45" fmla="*/ 5484746 h 6858001"/>
              <a:gd name="connsiteX46" fmla="*/ 507038 w 874715"/>
              <a:gd name="connsiteY46" fmla="*/ 5541432 h 6858001"/>
              <a:gd name="connsiteX47" fmla="*/ 500942 w 874715"/>
              <a:gd name="connsiteY47" fmla="*/ 5594001 h 6858001"/>
              <a:gd name="connsiteX48" fmla="*/ 500370 w 874715"/>
              <a:gd name="connsiteY48" fmla="*/ 5625974 h 6858001"/>
              <a:gd name="connsiteX49" fmla="*/ 571618 w 874715"/>
              <a:gd name="connsiteY49" fmla="*/ 5771911 h 6858001"/>
              <a:gd name="connsiteX50" fmla="*/ 577524 w 874715"/>
              <a:gd name="connsiteY50" fmla="*/ 5808982 h 6858001"/>
              <a:gd name="connsiteX51" fmla="*/ 586289 w 874715"/>
              <a:gd name="connsiteY51" fmla="*/ 5829971 h 6858001"/>
              <a:gd name="connsiteX52" fmla="*/ 674684 w 874715"/>
              <a:gd name="connsiteY52" fmla="*/ 5956490 h 6858001"/>
              <a:gd name="connsiteX53" fmla="*/ 692590 w 874715"/>
              <a:gd name="connsiteY53" fmla="*/ 6010235 h 6858001"/>
              <a:gd name="connsiteX54" fmla="*/ 688970 w 874715"/>
              <a:gd name="connsiteY54" fmla="*/ 6069276 h 6858001"/>
              <a:gd name="connsiteX55" fmla="*/ 682494 w 874715"/>
              <a:gd name="connsiteY55" fmla="*/ 6103407 h 6858001"/>
              <a:gd name="connsiteX56" fmla="*/ 626294 w 874715"/>
              <a:gd name="connsiteY56" fmla="*/ 6188144 h 6858001"/>
              <a:gd name="connsiteX57" fmla="*/ 628200 w 874715"/>
              <a:gd name="connsiteY57" fmla="*/ 6236396 h 6858001"/>
              <a:gd name="connsiteX58" fmla="*/ 666871 w 874715"/>
              <a:gd name="connsiteY58" fmla="*/ 6311718 h 6858001"/>
              <a:gd name="connsiteX59" fmla="*/ 684208 w 874715"/>
              <a:gd name="connsiteY59" fmla="*/ 6448435 h 6858001"/>
              <a:gd name="connsiteX60" fmla="*/ 630104 w 874715"/>
              <a:gd name="connsiteY60" fmla="*/ 6517873 h 6858001"/>
              <a:gd name="connsiteX61" fmla="*/ 578096 w 874715"/>
              <a:gd name="connsiteY61" fmla="*/ 6553767 h 6858001"/>
              <a:gd name="connsiteX62" fmla="*/ 517706 w 874715"/>
              <a:gd name="connsiteY62" fmla="*/ 6657533 h 6858001"/>
              <a:gd name="connsiteX63" fmla="*/ 540185 w 874715"/>
              <a:gd name="connsiteY63" fmla="*/ 6682250 h 6858001"/>
              <a:gd name="connsiteX64" fmla="*/ 549712 w 874715"/>
              <a:gd name="connsiteY64" fmla="*/ 6758356 h 6858001"/>
              <a:gd name="connsiteX65" fmla="*/ 548950 w 874715"/>
              <a:gd name="connsiteY65" fmla="*/ 6840738 h 6858001"/>
              <a:gd name="connsiteX66" fmla="*/ 556149 w 874715"/>
              <a:gd name="connsiteY66" fmla="*/ 6858001 h 6858001"/>
              <a:gd name="connsiteX67" fmla="*/ 760427 w 874715"/>
              <a:gd name="connsiteY67" fmla="*/ 6858001 h 6858001"/>
              <a:gd name="connsiteX68" fmla="*/ 763269 w 874715"/>
              <a:gd name="connsiteY68" fmla="*/ 6846819 h 6858001"/>
              <a:gd name="connsiteX69" fmla="*/ 784795 w 874715"/>
              <a:gd name="connsiteY69" fmla="*/ 6678324 h 6858001"/>
              <a:gd name="connsiteX70" fmla="*/ 805560 w 874715"/>
              <a:gd name="connsiteY70" fmla="*/ 6504338 h 6858001"/>
              <a:gd name="connsiteX71" fmla="*/ 812418 w 874715"/>
              <a:gd name="connsiteY71" fmla="*/ 6408814 h 6858001"/>
              <a:gd name="connsiteX72" fmla="*/ 823279 w 874715"/>
              <a:gd name="connsiteY72" fmla="*/ 6325450 h 6858001"/>
              <a:gd name="connsiteX73" fmla="*/ 830137 w 874715"/>
              <a:gd name="connsiteY73" fmla="*/ 6252873 h 6858001"/>
              <a:gd name="connsiteX74" fmla="*/ 844043 w 874715"/>
              <a:gd name="connsiteY74" fmla="*/ 6137341 h 6858001"/>
              <a:gd name="connsiteX75" fmla="*/ 847663 w 874715"/>
              <a:gd name="connsiteY75" fmla="*/ 6089284 h 6858001"/>
              <a:gd name="connsiteX76" fmla="*/ 847471 w 874715"/>
              <a:gd name="connsiteY76" fmla="*/ 5975908 h 6858001"/>
              <a:gd name="connsiteX77" fmla="*/ 845567 w 874715"/>
              <a:gd name="connsiteY77" fmla="*/ 5936481 h 6858001"/>
              <a:gd name="connsiteX78" fmla="*/ 821945 w 874715"/>
              <a:gd name="connsiteY78" fmla="*/ 5860571 h 6858001"/>
              <a:gd name="connsiteX79" fmla="*/ 820231 w 874715"/>
              <a:gd name="connsiteY79" fmla="*/ 5851549 h 6858001"/>
              <a:gd name="connsiteX80" fmla="*/ 810894 w 874715"/>
              <a:gd name="connsiteY80" fmla="*/ 5801726 h 6858001"/>
              <a:gd name="connsiteX81" fmla="*/ 807846 w 874715"/>
              <a:gd name="connsiteY81" fmla="*/ 5774460 h 6858001"/>
              <a:gd name="connsiteX82" fmla="*/ 788415 w 874715"/>
              <a:gd name="connsiteY82" fmla="*/ 5670892 h 6858001"/>
              <a:gd name="connsiteX83" fmla="*/ 779271 w 874715"/>
              <a:gd name="connsiteY83" fmla="*/ 5611265 h 6858001"/>
              <a:gd name="connsiteX84" fmla="*/ 780605 w 874715"/>
              <a:gd name="connsiteY84" fmla="*/ 5563010 h 6858001"/>
              <a:gd name="connsiteX85" fmla="*/ 782319 w 874715"/>
              <a:gd name="connsiteY85" fmla="*/ 5478272 h 6858001"/>
              <a:gd name="connsiteX86" fmla="*/ 786701 w 874715"/>
              <a:gd name="connsiteY86" fmla="*/ 5451203 h 6858001"/>
              <a:gd name="connsiteX87" fmla="*/ 774127 w 874715"/>
              <a:gd name="connsiteY87" fmla="*/ 5328805 h 6858001"/>
              <a:gd name="connsiteX88" fmla="*/ 773175 w 874715"/>
              <a:gd name="connsiteY88" fmla="*/ 5258975 h 6858001"/>
              <a:gd name="connsiteX89" fmla="*/ 757552 w 874715"/>
              <a:gd name="connsiteY89" fmla="*/ 5180319 h 6858001"/>
              <a:gd name="connsiteX90" fmla="*/ 758314 w 874715"/>
              <a:gd name="connsiteY90" fmla="*/ 5157370 h 6858001"/>
              <a:gd name="connsiteX91" fmla="*/ 759649 w 874715"/>
              <a:gd name="connsiteY91" fmla="*/ 5131673 h 6858001"/>
              <a:gd name="connsiteX92" fmla="*/ 760793 w 874715"/>
              <a:gd name="connsiteY92" fmla="*/ 5052820 h 6858001"/>
              <a:gd name="connsiteX93" fmla="*/ 766507 w 874715"/>
              <a:gd name="connsiteY93" fmla="*/ 5004959 h 6858001"/>
              <a:gd name="connsiteX94" fmla="*/ 763079 w 874715"/>
              <a:gd name="connsiteY94" fmla="*/ 4913751 h 6858001"/>
              <a:gd name="connsiteX95" fmla="*/ 768031 w 874715"/>
              <a:gd name="connsiteY95" fmla="*/ 4880011 h 6858001"/>
              <a:gd name="connsiteX96" fmla="*/ 768603 w 874715"/>
              <a:gd name="connsiteY96" fmla="*/ 4794687 h 6858001"/>
              <a:gd name="connsiteX97" fmla="*/ 765745 w 874715"/>
              <a:gd name="connsiteY97" fmla="*/ 4718187 h 6858001"/>
              <a:gd name="connsiteX98" fmla="*/ 767269 w 874715"/>
              <a:gd name="connsiteY98" fmla="*/ 4644434 h 6858001"/>
              <a:gd name="connsiteX99" fmla="*/ 773555 w 874715"/>
              <a:gd name="connsiteY99" fmla="*/ 4591670 h 6858001"/>
              <a:gd name="connsiteX100" fmla="*/ 777365 w 874715"/>
              <a:gd name="connsiteY100" fmla="*/ 4534394 h 6858001"/>
              <a:gd name="connsiteX101" fmla="*/ 800036 w 874715"/>
              <a:gd name="connsiteY101" fmla="*/ 4376493 h 6858001"/>
              <a:gd name="connsiteX102" fmla="*/ 794512 w 874715"/>
              <a:gd name="connsiteY102" fmla="*/ 4347267 h 6858001"/>
              <a:gd name="connsiteX103" fmla="*/ 789368 w 874715"/>
              <a:gd name="connsiteY103" fmla="*/ 4181322 h 6858001"/>
              <a:gd name="connsiteX104" fmla="*/ 789750 w 874715"/>
              <a:gd name="connsiteY104" fmla="*/ 4145230 h 6858001"/>
              <a:gd name="connsiteX105" fmla="*/ 767269 w 874715"/>
              <a:gd name="connsiteY105" fmla="*/ 4048330 h 6858001"/>
              <a:gd name="connsiteX106" fmla="*/ 802894 w 874715"/>
              <a:gd name="connsiteY106" fmla="*/ 3898864 h 6858001"/>
              <a:gd name="connsiteX107" fmla="*/ 847471 w 874715"/>
              <a:gd name="connsiteY107" fmla="*/ 3759007 h 6858001"/>
              <a:gd name="connsiteX108" fmla="*/ 848163 w 874715"/>
              <a:gd name="connsiteY108" fmla="*/ 3756136 h 6858001"/>
              <a:gd name="connsiteX109" fmla="*/ 819543 w 874715"/>
              <a:gd name="connsiteY109" fmla="*/ 3748731 h 6858001"/>
              <a:gd name="connsiteX110" fmla="*/ 819313 w 874715"/>
              <a:gd name="connsiteY110" fmla="*/ 3748682 h 6858001"/>
              <a:gd name="connsiteX111" fmla="*/ 819544 w 874715"/>
              <a:gd name="connsiteY111" fmla="*/ 3748730 h 6858001"/>
              <a:gd name="connsiteX112" fmla="*/ 848164 w 874715"/>
              <a:gd name="connsiteY112" fmla="*/ 3756135 h 6858001"/>
              <a:gd name="connsiteX113" fmla="*/ 849545 w 874715"/>
              <a:gd name="connsiteY113" fmla="*/ 3750401 h 6858001"/>
              <a:gd name="connsiteX114" fmla="*/ 853189 w 874715"/>
              <a:gd name="connsiteY114" fmla="*/ 3741353 h 6858001"/>
              <a:gd name="connsiteX115" fmla="*/ 862905 w 874715"/>
              <a:gd name="connsiteY115" fmla="*/ 3691138 h 6858001"/>
              <a:gd name="connsiteX116" fmla="*/ 866333 w 874715"/>
              <a:gd name="connsiteY116" fmla="*/ 3628959 h 6858001"/>
              <a:gd name="connsiteX117" fmla="*/ 874715 w 874715"/>
              <a:gd name="connsiteY117" fmla="*/ 3550106 h 6858001"/>
              <a:gd name="connsiteX118" fmla="*/ 871487 w 874715"/>
              <a:gd name="connsiteY118" fmla="*/ 3524252 h 6858001"/>
              <a:gd name="connsiteX119" fmla="*/ 871488 w 874715"/>
              <a:gd name="connsiteY119" fmla="*/ 3524252 h 6858001"/>
              <a:gd name="connsiteX120" fmla="*/ 870763 w 874715"/>
              <a:gd name="connsiteY120" fmla="*/ 3518451 h 6858001"/>
              <a:gd name="connsiteX121" fmla="*/ 864238 w 874715"/>
              <a:gd name="connsiteY121" fmla="*/ 3486946 h 6858001"/>
              <a:gd name="connsiteX122" fmla="*/ 848618 w 874715"/>
              <a:gd name="connsiteY122" fmla="*/ 3398677 h 6858001"/>
              <a:gd name="connsiteX123" fmla="*/ 837595 w 874715"/>
              <a:gd name="connsiteY123" fmla="*/ 3365728 h 6858001"/>
              <a:gd name="connsiteX124" fmla="*/ 834829 w 874715"/>
              <a:gd name="connsiteY124" fmla="*/ 3357461 h 6858001"/>
              <a:gd name="connsiteX125" fmla="*/ 513783 w 874715"/>
              <a:gd name="connsiteY125" fmla="*/ 0 h 6858001"/>
              <a:gd name="connsiteX126" fmla="*/ 72334 w 874715"/>
              <a:gd name="connsiteY126" fmla="*/ 0 h 6858001"/>
              <a:gd name="connsiteX127" fmla="*/ 75447 w 874715"/>
              <a:gd name="connsiteY127" fmla="*/ 27991 h 6858001"/>
              <a:gd name="connsiteX128" fmla="*/ 88115 w 874715"/>
              <a:gd name="connsiteY128" fmla="*/ 134133 h 6858001"/>
              <a:gd name="connsiteX129" fmla="*/ 62778 w 874715"/>
              <a:gd name="connsiteY129" fmla="*/ 221224 h 6858001"/>
              <a:gd name="connsiteX130" fmla="*/ 62206 w 874715"/>
              <a:gd name="connsiteY130" fmla="*/ 247312 h 6858001"/>
              <a:gd name="connsiteX131" fmla="*/ 72113 w 874715"/>
              <a:gd name="connsiteY131" fmla="*/ 305764 h 6858001"/>
              <a:gd name="connsiteX132" fmla="*/ 65445 w 874715"/>
              <a:gd name="connsiteY132" fmla="*/ 426397 h 6858001"/>
              <a:gd name="connsiteX133" fmla="*/ 55348 w 874715"/>
              <a:gd name="connsiteY133" fmla="*/ 470924 h 6858001"/>
              <a:gd name="connsiteX134" fmla="*/ 48870 w 874715"/>
              <a:gd name="connsiteY134" fmla="*/ 495638 h 6858001"/>
              <a:gd name="connsiteX135" fmla="*/ 30963 w 874715"/>
              <a:gd name="connsiteY135" fmla="*/ 622548 h 6858001"/>
              <a:gd name="connsiteX136" fmla="*/ 11723 w 874715"/>
              <a:gd name="connsiteY136" fmla="*/ 679040 h 6858001"/>
              <a:gd name="connsiteX137" fmla="*/ 8865 w 874715"/>
              <a:gd name="connsiteY137" fmla="*/ 694341 h 6858001"/>
              <a:gd name="connsiteX138" fmla="*/ 16865 w 874715"/>
              <a:gd name="connsiteY138" fmla="*/ 778095 h 6858001"/>
              <a:gd name="connsiteX139" fmla="*/ 47918 w 874715"/>
              <a:gd name="connsiteY139" fmla="*/ 840866 h 6858001"/>
              <a:gd name="connsiteX140" fmla="*/ 58396 w 874715"/>
              <a:gd name="connsiteY140" fmla="*/ 853028 h 6858001"/>
              <a:gd name="connsiteX141" fmla="*/ 54776 w 874715"/>
              <a:gd name="connsiteY141" fmla="*/ 1027995 h 6858001"/>
              <a:gd name="connsiteX142" fmla="*/ 50394 w 874715"/>
              <a:gd name="connsiteY142" fmla="*/ 1054866 h 6858001"/>
              <a:gd name="connsiteX143" fmla="*/ 68683 w 874715"/>
              <a:gd name="connsiteY143" fmla="*/ 1184720 h 6858001"/>
              <a:gd name="connsiteX144" fmla="*/ 72303 w 874715"/>
              <a:gd name="connsiteY144" fmla="*/ 1222576 h 6858001"/>
              <a:gd name="connsiteX145" fmla="*/ 88687 w 874715"/>
              <a:gd name="connsiteY145" fmla="*/ 1358313 h 6858001"/>
              <a:gd name="connsiteX146" fmla="*/ 73447 w 874715"/>
              <a:gd name="connsiteY146" fmla="*/ 1377535 h 6858001"/>
              <a:gd name="connsiteX147" fmla="*/ 35153 w 874715"/>
              <a:gd name="connsiteY147" fmla="*/ 1432851 h 6858001"/>
              <a:gd name="connsiteX148" fmla="*/ 1244 w 874715"/>
              <a:gd name="connsiteY148" fmla="*/ 1541910 h 6858001"/>
              <a:gd name="connsiteX149" fmla="*/ 3149 w 874715"/>
              <a:gd name="connsiteY149" fmla="*/ 1571529 h 6858001"/>
              <a:gd name="connsiteX150" fmla="*/ 59730 w 874715"/>
              <a:gd name="connsiteY150" fmla="*/ 1646459 h 6858001"/>
              <a:gd name="connsiteX151" fmla="*/ 82399 w 874715"/>
              <a:gd name="connsiteY151" fmla="*/ 1682944 h 6858001"/>
              <a:gd name="connsiteX152" fmla="*/ 124120 w 874715"/>
              <a:gd name="connsiteY152" fmla="*/ 1786511 h 6858001"/>
              <a:gd name="connsiteX153" fmla="*/ 131741 w 874715"/>
              <a:gd name="connsiteY153" fmla="*/ 1795142 h 6858001"/>
              <a:gd name="connsiteX154" fmla="*/ 222232 w 874715"/>
              <a:gd name="connsiteY154" fmla="*/ 1871640 h 6858001"/>
              <a:gd name="connsiteX155" fmla="*/ 237662 w 874715"/>
              <a:gd name="connsiteY155" fmla="*/ 1888901 h 6858001"/>
              <a:gd name="connsiteX156" fmla="*/ 261667 w 874715"/>
              <a:gd name="connsiteY156" fmla="*/ 1909694 h 6858001"/>
              <a:gd name="connsiteX157" fmla="*/ 308150 w 874715"/>
              <a:gd name="connsiteY157" fmla="*/ 1974618 h 6858001"/>
              <a:gd name="connsiteX158" fmla="*/ 323009 w 874715"/>
              <a:gd name="connsiteY158" fmla="*/ 2055042 h 6858001"/>
              <a:gd name="connsiteX159" fmla="*/ 345680 w 874715"/>
              <a:gd name="connsiteY159" fmla="*/ 2152137 h 6858001"/>
              <a:gd name="connsiteX160" fmla="*/ 360920 w 874715"/>
              <a:gd name="connsiteY160" fmla="*/ 2192740 h 6858001"/>
              <a:gd name="connsiteX161" fmla="*/ 389877 w 874715"/>
              <a:gd name="connsiteY161" fmla="*/ 2301603 h 6858001"/>
              <a:gd name="connsiteX162" fmla="*/ 414262 w 874715"/>
              <a:gd name="connsiteY162" fmla="*/ 2379279 h 6858001"/>
              <a:gd name="connsiteX163" fmla="*/ 428551 w 874715"/>
              <a:gd name="connsiteY163" fmla="*/ 2491281 h 6858001"/>
              <a:gd name="connsiteX164" fmla="*/ 429121 w 874715"/>
              <a:gd name="connsiteY164" fmla="*/ 2545615 h 6858001"/>
              <a:gd name="connsiteX165" fmla="*/ 502275 w 874715"/>
              <a:gd name="connsiteY165" fmla="*/ 2645455 h 6858001"/>
              <a:gd name="connsiteX166" fmla="*/ 550665 w 874715"/>
              <a:gd name="connsiteY166" fmla="*/ 2725094 h 6858001"/>
              <a:gd name="connsiteX167" fmla="*/ 527232 w 874715"/>
              <a:gd name="connsiteY167" fmla="*/ 2808850 h 6858001"/>
              <a:gd name="connsiteX168" fmla="*/ 505133 w 874715"/>
              <a:gd name="connsiteY168" fmla="*/ 2831604 h 6858001"/>
              <a:gd name="connsiteX169" fmla="*/ 484178 w 874715"/>
              <a:gd name="connsiteY169" fmla="*/ 2968910 h 6858001"/>
              <a:gd name="connsiteX170" fmla="*/ 483416 w 874715"/>
              <a:gd name="connsiteY170" fmla="*/ 3165061 h 6858001"/>
              <a:gd name="connsiteX171" fmla="*/ 447744 w 874715"/>
              <a:gd name="connsiteY171" fmla="*/ 3326101 h 6858001"/>
              <a:gd name="connsiteX172" fmla="*/ 446756 w 874715"/>
              <a:gd name="connsiteY172" fmla="*/ 3333750 h 6858001"/>
              <a:gd name="connsiteX173" fmla="*/ 834222 w 874715"/>
              <a:gd name="connsiteY173" fmla="*/ 3333750 h 6858001"/>
              <a:gd name="connsiteX174" fmla="*/ 833756 w 874715"/>
              <a:gd name="connsiteY174" fmla="*/ 3315508 h 6858001"/>
              <a:gd name="connsiteX175" fmla="*/ 851283 w 874715"/>
              <a:gd name="connsiteY175" fmla="*/ 3289224 h 6858001"/>
              <a:gd name="connsiteX176" fmla="*/ 866523 w 874715"/>
              <a:gd name="connsiteY176" fmla="*/ 3248621 h 6858001"/>
              <a:gd name="connsiteX177" fmla="*/ 848234 w 874715"/>
              <a:gd name="connsiteY177" fmla="*/ 3203506 h 6858001"/>
              <a:gd name="connsiteX178" fmla="*/ 810325 w 874715"/>
              <a:gd name="connsiteY178" fmla="*/ 3097977 h 6858001"/>
              <a:gd name="connsiteX179" fmla="*/ 808609 w 874715"/>
              <a:gd name="connsiteY179" fmla="*/ 3031285 h 6858001"/>
              <a:gd name="connsiteX180" fmla="*/ 792417 w 874715"/>
              <a:gd name="connsiteY180" fmla="*/ 2886329 h 6858001"/>
              <a:gd name="connsiteX181" fmla="*/ 769366 w 874715"/>
              <a:gd name="connsiteY181" fmla="*/ 2791590 h 6858001"/>
              <a:gd name="connsiteX182" fmla="*/ 743267 w 874715"/>
              <a:gd name="connsiteY182" fmla="*/ 2723527 h 6858001"/>
              <a:gd name="connsiteX183" fmla="*/ 709166 w 874715"/>
              <a:gd name="connsiteY183" fmla="*/ 2626038 h 6858001"/>
              <a:gd name="connsiteX184" fmla="*/ 691449 w 874715"/>
              <a:gd name="connsiteY184" fmla="*/ 2528158 h 6858001"/>
              <a:gd name="connsiteX185" fmla="*/ 669159 w 874715"/>
              <a:gd name="connsiteY185" fmla="*/ 2457348 h 6858001"/>
              <a:gd name="connsiteX186" fmla="*/ 653918 w 874715"/>
              <a:gd name="connsiteY186" fmla="*/ 2370844 h 6858001"/>
              <a:gd name="connsiteX187" fmla="*/ 653348 w 874715"/>
              <a:gd name="connsiteY187" fmla="*/ 2298269 h 6858001"/>
              <a:gd name="connsiteX188" fmla="*/ 656014 w 874715"/>
              <a:gd name="connsiteY188" fmla="*/ 2184501 h 6858001"/>
              <a:gd name="connsiteX189" fmla="*/ 609913 w 874715"/>
              <a:gd name="connsiteY189" fmla="*/ 2045235 h 6858001"/>
              <a:gd name="connsiteX190" fmla="*/ 599624 w 874715"/>
              <a:gd name="connsiteY190" fmla="*/ 1988939 h 6858001"/>
              <a:gd name="connsiteX191" fmla="*/ 594862 w 874715"/>
              <a:gd name="connsiteY191" fmla="*/ 1935977 h 6858001"/>
              <a:gd name="connsiteX192" fmla="*/ 564191 w 874715"/>
              <a:gd name="connsiteY192" fmla="*/ 1823583 h 6858001"/>
              <a:gd name="connsiteX193" fmla="*/ 554093 w 874715"/>
              <a:gd name="connsiteY193" fmla="*/ 1777881 h 6858001"/>
              <a:gd name="connsiteX194" fmla="*/ 554285 w 874715"/>
              <a:gd name="connsiteY194" fmla="*/ 1713934 h 6858001"/>
              <a:gd name="connsiteX195" fmla="*/ 540186 w 874715"/>
              <a:gd name="connsiteY195" fmla="*/ 1597617 h 6858001"/>
              <a:gd name="connsiteX196" fmla="*/ 499037 w 874715"/>
              <a:gd name="connsiteY196" fmla="*/ 1481495 h 6858001"/>
              <a:gd name="connsiteX197" fmla="*/ 503037 w 874715"/>
              <a:gd name="connsiteY197" fmla="*/ 1432262 h 6858001"/>
              <a:gd name="connsiteX198" fmla="*/ 502085 w 874715"/>
              <a:gd name="connsiteY198" fmla="*/ 1414609 h 6858001"/>
              <a:gd name="connsiteX199" fmla="*/ 479414 w 874715"/>
              <a:gd name="connsiteY199" fmla="*/ 1255923 h 6858001"/>
              <a:gd name="connsiteX200" fmla="*/ 476938 w 874715"/>
              <a:gd name="connsiteY200" fmla="*/ 1240034 h 6858001"/>
              <a:gd name="connsiteX201" fmla="*/ 456745 w 874715"/>
              <a:gd name="connsiteY201" fmla="*/ 1165498 h 6858001"/>
              <a:gd name="connsiteX202" fmla="*/ 444171 w 874715"/>
              <a:gd name="connsiteY202" fmla="*/ 977582 h 6858001"/>
              <a:gd name="connsiteX203" fmla="*/ 442647 w 874715"/>
              <a:gd name="connsiteY203" fmla="*/ 966011 h 6858001"/>
              <a:gd name="connsiteX204" fmla="*/ 452743 w 874715"/>
              <a:gd name="connsiteY204" fmla="*/ 903045 h 6858001"/>
              <a:gd name="connsiteX205" fmla="*/ 467032 w 874715"/>
              <a:gd name="connsiteY205" fmla="*/ 871859 h 6858001"/>
              <a:gd name="connsiteX206" fmla="*/ 481892 w 874715"/>
              <a:gd name="connsiteY206" fmla="*/ 823213 h 6858001"/>
              <a:gd name="connsiteX207" fmla="*/ 487416 w 874715"/>
              <a:gd name="connsiteY207" fmla="*/ 773781 h 6858001"/>
              <a:gd name="connsiteX208" fmla="*/ 464936 w 874715"/>
              <a:gd name="connsiteY208" fmla="*/ 690809 h 6858001"/>
              <a:gd name="connsiteX209" fmla="*/ 462650 w 874715"/>
              <a:gd name="connsiteY209" fmla="*/ 660603 h 6858001"/>
              <a:gd name="connsiteX210" fmla="*/ 451791 w 874715"/>
              <a:gd name="connsiteY210" fmla="*/ 593322 h 6858001"/>
              <a:gd name="connsiteX211" fmla="*/ 452553 w 874715"/>
              <a:gd name="connsiteY211" fmla="*/ 534478 h 6858001"/>
              <a:gd name="connsiteX212" fmla="*/ 469890 w 874715"/>
              <a:gd name="connsiteY212" fmla="*/ 487205 h 6858001"/>
              <a:gd name="connsiteX213" fmla="*/ 473318 w 874715"/>
              <a:gd name="connsiteY213" fmla="*/ 418552 h 6858001"/>
              <a:gd name="connsiteX214" fmla="*/ 460746 w 874715"/>
              <a:gd name="connsiteY214" fmla="*/ 374220 h 6858001"/>
              <a:gd name="connsiteX215" fmla="*/ 459032 w 874715"/>
              <a:gd name="connsiteY215" fmla="*/ 365198 h 6858001"/>
              <a:gd name="connsiteX216" fmla="*/ 458267 w 874715"/>
              <a:gd name="connsiteY216" fmla="*/ 249272 h 6858001"/>
              <a:gd name="connsiteX217" fmla="*/ 496179 w 874715"/>
              <a:gd name="connsiteY217" fmla="*/ 104514 h 6858001"/>
              <a:gd name="connsiteX218" fmla="*/ 504181 w 874715"/>
              <a:gd name="connsiteY218" fmla="*/ 80583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</a:cxnLst>
            <a:rect l="l" t="t" r="r" b="b"/>
            <a:pathLst>
              <a:path w="874715" h="6858001">
                <a:moveTo>
                  <a:pt x="669467" y="3720275"/>
                </a:moveTo>
                <a:lnTo>
                  <a:pt x="710453" y="3726292"/>
                </a:lnTo>
                <a:lnTo>
                  <a:pt x="710455" y="3726292"/>
                </a:lnTo>
                <a:lnTo>
                  <a:pt x="669465" y="3720275"/>
                </a:lnTo>
                <a:close/>
                <a:moveTo>
                  <a:pt x="834223" y="3333751"/>
                </a:moveTo>
                <a:lnTo>
                  <a:pt x="446757" y="3333751"/>
                </a:lnTo>
                <a:lnTo>
                  <a:pt x="441229" y="3376550"/>
                </a:lnTo>
                <a:lnTo>
                  <a:pt x="437178" y="3407910"/>
                </a:lnTo>
                <a:cubicBezTo>
                  <a:pt x="435005" y="3435408"/>
                  <a:pt x="434362" y="3463164"/>
                  <a:pt x="435790" y="3491262"/>
                </a:cubicBezTo>
                <a:cubicBezTo>
                  <a:pt x="436266" y="3500578"/>
                  <a:pt x="433599" y="3510777"/>
                  <a:pt x="429384" y="3520658"/>
                </a:cubicBezTo>
                <a:lnTo>
                  <a:pt x="427332" y="3524252"/>
                </a:lnTo>
                <a:lnTo>
                  <a:pt x="427331" y="3524252"/>
                </a:lnTo>
                <a:lnTo>
                  <a:pt x="413690" y="3548145"/>
                </a:lnTo>
                <a:cubicBezTo>
                  <a:pt x="391973" y="3578940"/>
                  <a:pt x="390257" y="3577567"/>
                  <a:pt x="408166" y="3612089"/>
                </a:cubicBezTo>
                <a:cubicBezTo>
                  <a:pt x="412548" y="3620328"/>
                  <a:pt x="415214" y="3630528"/>
                  <a:pt x="421692" y="3636610"/>
                </a:cubicBezTo>
                <a:cubicBezTo>
                  <a:pt x="438171" y="3652106"/>
                  <a:pt x="444409" y="3669416"/>
                  <a:pt x="445933" y="3687609"/>
                </a:cubicBezTo>
                <a:lnTo>
                  <a:pt x="443241" y="3725049"/>
                </a:lnTo>
                <a:lnTo>
                  <a:pt x="455589" y="3723372"/>
                </a:lnTo>
                <a:cubicBezTo>
                  <a:pt x="485111" y="3719138"/>
                  <a:pt x="514678" y="3715144"/>
                  <a:pt x="544787" y="3712739"/>
                </a:cubicBezTo>
                <a:lnTo>
                  <a:pt x="544802" y="3712740"/>
                </a:lnTo>
                <a:lnTo>
                  <a:pt x="544786" y="3712740"/>
                </a:lnTo>
                <a:cubicBezTo>
                  <a:pt x="514677" y="3715145"/>
                  <a:pt x="485110" y="3719139"/>
                  <a:pt x="455588" y="3723373"/>
                </a:cubicBezTo>
                <a:lnTo>
                  <a:pt x="443240" y="3725050"/>
                </a:lnTo>
                <a:lnTo>
                  <a:pt x="441884" y="3743904"/>
                </a:lnTo>
                <a:cubicBezTo>
                  <a:pt x="440932" y="3750574"/>
                  <a:pt x="439598" y="3758615"/>
                  <a:pt x="442266" y="3764306"/>
                </a:cubicBezTo>
                <a:cubicBezTo>
                  <a:pt x="454266" y="3790000"/>
                  <a:pt x="450076" y="3811773"/>
                  <a:pt x="433692" y="3834135"/>
                </a:cubicBezTo>
                <a:cubicBezTo>
                  <a:pt x="419595" y="3853553"/>
                  <a:pt x="411213" y="3875915"/>
                  <a:pt x="428740" y="3898864"/>
                </a:cubicBezTo>
                <a:cubicBezTo>
                  <a:pt x="467603" y="3949864"/>
                  <a:pt x="469507" y="4004392"/>
                  <a:pt x="444932" y="4062061"/>
                </a:cubicBezTo>
                <a:cubicBezTo>
                  <a:pt x="427405" y="4103253"/>
                  <a:pt x="423405" y="4143856"/>
                  <a:pt x="441122" y="4187207"/>
                </a:cubicBezTo>
                <a:cubicBezTo>
                  <a:pt x="447980" y="4203880"/>
                  <a:pt x="443408" y="4225456"/>
                  <a:pt x="444932" y="4244874"/>
                </a:cubicBezTo>
                <a:cubicBezTo>
                  <a:pt x="445694" y="4255860"/>
                  <a:pt x="445884" y="4268022"/>
                  <a:pt x="450648" y="4277434"/>
                </a:cubicBezTo>
                <a:cubicBezTo>
                  <a:pt x="462841" y="4302544"/>
                  <a:pt x="478461" y="4325885"/>
                  <a:pt x="490464" y="4351188"/>
                </a:cubicBezTo>
                <a:cubicBezTo>
                  <a:pt x="496178" y="4363350"/>
                  <a:pt x="499226" y="4377865"/>
                  <a:pt x="499418" y="4391596"/>
                </a:cubicBezTo>
                <a:cubicBezTo>
                  <a:pt x="500370" y="4432199"/>
                  <a:pt x="500370" y="4472804"/>
                  <a:pt x="498656" y="4513209"/>
                </a:cubicBezTo>
                <a:cubicBezTo>
                  <a:pt x="495988" y="4579901"/>
                  <a:pt x="495416" y="4647572"/>
                  <a:pt x="438646" y="4695629"/>
                </a:cubicBezTo>
                <a:cubicBezTo>
                  <a:pt x="434074" y="4699554"/>
                  <a:pt x="431406" y="4707987"/>
                  <a:pt x="430644" y="4714658"/>
                </a:cubicBezTo>
                <a:cubicBezTo>
                  <a:pt x="427025" y="4745453"/>
                  <a:pt x="426643" y="4777033"/>
                  <a:pt x="420737" y="4807436"/>
                </a:cubicBezTo>
                <a:cubicBezTo>
                  <a:pt x="415975" y="4831758"/>
                  <a:pt x="417499" y="4851963"/>
                  <a:pt x="434264" y="4870400"/>
                </a:cubicBezTo>
                <a:cubicBezTo>
                  <a:pt x="456362" y="4894527"/>
                  <a:pt x="469317" y="4923950"/>
                  <a:pt x="462269" y="4956119"/>
                </a:cubicBezTo>
                <a:cubicBezTo>
                  <a:pt x="455410" y="4988286"/>
                  <a:pt x="470269" y="5009470"/>
                  <a:pt x="485701" y="5033207"/>
                </a:cubicBezTo>
                <a:cubicBezTo>
                  <a:pt x="496940" y="5050467"/>
                  <a:pt x="511038" y="5070083"/>
                  <a:pt x="512180" y="5089305"/>
                </a:cubicBezTo>
                <a:cubicBezTo>
                  <a:pt x="514656" y="5132851"/>
                  <a:pt x="553902" y="5170316"/>
                  <a:pt x="531613" y="5217589"/>
                </a:cubicBezTo>
                <a:cubicBezTo>
                  <a:pt x="530089" y="5220727"/>
                  <a:pt x="533899" y="5226415"/>
                  <a:pt x="534851" y="5230926"/>
                </a:cubicBezTo>
                <a:cubicBezTo>
                  <a:pt x="542091" y="5267019"/>
                  <a:pt x="535041" y="5300953"/>
                  <a:pt x="511228" y="5327433"/>
                </a:cubicBezTo>
                <a:cubicBezTo>
                  <a:pt x="480175" y="5362152"/>
                  <a:pt x="477127" y="5400597"/>
                  <a:pt x="487225" y="5443357"/>
                </a:cubicBezTo>
                <a:cubicBezTo>
                  <a:pt x="490464" y="5457089"/>
                  <a:pt x="492750" y="5470820"/>
                  <a:pt x="495416" y="5484746"/>
                </a:cubicBezTo>
                <a:cubicBezTo>
                  <a:pt x="499226" y="5503576"/>
                  <a:pt x="503228" y="5522604"/>
                  <a:pt x="507038" y="5541432"/>
                </a:cubicBezTo>
                <a:cubicBezTo>
                  <a:pt x="510848" y="5559676"/>
                  <a:pt x="517324" y="5579880"/>
                  <a:pt x="500942" y="5594001"/>
                </a:cubicBezTo>
                <a:cubicBezTo>
                  <a:pt x="486843" y="5606164"/>
                  <a:pt x="488177" y="5614794"/>
                  <a:pt x="500370" y="5625974"/>
                </a:cubicBezTo>
                <a:cubicBezTo>
                  <a:pt x="543043" y="5664813"/>
                  <a:pt x="569714" y="5711889"/>
                  <a:pt x="571618" y="5771911"/>
                </a:cubicBezTo>
                <a:cubicBezTo>
                  <a:pt x="572000" y="5784268"/>
                  <a:pt x="574666" y="5796822"/>
                  <a:pt x="577524" y="5808982"/>
                </a:cubicBezTo>
                <a:cubicBezTo>
                  <a:pt x="579239" y="5816437"/>
                  <a:pt x="581145" y="5825462"/>
                  <a:pt x="586289" y="5829971"/>
                </a:cubicBezTo>
                <a:cubicBezTo>
                  <a:pt x="625532" y="5865083"/>
                  <a:pt x="652775" y="5908825"/>
                  <a:pt x="674684" y="5956490"/>
                </a:cubicBezTo>
                <a:cubicBezTo>
                  <a:pt x="682494" y="5973553"/>
                  <a:pt x="690304" y="5991797"/>
                  <a:pt x="692590" y="6010235"/>
                </a:cubicBezTo>
                <a:cubicBezTo>
                  <a:pt x="694876" y="6029456"/>
                  <a:pt x="691066" y="6049660"/>
                  <a:pt x="688970" y="6069276"/>
                </a:cubicBezTo>
                <a:cubicBezTo>
                  <a:pt x="687828" y="6080849"/>
                  <a:pt x="688018" y="6094187"/>
                  <a:pt x="682494" y="6103407"/>
                </a:cubicBezTo>
                <a:cubicBezTo>
                  <a:pt x="665157" y="6132633"/>
                  <a:pt x="646489" y="6160879"/>
                  <a:pt x="626294" y="6188144"/>
                </a:cubicBezTo>
                <a:cubicBezTo>
                  <a:pt x="608958" y="6211486"/>
                  <a:pt x="606481" y="6216194"/>
                  <a:pt x="628200" y="6236396"/>
                </a:cubicBezTo>
                <a:cubicBezTo>
                  <a:pt x="650489" y="6257190"/>
                  <a:pt x="662109" y="6283082"/>
                  <a:pt x="666871" y="6311718"/>
                </a:cubicBezTo>
                <a:cubicBezTo>
                  <a:pt x="674302" y="6357030"/>
                  <a:pt x="680588" y="6402732"/>
                  <a:pt x="684208" y="6448435"/>
                </a:cubicBezTo>
                <a:cubicBezTo>
                  <a:pt x="687446" y="6489823"/>
                  <a:pt x="669920" y="6509634"/>
                  <a:pt x="630104" y="6517873"/>
                </a:cubicBezTo>
                <a:cubicBezTo>
                  <a:pt x="608005" y="6522581"/>
                  <a:pt x="584001" y="6528663"/>
                  <a:pt x="578096" y="6553767"/>
                </a:cubicBezTo>
                <a:cubicBezTo>
                  <a:pt x="568570" y="6594765"/>
                  <a:pt x="564380" y="6637329"/>
                  <a:pt x="517706" y="6657533"/>
                </a:cubicBezTo>
                <a:cubicBezTo>
                  <a:pt x="527993" y="6668713"/>
                  <a:pt x="534089" y="6675579"/>
                  <a:pt x="540185" y="6682250"/>
                </a:cubicBezTo>
                <a:cubicBezTo>
                  <a:pt x="557140" y="6700686"/>
                  <a:pt x="564380" y="6738934"/>
                  <a:pt x="549712" y="6758356"/>
                </a:cubicBezTo>
                <a:cubicBezTo>
                  <a:pt x="528375" y="6786993"/>
                  <a:pt x="532375" y="6813278"/>
                  <a:pt x="548950" y="6840738"/>
                </a:cubicBezTo>
                <a:lnTo>
                  <a:pt x="556149" y="6858001"/>
                </a:lnTo>
                <a:lnTo>
                  <a:pt x="760427" y="6858001"/>
                </a:lnTo>
                <a:lnTo>
                  <a:pt x="763269" y="6846819"/>
                </a:lnTo>
                <a:cubicBezTo>
                  <a:pt x="771841" y="6790916"/>
                  <a:pt x="777937" y="6734620"/>
                  <a:pt x="784795" y="6678324"/>
                </a:cubicBezTo>
                <a:cubicBezTo>
                  <a:pt x="791844" y="6620265"/>
                  <a:pt x="799274" y="6562401"/>
                  <a:pt x="805560" y="6504338"/>
                </a:cubicBezTo>
                <a:cubicBezTo>
                  <a:pt x="808800" y="6472562"/>
                  <a:pt x="809370" y="6440589"/>
                  <a:pt x="812418" y="6408814"/>
                </a:cubicBezTo>
                <a:cubicBezTo>
                  <a:pt x="815086" y="6380959"/>
                  <a:pt x="820039" y="6353302"/>
                  <a:pt x="823279" y="6325450"/>
                </a:cubicBezTo>
                <a:cubicBezTo>
                  <a:pt x="825945" y="6301323"/>
                  <a:pt x="827469" y="6277000"/>
                  <a:pt x="830137" y="6252873"/>
                </a:cubicBezTo>
                <a:cubicBezTo>
                  <a:pt x="834517" y="6214231"/>
                  <a:pt x="839471" y="6175786"/>
                  <a:pt x="844043" y="6137341"/>
                </a:cubicBezTo>
                <a:cubicBezTo>
                  <a:pt x="845757" y="6121257"/>
                  <a:pt x="850520" y="6104387"/>
                  <a:pt x="847663" y="6089284"/>
                </a:cubicBezTo>
                <a:cubicBezTo>
                  <a:pt x="840423" y="6051230"/>
                  <a:pt x="842519" y="6013764"/>
                  <a:pt x="847471" y="5975908"/>
                </a:cubicBezTo>
                <a:cubicBezTo>
                  <a:pt x="849188" y="5962962"/>
                  <a:pt x="848806" y="5949036"/>
                  <a:pt x="845567" y="5936481"/>
                </a:cubicBezTo>
                <a:cubicBezTo>
                  <a:pt x="839089" y="5910785"/>
                  <a:pt x="829945" y="5885876"/>
                  <a:pt x="821945" y="5860571"/>
                </a:cubicBezTo>
                <a:cubicBezTo>
                  <a:pt x="820993" y="5857824"/>
                  <a:pt x="820801" y="5854490"/>
                  <a:pt x="820231" y="5851549"/>
                </a:cubicBezTo>
                <a:cubicBezTo>
                  <a:pt x="816990" y="5834874"/>
                  <a:pt x="813752" y="5818399"/>
                  <a:pt x="810894" y="5801726"/>
                </a:cubicBezTo>
                <a:cubicBezTo>
                  <a:pt x="809370" y="5792704"/>
                  <a:pt x="809180" y="5783484"/>
                  <a:pt x="807846" y="5774460"/>
                </a:cubicBezTo>
                <a:cubicBezTo>
                  <a:pt x="802512" y="5739546"/>
                  <a:pt x="811466" y="5701101"/>
                  <a:pt x="788415" y="5670892"/>
                </a:cubicBezTo>
                <a:cubicBezTo>
                  <a:pt x="773555" y="5651277"/>
                  <a:pt x="776985" y="5632250"/>
                  <a:pt x="779271" y="5611265"/>
                </a:cubicBezTo>
                <a:cubicBezTo>
                  <a:pt x="780985" y="5595374"/>
                  <a:pt x="780413" y="5579094"/>
                  <a:pt x="780605" y="5563010"/>
                </a:cubicBezTo>
                <a:cubicBezTo>
                  <a:pt x="781175" y="5534764"/>
                  <a:pt x="781367" y="5506518"/>
                  <a:pt x="782319" y="5478272"/>
                </a:cubicBezTo>
                <a:cubicBezTo>
                  <a:pt x="782699" y="5469249"/>
                  <a:pt x="787463" y="5460031"/>
                  <a:pt x="786701" y="5451203"/>
                </a:cubicBezTo>
                <a:cubicBezTo>
                  <a:pt x="783081" y="5410403"/>
                  <a:pt x="777365" y="5369604"/>
                  <a:pt x="774127" y="5328805"/>
                </a:cubicBezTo>
                <a:cubicBezTo>
                  <a:pt x="772223" y="5305660"/>
                  <a:pt x="775841" y="5281924"/>
                  <a:pt x="773175" y="5258975"/>
                </a:cubicBezTo>
                <a:cubicBezTo>
                  <a:pt x="770127" y="5232496"/>
                  <a:pt x="762317" y="5206604"/>
                  <a:pt x="757552" y="5180319"/>
                </a:cubicBezTo>
                <a:cubicBezTo>
                  <a:pt x="756220" y="5173061"/>
                  <a:pt x="757934" y="5165020"/>
                  <a:pt x="758314" y="5157370"/>
                </a:cubicBezTo>
                <a:cubicBezTo>
                  <a:pt x="758697" y="5148739"/>
                  <a:pt x="759459" y="5140304"/>
                  <a:pt x="759649" y="5131673"/>
                </a:cubicBezTo>
                <a:cubicBezTo>
                  <a:pt x="760031" y="5105388"/>
                  <a:pt x="759459" y="5079104"/>
                  <a:pt x="760793" y="5052820"/>
                </a:cubicBezTo>
                <a:cubicBezTo>
                  <a:pt x="761555" y="5036736"/>
                  <a:pt x="769365" y="5019868"/>
                  <a:pt x="766507" y="5004959"/>
                </a:cubicBezTo>
                <a:cubicBezTo>
                  <a:pt x="760983" y="4974557"/>
                  <a:pt x="773365" y="4944153"/>
                  <a:pt x="763079" y="4913751"/>
                </a:cubicBezTo>
                <a:cubicBezTo>
                  <a:pt x="760031" y="4904334"/>
                  <a:pt x="767651" y="4891388"/>
                  <a:pt x="768031" y="4880011"/>
                </a:cubicBezTo>
                <a:cubicBezTo>
                  <a:pt x="768983" y="4851570"/>
                  <a:pt x="768793" y="4823128"/>
                  <a:pt x="768603" y="4794687"/>
                </a:cubicBezTo>
                <a:cubicBezTo>
                  <a:pt x="768413" y="4769186"/>
                  <a:pt x="771079" y="4742705"/>
                  <a:pt x="765745" y="4718187"/>
                </a:cubicBezTo>
                <a:cubicBezTo>
                  <a:pt x="760031" y="4692491"/>
                  <a:pt x="760793" y="4669346"/>
                  <a:pt x="767269" y="4644434"/>
                </a:cubicBezTo>
                <a:cubicBezTo>
                  <a:pt x="771651" y="4627369"/>
                  <a:pt x="772223" y="4609322"/>
                  <a:pt x="773555" y="4591670"/>
                </a:cubicBezTo>
                <a:cubicBezTo>
                  <a:pt x="775079" y="4572644"/>
                  <a:pt x="771079" y="4551655"/>
                  <a:pt x="777365" y="4534394"/>
                </a:cubicBezTo>
                <a:cubicBezTo>
                  <a:pt x="796036" y="4483001"/>
                  <a:pt x="800036" y="4430237"/>
                  <a:pt x="800036" y="4376493"/>
                </a:cubicBezTo>
                <a:cubicBezTo>
                  <a:pt x="800036" y="4366684"/>
                  <a:pt x="797370" y="4356680"/>
                  <a:pt x="794512" y="4347267"/>
                </a:cubicBezTo>
                <a:cubicBezTo>
                  <a:pt x="777365" y="4292342"/>
                  <a:pt x="778889" y="4237224"/>
                  <a:pt x="789368" y="4181322"/>
                </a:cubicBezTo>
                <a:cubicBezTo>
                  <a:pt x="791654" y="4169748"/>
                  <a:pt x="792036" y="4156803"/>
                  <a:pt x="789750" y="4145230"/>
                </a:cubicBezTo>
                <a:cubicBezTo>
                  <a:pt x="783081" y="4112668"/>
                  <a:pt x="772031" y="4081088"/>
                  <a:pt x="767269" y="4048330"/>
                </a:cubicBezTo>
                <a:cubicBezTo>
                  <a:pt x="759459" y="3994194"/>
                  <a:pt x="785747" y="3947314"/>
                  <a:pt x="802894" y="3898864"/>
                </a:cubicBezTo>
                <a:cubicBezTo>
                  <a:pt x="819087" y="3852768"/>
                  <a:pt x="855664" y="3813538"/>
                  <a:pt x="847471" y="3759007"/>
                </a:cubicBezTo>
                <a:lnTo>
                  <a:pt x="848163" y="3756136"/>
                </a:lnTo>
                <a:lnTo>
                  <a:pt x="819543" y="3748731"/>
                </a:lnTo>
                <a:lnTo>
                  <a:pt x="819313" y="3748682"/>
                </a:lnTo>
                <a:lnTo>
                  <a:pt x="819544" y="3748730"/>
                </a:lnTo>
                <a:lnTo>
                  <a:pt x="848164" y="3756135"/>
                </a:lnTo>
                <a:lnTo>
                  <a:pt x="849545" y="3750401"/>
                </a:lnTo>
                <a:cubicBezTo>
                  <a:pt x="850902" y="3747434"/>
                  <a:pt x="852522" y="3744394"/>
                  <a:pt x="853189" y="3741353"/>
                </a:cubicBezTo>
                <a:cubicBezTo>
                  <a:pt x="856809" y="3724680"/>
                  <a:pt x="861189" y="3708009"/>
                  <a:pt x="862905" y="3691138"/>
                </a:cubicBezTo>
                <a:cubicBezTo>
                  <a:pt x="865191" y="3670544"/>
                  <a:pt x="864429" y="3649555"/>
                  <a:pt x="866333" y="3628959"/>
                </a:cubicBezTo>
                <a:cubicBezTo>
                  <a:pt x="868619" y="3602478"/>
                  <a:pt x="874715" y="3576391"/>
                  <a:pt x="874715" y="3550106"/>
                </a:cubicBezTo>
                <a:lnTo>
                  <a:pt x="871487" y="3524252"/>
                </a:lnTo>
                <a:lnTo>
                  <a:pt x="871488" y="3524252"/>
                </a:lnTo>
                <a:lnTo>
                  <a:pt x="870763" y="3518451"/>
                </a:lnTo>
                <a:cubicBezTo>
                  <a:pt x="868573" y="3507933"/>
                  <a:pt x="865953" y="3497439"/>
                  <a:pt x="864238" y="3486946"/>
                </a:cubicBezTo>
                <a:cubicBezTo>
                  <a:pt x="859476" y="3457327"/>
                  <a:pt x="860810" y="3424765"/>
                  <a:pt x="848618" y="3398677"/>
                </a:cubicBezTo>
                <a:lnTo>
                  <a:pt x="837595" y="3365728"/>
                </a:lnTo>
                <a:lnTo>
                  <a:pt x="834829" y="3357461"/>
                </a:lnTo>
                <a:close/>
                <a:moveTo>
                  <a:pt x="513783" y="0"/>
                </a:moveTo>
                <a:lnTo>
                  <a:pt x="72334" y="0"/>
                </a:lnTo>
                <a:lnTo>
                  <a:pt x="75447" y="27991"/>
                </a:lnTo>
                <a:cubicBezTo>
                  <a:pt x="80828" y="63323"/>
                  <a:pt x="87734" y="98434"/>
                  <a:pt x="88115" y="134133"/>
                </a:cubicBezTo>
                <a:cubicBezTo>
                  <a:pt x="88495" y="166498"/>
                  <a:pt x="94591" y="198471"/>
                  <a:pt x="62778" y="221224"/>
                </a:cubicBezTo>
                <a:cubicBezTo>
                  <a:pt x="58586" y="224165"/>
                  <a:pt x="60872" y="238486"/>
                  <a:pt x="62206" y="247312"/>
                </a:cubicBezTo>
                <a:cubicBezTo>
                  <a:pt x="65065" y="266927"/>
                  <a:pt x="72303" y="286346"/>
                  <a:pt x="72113" y="305764"/>
                </a:cubicBezTo>
                <a:cubicBezTo>
                  <a:pt x="71923" y="345976"/>
                  <a:pt x="68875" y="386383"/>
                  <a:pt x="65445" y="426397"/>
                </a:cubicBezTo>
                <a:cubicBezTo>
                  <a:pt x="64111" y="441500"/>
                  <a:pt x="58968" y="456017"/>
                  <a:pt x="55348" y="470924"/>
                </a:cubicBezTo>
                <a:cubicBezTo>
                  <a:pt x="53252" y="479162"/>
                  <a:pt x="47728" y="487990"/>
                  <a:pt x="48870" y="495638"/>
                </a:cubicBezTo>
                <a:cubicBezTo>
                  <a:pt x="55538" y="539970"/>
                  <a:pt x="39156" y="580573"/>
                  <a:pt x="30963" y="622548"/>
                </a:cubicBezTo>
                <a:cubicBezTo>
                  <a:pt x="27153" y="641968"/>
                  <a:pt x="18009" y="660210"/>
                  <a:pt x="11723" y="679040"/>
                </a:cubicBezTo>
                <a:cubicBezTo>
                  <a:pt x="10007" y="683943"/>
                  <a:pt x="8483" y="689436"/>
                  <a:pt x="8865" y="694341"/>
                </a:cubicBezTo>
                <a:cubicBezTo>
                  <a:pt x="11151" y="722389"/>
                  <a:pt x="14389" y="750244"/>
                  <a:pt x="16865" y="778095"/>
                </a:cubicBezTo>
                <a:cubicBezTo>
                  <a:pt x="19151" y="803401"/>
                  <a:pt x="19913" y="828900"/>
                  <a:pt x="47918" y="840866"/>
                </a:cubicBezTo>
                <a:cubicBezTo>
                  <a:pt x="52300" y="842633"/>
                  <a:pt x="55538" y="848516"/>
                  <a:pt x="58396" y="853028"/>
                </a:cubicBezTo>
                <a:cubicBezTo>
                  <a:pt x="102404" y="922662"/>
                  <a:pt x="101260" y="959929"/>
                  <a:pt x="54776" y="1027995"/>
                </a:cubicBezTo>
                <a:cubicBezTo>
                  <a:pt x="50014" y="1035056"/>
                  <a:pt x="46584" y="1050159"/>
                  <a:pt x="50394" y="1054866"/>
                </a:cubicBezTo>
                <a:cubicBezTo>
                  <a:pt x="82019" y="1094882"/>
                  <a:pt x="78589" y="1138623"/>
                  <a:pt x="68683" y="1184720"/>
                </a:cubicBezTo>
                <a:cubicBezTo>
                  <a:pt x="66017" y="1196684"/>
                  <a:pt x="66017" y="1213555"/>
                  <a:pt x="72303" y="1222576"/>
                </a:cubicBezTo>
                <a:cubicBezTo>
                  <a:pt x="101450" y="1265534"/>
                  <a:pt x="97260" y="1311630"/>
                  <a:pt x="88687" y="1358313"/>
                </a:cubicBezTo>
                <a:cubicBezTo>
                  <a:pt x="87353" y="1365570"/>
                  <a:pt x="80113" y="1374398"/>
                  <a:pt x="73447" y="1377535"/>
                </a:cubicBezTo>
                <a:cubicBezTo>
                  <a:pt x="49824" y="1388716"/>
                  <a:pt x="41822" y="1409705"/>
                  <a:pt x="35153" y="1432851"/>
                </a:cubicBezTo>
                <a:cubicBezTo>
                  <a:pt x="24295" y="1469335"/>
                  <a:pt x="11531" y="1505229"/>
                  <a:pt x="1244" y="1541910"/>
                </a:cubicBezTo>
                <a:cubicBezTo>
                  <a:pt x="-1232" y="1550935"/>
                  <a:pt x="292" y="1562114"/>
                  <a:pt x="3149" y="1571529"/>
                </a:cubicBezTo>
                <a:cubicBezTo>
                  <a:pt x="12865" y="1603698"/>
                  <a:pt x="37250" y="1624098"/>
                  <a:pt x="59730" y="1646459"/>
                </a:cubicBezTo>
                <a:cubicBezTo>
                  <a:pt x="69637" y="1656267"/>
                  <a:pt x="76685" y="1669800"/>
                  <a:pt x="82399" y="1682944"/>
                </a:cubicBezTo>
                <a:cubicBezTo>
                  <a:pt x="97070" y="1717073"/>
                  <a:pt x="110214" y="1751988"/>
                  <a:pt x="124120" y="1786511"/>
                </a:cubicBezTo>
                <a:cubicBezTo>
                  <a:pt x="125454" y="1789845"/>
                  <a:pt x="128883" y="1792590"/>
                  <a:pt x="131741" y="1795142"/>
                </a:cubicBezTo>
                <a:cubicBezTo>
                  <a:pt x="161842" y="1820640"/>
                  <a:pt x="192131" y="1845943"/>
                  <a:pt x="222232" y="1871640"/>
                </a:cubicBezTo>
                <a:cubicBezTo>
                  <a:pt x="227946" y="1876543"/>
                  <a:pt x="232138" y="1883606"/>
                  <a:pt x="237662" y="1888901"/>
                </a:cubicBezTo>
                <a:cubicBezTo>
                  <a:pt x="245282" y="1896356"/>
                  <a:pt x="252523" y="1905771"/>
                  <a:pt x="261667" y="1909694"/>
                </a:cubicBezTo>
                <a:cubicBezTo>
                  <a:pt x="290432" y="1921855"/>
                  <a:pt x="302816" y="1945197"/>
                  <a:pt x="308150" y="1974618"/>
                </a:cubicBezTo>
                <a:cubicBezTo>
                  <a:pt x="313103" y="2001493"/>
                  <a:pt x="317295" y="2028365"/>
                  <a:pt x="323009" y="2055042"/>
                </a:cubicBezTo>
                <a:cubicBezTo>
                  <a:pt x="329867" y="2087602"/>
                  <a:pt x="337297" y="2119968"/>
                  <a:pt x="345680" y="2152137"/>
                </a:cubicBezTo>
                <a:cubicBezTo>
                  <a:pt x="349300" y="2166063"/>
                  <a:pt x="353490" y="2180774"/>
                  <a:pt x="360920" y="2192740"/>
                </a:cubicBezTo>
                <a:cubicBezTo>
                  <a:pt x="381495" y="2226281"/>
                  <a:pt x="395401" y="2262177"/>
                  <a:pt x="389877" y="2301603"/>
                </a:cubicBezTo>
                <a:cubicBezTo>
                  <a:pt x="385495" y="2333183"/>
                  <a:pt x="396735" y="2359664"/>
                  <a:pt x="414262" y="2379279"/>
                </a:cubicBezTo>
                <a:cubicBezTo>
                  <a:pt x="446077" y="2414980"/>
                  <a:pt x="438837" y="2453227"/>
                  <a:pt x="428551" y="2491281"/>
                </a:cubicBezTo>
                <a:cubicBezTo>
                  <a:pt x="423216" y="2510897"/>
                  <a:pt x="423978" y="2526980"/>
                  <a:pt x="429121" y="2545615"/>
                </a:cubicBezTo>
                <a:cubicBezTo>
                  <a:pt x="441123" y="2588768"/>
                  <a:pt x="473700" y="2617603"/>
                  <a:pt x="502275" y="2645455"/>
                </a:cubicBezTo>
                <a:cubicBezTo>
                  <a:pt x="526660" y="2669191"/>
                  <a:pt x="540376" y="2695868"/>
                  <a:pt x="550665" y="2725094"/>
                </a:cubicBezTo>
                <a:cubicBezTo>
                  <a:pt x="563809" y="2761970"/>
                  <a:pt x="558857" y="2791196"/>
                  <a:pt x="527232" y="2808850"/>
                </a:cubicBezTo>
                <a:cubicBezTo>
                  <a:pt x="518277" y="2813754"/>
                  <a:pt x="507799" y="2822385"/>
                  <a:pt x="505133" y="2831604"/>
                </a:cubicBezTo>
                <a:cubicBezTo>
                  <a:pt x="491799" y="2876129"/>
                  <a:pt x="472366" y="2921245"/>
                  <a:pt x="484178" y="2968910"/>
                </a:cubicBezTo>
                <a:cubicBezTo>
                  <a:pt x="500371" y="3034817"/>
                  <a:pt x="499419" y="3099154"/>
                  <a:pt x="483416" y="3165061"/>
                </a:cubicBezTo>
                <a:cubicBezTo>
                  <a:pt x="470462" y="3218512"/>
                  <a:pt x="457126" y="3271963"/>
                  <a:pt x="447744" y="3326101"/>
                </a:cubicBezTo>
                <a:lnTo>
                  <a:pt x="446756" y="3333750"/>
                </a:lnTo>
                <a:lnTo>
                  <a:pt x="834222" y="3333750"/>
                </a:lnTo>
                <a:lnTo>
                  <a:pt x="833756" y="3315508"/>
                </a:lnTo>
                <a:cubicBezTo>
                  <a:pt x="835090" y="3305897"/>
                  <a:pt x="843092" y="3293538"/>
                  <a:pt x="851283" y="3289224"/>
                </a:cubicBezTo>
                <a:cubicBezTo>
                  <a:pt x="869571" y="3279612"/>
                  <a:pt x="872811" y="3266470"/>
                  <a:pt x="866523" y="3248621"/>
                </a:cubicBezTo>
                <a:cubicBezTo>
                  <a:pt x="861189" y="3233124"/>
                  <a:pt x="858523" y="3214098"/>
                  <a:pt x="848234" y="3203506"/>
                </a:cubicBezTo>
                <a:cubicBezTo>
                  <a:pt x="819088" y="3173494"/>
                  <a:pt x="818135" y="3135244"/>
                  <a:pt x="810325" y="3097977"/>
                </a:cubicBezTo>
                <a:cubicBezTo>
                  <a:pt x="805561" y="3075225"/>
                  <a:pt x="805371" y="3054039"/>
                  <a:pt x="808609" y="3031285"/>
                </a:cubicBezTo>
                <a:cubicBezTo>
                  <a:pt x="815849" y="2981857"/>
                  <a:pt x="805561" y="2933799"/>
                  <a:pt x="792417" y="2886329"/>
                </a:cubicBezTo>
                <a:cubicBezTo>
                  <a:pt x="783654" y="2854945"/>
                  <a:pt x="778320" y="2822776"/>
                  <a:pt x="769366" y="2791590"/>
                </a:cubicBezTo>
                <a:cubicBezTo>
                  <a:pt x="762508" y="2768247"/>
                  <a:pt x="754315" y="2744906"/>
                  <a:pt x="743267" y="2723527"/>
                </a:cubicBezTo>
                <a:cubicBezTo>
                  <a:pt x="727072" y="2692532"/>
                  <a:pt x="702688" y="2665466"/>
                  <a:pt x="709166" y="2626038"/>
                </a:cubicBezTo>
                <a:cubicBezTo>
                  <a:pt x="714880" y="2591317"/>
                  <a:pt x="702880" y="2559935"/>
                  <a:pt x="691449" y="2528158"/>
                </a:cubicBezTo>
                <a:cubicBezTo>
                  <a:pt x="683067" y="2504816"/>
                  <a:pt x="674493" y="2481477"/>
                  <a:pt x="669159" y="2457348"/>
                </a:cubicBezTo>
                <a:cubicBezTo>
                  <a:pt x="662872" y="2428709"/>
                  <a:pt x="665540" y="2396344"/>
                  <a:pt x="653918" y="2370844"/>
                </a:cubicBezTo>
                <a:cubicBezTo>
                  <a:pt x="641726" y="2344167"/>
                  <a:pt x="649918" y="2322005"/>
                  <a:pt x="653348" y="2298269"/>
                </a:cubicBezTo>
                <a:cubicBezTo>
                  <a:pt x="658682" y="2260413"/>
                  <a:pt x="668589" y="2222749"/>
                  <a:pt x="656014" y="2184501"/>
                </a:cubicBezTo>
                <a:cubicBezTo>
                  <a:pt x="640774" y="2138014"/>
                  <a:pt x="624391" y="2091918"/>
                  <a:pt x="609913" y="2045235"/>
                </a:cubicBezTo>
                <a:cubicBezTo>
                  <a:pt x="604386" y="2027187"/>
                  <a:pt x="602100" y="2007771"/>
                  <a:pt x="599624" y="1988939"/>
                </a:cubicBezTo>
                <a:cubicBezTo>
                  <a:pt x="597528" y="1971091"/>
                  <a:pt x="602862" y="1949711"/>
                  <a:pt x="594862" y="1935977"/>
                </a:cubicBezTo>
                <a:cubicBezTo>
                  <a:pt x="574287" y="1900670"/>
                  <a:pt x="564191" y="1864385"/>
                  <a:pt x="564191" y="1823583"/>
                </a:cubicBezTo>
                <a:cubicBezTo>
                  <a:pt x="564191" y="1808282"/>
                  <a:pt x="555617" y="1793374"/>
                  <a:pt x="554093" y="1777881"/>
                </a:cubicBezTo>
                <a:cubicBezTo>
                  <a:pt x="552189" y="1756694"/>
                  <a:pt x="547044" y="1732372"/>
                  <a:pt x="554285" y="1713934"/>
                </a:cubicBezTo>
                <a:cubicBezTo>
                  <a:pt x="571429" y="1670585"/>
                  <a:pt x="557141" y="1635476"/>
                  <a:pt x="540186" y="1597617"/>
                </a:cubicBezTo>
                <a:cubicBezTo>
                  <a:pt x="523422" y="1560348"/>
                  <a:pt x="510087" y="1521118"/>
                  <a:pt x="499037" y="1481495"/>
                </a:cubicBezTo>
                <a:cubicBezTo>
                  <a:pt x="495037" y="1466588"/>
                  <a:pt x="501705" y="1448740"/>
                  <a:pt x="503037" y="1432262"/>
                </a:cubicBezTo>
                <a:cubicBezTo>
                  <a:pt x="503419" y="1426376"/>
                  <a:pt x="503991" y="1419903"/>
                  <a:pt x="502085" y="1414609"/>
                </a:cubicBezTo>
                <a:cubicBezTo>
                  <a:pt x="483796" y="1363414"/>
                  <a:pt x="469890" y="1311432"/>
                  <a:pt x="479414" y="1255923"/>
                </a:cubicBezTo>
                <a:cubicBezTo>
                  <a:pt x="480368" y="1250824"/>
                  <a:pt x="478272" y="1245135"/>
                  <a:pt x="476938" y="1240034"/>
                </a:cubicBezTo>
                <a:cubicBezTo>
                  <a:pt x="470080" y="1215122"/>
                  <a:pt x="459222" y="1190799"/>
                  <a:pt x="456745" y="1165498"/>
                </a:cubicBezTo>
                <a:cubicBezTo>
                  <a:pt x="450649" y="1103121"/>
                  <a:pt x="448171" y="1040355"/>
                  <a:pt x="444171" y="977582"/>
                </a:cubicBezTo>
                <a:cubicBezTo>
                  <a:pt x="443981" y="973659"/>
                  <a:pt x="443981" y="969541"/>
                  <a:pt x="442647" y="966011"/>
                </a:cubicBezTo>
                <a:cubicBezTo>
                  <a:pt x="434455" y="942864"/>
                  <a:pt x="437123" y="922662"/>
                  <a:pt x="452743" y="903045"/>
                </a:cubicBezTo>
                <a:cubicBezTo>
                  <a:pt x="459602" y="894414"/>
                  <a:pt x="463222" y="882645"/>
                  <a:pt x="467032" y="871859"/>
                </a:cubicBezTo>
                <a:cubicBezTo>
                  <a:pt x="472748" y="855968"/>
                  <a:pt x="478272" y="839689"/>
                  <a:pt x="481892" y="823213"/>
                </a:cubicBezTo>
                <a:cubicBezTo>
                  <a:pt x="485320" y="806930"/>
                  <a:pt x="490083" y="789474"/>
                  <a:pt x="487416" y="773781"/>
                </a:cubicBezTo>
                <a:cubicBezTo>
                  <a:pt x="482654" y="745535"/>
                  <a:pt x="471986" y="718661"/>
                  <a:pt x="464936" y="690809"/>
                </a:cubicBezTo>
                <a:cubicBezTo>
                  <a:pt x="462460" y="681198"/>
                  <a:pt x="462842" y="670605"/>
                  <a:pt x="462650" y="660603"/>
                </a:cubicBezTo>
                <a:cubicBezTo>
                  <a:pt x="462080" y="637652"/>
                  <a:pt x="467604" y="614113"/>
                  <a:pt x="451791" y="593322"/>
                </a:cubicBezTo>
                <a:cubicBezTo>
                  <a:pt x="436933" y="574101"/>
                  <a:pt x="441313" y="554679"/>
                  <a:pt x="452553" y="534478"/>
                </a:cubicBezTo>
                <a:cubicBezTo>
                  <a:pt x="460556" y="519961"/>
                  <a:pt x="466842" y="503486"/>
                  <a:pt x="469890" y="487205"/>
                </a:cubicBezTo>
                <a:cubicBezTo>
                  <a:pt x="474080" y="464843"/>
                  <a:pt x="475796" y="442679"/>
                  <a:pt x="473318" y="418552"/>
                </a:cubicBezTo>
                <a:cubicBezTo>
                  <a:pt x="471604" y="401485"/>
                  <a:pt x="470842" y="387559"/>
                  <a:pt x="460746" y="374220"/>
                </a:cubicBezTo>
                <a:cubicBezTo>
                  <a:pt x="459222" y="372064"/>
                  <a:pt x="458840" y="368141"/>
                  <a:pt x="459032" y="365198"/>
                </a:cubicBezTo>
                <a:cubicBezTo>
                  <a:pt x="462270" y="326557"/>
                  <a:pt x="460556" y="288308"/>
                  <a:pt x="458267" y="249272"/>
                </a:cubicBezTo>
                <a:cubicBezTo>
                  <a:pt x="455221" y="199649"/>
                  <a:pt x="464174" y="147470"/>
                  <a:pt x="496179" y="104514"/>
                </a:cubicBezTo>
                <a:cubicBezTo>
                  <a:pt x="500943" y="98237"/>
                  <a:pt x="503037" y="88822"/>
                  <a:pt x="504181" y="805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66290A3-7E80-441D-AA1E-5263326B1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78285" y="0"/>
            <a:ext cx="874715" cy="6858001"/>
          </a:xfrm>
          <a:custGeom>
            <a:avLst/>
            <a:gdLst>
              <a:gd name="connsiteX0" fmla="*/ 669467 w 874715"/>
              <a:gd name="connsiteY0" fmla="*/ 3720275 h 6858001"/>
              <a:gd name="connsiteX1" fmla="*/ 710453 w 874715"/>
              <a:gd name="connsiteY1" fmla="*/ 3726292 h 6858001"/>
              <a:gd name="connsiteX2" fmla="*/ 710455 w 874715"/>
              <a:gd name="connsiteY2" fmla="*/ 3726292 h 6858001"/>
              <a:gd name="connsiteX3" fmla="*/ 669465 w 874715"/>
              <a:gd name="connsiteY3" fmla="*/ 3720275 h 6858001"/>
              <a:gd name="connsiteX4" fmla="*/ 834223 w 874715"/>
              <a:gd name="connsiteY4" fmla="*/ 3333751 h 6858001"/>
              <a:gd name="connsiteX5" fmla="*/ 446757 w 874715"/>
              <a:gd name="connsiteY5" fmla="*/ 3333751 h 6858001"/>
              <a:gd name="connsiteX6" fmla="*/ 441229 w 874715"/>
              <a:gd name="connsiteY6" fmla="*/ 3376550 h 6858001"/>
              <a:gd name="connsiteX7" fmla="*/ 437178 w 874715"/>
              <a:gd name="connsiteY7" fmla="*/ 3407910 h 6858001"/>
              <a:gd name="connsiteX8" fmla="*/ 435790 w 874715"/>
              <a:gd name="connsiteY8" fmla="*/ 3491262 h 6858001"/>
              <a:gd name="connsiteX9" fmla="*/ 429384 w 874715"/>
              <a:gd name="connsiteY9" fmla="*/ 3520658 h 6858001"/>
              <a:gd name="connsiteX10" fmla="*/ 427332 w 874715"/>
              <a:gd name="connsiteY10" fmla="*/ 3524252 h 6858001"/>
              <a:gd name="connsiteX11" fmla="*/ 427331 w 874715"/>
              <a:gd name="connsiteY11" fmla="*/ 3524252 h 6858001"/>
              <a:gd name="connsiteX12" fmla="*/ 413690 w 874715"/>
              <a:gd name="connsiteY12" fmla="*/ 3548145 h 6858001"/>
              <a:gd name="connsiteX13" fmla="*/ 408166 w 874715"/>
              <a:gd name="connsiteY13" fmla="*/ 3612089 h 6858001"/>
              <a:gd name="connsiteX14" fmla="*/ 421692 w 874715"/>
              <a:gd name="connsiteY14" fmla="*/ 3636610 h 6858001"/>
              <a:gd name="connsiteX15" fmla="*/ 445933 w 874715"/>
              <a:gd name="connsiteY15" fmla="*/ 3687609 h 6858001"/>
              <a:gd name="connsiteX16" fmla="*/ 443241 w 874715"/>
              <a:gd name="connsiteY16" fmla="*/ 3725049 h 6858001"/>
              <a:gd name="connsiteX17" fmla="*/ 455589 w 874715"/>
              <a:gd name="connsiteY17" fmla="*/ 3723372 h 6858001"/>
              <a:gd name="connsiteX18" fmla="*/ 544787 w 874715"/>
              <a:gd name="connsiteY18" fmla="*/ 3712739 h 6858001"/>
              <a:gd name="connsiteX19" fmla="*/ 544802 w 874715"/>
              <a:gd name="connsiteY19" fmla="*/ 3712740 h 6858001"/>
              <a:gd name="connsiteX20" fmla="*/ 544786 w 874715"/>
              <a:gd name="connsiteY20" fmla="*/ 3712740 h 6858001"/>
              <a:gd name="connsiteX21" fmla="*/ 455588 w 874715"/>
              <a:gd name="connsiteY21" fmla="*/ 3723373 h 6858001"/>
              <a:gd name="connsiteX22" fmla="*/ 443240 w 874715"/>
              <a:gd name="connsiteY22" fmla="*/ 3725050 h 6858001"/>
              <a:gd name="connsiteX23" fmla="*/ 441884 w 874715"/>
              <a:gd name="connsiteY23" fmla="*/ 3743904 h 6858001"/>
              <a:gd name="connsiteX24" fmla="*/ 442266 w 874715"/>
              <a:gd name="connsiteY24" fmla="*/ 3764306 h 6858001"/>
              <a:gd name="connsiteX25" fmla="*/ 433692 w 874715"/>
              <a:gd name="connsiteY25" fmla="*/ 3834135 h 6858001"/>
              <a:gd name="connsiteX26" fmla="*/ 428740 w 874715"/>
              <a:gd name="connsiteY26" fmla="*/ 3898864 h 6858001"/>
              <a:gd name="connsiteX27" fmla="*/ 444932 w 874715"/>
              <a:gd name="connsiteY27" fmla="*/ 4062061 h 6858001"/>
              <a:gd name="connsiteX28" fmla="*/ 441122 w 874715"/>
              <a:gd name="connsiteY28" fmla="*/ 4187207 h 6858001"/>
              <a:gd name="connsiteX29" fmla="*/ 444932 w 874715"/>
              <a:gd name="connsiteY29" fmla="*/ 4244874 h 6858001"/>
              <a:gd name="connsiteX30" fmla="*/ 450648 w 874715"/>
              <a:gd name="connsiteY30" fmla="*/ 4277434 h 6858001"/>
              <a:gd name="connsiteX31" fmla="*/ 490464 w 874715"/>
              <a:gd name="connsiteY31" fmla="*/ 4351188 h 6858001"/>
              <a:gd name="connsiteX32" fmla="*/ 499418 w 874715"/>
              <a:gd name="connsiteY32" fmla="*/ 4391596 h 6858001"/>
              <a:gd name="connsiteX33" fmla="*/ 498656 w 874715"/>
              <a:gd name="connsiteY33" fmla="*/ 4513209 h 6858001"/>
              <a:gd name="connsiteX34" fmla="*/ 438646 w 874715"/>
              <a:gd name="connsiteY34" fmla="*/ 4695629 h 6858001"/>
              <a:gd name="connsiteX35" fmla="*/ 430644 w 874715"/>
              <a:gd name="connsiteY35" fmla="*/ 4714658 h 6858001"/>
              <a:gd name="connsiteX36" fmla="*/ 420737 w 874715"/>
              <a:gd name="connsiteY36" fmla="*/ 4807436 h 6858001"/>
              <a:gd name="connsiteX37" fmla="*/ 434264 w 874715"/>
              <a:gd name="connsiteY37" fmla="*/ 4870400 h 6858001"/>
              <a:gd name="connsiteX38" fmla="*/ 462269 w 874715"/>
              <a:gd name="connsiteY38" fmla="*/ 4956119 h 6858001"/>
              <a:gd name="connsiteX39" fmla="*/ 485701 w 874715"/>
              <a:gd name="connsiteY39" fmla="*/ 5033207 h 6858001"/>
              <a:gd name="connsiteX40" fmla="*/ 512180 w 874715"/>
              <a:gd name="connsiteY40" fmla="*/ 5089305 h 6858001"/>
              <a:gd name="connsiteX41" fmla="*/ 531613 w 874715"/>
              <a:gd name="connsiteY41" fmla="*/ 5217589 h 6858001"/>
              <a:gd name="connsiteX42" fmla="*/ 534851 w 874715"/>
              <a:gd name="connsiteY42" fmla="*/ 5230926 h 6858001"/>
              <a:gd name="connsiteX43" fmla="*/ 511228 w 874715"/>
              <a:gd name="connsiteY43" fmla="*/ 5327433 h 6858001"/>
              <a:gd name="connsiteX44" fmla="*/ 487225 w 874715"/>
              <a:gd name="connsiteY44" fmla="*/ 5443357 h 6858001"/>
              <a:gd name="connsiteX45" fmla="*/ 495416 w 874715"/>
              <a:gd name="connsiteY45" fmla="*/ 5484746 h 6858001"/>
              <a:gd name="connsiteX46" fmla="*/ 507038 w 874715"/>
              <a:gd name="connsiteY46" fmla="*/ 5541432 h 6858001"/>
              <a:gd name="connsiteX47" fmla="*/ 500942 w 874715"/>
              <a:gd name="connsiteY47" fmla="*/ 5594001 h 6858001"/>
              <a:gd name="connsiteX48" fmla="*/ 500370 w 874715"/>
              <a:gd name="connsiteY48" fmla="*/ 5625974 h 6858001"/>
              <a:gd name="connsiteX49" fmla="*/ 571618 w 874715"/>
              <a:gd name="connsiteY49" fmla="*/ 5771911 h 6858001"/>
              <a:gd name="connsiteX50" fmla="*/ 577524 w 874715"/>
              <a:gd name="connsiteY50" fmla="*/ 5808982 h 6858001"/>
              <a:gd name="connsiteX51" fmla="*/ 586289 w 874715"/>
              <a:gd name="connsiteY51" fmla="*/ 5829971 h 6858001"/>
              <a:gd name="connsiteX52" fmla="*/ 674684 w 874715"/>
              <a:gd name="connsiteY52" fmla="*/ 5956490 h 6858001"/>
              <a:gd name="connsiteX53" fmla="*/ 692590 w 874715"/>
              <a:gd name="connsiteY53" fmla="*/ 6010235 h 6858001"/>
              <a:gd name="connsiteX54" fmla="*/ 688970 w 874715"/>
              <a:gd name="connsiteY54" fmla="*/ 6069276 h 6858001"/>
              <a:gd name="connsiteX55" fmla="*/ 682494 w 874715"/>
              <a:gd name="connsiteY55" fmla="*/ 6103407 h 6858001"/>
              <a:gd name="connsiteX56" fmla="*/ 626294 w 874715"/>
              <a:gd name="connsiteY56" fmla="*/ 6188144 h 6858001"/>
              <a:gd name="connsiteX57" fmla="*/ 628200 w 874715"/>
              <a:gd name="connsiteY57" fmla="*/ 6236396 h 6858001"/>
              <a:gd name="connsiteX58" fmla="*/ 666871 w 874715"/>
              <a:gd name="connsiteY58" fmla="*/ 6311718 h 6858001"/>
              <a:gd name="connsiteX59" fmla="*/ 684208 w 874715"/>
              <a:gd name="connsiteY59" fmla="*/ 6448435 h 6858001"/>
              <a:gd name="connsiteX60" fmla="*/ 630104 w 874715"/>
              <a:gd name="connsiteY60" fmla="*/ 6517873 h 6858001"/>
              <a:gd name="connsiteX61" fmla="*/ 578096 w 874715"/>
              <a:gd name="connsiteY61" fmla="*/ 6553767 h 6858001"/>
              <a:gd name="connsiteX62" fmla="*/ 517706 w 874715"/>
              <a:gd name="connsiteY62" fmla="*/ 6657533 h 6858001"/>
              <a:gd name="connsiteX63" fmla="*/ 540185 w 874715"/>
              <a:gd name="connsiteY63" fmla="*/ 6682250 h 6858001"/>
              <a:gd name="connsiteX64" fmla="*/ 549712 w 874715"/>
              <a:gd name="connsiteY64" fmla="*/ 6758356 h 6858001"/>
              <a:gd name="connsiteX65" fmla="*/ 548950 w 874715"/>
              <a:gd name="connsiteY65" fmla="*/ 6840738 h 6858001"/>
              <a:gd name="connsiteX66" fmla="*/ 556149 w 874715"/>
              <a:gd name="connsiteY66" fmla="*/ 6858001 h 6858001"/>
              <a:gd name="connsiteX67" fmla="*/ 760427 w 874715"/>
              <a:gd name="connsiteY67" fmla="*/ 6858001 h 6858001"/>
              <a:gd name="connsiteX68" fmla="*/ 763269 w 874715"/>
              <a:gd name="connsiteY68" fmla="*/ 6846819 h 6858001"/>
              <a:gd name="connsiteX69" fmla="*/ 784795 w 874715"/>
              <a:gd name="connsiteY69" fmla="*/ 6678324 h 6858001"/>
              <a:gd name="connsiteX70" fmla="*/ 805560 w 874715"/>
              <a:gd name="connsiteY70" fmla="*/ 6504338 h 6858001"/>
              <a:gd name="connsiteX71" fmla="*/ 812418 w 874715"/>
              <a:gd name="connsiteY71" fmla="*/ 6408814 h 6858001"/>
              <a:gd name="connsiteX72" fmla="*/ 823279 w 874715"/>
              <a:gd name="connsiteY72" fmla="*/ 6325450 h 6858001"/>
              <a:gd name="connsiteX73" fmla="*/ 830137 w 874715"/>
              <a:gd name="connsiteY73" fmla="*/ 6252873 h 6858001"/>
              <a:gd name="connsiteX74" fmla="*/ 844043 w 874715"/>
              <a:gd name="connsiteY74" fmla="*/ 6137341 h 6858001"/>
              <a:gd name="connsiteX75" fmla="*/ 847663 w 874715"/>
              <a:gd name="connsiteY75" fmla="*/ 6089284 h 6858001"/>
              <a:gd name="connsiteX76" fmla="*/ 847471 w 874715"/>
              <a:gd name="connsiteY76" fmla="*/ 5975908 h 6858001"/>
              <a:gd name="connsiteX77" fmla="*/ 845567 w 874715"/>
              <a:gd name="connsiteY77" fmla="*/ 5936481 h 6858001"/>
              <a:gd name="connsiteX78" fmla="*/ 821945 w 874715"/>
              <a:gd name="connsiteY78" fmla="*/ 5860571 h 6858001"/>
              <a:gd name="connsiteX79" fmla="*/ 820231 w 874715"/>
              <a:gd name="connsiteY79" fmla="*/ 5851549 h 6858001"/>
              <a:gd name="connsiteX80" fmla="*/ 810894 w 874715"/>
              <a:gd name="connsiteY80" fmla="*/ 5801726 h 6858001"/>
              <a:gd name="connsiteX81" fmla="*/ 807846 w 874715"/>
              <a:gd name="connsiteY81" fmla="*/ 5774460 h 6858001"/>
              <a:gd name="connsiteX82" fmla="*/ 788415 w 874715"/>
              <a:gd name="connsiteY82" fmla="*/ 5670892 h 6858001"/>
              <a:gd name="connsiteX83" fmla="*/ 779271 w 874715"/>
              <a:gd name="connsiteY83" fmla="*/ 5611265 h 6858001"/>
              <a:gd name="connsiteX84" fmla="*/ 780605 w 874715"/>
              <a:gd name="connsiteY84" fmla="*/ 5563010 h 6858001"/>
              <a:gd name="connsiteX85" fmla="*/ 782319 w 874715"/>
              <a:gd name="connsiteY85" fmla="*/ 5478272 h 6858001"/>
              <a:gd name="connsiteX86" fmla="*/ 786701 w 874715"/>
              <a:gd name="connsiteY86" fmla="*/ 5451203 h 6858001"/>
              <a:gd name="connsiteX87" fmla="*/ 774127 w 874715"/>
              <a:gd name="connsiteY87" fmla="*/ 5328805 h 6858001"/>
              <a:gd name="connsiteX88" fmla="*/ 773175 w 874715"/>
              <a:gd name="connsiteY88" fmla="*/ 5258975 h 6858001"/>
              <a:gd name="connsiteX89" fmla="*/ 757552 w 874715"/>
              <a:gd name="connsiteY89" fmla="*/ 5180319 h 6858001"/>
              <a:gd name="connsiteX90" fmla="*/ 758314 w 874715"/>
              <a:gd name="connsiteY90" fmla="*/ 5157370 h 6858001"/>
              <a:gd name="connsiteX91" fmla="*/ 759649 w 874715"/>
              <a:gd name="connsiteY91" fmla="*/ 5131673 h 6858001"/>
              <a:gd name="connsiteX92" fmla="*/ 760793 w 874715"/>
              <a:gd name="connsiteY92" fmla="*/ 5052820 h 6858001"/>
              <a:gd name="connsiteX93" fmla="*/ 766507 w 874715"/>
              <a:gd name="connsiteY93" fmla="*/ 5004959 h 6858001"/>
              <a:gd name="connsiteX94" fmla="*/ 763079 w 874715"/>
              <a:gd name="connsiteY94" fmla="*/ 4913751 h 6858001"/>
              <a:gd name="connsiteX95" fmla="*/ 768031 w 874715"/>
              <a:gd name="connsiteY95" fmla="*/ 4880011 h 6858001"/>
              <a:gd name="connsiteX96" fmla="*/ 768603 w 874715"/>
              <a:gd name="connsiteY96" fmla="*/ 4794687 h 6858001"/>
              <a:gd name="connsiteX97" fmla="*/ 765745 w 874715"/>
              <a:gd name="connsiteY97" fmla="*/ 4718187 h 6858001"/>
              <a:gd name="connsiteX98" fmla="*/ 767269 w 874715"/>
              <a:gd name="connsiteY98" fmla="*/ 4644434 h 6858001"/>
              <a:gd name="connsiteX99" fmla="*/ 773555 w 874715"/>
              <a:gd name="connsiteY99" fmla="*/ 4591670 h 6858001"/>
              <a:gd name="connsiteX100" fmla="*/ 777365 w 874715"/>
              <a:gd name="connsiteY100" fmla="*/ 4534394 h 6858001"/>
              <a:gd name="connsiteX101" fmla="*/ 800036 w 874715"/>
              <a:gd name="connsiteY101" fmla="*/ 4376493 h 6858001"/>
              <a:gd name="connsiteX102" fmla="*/ 794512 w 874715"/>
              <a:gd name="connsiteY102" fmla="*/ 4347267 h 6858001"/>
              <a:gd name="connsiteX103" fmla="*/ 789368 w 874715"/>
              <a:gd name="connsiteY103" fmla="*/ 4181322 h 6858001"/>
              <a:gd name="connsiteX104" fmla="*/ 789750 w 874715"/>
              <a:gd name="connsiteY104" fmla="*/ 4145230 h 6858001"/>
              <a:gd name="connsiteX105" fmla="*/ 767269 w 874715"/>
              <a:gd name="connsiteY105" fmla="*/ 4048330 h 6858001"/>
              <a:gd name="connsiteX106" fmla="*/ 802894 w 874715"/>
              <a:gd name="connsiteY106" fmla="*/ 3898864 h 6858001"/>
              <a:gd name="connsiteX107" fmla="*/ 847471 w 874715"/>
              <a:gd name="connsiteY107" fmla="*/ 3759007 h 6858001"/>
              <a:gd name="connsiteX108" fmla="*/ 848163 w 874715"/>
              <a:gd name="connsiteY108" fmla="*/ 3756136 h 6858001"/>
              <a:gd name="connsiteX109" fmla="*/ 819543 w 874715"/>
              <a:gd name="connsiteY109" fmla="*/ 3748731 h 6858001"/>
              <a:gd name="connsiteX110" fmla="*/ 819313 w 874715"/>
              <a:gd name="connsiteY110" fmla="*/ 3748682 h 6858001"/>
              <a:gd name="connsiteX111" fmla="*/ 819544 w 874715"/>
              <a:gd name="connsiteY111" fmla="*/ 3748730 h 6858001"/>
              <a:gd name="connsiteX112" fmla="*/ 848164 w 874715"/>
              <a:gd name="connsiteY112" fmla="*/ 3756135 h 6858001"/>
              <a:gd name="connsiteX113" fmla="*/ 849545 w 874715"/>
              <a:gd name="connsiteY113" fmla="*/ 3750401 h 6858001"/>
              <a:gd name="connsiteX114" fmla="*/ 853189 w 874715"/>
              <a:gd name="connsiteY114" fmla="*/ 3741353 h 6858001"/>
              <a:gd name="connsiteX115" fmla="*/ 862905 w 874715"/>
              <a:gd name="connsiteY115" fmla="*/ 3691138 h 6858001"/>
              <a:gd name="connsiteX116" fmla="*/ 866333 w 874715"/>
              <a:gd name="connsiteY116" fmla="*/ 3628959 h 6858001"/>
              <a:gd name="connsiteX117" fmla="*/ 874715 w 874715"/>
              <a:gd name="connsiteY117" fmla="*/ 3550106 h 6858001"/>
              <a:gd name="connsiteX118" fmla="*/ 871487 w 874715"/>
              <a:gd name="connsiteY118" fmla="*/ 3524252 h 6858001"/>
              <a:gd name="connsiteX119" fmla="*/ 871488 w 874715"/>
              <a:gd name="connsiteY119" fmla="*/ 3524252 h 6858001"/>
              <a:gd name="connsiteX120" fmla="*/ 870763 w 874715"/>
              <a:gd name="connsiteY120" fmla="*/ 3518451 h 6858001"/>
              <a:gd name="connsiteX121" fmla="*/ 864238 w 874715"/>
              <a:gd name="connsiteY121" fmla="*/ 3486946 h 6858001"/>
              <a:gd name="connsiteX122" fmla="*/ 848618 w 874715"/>
              <a:gd name="connsiteY122" fmla="*/ 3398677 h 6858001"/>
              <a:gd name="connsiteX123" fmla="*/ 837595 w 874715"/>
              <a:gd name="connsiteY123" fmla="*/ 3365728 h 6858001"/>
              <a:gd name="connsiteX124" fmla="*/ 834829 w 874715"/>
              <a:gd name="connsiteY124" fmla="*/ 3357461 h 6858001"/>
              <a:gd name="connsiteX125" fmla="*/ 513783 w 874715"/>
              <a:gd name="connsiteY125" fmla="*/ 0 h 6858001"/>
              <a:gd name="connsiteX126" fmla="*/ 72334 w 874715"/>
              <a:gd name="connsiteY126" fmla="*/ 0 h 6858001"/>
              <a:gd name="connsiteX127" fmla="*/ 75447 w 874715"/>
              <a:gd name="connsiteY127" fmla="*/ 27991 h 6858001"/>
              <a:gd name="connsiteX128" fmla="*/ 88115 w 874715"/>
              <a:gd name="connsiteY128" fmla="*/ 134133 h 6858001"/>
              <a:gd name="connsiteX129" fmla="*/ 62778 w 874715"/>
              <a:gd name="connsiteY129" fmla="*/ 221224 h 6858001"/>
              <a:gd name="connsiteX130" fmla="*/ 62206 w 874715"/>
              <a:gd name="connsiteY130" fmla="*/ 247312 h 6858001"/>
              <a:gd name="connsiteX131" fmla="*/ 72113 w 874715"/>
              <a:gd name="connsiteY131" fmla="*/ 305764 h 6858001"/>
              <a:gd name="connsiteX132" fmla="*/ 65445 w 874715"/>
              <a:gd name="connsiteY132" fmla="*/ 426397 h 6858001"/>
              <a:gd name="connsiteX133" fmla="*/ 55348 w 874715"/>
              <a:gd name="connsiteY133" fmla="*/ 470924 h 6858001"/>
              <a:gd name="connsiteX134" fmla="*/ 48870 w 874715"/>
              <a:gd name="connsiteY134" fmla="*/ 495638 h 6858001"/>
              <a:gd name="connsiteX135" fmla="*/ 30963 w 874715"/>
              <a:gd name="connsiteY135" fmla="*/ 622548 h 6858001"/>
              <a:gd name="connsiteX136" fmla="*/ 11723 w 874715"/>
              <a:gd name="connsiteY136" fmla="*/ 679040 h 6858001"/>
              <a:gd name="connsiteX137" fmla="*/ 8865 w 874715"/>
              <a:gd name="connsiteY137" fmla="*/ 694341 h 6858001"/>
              <a:gd name="connsiteX138" fmla="*/ 16865 w 874715"/>
              <a:gd name="connsiteY138" fmla="*/ 778095 h 6858001"/>
              <a:gd name="connsiteX139" fmla="*/ 47918 w 874715"/>
              <a:gd name="connsiteY139" fmla="*/ 840866 h 6858001"/>
              <a:gd name="connsiteX140" fmla="*/ 58396 w 874715"/>
              <a:gd name="connsiteY140" fmla="*/ 853028 h 6858001"/>
              <a:gd name="connsiteX141" fmla="*/ 54776 w 874715"/>
              <a:gd name="connsiteY141" fmla="*/ 1027995 h 6858001"/>
              <a:gd name="connsiteX142" fmla="*/ 50394 w 874715"/>
              <a:gd name="connsiteY142" fmla="*/ 1054866 h 6858001"/>
              <a:gd name="connsiteX143" fmla="*/ 68683 w 874715"/>
              <a:gd name="connsiteY143" fmla="*/ 1184720 h 6858001"/>
              <a:gd name="connsiteX144" fmla="*/ 72303 w 874715"/>
              <a:gd name="connsiteY144" fmla="*/ 1222576 h 6858001"/>
              <a:gd name="connsiteX145" fmla="*/ 88687 w 874715"/>
              <a:gd name="connsiteY145" fmla="*/ 1358313 h 6858001"/>
              <a:gd name="connsiteX146" fmla="*/ 73447 w 874715"/>
              <a:gd name="connsiteY146" fmla="*/ 1377535 h 6858001"/>
              <a:gd name="connsiteX147" fmla="*/ 35153 w 874715"/>
              <a:gd name="connsiteY147" fmla="*/ 1432851 h 6858001"/>
              <a:gd name="connsiteX148" fmla="*/ 1244 w 874715"/>
              <a:gd name="connsiteY148" fmla="*/ 1541910 h 6858001"/>
              <a:gd name="connsiteX149" fmla="*/ 3149 w 874715"/>
              <a:gd name="connsiteY149" fmla="*/ 1571529 h 6858001"/>
              <a:gd name="connsiteX150" fmla="*/ 59730 w 874715"/>
              <a:gd name="connsiteY150" fmla="*/ 1646459 h 6858001"/>
              <a:gd name="connsiteX151" fmla="*/ 82399 w 874715"/>
              <a:gd name="connsiteY151" fmla="*/ 1682944 h 6858001"/>
              <a:gd name="connsiteX152" fmla="*/ 124120 w 874715"/>
              <a:gd name="connsiteY152" fmla="*/ 1786511 h 6858001"/>
              <a:gd name="connsiteX153" fmla="*/ 131741 w 874715"/>
              <a:gd name="connsiteY153" fmla="*/ 1795142 h 6858001"/>
              <a:gd name="connsiteX154" fmla="*/ 222232 w 874715"/>
              <a:gd name="connsiteY154" fmla="*/ 1871640 h 6858001"/>
              <a:gd name="connsiteX155" fmla="*/ 237662 w 874715"/>
              <a:gd name="connsiteY155" fmla="*/ 1888901 h 6858001"/>
              <a:gd name="connsiteX156" fmla="*/ 261667 w 874715"/>
              <a:gd name="connsiteY156" fmla="*/ 1909694 h 6858001"/>
              <a:gd name="connsiteX157" fmla="*/ 308150 w 874715"/>
              <a:gd name="connsiteY157" fmla="*/ 1974618 h 6858001"/>
              <a:gd name="connsiteX158" fmla="*/ 323009 w 874715"/>
              <a:gd name="connsiteY158" fmla="*/ 2055042 h 6858001"/>
              <a:gd name="connsiteX159" fmla="*/ 345680 w 874715"/>
              <a:gd name="connsiteY159" fmla="*/ 2152137 h 6858001"/>
              <a:gd name="connsiteX160" fmla="*/ 360920 w 874715"/>
              <a:gd name="connsiteY160" fmla="*/ 2192740 h 6858001"/>
              <a:gd name="connsiteX161" fmla="*/ 389877 w 874715"/>
              <a:gd name="connsiteY161" fmla="*/ 2301603 h 6858001"/>
              <a:gd name="connsiteX162" fmla="*/ 414262 w 874715"/>
              <a:gd name="connsiteY162" fmla="*/ 2379279 h 6858001"/>
              <a:gd name="connsiteX163" fmla="*/ 428551 w 874715"/>
              <a:gd name="connsiteY163" fmla="*/ 2491281 h 6858001"/>
              <a:gd name="connsiteX164" fmla="*/ 429121 w 874715"/>
              <a:gd name="connsiteY164" fmla="*/ 2545615 h 6858001"/>
              <a:gd name="connsiteX165" fmla="*/ 502275 w 874715"/>
              <a:gd name="connsiteY165" fmla="*/ 2645455 h 6858001"/>
              <a:gd name="connsiteX166" fmla="*/ 550665 w 874715"/>
              <a:gd name="connsiteY166" fmla="*/ 2725094 h 6858001"/>
              <a:gd name="connsiteX167" fmla="*/ 527232 w 874715"/>
              <a:gd name="connsiteY167" fmla="*/ 2808850 h 6858001"/>
              <a:gd name="connsiteX168" fmla="*/ 505133 w 874715"/>
              <a:gd name="connsiteY168" fmla="*/ 2831604 h 6858001"/>
              <a:gd name="connsiteX169" fmla="*/ 484178 w 874715"/>
              <a:gd name="connsiteY169" fmla="*/ 2968910 h 6858001"/>
              <a:gd name="connsiteX170" fmla="*/ 483416 w 874715"/>
              <a:gd name="connsiteY170" fmla="*/ 3165061 h 6858001"/>
              <a:gd name="connsiteX171" fmla="*/ 447744 w 874715"/>
              <a:gd name="connsiteY171" fmla="*/ 3326101 h 6858001"/>
              <a:gd name="connsiteX172" fmla="*/ 446756 w 874715"/>
              <a:gd name="connsiteY172" fmla="*/ 3333750 h 6858001"/>
              <a:gd name="connsiteX173" fmla="*/ 834222 w 874715"/>
              <a:gd name="connsiteY173" fmla="*/ 3333750 h 6858001"/>
              <a:gd name="connsiteX174" fmla="*/ 833756 w 874715"/>
              <a:gd name="connsiteY174" fmla="*/ 3315508 h 6858001"/>
              <a:gd name="connsiteX175" fmla="*/ 851283 w 874715"/>
              <a:gd name="connsiteY175" fmla="*/ 3289224 h 6858001"/>
              <a:gd name="connsiteX176" fmla="*/ 866523 w 874715"/>
              <a:gd name="connsiteY176" fmla="*/ 3248621 h 6858001"/>
              <a:gd name="connsiteX177" fmla="*/ 848234 w 874715"/>
              <a:gd name="connsiteY177" fmla="*/ 3203506 h 6858001"/>
              <a:gd name="connsiteX178" fmla="*/ 810325 w 874715"/>
              <a:gd name="connsiteY178" fmla="*/ 3097977 h 6858001"/>
              <a:gd name="connsiteX179" fmla="*/ 808609 w 874715"/>
              <a:gd name="connsiteY179" fmla="*/ 3031285 h 6858001"/>
              <a:gd name="connsiteX180" fmla="*/ 792417 w 874715"/>
              <a:gd name="connsiteY180" fmla="*/ 2886329 h 6858001"/>
              <a:gd name="connsiteX181" fmla="*/ 769366 w 874715"/>
              <a:gd name="connsiteY181" fmla="*/ 2791590 h 6858001"/>
              <a:gd name="connsiteX182" fmla="*/ 743267 w 874715"/>
              <a:gd name="connsiteY182" fmla="*/ 2723527 h 6858001"/>
              <a:gd name="connsiteX183" fmla="*/ 709166 w 874715"/>
              <a:gd name="connsiteY183" fmla="*/ 2626038 h 6858001"/>
              <a:gd name="connsiteX184" fmla="*/ 691449 w 874715"/>
              <a:gd name="connsiteY184" fmla="*/ 2528158 h 6858001"/>
              <a:gd name="connsiteX185" fmla="*/ 669159 w 874715"/>
              <a:gd name="connsiteY185" fmla="*/ 2457348 h 6858001"/>
              <a:gd name="connsiteX186" fmla="*/ 653918 w 874715"/>
              <a:gd name="connsiteY186" fmla="*/ 2370844 h 6858001"/>
              <a:gd name="connsiteX187" fmla="*/ 653348 w 874715"/>
              <a:gd name="connsiteY187" fmla="*/ 2298269 h 6858001"/>
              <a:gd name="connsiteX188" fmla="*/ 656014 w 874715"/>
              <a:gd name="connsiteY188" fmla="*/ 2184501 h 6858001"/>
              <a:gd name="connsiteX189" fmla="*/ 609913 w 874715"/>
              <a:gd name="connsiteY189" fmla="*/ 2045235 h 6858001"/>
              <a:gd name="connsiteX190" fmla="*/ 599624 w 874715"/>
              <a:gd name="connsiteY190" fmla="*/ 1988939 h 6858001"/>
              <a:gd name="connsiteX191" fmla="*/ 594862 w 874715"/>
              <a:gd name="connsiteY191" fmla="*/ 1935977 h 6858001"/>
              <a:gd name="connsiteX192" fmla="*/ 564191 w 874715"/>
              <a:gd name="connsiteY192" fmla="*/ 1823583 h 6858001"/>
              <a:gd name="connsiteX193" fmla="*/ 554093 w 874715"/>
              <a:gd name="connsiteY193" fmla="*/ 1777881 h 6858001"/>
              <a:gd name="connsiteX194" fmla="*/ 554285 w 874715"/>
              <a:gd name="connsiteY194" fmla="*/ 1713934 h 6858001"/>
              <a:gd name="connsiteX195" fmla="*/ 540186 w 874715"/>
              <a:gd name="connsiteY195" fmla="*/ 1597617 h 6858001"/>
              <a:gd name="connsiteX196" fmla="*/ 499037 w 874715"/>
              <a:gd name="connsiteY196" fmla="*/ 1481495 h 6858001"/>
              <a:gd name="connsiteX197" fmla="*/ 503037 w 874715"/>
              <a:gd name="connsiteY197" fmla="*/ 1432262 h 6858001"/>
              <a:gd name="connsiteX198" fmla="*/ 502085 w 874715"/>
              <a:gd name="connsiteY198" fmla="*/ 1414609 h 6858001"/>
              <a:gd name="connsiteX199" fmla="*/ 479414 w 874715"/>
              <a:gd name="connsiteY199" fmla="*/ 1255923 h 6858001"/>
              <a:gd name="connsiteX200" fmla="*/ 476938 w 874715"/>
              <a:gd name="connsiteY200" fmla="*/ 1240034 h 6858001"/>
              <a:gd name="connsiteX201" fmla="*/ 456745 w 874715"/>
              <a:gd name="connsiteY201" fmla="*/ 1165498 h 6858001"/>
              <a:gd name="connsiteX202" fmla="*/ 444171 w 874715"/>
              <a:gd name="connsiteY202" fmla="*/ 977582 h 6858001"/>
              <a:gd name="connsiteX203" fmla="*/ 442647 w 874715"/>
              <a:gd name="connsiteY203" fmla="*/ 966011 h 6858001"/>
              <a:gd name="connsiteX204" fmla="*/ 452743 w 874715"/>
              <a:gd name="connsiteY204" fmla="*/ 903045 h 6858001"/>
              <a:gd name="connsiteX205" fmla="*/ 467032 w 874715"/>
              <a:gd name="connsiteY205" fmla="*/ 871859 h 6858001"/>
              <a:gd name="connsiteX206" fmla="*/ 481892 w 874715"/>
              <a:gd name="connsiteY206" fmla="*/ 823213 h 6858001"/>
              <a:gd name="connsiteX207" fmla="*/ 487416 w 874715"/>
              <a:gd name="connsiteY207" fmla="*/ 773781 h 6858001"/>
              <a:gd name="connsiteX208" fmla="*/ 464936 w 874715"/>
              <a:gd name="connsiteY208" fmla="*/ 690809 h 6858001"/>
              <a:gd name="connsiteX209" fmla="*/ 462650 w 874715"/>
              <a:gd name="connsiteY209" fmla="*/ 660603 h 6858001"/>
              <a:gd name="connsiteX210" fmla="*/ 451791 w 874715"/>
              <a:gd name="connsiteY210" fmla="*/ 593322 h 6858001"/>
              <a:gd name="connsiteX211" fmla="*/ 452553 w 874715"/>
              <a:gd name="connsiteY211" fmla="*/ 534478 h 6858001"/>
              <a:gd name="connsiteX212" fmla="*/ 469890 w 874715"/>
              <a:gd name="connsiteY212" fmla="*/ 487205 h 6858001"/>
              <a:gd name="connsiteX213" fmla="*/ 473318 w 874715"/>
              <a:gd name="connsiteY213" fmla="*/ 418552 h 6858001"/>
              <a:gd name="connsiteX214" fmla="*/ 460746 w 874715"/>
              <a:gd name="connsiteY214" fmla="*/ 374220 h 6858001"/>
              <a:gd name="connsiteX215" fmla="*/ 459032 w 874715"/>
              <a:gd name="connsiteY215" fmla="*/ 365198 h 6858001"/>
              <a:gd name="connsiteX216" fmla="*/ 458267 w 874715"/>
              <a:gd name="connsiteY216" fmla="*/ 249272 h 6858001"/>
              <a:gd name="connsiteX217" fmla="*/ 496179 w 874715"/>
              <a:gd name="connsiteY217" fmla="*/ 104514 h 6858001"/>
              <a:gd name="connsiteX218" fmla="*/ 504181 w 874715"/>
              <a:gd name="connsiteY218" fmla="*/ 80583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</a:cxnLst>
            <a:rect l="l" t="t" r="r" b="b"/>
            <a:pathLst>
              <a:path w="874715" h="6858001">
                <a:moveTo>
                  <a:pt x="669467" y="3720275"/>
                </a:moveTo>
                <a:lnTo>
                  <a:pt x="710453" y="3726292"/>
                </a:lnTo>
                <a:lnTo>
                  <a:pt x="710455" y="3726292"/>
                </a:lnTo>
                <a:lnTo>
                  <a:pt x="669465" y="3720275"/>
                </a:lnTo>
                <a:close/>
                <a:moveTo>
                  <a:pt x="834223" y="3333751"/>
                </a:moveTo>
                <a:lnTo>
                  <a:pt x="446757" y="3333751"/>
                </a:lnTo>
                <a:lnTo>
                  <a:pt x="441229" y="3376550"/>
                </a:lnTo>
                <a:lnTo>
                  <a:pt x="437178" y="3407910"/>
                </a:lnTo>
                <a:cubicBezTo>
                  <a:pt x="435005" y="3435408"/>
                  <a:pt x="434362" y="3463164"/>
                  <a:pt x="435790" y="3491262"/>
                </a:cubicBezTo>
                <a:cubicBezTo>
                  <a:pt x="436266" y="3500578"/>
                  <a:pt x="433599" y="3510777"/>
                  <a:pt x="429384" y="3520658"/>
                </a:cubicBezTo>
                <a:lnTo>
                  <a:pt x="427332" y="3524252"/>
                </a:lnTo>
                <a:lnTo>
                  <a:pt x="427331" y="3524252"/>
                </a:lnTo>
                <a:lnTo>
                  <a:pt x="413690" y="3548145"/>
                </a:lnTo>
                <a:cubicBezTo>
                  <a:pt x="391973" y="3578940"/>
                  <a:pt x="390257" y="3577567"/>
                  <a:pt x="408166" y="3612089"/>
                </a:cubicBezTo>
                <a:cubicBezTo>
                  <a:pt x="412548" y="3620328"/>
                  <a:pt x="415214" y="3630528"/>
                  <a:pt x="421692" y="3636610"/>
                </a:cubicBezTo>
                <a:cubicBezTo>
                  <a:pt x="438171" y="3652106"/>
                  <a:pt x="444409" y="3669416"/>
                  <a:pt x="445933" y="3687609"/>
                </a:cubicBezTo>
                <a:lnTo>
                  <a:pt x="443241" y="3725049"/>
                </a:lnTo>
                <a:lnTo>
                  <a:pt x="455589" y="3723372"/>
                </a:lnTo>
                <a:cubicBezTo>
                  <a:pt x="485111" y="3719138"/>
                  <a:pt x="514678" y="3715144"/>
                  <a:pt x="544787" y="3712739"/>
                </a:cubicBezTo>
                <a:lnTo>
                  <a:pt x="544802" y="3712740"/>
                </a:lnTo>
                <a:lnTo>
                  <a:pt x="544786" y="3712740"/>
                </a:lnTo>
                <a:cubicBezTo>
                  <a:pt x="514677" y="3715145"/>
                  <a:pt x="485110" y="3719139"/>
                  <a:pt x="455588" y="3723373"/>
                </a:cubicBezTo>
                <a:lnTo>
                  <a:pt x="443240" y="3725050"/>
                </a:lnTo>
                <a:lnTo>
                  <a:pt x="441884" y="3743904"/>
                </a:lnTo>
                <a:cubicBezTo>
                  <a:pt x="440932" y="3750574"/>
                  <a:pt x="439598" y="3758615"/>
                  <a:pt x="442266" y="3764306"/>
                </a:cubicBezTo>
                <a:cubicBezTo>
                  <a:pt x="454266" y="3790000"/>
                  <a:pt x="450076" y="3811773"/>
                  <a:pt x="433692" y="3834135"/>
                </a:cubicBezTo>
                <a:cubicBezTo>
                  <a:pt x="419595" y="3853553"/>
                  <a:pt x="411213" y="3875915"/>
                  <a:pt x="428740" y="3898864"/>
                </a:cubicBezTo>
                <a:cubicBezTo>
                  <a:pt x="467603" y="3949864"/>
                  <a:pt x="469507" y="4004392"/>
                  <a:pt x="444932" y="4062061"/>
                </a:cubicBezTo>
                <a:cubicBezTo>
                  <a:pt x="427405" y="4103253"/>
                  <a:pt x="423405" y="4143856"/>
                  <a:pt x="441122" y="4187207"/>
                </a:cubicBezTo>
                <a:cubicBezTo>
                  <a:pt x="447980" y="4203880"/>
                  <a:pt x="443408" y="4225456"/>
                  <a:pt x="444932" y="4244874"/>
                </a:cubicBezTo>
                <a:cubicBezTo>
                  <a:pt x="445694" y="4255860"/>
                  <a:pt x="445884" y="4268022"/>
                  <a:pt x="450648" y="4277434"/>
                </a:cubicBezTo>
                <a:cubicBezTo>
                  <a:pt x="462841" y="4302544"/>
                  <a:pt x="478461" y="4325885"/>
                  <a:pt x="490464" y="4351188"/>
                </a:cubicBezTo>
                <a:cubicBezTo>
                  <a:pt x="496178" y="4363350"/>
                  <a:pt x="499226" y="4377865"/>
                  <a:pt x="499418" y="4391596"/>
                </a:cubicBezTo>
                <a:cubicBezTo>
                  <a:pt x="500370" y="4432199"/>
                  <a:pt x="500370" y="4472804"/>
                  <a:pt x="498656" y="4513209"/>
                </a:cubicBezTo>
                <a:cubicBezTo>
                  <a:pt x="495988" y="4579901"/>
                  <a:pt x="495416" y="4647572"/>
                  <a:pt x="438646" y="4695629"/>
                </a:cubicBezTo>
                <a:cubicBezTo>
                  <a:pt x="434074" y="4699554"/>
                  <a:pt x="431406" y="4707987"/>
                  <a:pt x="430644" y="4714658"/>
                </a:cubicBezTo>
                <a:cubicBezTo>
                  <a:pt x="427025" y="4745453"/>
                  <a:pt x="426643" y="4777033"/>
                  <a:pt x="420737" y="4807436"/>
                </a:cubicBezTo>
                <a:cubicBezTo>
                  <a:pt x="415975" y="4831758"/>
                  <a:pt x="417499" y="4851963"/>
                  <a:pt x="434264" y="4870400"/>
                </a:cubicBezTo>
                <a:cubicBezTo>
                  <a:pt x="456362" y="4894527"/>
                  <a:pt x="469317" y="4923950"/>
                  <a:pt x="462269" y="4956119"/>
                </a:cubicBezTo>
                <a:cubicBezTo>
                  <a:pt x="455410" y="4988286"/>
                  <a:pt x="470269" y="5009470"/>
                  <a:pt x="485701" y="5033207"/>
                </a:cubicBezTo>
                <a:cubicBezTo>
                  <a:pt x="496940" y="5050467"/>
                  <a:pt x="511038" y="5070083"/>
                  <a:pt x="512180" y="5089305"/>
                </a:cubicBezTo>
                <a:cubicBezTo>
                  <a:pt x="514656" y="5132851"/>
                  <a:pt x="553902" y="5170316"/>
                  <a:pt x="531613" y="5217589"/>
                </a:cubicBezTo>
                <a:cubicBezTo>
                  <a:pt x="530089" y="5220727"/>
                  <a:pt x="533899" y="5226415"/>
                  <a:pt x="534851" y="5230926"/>
                </a:cubicBezTo>
                <a:cubicBezTo>
                  <a:pt x="542091" y="5267019"/>
                  <a:pt x="535041" y="5300953"/>
                  <a:pt x="511228" y="5327433"/>
                </a:cubicBezTo>
                <a:cubicBezTo>
                  <a:pt x="480175" y="5362152"/>
                  <a:pt x="477127" y="5400597"/>
                  <a:pt x="487225" y="5443357"/>
                </a:cubicBezTo>
                <a:cubicBezTo>
                  <a:pt x="490464" y="5457089"/>
                  <a:pt x="492750" y="5470820"/>
                  <a:pt x="495416" y="5484746"/>
                </a:cubicBezTo>
                <a:cubicBezTo>
                  <a:pt x="499226" y="5503576"/>
                  <a:pt x="503228" y="5522604"/>
                  <a:pt x="507038" y="5541432"/>
                </a:cubicBezTo>
                <a:cubicBezTo>
                  <a:pt x="510848" y="5559676"/>
                  <a:pt x="517324" y="5579880"/>
                  <a:pt x="500942" y="5594001"/>
                </a:cubicBezTo>
                <a:cubicBezTo>
                  <a:pt x="486843" y="5606164"/>
                  <a:pt x="488177" y="5614794"/>
                  <a:pt x="500370" y="5625974"/>
                </a:cubicBezTo>
                <a:cubicBezTo>
                  <a:pt x="543043" y="5664813"/>
                  <a:pt x="569714" y="5711889"/>
                  <a:pt x="571618" y="5771911"/>
                </a:cubicBezTo>
                <a:cubicBezTo>
                  <a:pt x="572000" y="5784268"/>
                  <a:pt x="574666" y="5796822"/>
                  <a:pt x="577524" y="5808982"/>
                </a:cubicBezTo>
                <a:cubicBezTo>
                  <a:pt x="579239" y="5816437"/>
                  <a:pt x="581145" y="5825462"/>
                  <a:pt x="586289" y="5829971"/>
                </a:cubicBezTo>
                <a:cubicBezTo>
                  <a:pt x="625532" y="5865083"/>
                  <a:pt x="652775" y="5908825"/>
                  <a:pt x="674684" y="5956490"/>
                </a:cubicBezTo>
                <a:cubicBezTo>
                  <a:pt x="682494" y="5973553"/>
                  <a:pt x="690304" y="5991797"/>
                  <a:pt x="692590" y="6010235"/>
                </a:cubicBezTo>
                <a:cubicBezTo>
                  <a:pt x="694876" y="6029456"/>
                  <a:pt x="691066" y="6049660"/>
                  <a:pt x="688970" y="6069276"/>
                </a:cubicBezTo>
                <a:cubicBezTo>
                  <a:pt x="687828" y="6080849"/>
                  <a:pt x="688018" y="6094187"/>
                  <a:pt x="682494" y="6103407"/>
                </a:cubicBezTo>
                <a:cubicBezTo>
                  <a:pt x="665157" y="6132633"/>
                  <a:pt x="646489" y="6160879"/>
                  <a:pt x="626294" y="6188144"/>
                </a:cubicBezTo>
                <a:cubicBezTo>
                  <a:pt x="608958" y="6211486"/>
                  <a:pt x="606481" y="6216194"/>
                  <a:pt x="628200" y="6236396"/>
                </a:cubicBezTo>
                <a:cubicBezTo>
                  <a:pt x="650489" y="6257190"/>
                  <a:pt x="662109" y="6283082"/>
                  <a:pt x="666871" y="6311718"/>
                </a:cubicBezTo>
                <a:cubicBezTo>
                  <a:pt x="674302" y="6357030"/>
                  <a:pt x="680588" y="6402732"/>
                  <a:pt x="684208" y="6448435"/>
                </a:cubicBezTo>
                <a:cubicBezTo>
                  <a:pt x="687446" y="6489823"/>
                  <a:pt x="669920" y="6509634"/>
                  <a:pt x="630104" y="6517873"/>
                </a:cubicBezTo>
                <a:cubicBezTo>
                  <a:pt x="608005" y="6522581"/>
                  <a:pt x="584001" y="6528663"/>
                  <a:pt x="578096" y="6553767"/>
                </a:cubicBezTo>
                <a:cubicBezTo>
                  <a:pt x="568570" y="6594765"/>
                  <a:pt x="564380" y="6637329"/>
                  <a:pt x="517706" y="6657533"/>
                </a:cubicBezTo>
                <a:cubicBezTo>
                  <a:pt x="527993" y="6668713"/>
                  <a:pt x="534089" y="6675579"/>
                  <a:pt x="540185" y="6682250"/>
                </a:cubicBezTo>
                <a:cubicBezTo>
                  <a:pt x="557140" y="6700686"/>
                  <a:pt x="564380" y="6738934"/>
                  <a:pt x="549712" y="6758356"/>
                </a:cubicBezTo>
                <a:cubicBezTo>
                  <a:pt x="528375" y="6786993"/>
                  <a:pt x="532375" y="6813278"/>
                  <a:pt x="548950" y="6840738"/>
                </a:cubicBezTo>
                <a:lnTo>
                  <a:pt x="556149" y="6858001"/>
                </a:lnTo>
                <a:lnTo>
                  <a:pt x="760427" y="6858001"/>
                </a:lnTo>
                <a:lnTo>
                  <a:pt x="763269" y="6846819"/>
                </a:lnTo>
                <a:cubicBezTo>
                  <a:pt x="771841" y="6790916"/>
                  <a:pt x="777937" y="6734620"/>
                  <a:pt x="784795" y="6678324"/>
                </a:cubicBezTo>
                <a:cubicBezTo>
                  <a:pt x="791844" y="6620265"/>
                  <a:pt x="799274" y="6562401"/>
                  <a:pt x="805560" y="6504338"/>
                </a:cubicBezTo>
                <a:cubicBezTo>
                  <a:pt x="808800" y="6472562"/>
                  <a:pt x="809370" y="6440589"/>
                  <a:pt x="812418" y="6408814"/>
                </a:cubicBezTo>
                <a:cubicBezTo>
                  <a:pt x="815086" y="6380959"/>
                  <a:pt x="820039" y="6353302"/>
                  <a:pt x="823279" y="6325450"/>
                </a:cubicBezTo>
                <a:cubicBezTo>
                  <a:pt x="825945" y="6301323"/>
                  <a:pt x="827469" y="6277000"/>
                  <a:pt x="830137" y="6252873"/>
                </a:cubicBezTo>
                <a:cubicBezTo>
                  <a:pt x="834517" y="6214231"/>
                  <a:pt x="839471" y="6175786"/>
                  <a:pt x="844043" y="6137341"/>
                </a:cubicBezTo>
                <a:cubicBezTo>
                  <a:pt x="845757" y="6121257"/>
                  <a:pt x="850520" y="6104387"/>
                  <a:pt x="847663" y="6089284"/>
                </a:cubicBezTo>
                <a:cubicBezTo>
                  <a:pt x="840423" y="6051230"/>
                  <a:pt x="842519" y="6013764"/>
                  <a:pt x="847471" y="5975908"/>
                </a:cubicBezTo>
                <a:cubicBezTo>
                  <a:pt x="849188" y="5962962"/>
                  <a:pt x="848806" y="5949036"/>
                  <a:pt x="845567" y="5936481"/>
                </a:cubicBezTo>
                <a:cubicBezTo>
                  <a:pt x="839089" y="5910785"/>
                  <a:pt x="829945" y="5885876"/>
                  <a:pt x="821945" y="5860571"/>
                </a:cubicBezTo>
                <a:cubicBezTo>
                  <a:pt x="820993" y="5857824"/>
                  <a:pt x="820801" y="5854490"/>
                  <a:pt x="820231" y="5851549"/>
                </a:cubicBezTo>
                <a:cubicBezTo>
                  <a:pt x="816990" y="5834874"/>
                  <a:pt x="813752" y="5818399"/>
                  <a:pt x="810894" y="5801726"/>
                </a:cubicBezTo>
                <a:cubicBezTo>
                  <a:pt x="809370" y="5792704"/>
                  <a:pt x="809180" y="5783484"/>
                  <a:pt x="807846" y="5774460"/>
                </a:cubicBezTo>
                <a:cubicBezTo>
                  <a:pt x="802512" y="5739546"/>
                  <a:pt x="811466" y="5701101"/>
                  <a:pt x="788415" y="5670892"/>
                </a:cubicBezTo>
                <a:cubicBezTo>
                  <a:pt x="773555" y="5651277"/>
                  <a:pt x="776985" y="5632250"/>
                  <a:pt x="779271" y="5611265"/>
                </a:cubicBezTo>
                <a:cubicBezTo>
                  <a:pt x="780985" y="5595374"/>
                  <a:pt x="780413" y="5579094"/>
                  <a:pt x="780605" y="5563010"/>
                </a:cubicBezTo>
                <a:cubicBezTo>
                  <a:pt x="781175" y="5534764"/>
                  <a:pt x="781367" y="5506518"/>
                  <a:pt x="782319" y="5478272"/>
                </a:cubicBezTo>
                <a:cubicBezTo>
                  <a:pt x="782699" y="5469249"/>
                  <a:pt x="787463" y="5460031"/>
                  <a:pt x="786701" y="5451203"/>
                </a:cubicBezTo>
                <a:cubicBezTo>
                  <a:pt x="783081" y="5410403"/>
                  <a:pt x="777365" y="5369604"/>
                  <a:pt x="774127" y="5328805"/>
                </a:cubicBezTo>
                <a:cubicBezTo>
                  <a:pt x="772223" y="5305660"/>
                  <a:pt x="775841" y="5281924"/>
                  <a:pt x="773175" y="5258975"/>
                </a:cubicBezTo>
                <a:cubicBezTo>
                  <a:pt x="770127" y="5232496"/>
                  <a:pt x="762317" y="5206604"/>
                  <a:pt x="757552" y="5180319"/>
                </a:cubicBezTo>
                <a:cubicBezTo>
                  <a:pt x="756220" y="5173061"/>
                  <a:pt x="757934" y="5165020"/>
                  <a:pt x="758314" y="5157370"/>
                </a:cubicBezTo>
                <a:cubicBezTo>
                  <a:pt x="758697" y="5148739"/>
                  <a:pt x="759459" y="5140304"/>
                  <a:pt x="759649" y="5131673"/>
                </a:cubicBezTo>
                <a:cubicBezTo>
                  <a:pt x="760031" y="5105388"/>
                  <a:pt x="759459" y="5079104"/>
                  <a:pt x="760793" y="5052820"/>
                </a:cubicBezTo>
                <a:cubicBezTo>
                  <a:pt x="761555" y="5036736"/>
                  <a:pt x="769365" y="5019868"/>
                  <a:pt x="766507" y="5004959"/>
                </a:cubicBezTo>
                <a:cubicBezTo>
                  <a:pt x="760983" y="4974557"/>
                  <a:pt x="773365" y="4944153"/>
                  <a:pt x="763079" y="4913751"/>
                </a:cubicBezTo>
                <a:cubicBezTo>
                  <a:pt x="760031" y="4904334"/>
                  <a:pt x="767651" y="4891388"/>
                  <a:pt x="768031" y="4880011"/>
                </a:cubicBezTo>
                <a:cubicBezTo>
                  <a:pt x="768983" y="4851570"/>
                  <a:pt x="768793" y="4823128"/>
                  <a:pt x="768603" y="4794687"/>
                </a:cubicBezTo>
                <a:cubicBezTo>
                  <a:pt x="768413" y="4769186"/>
                  <a:pt x="771079" y="4742705"/>
                  <a:pt x="765745" y="4718187"/>
                </a:cubicBezTo>
                <a:cubicBezTo>
                  <a:pt x="760031" y="4692491"/>
                  <a:pt x="760793" y="4669346"/>
                  <a:pt x="767269" y="4644434"/>
                </a:cubicBezTo>
                <a:cubicBezTo>
                  <a:pt x="771651" y="4627369"/>
                  <a:pt x="772223" y="4609322"/>
                  <a:pt x="773555" y="4591670"/>
                </a:cubicBezTo>
                <a:cubicBezTo>
                  <a:pt x="775079" y="4572644"/>
                  <a:pt x="771079" y="4551655"/>
                  <a:pt x="777365" y="4534394"/>
                </a:cubicBezTo>
                <a:cubicBezTo>
                  <a:pt x="796036" y="4483001"/>
                  <a:pt x="800036" y="4430237"/>
                  <a:pt x="800036" y="4376493"/>
                </a:cubicBezTo>
                <a:cubicBezTo>
                  <a:pt x="800036" y="4366684"/>
                  <a:pt x="797370" y="4356680"/>
                  <a:pt x="794512" y="4347267"/>
                </a:cubicBezTo>
                <a:cubicBezTo>
                  <a:pt x="777365" y="4292342"/>
                  <a:pt x="778889" y="4237224"/>
                  <a:pt x="789368" y="4181322"/>
                </a:cubicBezTo>
                <a:cubicBezTo>
                  <a:pt x="791654" y="4169748"/>
                  <a:pt x="792036" y="4156803"/>
                  <a:pt x="789750" y="4145230"/>
                </a:cubicBezTo>
                <a:cubicBezTo>
                  <a:pt x="783081" y="4112668"/>
                  <a:pt x="772031" y="4081088"/>
                  <a:pt x="767269" y="4048330"/>
                </a:cubicBezTo>
                <a:cubicBezTo>
                  <a:pt x="759459" y="3994194"/>
                  <a:pt x="785747" y="3947314"/>
                  <a:pt x="802894" y="3898864"/>
                </a:cubicBezTo>
                <a:cubicBezTo>
                  <a:pt x="819087" y="3852768"/>
                  <a:pt x="855664" y="3813538"/>
                  <a:pt x="847471" y="3759007"/>
                </a:cubicBezTo>
                <a:lnTo>
                  <a:pt x="848163" y="3756136"/>
                </a:lnTo>
                <a:lnTo>
                  <a:pt x="819543" y="3748731"/>
                </a:lnTo>
                <a:lnTo>
                  <a:pt x="819313" y="3748682"/>
                </a:lnTo>
                <a:lnTo>
                  <a:pt x="819544" y="3748730"/>
                </a:lnTo>
                <a:lnTo>
                  <a:pt x="848164" y="3756135"/>
                </a:lnTo>
                <a:lnTo>
                  <a:pt x="849545" y="3750401"/>
                </a:lnTo>
                <a:cubicBezTo>
                  <a:pt x="850902" y="3747434"/>
                  <a:pt x="852522" y="3744394"/>
                  <a:pt x="853189" y="3741353"/>
                </a:cubicBezTo>
                <a:cubicBezTo>
                  <a:pt x="856809" y="3724680"/>
                  <a:pt x="861189" y="3708009"/>
                  <a:pt x="862905" y="3691138"/>
                </a:cubicBezTo>
                <a:cubicBezTo>
                  <a:pt x="865191" y="3670544"/>
                  <a:pt x="864429" y="3649555"/>
                  <a:pt x="866333" y="3628959"/>
                </a:cubicBezTo>
                <a:cubicBezTo>
                  <a:pt x="868619" y="3602478"/>
                  <a:pt x="874715" y="3576391"/>
                  <a:pt x="874715" y="3550106"/>
                </a:cubicBezTo>
                <a:lnTo>
                  <a:pt x="871487" y="3524252"/>
                </a:lnTo>
                <a:lnTo>
                  <a:pt x="871488" y="3524252"/>
                </a:lnTo>
                <a:lnTo>
                  <a:pt x="870763" y="3518451"/>
                </a:lnTo>
                <a:cubicBezTo>
                  <a:pt x="868573" y="3507933"/>
                  <a:pt x="865953" y="3497439"/>
                  <a:pt x="864238" y="3486946"/>
                </a:cubicBezTo>
                <a:cubicBezTo>
                  <a:pt x="859476" y="3457327"/>
                  <a:pt x="860810" y="3424765"/>
                  <a:pt x="848618" y="3398677"/>
                </a:cubicBezTo>
                <a:lnTo>
                  <a:pt x="837595" y="3365728"/>
                </a:lnTo>
                <a:lnTo>
                  <a:pt x="834829" y="3357461"/>
                </a:lnTo>
                <a:close/>
                <a:moveTo>
                  <a:pt x="513783" y="0"/>
                </a:moveTo>
                <a:lnTo>
                  <a:pt x="72334" y="0"/>
                </a:lnTo>
                <a:lnTo>
                  <a:pt x="75447" y="27991"/>
                </a:lnTo>
                <a:cubicBezTo>
                  <a:pt x="80828" y="63323"/>
                  <a:pt x="87734" y="98434"/>
                  <a:pt x="88115" y="134133"/>
                </a:cubicBezTo>
                <a:cubicBezTo>
                  <a:pt x="88495" y="166498"/>
                  <a:pt x="94591" y="198471"/>
                  <a:pt x="62778" y="221224"/>
                </a:cubicBezTo>
                <a:cubicBezTo>
                  <a:pt x="58586" y="224165"/>
                  <a:pt x="60872" y="238486"/>
                  <a:pt x="62206" y="247312"/>
                </a:cubicBezTo>
                <a:cubicBezTo>
                  <a:pt x="65065" y="266927"/>
                  <a:pt x="72303" y="286346"/>
                  <a:pt x="72113" y="305764"/>
                </a:cubicBezTo>
                <a:cubicBezTo>
                  <a:pt x="71923" y="345976"/>
                  <a:pt x="68875" y="386383"/>
                  <a:pt x="65445" y="426397"/>
                </a:cubicBezTo>
                <a:cubicBezTo>
                  <a:pt x="64111" y="441500"/>
                  <a:pt x="58968" y="456017"/>
                  <a:pt x="55348" y="470924"/>
                </a:cubicBezTo>
                <a:cubicBezTo>
                  <a:pt x="53252" y="479162"/>
                  <a:pt x="47728" y="487990"/>
                  <a:pt x="48870" y="495638"/>
                </a:cubicBezTo>
                <a:cubicBezTo>
                  <a:pt x="55538" y="539970"/>
                  <a:pt x="39156" y="580573"/>
                  <a:pt x="30963" y="622548"/>
                </a:cubicBezTo>
                <a:cubicBezTo>
                  <a:pt x="27153" y="641968"/>
                  <a:pt x="18009" y="660210"/>
                  <a:pt x="11723" y="679040"/>
                </a:cubicBezTo>
                <a:cubicBezTo>
                  <a:pt x="10007" y="683943"/>
                  <a:pt x="8483" y="689436"/>
                  <a:pt x="8865" y="694341"/>
                </a:cubicBezTo>
                <a:cubicBezTo>
                  <a:pt x="11151" y="722389"/>
                  <a:pt x="14389" y="750244"/>
                  <a:pt x="16865" y="778095"/>
                </a:cubicBezTo>
                <a:cubicBezTo>
                  <a:pt x="19151" y="803401"/>
                  <a:pt x="19913" y="828900"/>
                  <a:pt x="47918" y="840866"/>
                </a:cubicBezTo>
                <a:cubicBezTo>
                  <a:pt x="52300" y="842633"/>
                  <a:pt x="55538" y="848516"/>
                  <a:pt x="58396" y="853028"/>
                </a:cubicBezTo>
                <a:cubicBezTo>
                  <a:pt x="102404" y="922662"/>
                  <a:pt x="101260" y="959929"/>
                  <a:pt x="54776" y="1027995"/>
                </a:cubicBezTo>
                <a:cubicBezTo>
                  <a:pt x="50014" y="1035056"/>
                  <a:pt x="46584" y="1050159"/>
                  <a:pt x="50394" y="1054866"/>
                </a:cubicBezTo>
                <a:cubicBezTo>
                  <a:pt x="82019" y="1094882"/>
                  <a:pt x="78589" y="1138623"/>
                  <a:pt x="68683" y="1184720"/>
                </a:cubicBezTo>
                <a:cubicBezTo>
                  <a:pt x="66017" y="1196684"/>
                  <a:pt x="66017" y="1213555"/>
                  <a:pt x="72303" y="1222576"/>
                </a:cubicBezTo>
                <a:cubicBezTo>
                  <a:pt x="101450" y="1265534"/>
                  <a:pt x="97260" y="1311630"/>
                  <a:pt x="88687" y="1358313"/>
                </a:cubicBezTo>
                <a:cubicBezTo>
                  <a:pt x="87353" y="1365570"/>
                  <a:pt x="80113" y="1374398"/>
                  <a:pt x="73447" y="1377535"/>
                </a:cubicBezTo>
                <a:cubicBezTo>
                  <a:pt x="49824" y="1388716"/>
                  <a:pt x="41822" y="1409705"/>
                  <a:pt x="35153" y="1432851"/>
                </a:cubicBezTo>
                <a:cubicBezTo>
                  <a:pt x="24295" y="1469335"/>
                  <a:pt x="11531" y="1505229"/>
                  <a:pt x="1244" y="1541910"/>
                </a:cubicBezTo>
                <a:cubicBezTo>
                  <a:pt x="-1232" y="1550935"/>
                  <a:pt x="292" y="1562114"/>
                  <a:pt x="3149" y="1571529"/>
                </a:cubicBezTo>
                <a:cubicBezTo>
                  <a:pt x="12865" y="1603698"/>
                  <a:pt x="37250" y="1624098"/>
                  <a:pt x="59730" y="1646459"/>
                </a:cubicBezTo>
                <a:cubicBezTo>
                  <a:pt x="69637" y="1656267"/>
                  <a:pt x="76685" y="1669800"/>
                  <a:pt x="82399" y="1682944"/>
                </a:cubicBezTo>
                <a:cubicBezTo>
                  <a:pt x="97070" y="1717073"/>
                  <a:pt x="110214" y="1751988"/>
                  <a:pt x="124120" y="1786511"/>
                </a:cubicBezTo>
                <a:cubicBezTo>
                  <a:pt x="125454" y="1789845"/>
                  <a:pt x="128883" y="1792590"/>
                  <a:pt x="131741" y="1795142"/>
                </a:cubicBezTo>
                <a:cubicBezTo>
                  <a:pt x="161842" y="1820640"/>
                  <a:pt x="192131" y="1845943"/>
                  <a:pt x="222232" y="1871640"/>
                </a:cubicBezTo>
                <a:cubicBezTo>
                  <a:pt x="227946" y="1876543"/>
                  <a:pt x="232138" y="1883606"/>
                  <a:pt x="237662" y="1888901"/>
                </a:cubicBezTo>
                <a:cubicBezTo>
                  <a:pt x="245282" y="1896356"/>
                  <a:pt x="252523" y="1905771"/>
                  <a:pt x="261667" y="1909694"/>
                </a:cubicBezTo>
                <a:cubicBezTo>
                  <a:pt x="290432" y="1921855"/>
                  <a:pt x="302816" y="1945197"/>
                  <a:pt x="308150" y="1974618"/>
                </a:cubicBezTo>
                <a:cubicBezTo>
                  <a:pt x="313103" y="2001493"/>
                  <a:pt x="317295" y="2028365"/>
                  <a:pt x="323009" y="2055042"/>
                </a:cubicBezTo>
                <a:cubicBezTo>
                  <a:pt x="329867" y="2087602"/>
                  <a:pt x="337297" y="2119968"/>
                  <a:pt x="345680" y="2152137"/>
                </a:cubicBezTo>
                <a:cubicBezTo>
                  <a:pt x="349300" y="2166063"/>
                  <a:pt x="353490" y="2180774"/>
                  <a:pt x="360920" y="2192740"/>
                </a:cubicBezTo>
                <a:cubicBezTo>
                  <a:pt x="381495" y="2226281"/>
                  <a:pt x="395401" y="2262177"/>
                  <a:pt x="389877" y="2301603"/>
                </a:cubicBezTo>
                <a:cubicBezTo>
                  <a:pt x="385495" y="2333183"/>
                  <a:pt x="396735" y="2359664"/>
                  <a:pt x="414262" y="2379279"/>
                </a:cubicBezTo>
                <a:cubicBezTo>
                  <a:pt x="446077" y="2414980"/>
                  <a:pt x="438837" y="2453227"/>
                  <a:pt x="428551" y="2491281"/>
                </a:cubicBezTo>
                <a:cubicBezTo>
                  <a:pt x="423216" y="2510897"/>
                  <a:pt x="423978" y="2526980"/>
                  <a:pt x="429121" y="2545615"/>
                </a:cubicBezTo>
                <a:cubicBezTo>
                  <a:pt x="441123" y="2588768"/>
                  <a:pt x="473700" y="2617603"/>
                  <a:pt x="502275" y="2645455"/>
                </a:cubicBezTo>
                <a:cubicBezTo>
                  <a:pt x="526660" y="2669191"/>
                  <a:pt x="540376" y="2695868"/>
                  <a:pt x="550665" y="2725094"/>
                </a:cubicBezTo>
                <a:cubicBezTo>
                  <a:pt x="563809" y="2761970"/>
                  <a:pt x="558857" y="2791196"/>
                  <a:pt x="527232" y="2808850"/>
                </a:cubicBezTo>
                <a:cubicBezTo>
                  <a:pt x="518277" y="2813754"/>
                  <a:pt x="507799" y="2822385"/>
                  <a:pt x="505133" y="2831604"/>
                </a:cubicBezTo>
                <a:cubicBezTo>
                  <a:pt x="491799" y="2876129"/>
                  <a:pt x="472366" y="2921245"/>
                  <a:pt x="484178" y="2968910"/>
                </a:cubicBezTo>
                <a:cubicBezTo>
                  <a:pt x="500371" y="3034817"/>
                  <a:pt x="499419" y="3099154"/>
                  <a:pt x="483416" y="3165061"/>
                </a:cubicBezTo>
                <a:cubicBezTo>
                  <a:pt x="470462" y="3218512"/>
                  <a:pt x="457126" y="3271963"/>
                  <a:pt x="447744" y="3326101"/>
                </a:cubicBezTo>
                <a:lnTo>
                  <a:pt x="446756" y="3333750"/>
                </a:lnTo>
                <a:lnTo>
                  <a:pt x="834222" y="3333750"/>
                </a:lnTo>
                <a:lnTo>
                  <a:pt x="833756" y="3315508"/>
                </a:lnTo>
                <a:cubicBezTo>
                  <a:pt x="835090" y="3305897"/>
                  <a:pt x="843092" y="3293538"/>
                  <a:pt x="851283" y="3289224"/>
                </a:cubicBezTo>
                <a:cubicBezTo>
                  <a:pt x="869571" y="3279612"/>
                  <a:pt x="872811" y="3266470"/>
                  <a:pt x="866523" y="3248621"/>
                </a:cubicBezTo>
                <a:cubicBezTo>
                  <a:pt x="861189" y="3233124"/>
                  <a:pt x="858523" y="3214098"/>
                  <a:pt x="848234" y="3203506"/>
                </a:cubicBezTo>
                <a:cubicBezTo>
                  <a:pt x="819088" y="3173494"/>
                  <a:pt x="818135" y="3135244"/>
                  <a:pt x="810325" y="3097977"/>
                </a:cubicBezTo>
                <a:cubicBezTo>
                  <a:pt x="805561" y="3075225"/>
                  <a:pt x="805371" y="3054039"/>
                  <a:pt x="808609" y="3031285"/>
                </a:cubicBezTo>
                <a:cubicBezTo>
                  <a:pt x="815849" y="2981857"/>
                  <a:pt x="805561" y="2933799"/>
                  <a:pt x="792417" y="2886329"/>
                </a:cubicBezTo>
                <a:cubicBezTo>
                  <a:pt x="783654" y="2854945"/>
                  <a:pt x="778320" y="2822776"/>
                  <a:pt x="769366" y="2791590"/>
                </a:cubicBezTo>
                <a:cubicBezTo>
                  <a:pt x="762508" y="2768247"/>
                  <a:pt x="754315" y="2744906"/>
                  <a:pt x="743267" y="2723527"/>
                </a:cubicBezTo>
                <a:cubicBezTo>
                  <a:pt x="727072" y="2692532"/>
                  <a:pt x="702688" y="2665466"/>
                  <a:pt x="709166" y="2626038"/>
                </a:cubicBezTo>
                <a:cubicBezTo>
                  <a:pt x="714880" y="2591317"/>
                  <a:pt x="702880" y="2559935"/>
                  <a:pt x="691449" y="2528158"/>
                </a:cubicBezTo>
                <a:cubicBezTo>
                  <a:pt x="683067" y="2504816"/>
                  <a:pt x="674493" y="2481477"/>
                  <a:pt x="669159" y="2457348"/>
                </a:cubicBezTo>
                <a:cubicBezTo>
                  <a:pt x="662872" y="2428709"/>
                  <a:pt x="665540" y="2396344"/>
                  <a:pt x="653918" y="2370844"/>
                </a:cubicBezTo>
                <a:cubicBezTo>
                  <a:pt x="641726" y="2344167"/>
                  <a:pt x="649918" y="2322005"/>
                  <a:pt x="653348" y="2298269"/>
                </a:cubicBezTo>
                <a:cubicBezTo>
                  <a:pt x="658682" y="2260413"/>
                  <a:pt x="668589" y="2222749"/>
                  <a:pt x="656014" y="2184501"/>
                </a:cubicBezTo>
                <a:cubicBezTo>
                  <a:pt x="640774" y="2138014"/>
                  <a:pt x="624391" y="2091918"/>
                  <a:pt x="609913" y="2045235"/>
                </a:cubicBezTo>
                <a:cubicBezTo>
                  <a:pt x="604386" y="2027187"/>
                  <a:pt x="602100" y="2007771"/>
                  <a:pt x="599624" y="1988939"/>
                </a:cubicBezTo>
                <a:cubicBezTo>
                  <a:pt x="597528" y="1971091"/>
                  <a:pt x="602862" y="1949711"/>
                  <a:pt x="594862" y="1935977"/>
                </a:cubicBezTo>
                <a:cubicBezTo>
                  <a:pt x="574287" y="1900670"/>
                  <a:pt x="564191" y="1864385"/>
                  <a:pt x="564191" y="1823583"/>
                </a:cubicBezTo>
                <a:cubicBezTo>
                  <a:pt x="564191" y="1808282"/>
                  <a:pt x="555617" y="1793374"/>
                  <a:pt x="554093" y="1777881"/>
                </a:cubicBezTo>
                <a:cubicBezTo>
                  <a:pt x="552189" y="1756694"/>
                  <a:pt x="547044" y="1732372"/>
                  <a:pt x="554285" y="1713934"/>
                </a:cubicBezTo>
                <a:cubicBezTo>
                  <a:pt x="571429" y="1670585"/>
                  <a:pt x="557141" y="1635476"/>
                  <a:pt x="540186" y="1597617"/>
                </a:cubicBezTo>
                <a:cubicBezTo>
                  <a:pt x="523422" y="1560348"/>
                  <a:pt x="510087" y="1521118"/>
                  <a:pt x="499037" y="1481495"/>
                </a:cubicBezTo>
                <a:cubicBezTo>
                  <a:pt x="495037" y="1466588"/>
                  <a:pt x="501705" y="1448740"/>
                  <a:pt x="503037" y="1432262"/>
                </a:cubicBezTo>
                <a:cubicBezTo>
                  <a:pt x="503419" y="1426376"/>
                  <a:pt x="503991" y="1419903"/>
                  <a:pt x="502085" y="1414609"/>
                </a:cubicBezTo>
                <a:cubicBezTo>
                  <a:pt x="483796" y="1363414"/>
                  <a:pt x="469890" y="1311432"/>
                  <a:pt x="479414" y="1255923"/>
                </a:cubicBezTo>
                <a:cubicBezTo>
                  <a:pt x="480368" y="1250824"/>
                  <a:pt x="478272" y="1245135"/>
                  <a:pt x="476938" y="1240034"/>
                </a:cubicBezTo>
                <a:cubicBezTo>
                  <a:pt x="470080" y="1215122"/>
                  <a:pt x="459222" y="1190799"/>
                  <a:pt x="456745" y="1165498"/>
                </a:cubicBezTo>
                <a:cubicBezTo>
                  <a:pt x="450649" y="1103121"/>
                  <a:pt x="448171" y="1040355"/>
                  <a:pt x="444171" y="977582"/>
                </a:cubicBezTo>
                <a:cubicBezTo>
                  <a:pt x="443981" y="973659"/>
                  <a:pt x="443981" y="969541"/>
                  <a:pt x="442647" y="966011"/>
                </a:cubicBezTo>
                <a:cubicBezTo>
                  <a:pt x="434455" y="942864"/>
                  <a:pt x="437123" y="922662"/>
                  <a:pt x="452743" y="903045"/>
                </a:cubicBezTo>
                <a:cubicBezTo>
                  <a:pt x="459602" y="894414"/>
                  <a:pt x="463222" y="882645"/>
                  <a:pt x="467032" y="871859"/>
                </a:cubicBezTo>
                <a:cubicBezTo>
                  <a:pt x="472748" y="855968"/>
                  <a:pt x="478272" y="839689"/>
                  <a:pt x="481892" y="823213"/>
                </a:cubicBezTo>
                <a:cubicBezTo>
                  <a:pt x="485320" y="806930"/>
                  <a:pt x="490083" y="789474"/>
                  <a:pt x="487416" y="773781"/>
                </a:cubicBezTo>
                <a:cubicBezTo>
                  <a:pt x="482654" y="745535"/>
                  <a:pt x="471986" y="718661"/>
                  <a:pt x="464936" y="690809"/>
                </a:cubicBezTo>
                <a:cubicBezTo>
                  <a:pt x="462460" y="681198"/>
                  <a:pt x="462842" y="670605"/>
                  <a:pt x="462650" y="660603"/>
                </a:cubicBezTo>
                <a:cubicBezTo>
                  <a:pt x="462080" y="637652"/>
                  <a:pt x="467604" y="614113"/>
                  <a:pt x="451791" y="593322"/>
                </a:cubicBezTo>
                <a:cubicBezTo>
                  <a:pt x="436933" y="574101"/>
                  <a:pt x="441313" y="554679"/>
                  <a:pt x="452553" y="534478"/>
                </a:cubicBezTo>
                <a:cubicBezTo>
                  <a:pt x="460556" y="519961"/>
                  <a:pt x="466842" y="503486"/>
                  <a:pt x="469890" y="487205"/>
                </a:cubicBezTo>
                <a:cubicBezTo>
                  <a:pt x="474080" y="464843"/>
                  <a:pt x="475796" y="442679"/>
                  <a:pt x="473318" y="418552"/>
                </a:cubicBezTo>
                <a:cubicBezTo>
                  <a:pt x="471604" y="401485"/>
                  <a:pt x="470842" y="387559"/>
                  <a:pt x="460746" y="374220"/>
                </a:cubicBezTo>
                <a:cubicBezTo>
                  <a:pt x="459222" y="372064"/>
                  <a:pt x="458840" y="368141"/>
                  <a:pt x="459032" y="365198"/>
                </a:cubicBezTo>
                <a:cubicBezTo>
                  <a:pt x="462270" y="326557"/>
                  <a:pt x="460556" y="288308"/>
                  <a:pt x="458267" y="249272"/>
                </a:cubicBezTo>
                <a:cubicBezTo>
                  <a:pt x="455221" y="199649"/>
                  <a:pt x="464174" y="147470"/>
                  <a:pt x="496179" y="104514"/>
                </a:cubicBezTo>
                <a:cubicBezTo>
                  <a:pt x="500943" y="98237"/>
                  <a:pt x="503037" y="88822"/>
                  <a:pt x="504181" y="80583"/>
                </a:cubicBez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40C788E-AB4F-4174-A50F-E7354D3534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2575552"/>
              </p:ext>
            </p:extLst>
          </p:nvPr>
        </p:nvGraphicFramePr>
        <p:xfrm>
          <a:off x="5334000" y="766719"/>
          <a:ext cx="6096000" cy="5329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30969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EA019-823F-45F3-A075-E09C1EBB4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523" y="5191421"/>
            <a:ext cx="9947082" cy="973345"/>
          </a:xfrm>
        </p:spPr>
        <p:txBody>
          <a:bodyPr anchor="b">
            <a:normAutofit/>
          </a:bodyPr>
          <a:lstStyle/>
          <a:p>
            <a:r>
              <a:rPr lang="en-US" dirty="0"/>
              <a:t>Routing Protocols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EEAA5-91B3-4AD8-8066-3959EA869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0" y="290690"/>
            <a:ext cx="8483600" cy="3747910"/>
          </a:xfrm>
        </p:spPr>
        <p:txBody>
          <a:bodyPr anchor="ctr">
            <a:normAutofit/>
          </a:bodyPr>
          <a:lstStyle/>
          <a:p>
            <a:r>
              <a:rPr lang="en-US" sz="1500" b="1" dirty="0"/>
              <a:t>Routing Information Protocol (RIP)</a:t>
            </a:r>
            <a:r>
              <a:rPr lang="en-US" sz="1500" dirty="0"/>
              <a:t>-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1500" dirty="0"/>
              <a:t>Dynamic routing protocol, Uses hop count as a routing metric to find the best path, Sends all or a portion of their routing tables in routing-update messages</a:t>
            </a:r>
          </a:p>
          <a:p>
            <a:r>
              <a:rPr lang="en-US" sz="1500" b="1" dirty="0"/>
              <a:t>Open Shortest Path First (OSPF)-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1500" dirty="0"/>
              <a:t>Uses a link state routing (LSR) algorithm, Used to distribute IP routing information, Used to find the best rout for packets</a:t>
            </a:r>
          </a:p>
          <a:p>
            <a:r>
              <a:rPr lang="en-US" sz="1500" b="1" dirty="0"/>
              <a:t>Interior Gateway Protocol IGP)-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1500" dirty="0"/>
              <a:t>Dynamic route update protocol used between routers that run on TCP/IP hosts, Used to exchange information about IP routes in large networks, Method for administrators to handle computer network traffic routes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sz="150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46904AF-CB04-4074-8038-1E84BC092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4" y="2149357"/>
            <a:ext cx="12191456" cy="2849975"/>
            <a:chOff x="476" y="-3923156"/>
            <a:chExt cx="10667524" cy="249372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474A189-041A-4CCA-8049-6735282006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88DA012-BD02-4870-86EF-931F6EF42F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2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69363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1A85B7-0C1C-4746-92C6-5FF5B661B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091429"/>
            <a:ext cx="3911601" cy="927099"/>
          </a:xfrm>
        </p:spPr>
        <p:txBody>
          <a:bodyPr anchor="b">
            <a:normAutofit/>
          </a:bodyPr>
          <a:lstStyle/>
          <a:p>
            <a:pPr algn="ctr"/>
            <a:r>
              <a:rPr lang="en-US" sz="4800" dirty="0"/>
              <a:t>Conclusions </a:t>
            </a:r>
          </a:p>
        </p:txBody>
      </p:sp>
      <p:pic>
        <p:nvPicPr>
          <p:cNvPr id="5" name="Picture 4" descr="Different coloured question marks">
            <a:extLst>
              <a:ext uri="{FF2B5EF4-FFF2-40B4-BE49-F238E27FC236}">
                <a16:creationId xmlns:a16="http://schemas.microsoft.com/office/drawing/2014/main" id="{D2D91B80-1E26-41CA-BCF3-B8ECEA22A3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897" r="25283"/>
          <a:stretch/>
        </p:blipFill>
        <p:spPr>
          <a:xfrm>
            <a:off x="5752193" y="10"/>
            <a:ext cx="6439807" cy="6857989"/>
          </a:xfrm>
          <a:custGeom>
            <a:avLst/>
            <a:gdLst/>
            <a:ahLst/>
            <a:cxnLst/>
            <a:rect l="l" t="t" r="r" b="b"/>
            <a:pathLst>
              <a:path w="643980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1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2" y="528850"/>
                  <a:pt x="335479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1" y="612658"/>
                </a:lnTo>
                <a:cubicBezTo>
                  <a:pt x="358988" y="604728"/>
                  <a:pt x="357231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7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4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439807" y="0"/>
                </a:lnTo>
                <a:lnTo>
                  <a:pt x="643980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1" y="6796804"/>
                </a:lnTo>
                <a:cubicBezTo>
                  <a:pt x="32162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6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8" y="6463490"/>
                </a:cubicBezTo>
                <a:cubicBezTo>
                  <a:pt x="116555" y="6431292"/>
                  <a:pt x="131034" y="6400429"/>
                  <a:pt x="146085" y="6363664"/>
                </a:cubicBezTo>
                <a:cubicBezTo>
                  <a:pt x="142274" y="6350899"/>
                  <a:pt x="131986" y="6331277"/>
                  <a:pt x="131034" y="6311084"/>
                </a:cubicBezTo>
                <a:cubicBezTo>
                  <a:pt x="127795" y="6246121"/>
                  <a:pt x="145512" y="6185351"/>
                  <a:pt x="173519" y="6127247"/>
                </a:cubicBezTo>
                <a:cubicBezTo>
                  <a:pt x="181900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7" y="6056948"/>
                </a:cubicBezTo>
                <a:cubicBezTo>
                  <a:pt x="243432" y="6050282"/>
                  <a:pt x="242862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0" y="5900735"/>
                  <a:pt x="264199" y="5897114"/>
                </a:cubicBezTo>
                <a:cubicBezTo>
                  <a:pt x="268199" y="5891590"/>
                  <a:pt x="274296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9" y="5779191"/>
                  <a:pt x="299822" y="5771953"/>
                  <a:pt x="302870" y="5765474"/>
                </a:cubicBezTo>
                <a:cubicBezTo>
                  <a:pt x="305728" y="5759378"/>
                  <a:pt x="310682" y="5754234"/>
                  <a:pt x="313730" y="5748136"/>
                </a:cubicBezTo>
                <a:cubicBezTo>
                  <a:pt x="321921" y="5731564"/>
                  <a:pt x="329541" y="5714607"/>
                  <a:pt x="338685" y="5695178"/>
                </a:cubicBezTo>
                <a:cubicBezTo>
                  <a:pt x="321541" y="5684320"/>
                  <a:pt x="331258" y="5669647"/>
                  <a:pt x="339449" y="5651360"/>
                </a:cubicBezTo>
                <a:cubicBezTo>
                  <a:pt x="347831" y="5632691"/>
                  <a:pt x="350497" y="5611164"/>
                  <a:pt x="353546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4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1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1" y="4346201"/>
                  <a:pt x="391265" y="4340674"/>
                  <a:pt x="392218" y="4335722"/>
                </a:cubicBezTo>
                <a:cubicBezTo>
                  <a:pt x="401743" y="4281810"/>
                  <a:pt x="387837" y="4231324"/>
                  <a:pt x="369547" y="4181603"/>
                </a:cubicBezTo>
                <a:cubicBezTo>
                  <a:pt x="367642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5" y="4078159"/>
                  <a:pt x="348211" y="4040058"/>
                  <a:pt x="331447" y="4003861"/>
                </a:cubicBezTo>
                <a:cubicBezTo>
                  <a:pt x="314493" y="3967091"/>
                  <a:pt x="300203" y="3932993"/>
                  <a:pt x="317350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2" y="3799258"/>
                  <a:pt x="307442" y="3784397"/>
                </a:cubicBezTo>
                <a:cubicBezTo>
                  <a:pt x="307442" y="3744770"/>
                  <a:pt x="297346" y="3709529"/>
                  <a:pt x="276771" y="3675238"/>
                </a:cubicBezTo>
                <a:cubicBezTo>
                  <a:pt x="268770" y="3661899"/>
                  <a:pt x="274105" y="3641134"/>
                  <a:pt x="272009" y="3623799"/>
                </a:cubicBezTo>
                <a:cubicBezTo>
                  <a:pt x="269533" y="3605509"/>
                  <a:pt x="267247" y="3586653"/>
                  <a:pt x="261721" y="3569124"/>
                </a:cubicBezTo>
                <a:cubicBezTo>
                  <a:pt x="247242" y="3523785"/>
                  <a:pt x="230859" y="3479015"/>
                  <a:pt x="215618" y="3433866"/>
                </a:cubicBezTo>
                <a:cubicBezTo>
                  <a:pt x="203045" y="3396719"/>
                  <a:pt x="212952" y="3360139"/>
                  <a:pt x="218285" y="3323372"/>
                </a:cubicBezTo>
                <a:cubicBezTo>
                  <a:pt x="221716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4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6" y="2966742"/>
                  <a:pt x="144561" y="2940455"/>
                  <a:pt x="128367" y="2910353"/>
                </a:cubicBezTo>
                <a:cubicBezTo>
                  <a:pt x="117318" y="2889587"/>
                  <a:pt x="109126" y="2866918"/>
                  <a:pt x="102267" y="2844248"/>
                </a:cubicBezTo>
                <a:cubicBezTo>
                  <a:pt x="93313" y="2813958"/>
                  <a:pt x="87978" y="2782716"/>
                  <a:pt x="79217" y="2752235"/>
                </a:cubicBezTo>
                <a:cubicBezTo>
                  <a:pt x="66072" y="2706131"/>
                  <a:pt x="55784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2" y="2360933"/>
                </a:cubicBezTo>
                <a:cubicBezTo>
                  <a:pt x="28541" y="2356744"/>
                  <a:pt x="36543" y="2344741"/>
                  <a:pt x="37878" y="2335405"/>
                </a:cubicBezTo>
                <a:cubicBezTo>
                  <a:pt x="41877" y="2307402"/>
                  <a:pt x="35972" y="2281683"/>
                  <a:pt x="23017" y="2254633"/>
                </a:cubicBezTo>
                <a:cubicBezTo>
                  <a:pt x="10825" y="2229296"/>
                  <a:pt x="12159" y="2197670"/>
                  <a:pt x="7395" y="2168903"/>
                </a:cubicBezTo>
                <a:cubicBezTo>
                  <a:pt x="5681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6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70" y="1851709"/>
                  <a:pt x="52545" y="1813610"/>
                  <a:pt x="68738" y="1768838"/>
                </a:cubicBezTo>
                <a:cubicBezTo>
                  <a:pt x="85885" y="1721785"/>
                  <a:pt x="112174" y="1676253"/>
                  <a:pt x="104364" y="1623675"/>
                </a:cubicBezTo>
                <a:cubicBezTo>
                  <a:pt x="99601" y="1591859"/>
                  <a:pt x="88551" y="1561189"/>
                  <a:pt x="81883" y="1529563"/>
                </a:cubicBezTo>
                <a:cubicBezTo>
                  <a:pt x="79597" y="1518324"/>
                  <a:pt x="79979" y="1505751"/>
                  <a:pt x="82264" y="1494509"/>
                </a:cubicBezTo>
                <a:cubicBezTo>
                  <a:pt x="92744" y="1440216"/>
                  <a:pt x="94267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7" y="1151600"/>
                </a:cubicBezTo>
                <a:cubicBezTo>
                  <a:pt x="100554" y="1134834"/>
                  <a:pt x="96553" y="1114449"/>
                  <a:pt x="98078" y="1095972"/>
                </a:cubicBezTo>
                <a:cubicBezTo>
                  <a:pt x="99409" y="1078826"/>
                  <a:pt x="99981" y="1061298"/>
                  <a:pt x="104364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4" y="949281"/>
                  <a:pt x="103220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7" y="694576"/>
                </a:cubicBezTo>
                <a:cubicBezTo>
                  <a:pt x="102267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1" y="531310"/>
                  <a:pt x="114081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7" y="340425"/>
                  <a:pt x="88551" y="300800"/>
                  <a:pt x="84930" y="261173"/>
                </a:cubicBezTo>
                <a:cubicBezTo>
                  <a:pt x="84168" y="252600"/>
                  <a:pt x="88934" y="243648"/>
                  <a:pt x="89314" y="234883"/>
                </a:cubicBezTo>
                <a:cubicBezTo>
                  <a:pt x="90266" y="207450"/>
                  <a:pt x="90457" y="180017"/>
                  <a:pt x="91027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7" y="85336"/>
                  <a:pt x="98078" y="66857"/>
                  <a:pt x="83217" y="47806"/>
                </a:cubicBezTo>
                <a:cubicBezTo>
                  <a:pt x="77453" y="40471"/>
                  <a:pt x="73691" y="32636"/>
                  <a:pt x="71207" y="24480"/>
                </a:cubicBezTo>
                <a:close/>
              </a:path>
            </a:pathLst>
          </a:custGeom>
          <a:effectLst>
            <a:outerShdw blurRad="381000" dist="152400" dir="10800000" algn="tr" rotWithShape="0">
              <a:prstClr val="black">
                <a:alpha val="10000"/>
              </a:prstClr>
            </a:outerShdw>
          </a:effec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E5D87AC-5CCC-4E1F-8B25-D3A6053029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32356" y="0"/>
            <a:ext cx="874718" cy="6857455"/>
            <a:chOff x="5632356" y="0"/>
            <a:chExt cx="874718" cy="6857455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EFC8E10-A01A-44C0-92B4-4837ED6C4B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6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329C434-C896-4DBB-9A47-D99A5EE414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813C0C-E4A0-4C0A-8169-4F520F105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00300"/>
            <a:ext cx="4705349" cy="3876675"/>
          </a:xfrm>
        </p:spPr>
        <p:txBody>
          <a:bodyPr anchor="t">
            <a:noAutofit/>
          </a:bodyPr>
          <a:lstStyle/>
          <a:p>
            <a:r>
              <a:rPr lang="en-US" dirty="0"/>
              <a:t>What is an IP Address and Subnet Mask</a:t>
            </a:r>
          </a:p>
          <a:p>
            <a:r>
              <a:rPr lang="en-US" dirty="0"/>
              <a:t>IP Address Classes</a:t>
            </a:r>
          </a:p>
          <a:p>
            <a:r>
              <a:rPr lang="en-US" dirty="0"/>
              <a:t>Subnetting Design of IPC Network</a:t>
            </a:r>
          </a:p>
          <a:p>
            <a:r>
              <a:rPr lang="en-US" dirty="0"/>
              <a:t>Routing Protocols</a:t>
            </a:r>
          </a:p>
          <a:p>
            <a:r>
              <a:rPr lang="en-US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2115102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7FFC64-C248-4399-A2C1-3CB615F1A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981076"/>
            <a:ext cx="6095998" cy="1806574"/>
          </a:xfrm>
        </p:spPr>
        <p:txBody>
          <a:bodyPr anchor="b">
            <a:normAutofit/>
          </a:bodyPr>
          <a:lstStyle/>
          <a:p>
            <a:r>
              <a:rPr lang="en-US" dirty="0"/>
              <a:t>References</a:t>
            </a:r>
          </a:p>
        </p:txBody>
      </p:sp>
      <p:pic>
        <p:nvPicPr>
          <p:cNvPr id="18" name="Picture 4" descr="Computer script on a screen">
            <a:extLst>
              <a:ext uri="{FF2B5EF4-FFF2-40B4-BE49-F238E27FC236}">
                <a16:creationId xmlns:a16="http://schemas.microsoft.com/office/drawing/2014/main" id="{F8FCFC77-6C06-4261-BE3C-30BBB800A9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63" r="47636" b="-1"/>
          <a:stretch/>
        </p:blipFill>
        <p:spPr>
          <a:xfrm>
            <a:off x="7620000" y="10"/>
            <a:ext cx="4572002" cy="6857992"/>
          </a:xfrm>
          <a:custGeom>
            <a:avLst/>
            <a:gdLst/>
            <a:ahLst/>
            <a:cxnLst/>
            <a:rect l="l" t="t" r="r" b="b"/>
            <a:pathLst>
              <a:path w="4572002" h="6858002">
                <a:moveTo>
                  <a:pt x="276687" y="6438981"/>
                </a:moveTo>
                <a:cubicBezTo>
                  <a:pt x="286189" y="6444077"/>
                  <a:pt x="293666" y="6451650"/>
                  <a:pt x="296618" y="6463841"/>
                </a:cubicBezTo>
                <a:lnTo>
                  <a:pt x="296621" y="6463850"/>
                </a:lnTo>
                <a:lnTo>
                  <a:pt x="307605" y="6508052"/>
                </a:lnTo>
                <a:lnTo>
                  <a:pt x="310416" y="6513012"/>
                </a:lnTo>
                <a:lnTo>
                  <a:pt x="312883" y="6521804"/>
                </a:lnTo>
                <a:lnTo>
                  <a:pt x="329221" y="6546195"/>
                </a:lnTo>
                <a:lnTo>
                  <a:pt x="329221" y="6546194"/>
                </a:lnTo>
                <a:lnTo>
                  <a:pt x="310416" y="6513012"/>
                </a:lnTo>
                <a:lnTo>
                  <a:pt x="296621" y="6463850"/>
                </a:lnTo>
                <a:lnTo>
                  <a:pt x="296618" y="6463840"/>
                </a:lnTo>
                <a:close/>
                <a:moveTo>
                  <a:pt x="360891" y="2836172"/>
                </a:moveTo>
                <a:lnTo>
                  <a:pt x="360891" y="2836173"/>
                </a:lnTo>
                <a:cubicBezTo>
                  <a:pt x="364963" y="2839983"/>
                  <a:pt x="368249" y="2844317"/>
                  <a:pt x="369582" y="2848794"/>
                </a:cubicBezTo>
                <a:cubicBezTo>
                  <a:pt x="376249" y="2870416"/>
                  <a:pt x="384441" y="2892181"/>
                  <a:pt x="389490" y="2914328"/>
                </a:cubicBezTo>
                <a:lnTo>
                  <a:pt x="394121" y="2947863"/>
                </a:lnTo>
                <a:lnTo>
                  <a:pt x="390537" y="2982148"/>
                </a:lnTo>
                <a:cubicBezTo>
                  <a:pt x="382441" y="3014153"/>
                  <a:pt x="378631" y="3045777"/>
                  <a:pt x="378845" y="3077401"/>
                </a:cubicBezTo>
                <a:lnTo>
                  <a:pt x="378845" y="3077402"/>
                </a:lnTo>
                <a:lnTo>
                  <a:pt x="378845" y="3077402"/>
                </a:lnTo>
                <a:cubicBezTo>
                  <a:pt x="379059" y="3109026"/>
                  <a:pt x="383298" y="3140650"/>
                  <a:pt x="391299" y="3172655"/>
                </a:cubicBezTo>
                <a:cubicBezTo>
                  <a:pt x="417208" y="3276481"/>
                  <a:pt x="444640" y="3380306"/>
                  <a:pt x="438926" y="3489468"/>
                </a:cubicBezTo>
                <a:cubicBezTo>
                  <a:pt x="437974" y="3507564"/>
                  <a:pt x="449595" y="3529091"/>
                  <a:pt x="461025" y="3544714"/>
                </a:cubicBezTo>
                <a:cubicBezTo>
                  <a:pt x="466455" y="3552191"/>
                  <a:pt x="470634" y="3557716"/>
                  <a:pt x="473569" y="3562321"/>
                </a:cubicBezTo>
                <a:lnTo>
                  <a:pt x="478647" y="3574408"/>
                </a:lnTo>
                <a:lnTo>
                  <a:pt x="476296" y="3587174"/>
                </a:lnTo>
                <a:cubicBezTo>
                  <a:pt x="474277" y="3592232"/>
                  <a:pt x="471027" y="3598435"/>
                  <a:pt x="466549" y="3606817"/>
                </a:cubicBezTo>
                <a:cubicBezTo>
                  <a:pt x="462167" y="3614819"/>
                  <a:pt x="459501" y="3624725"/>
                  <a:pt x="453023" y="3630632"/>
                </a:cubicBezTo>
                <a:cubicBezTo>
                  <a:pt x="436545" y="3645682"/>
                  <a:pt x="430306" y="3662494"/>
                  <a:pt x="428782" y="3680163"/>
                </a:cubicBezTo>
                <a:lnTo>
                  <a:pt x="428782" y="3680164"/>
                </a:lnTo>
                <a:lnTo>
                  <a:pt x="428782" y="3680164"/>
                </a:lnTo>
                <a:lnTo>
                  <a:pt x="432830" y="3734838"/>
                </a:lnTo>
                <a:lnTo>
                  <a:pt x="432448" y="3754652"/>
                </a:lnTo>
                <a:cubicBezTo>
                  <a:pt x="426448" y="3767130"/>
                  <a:pt x="424496" y="3778655"/>
                  <a:pt x="426091" y="3789776"/>
                </a:cubicBezTo>
                <a:lnTo>
                  <a:pt x="426091" y="3789776"/>
                </a:lnTo>
                <a:lnTo>
                  <a:pt x="426091" y="3789777"/>
                </a:lnTo>
                <a:cubicBezTo>
                  <a:pt x="427687" y="3800897"/>
                  <a:pt x="432830" y="3811614"/>
                  <a:pt x="441022" y="3822473"/>
                </a:cubicBezTo>
                <a:lnTo>
                  <a:pt x="455357" y="3852620"/>
                </a:lnTo>
                <a:lnTo>
                  <a:pt x="454577" y="3868764"/>
                </a:lnTo>
                <a:cubicBezTo>
                  <a:pt x="453119" y="3874229"/>
                  <a:pt x="450356" y="3879766"/>
                  <a:pt x="445974" y="3885338"/>
                </a:cubicBezTo>
                <a:cubicBezTo>
                  <a:pt x="426543" y="3910104"/>
                  <a:pt x="416351" y="3935727"/>
                  <a:pt x="414089" y="3962159"/>
                </a:cubicBezTo>
                <a:lnTo>
                  <a:pt x="414089" y="3962160"/>
                </a:lnTo>
                <a:lnTo>
                  <a:pt x="414089" y="3962160"/>
                </a:lnTo>
                <a:cubicBezTo>
                  <a:pt x="411827" y="3988593"/>
                  <a:pt x="417495" y="4015835"/>
                  <a:pt x="429782" y="4043840"/>
                </a:cubicBezTo>
                <a:lnTo>
                  <a:pt x="444904" y="4103826"/>
                </a:lnTo>
                <a:lnTo>
                  <a:pt x="442936" y="4134255"/>
                </a:lnTo>
                <a:cubicBezTo>
                  <a:pt x="441094" y="4144498"/>
                  <a:pt x="438022" y="4154857"/>
                  <a:pt x="433592" y="4165383"/>
                </a:cubicBezTo>
                <a:cubicBezTo>
                  <a:pt x="430163" y="4173480"/>
                  <a:pt x="429592" y="4182767"/>
                  <a:pt x="429687" y="4192387"/>
                </a:cubicBezTo>
                <a:lnTo>
                  <a:pt x="429687" y="4192388"/>
                </a:lnTo>
                <a:lnTo>
                  <a:pt x="429687" y="4192388"/>
                </a:lnTo>
                <a:lnTo>
                  <a:pt x="429782" y="4221391"/>
                </a:lnTo>
                <a:lnTo>
                  <a:pt x="424066" y="4253014"/>
                </a:lnTo>
                <a:cubicBezTo>
                  <a:pt x="411873" y="4277401"/>
                  <a:pt x="396253" y="4300070"/>
                  <a:pt x="384250" y="4324645"/>
                </a:cubicBezTo>
                <a:cubicBezTo>
                  <a:pt x="378536" y="4336457"/>
                  <a:pt x="375488" y="4350554"/>
                  <a:pt x="375296" y="4363890"/>
                </a:cubicBezTo>
                <a:lnTo>
                  <a:pt x="375296" y="4363891"/>
                </a:lnTo>
                <a:lnTo>
                  <a:pt x="375296" y="4363891"/>
                </a:lnTo>
                <a:cubicBezTo>
                  <a:pt x="374344" y="4403326"/>
                  <a:pt x="374344" y="4442762"/>
                  <a:pt x="376058" y="4482005"/>
                </a:cubicBezTo>
                <a:cubicBezTo>
                  <a:pt x="378726" y="4546777"/>
                  <a:pt x="379298" y="4612501"/>
                  <a:pt x="436068" y="4659175"/>
                </a:cubicBezTo>
                <a:cubicBezTo>
                  <a:pt x="440640" y="4662987"/>
                  <a:pt x="443308" y="4671177"/>
                  <a:pt x="444070" y="4677656"/>
                </a:cubicBezTo>
                <a:cubicBezTo>
                  <a:pt x="447689" y="4707565"/>
                  <a:pt x="448071" y="4738236"/>
                  <a:pt x="453977" y="4767765"/>
                </a:cubicBezTo>
                <a:lnTo>
                  <a:pt x="455286" y="4800483"/>
                </a:lnTo>
                <a:lnTo>
                  <a:pt x="440450" y="4828916"/>
                </a:lnTo>
                <a:cubicBezTo>
                  <a:pt x="423877" y="4846490"/>
                  <a:pt x="412446" y="4866958"/>
                  <a:pt x="410740" y="4889275"/>
                </a:cubicBezTo>
                <a:lnTo>
                  <a:pt x="410740" y="4889275"/>
                </a:lnTo>
                <a:lnTo>
                  <a:pt x="410740" y="4889276"/>
                </a:lnTo>
                <a:cubicBezTo>
                  <a:pt x="410172" y="4896714"/>
                  <a:pt x="410683" y="4904358"/>
                  <a:pt x="412445" y="4912169"/>
                </a:cubicBezTo>
                <a:lnTo>
                  <a:pt x="413848" y="4933805"/>
                </a:lnTo>
                <a:lnTo>
                  <a:pt x="409088" y="4952673"/>
                </a:lnTo>
                <a:cubicBezTo>
                  <a:pt x="404302" y="4964604"/>
                  <a:pt x="396729" y="4975511"/>
                  <a:pt x="389013" y="4987037"/>
                </a:cubicBezTo>
                <a:cubicBezTo>
                  <a:pt x="377774" y="5003801"/>
                  <a:pt x="363676" y="5022852"/>
                  <a:pt x="362534" y="5041521"/>
                </a:cubicBezTo>
                <a:cubicBezTo>
                  <a:pt x="360677" y="5073241"/>
                  <a:pt x="338137" y="5101639"/>
                  <a:pt x="336386" y="5133224"/>
                </a:cubicBezTo>
                <a:lnTo>
                  <a:pt x="336386" y="5133225"/>
                </a:lnTo>
                <a:lnTo>
                  <a:pt x="336386" y="5133225"/>
                </a:lnTo>
                <a:lnTo>
                  <a:pt x="343101" y="5166114"/>
                </a:lnTo>
                <a:lnTo>
                  <a:pt x="342411" y="5172090"/>
                </a:lnTo>
                <a:cubicBezTo>
                  <a:pt x="341530" y="5174400"/>
                  <a:pt x="340339" y="5176876"/>
                  <a:pt x="339863" y="5179067"/>
                </a:cubicBezTo>
                <a:lnTo>
                  <a:pt x="339863" y="5179068"/>
                </a:lnTo>
                <a:lnTo>
                  <a:pt x="339863" y="5179068"/>
                </a:lnTo>
                <a:cubicBezTo>
                  <a:pt x="332623" y="5214122"/>
                  <a:pt x="339673" y="5247079"/>
                  <a:pt x="363486" y="5272797"/>
                </a:cubicBezTo>
                <a:cubicBezTo>
                  <a:pt x="379013" y="5289657"/>
                  <a:pt x="387538" y="5307422"/>
                  <a:pt x="390920" y="5326163"/>
                </a:cubicBezTo>
                <a:lnTo>
                  <a:pt x="392366" y="5355014"/>
                </a:lnTo>
                <a:lnTo>
                  <a:pt x="387489" y="5385384"/>
                </a:lnTo>
                <a:cubicBezTo>
                  <a:pt x="384250" y="5398721"/>
                  <a:pt x="381964" y="5412057"/>
                  <a:pt x="379298" y="5425582"/>
                </a:cubicBezTo>
                <a:cubicBezTo>
                  <a:pt x="375488" y="5443870"/>
                  <a:pt x="371486" y="5462351"/>
                  <a:pt x="367676" y="5480637"/>
                </a:cubicBezTo>
                <a:cubicBezTo>
                  <a:pt x="365771" y="5489497"/>
                  <a:pt x="363200" y="5498832"/>
                  <a:pt x="363152" y="5507667"/>
                </a:cubicBezTo>
                <a:lnTo>
                  <a:pt x="363152" y="5507668"/>
                </a:lnTo>
                <a:lnTo>
                  <a:pt x="363152" y="5507668"/>
                </a:lnTo>
                <a:cubicBezTo>
                  <a:pt x="363105" y="5516503"/>
                  <a:pt x="365581" y="5524837"/>
                  <a:pt x="373772" y="5531694"/>
                </a:cubicBezTo>
                <a:lnTo>
                  <a:pt x="383918" y="5547578"/>
                </a:lnTo>
                <a:lnTo>
                  <a:pt x="374344" y="5562746"/>
                </a:lnTo>
                <a:cubicBezTo>
                  <a:pt x="331671" y="5600467"/>
                  <a:pt x="305000" y="5646189"/>
                  <a:pt x="303096" y="5704483"/>
                </a:cubicBezTo>
                <a:cubicBezTo>
                  <a:pt x="302714" y="5716485"/>
                  <a:pt x="300048" y="5728678"/>
                  <a:pt x="297190" y="5740488"/>
                </a:cubicBezTo>
                <a:cubicBezTo>
                  <a:pt x="295475" y="5747728"/>
                  <a:pt x="293569" y="5756493"/>
                  <a:pt x="288425" y="5760873"/>
                </a:cubicBezTo>
                <a:cubicBezTo>
                  <a:pt x="249182" y="5794974"/>
                  <a:pt x="221939" y="5837457"/>
                  <a:pt x="200030" y="5883751"/>
                </a:cubicBezTo>
                <a:cubicBezTo>
                  <a:pt x="192220" y="5900323"/>
                  <a:pt x="184410" y="5918042"/>
                  <a:pt x="182124" y="5935949"/>
                </a:cubicBezTo>
                <a:lnTo>
                  <a:pt x="182124" y="5935950"/>
                </a:lnTo>
                <a:lnTo>
                  <a:pt x="182124" y="5935950"/>
                </a:lnTo>
                <a:cubicBezTo>
                  <a:pt x="179838" y="5954618"/>
                  <a:pt x="183648" y="5974241"/>
                  <a:pt x="185744" y="5993292"/>
                </a:cubicBezTo>
                <a:cubicBezTo>
                  <a:pt x="186886" y="6004532"/>
                  <a:pt x="186696" y="6017486"/>
                  <a:pt x="192220" y="6026441"/>
                </a:cubicBezTo>
                <a:cubicBezTo>
                  <a:pt x="209557" y="6054826"/>
                  <a:pt x="228225" y="6082259"/>
                  <a:pt x="248420" y="6108739"/>
                </a:cubicBezTo>
                <a:lnTo>
                  <a:pt x="262113" y="6133315"/>
                </a:lnTo>
                <a:lnTo>
                  <a:pt x="258413" y="6143190"/>
                </a:lnTo>
                <a:cubicBezTo>
                  <a:pt x="255862" y="6146732"/>
                  <a:pt x="251944" y="6150697"/>
                  <a:pt x="246514" y="6155602"/>
                </a:cubicBezTo>
                <a:cubicBezTo>
                  <a:pt x="224225" y="6175797"/>
                  <a:pt x="212605" y="6200944"/>
                  <a:pt x="207843" y="6228756"/>
                </a:cubicBezTo>
                <a:cubicBezTo>
                  <a:pt x="200412" y="6272764"/>
                  <a:pt x="194126" y="6317151"/>
                  <a:pt x="190506" y="6361539"/>
                </a:cubicBezTo>
                <a:lnTo>
                  <a:pt x="190506" y="6361540"/>
                </a:lnTo>
                <a:lnTo>
                  <a:pt x="190506" y="6361540"/>
                </a:lnTo>
                <a:lnTo>
                  <a:pt x="190704" y="6365039"/>
                </a:lnTo>
                <a:lnTo>
                  <a:pt x="191995" y="6387910"/>
                </a:lnTo>
                <a:lnTo>
                  <a:pt x="194825" y="6393746"/>
                </a:lnTo>
                <a:lnTo>
                  <a:pt x="201413" y="6407333"/>
                </a:lnTo>
                <a:lnTo>
                  <a:pt x="201413" y="6407332"/>
                </a:lnTo>
                <a:lnTo>
                  <a:pt x="194825" y="6393746"/>
                </a:lnTo>
                <a:lnTo>
                  <a:pt x="191995" y="6387910"/>
                </a:lnTo>
                <a:lnTo>
                  <a:pt x="190704" y="6365039"/>
                </a:lnTo>
                <a:lnTo>
                  <a:pt x="190506" y="6361540"/>
                </a:lnTo>
                <a:lnTo>
                  <a:pt x="207843" y="6228757"/>
                </a:lnTo>
                <a:cubicBezTo>
                  <a:pt x="212605" y="6200945"/>
                  <a:pt x="224225" y="6175798"/>
                  <a:pt x="246514" y="6155603"/>
                </a:cubicBezTo>
                <a:cubicBezTo>
                  <a:pt x="257374" y="6145793"/>
                  <a:pt x="262184" y="6139745"/>
                  <a:pt x="262113" y="6133315"/>
                </a:cubicBezTo>
                <a:lnTo>
                  <a:pt x="262113" y="6133315"/>
                </a:lnTo>
                <a:lnTo>
                  <a:pt x="262113" y="6133314"/>
                </a:lnTo>
                <a:cubicBezTo>
                  <a:pt x="262042" y="6126884"/>
                  <a:pt x="257088" y="6120074"/>
                  <a:pt x="248420" y="6108738"/>
                </a:cubicBezTo>
                <a:cubicBezTo>
                  <a:pt x="228225" y="6082258"/>
                  <a:pt x="209557" y="6054825"/>
                  <a:pt x="192220" y="6026440"/>
                </a:cubicBezTo>
                <a:cubicBezTo>
                  <a:pt x="186696" y="6017485"/>
                  <a:pt x="186886" y="6004531"/>
                  <a:pt x="185744" y="5993291"/>
                </a:cubicBezTo>
                <a:cubicBezTo>
                  <a:pt x="184696" y="5983766"/>
                  <a:pt x="183220" y="5974097"/>
                  <a:pt x="182291" y="5964477"/>
                </a:cubicBezTo>
                <a:lnTo>
                  <a:pt x="182124" y="5935950"/>
                </a:lnTo>
                <a:lnTo>
                  <a:pt x="189006" y="5909351"/>
                </a:lnTo>
                <a:cubicBezTo>
                  <a:pt x="192220" y="5900611"/>
                  <a:pt x="196125" y="5892038"/>
                  <a:pt x="200030" y="5883752"/>
                </a:cubicBezTo>
                <a:cubicBezTo>
                  <a:pt x="221939" y="5837458"/>
                  <a:pt x="249182" y="5794975"/>
                  <a:pt x="288425" y="5760874"/>
                </a:cubicBezTo>
                <a:cubicBezTo>
                  <a:pt x="293569" y="5756494"/>
                  <a:pt x="295475" y="5747729"/>
                  <a:pt x="297190" y="5740489"/>
                </a:cubicBezTo>
                <a:cubicBezTo>
                  <a:pt x="300048" y="5728679"/>
                  <a:pt x="302714" y="5716486"/>
                  <a:pt x="303096" y="5704484"/>
                </a:cubicBezTo>
                <a:cubicBezTo>
                  <a:pt x="305000" y="5646190"/>
                  <a:pt x="331671" y="5600468"/>
                  <a:pt x="374344" y="5562747"/>
                </a:cubicBezTo>
                <a:cubicBezTo>
                  <a:pt x="380441" y="5557318"/>
                  <a:pt x="383823" y="5552508"/>
                  <a:pt x="383918" y="5547579"/>
                </a:cubicBezTo>
                <a:lnTo>
                  <a:pt x="383918" y="5547578"/>
                </a:lnTo>
                <a:lnTo>
                  <a:pt x="383918" y="5547578"/>
                </a:lnTo>
                <a:cubicBezTo>
                  <a:pt x="384013" y="5542648"/>
                  <a:pt x="380822" y="5537600"/>
                  <a:pt x="373772" y="5531693"/>
                </a:cubicBezTo>
                <a:cubicBezTo>
                  <a:pt x="369677" y="5528265"/>
                  <a:pt x="367010" y="5524467"/>
                  <a:pt x="365373" y="5520422"/>
                </a:cubicBezTo>
                <a:lnTo>
                  <a:pt x="363152" y="5507668"/>
                </a:lnTo>
                <a:lnTo>
                  <a:pt x="367676" y="5480638"/>
                </a:lnTo>
                <a:cubicBezTo>
                  <a:pt x="371486" y="5462352"/>
                  <a:pt x="375488" y="5443871"/>
                  <a:pt x="379298" y="5425583"/>
                </a:cubicBezTo>
                <a:cubicBezTo>
                  <a:pt x="381964" y="5412058"/>
                  <a:pt x="384250" y="5398722"/>
                  <a:pt x="387489" y="5385385"/>
                </a:cubicBezTo>
                <a:cubicBezTo>
                  <a:pt x="390014" y="5375003"/>
                  <a:pt x="391717" y="5364883"/>
                  <a:pt x="392366" y="5355015"/>
                </a:cubicBezTo>
                <a:lnTo>
                  <a:pt x="392366" y="5355014"/>
                </a:lnTo>
                <a:lnTo>
                  <a:pt x="392366" y="5355014"/>
                </a:lnTo>
                <a:cubicBezTo>
                  <a:pt x="394313" y="5325412"/>
                  <a:pt x="386776" y="5298086"/>
                  <a:pt x="363486" y="5272796"/>
                </a:cubicBezTo>
                <a:cubicBezTo>
                  <a:pt x="351580" y="5259937"/>
                  <a:pt x="343864" y="5245269"/>
                  <a:pt x="340030" y="5229433"/>
                </a:cubicBezTo>
                <a:lnTo>
                  <a:pt x="339863" y="5179068"/>
                </a:lnTo>
                <a:lnTo>
                  <a:pt x="342411" y="5172091"/>
                </a:lnTo>
                <a:cubicBezTo>
                  <a:pt x="343292" y="5169781"/>
                  <a:pt x="343863" y="5167638"/>
                  <a:pt x="343101" y="5166114"/>
                </a:cubicBezTo>
                <a:lnTo>
                  <a:pt x="343101" y="5166114"/>
                </a:lnTo>
                <a:lnTo>
                  <a:pt x="343101" y="5166113"/>
                </a:lnTo>
                <a:lnTo>
                  <a:pt x="336386" y="5133225"/>
                </a:lnTo>
                <a:lnTo>
                  <a:pt x="343531" y="5102461"/>
                </a:lnTo>
                <a:cubicBezTo>
                  <a:pt x="350866" y="5082339"/>
                  <a:pt x="361296" y="5062669"/>
                  <a:pt x="362534" y="5041522"/>
                </a:cubicBezTo>
                <a:cubicBezTo>
                  <a:pt x="363676" y="5022853"/>
                  <a:pt x="377774" y="5003802"/>
                  <a:pt x="389013" y="4987038"/>
                </a:cubicBezTo>
                <a:cubicBezTo>
                  <a:pt x="400587" y="4969748"/>
                  <a:pt x="411839" y="4953853"/>
                  <a:pt x="413848" y="4933805"/>
                </a:cubicBezTo>
                <a:lnTo>
                  <a:pt x="413848" y="4933805"/>
                </a:lnTo>
                <a:lnTo>
                  <a:pt x="413848" y="4933804"/>
                </a:lnTo>
                <a:cubicBezTo>
                  <a:pt x="414517" y="4927122"/>
                  <a:pt x="414160" y="4919978"/>
                  <a:pt x="412445" y="4912168"/>
                </a:cubicBezTo>
                <a:lnTo>
                  <a:pt x="410740" y="4889275"/>
                </a:lnTo>
                <a:lnTo>
                  <a:pt x="415518" y="4867614"/>
                </a:lnTo>
                <a:cubicBezTo>
                  <a:pt x="420638" y="4853635"/>
                  <a:pt x="429401" y="4840633"/>
                  <a:pt x="440450" y="4828917"/>
                </a:cubicBezTo>
                <a:cubicBezTo>
                  <a:pt x="448833" y="4819964"/>
                  <a:pt x="453405" y="4810581"/>
                  <a:pt x="455286" y="4800484"/>
                </a:cubicBezTo>
                <a:lnTo>
                  <a:pt x="455286" y="4800483"/>
                </a:lnTo>
                <a:lnTo>
                  <a:pt x="455286" y="4800483"/>
                </a:lnTo>
                <a:cubicBezTo>
                  <a:pt x="457168" y="4790386"/>
                  <a:pt x="456358" y="4779575"/>
                  <a:pt x="453977" y="4767764"/>
                </a:cubicBezTo>
                <a:cubicBezTo>
                  <a:pt x="448071" y="4738235"/>
                  <a:pt x="447689" y="4707564"/>
                  <a:pt x="444070" y="4677655"/>
                </a:cubicBezTo>
                <a:cubicBezTo>
                  <a:pt x="443308" y="4671176"/>
                  <a:pt x="440640" y="4662986"/>
                  <a:pt x="436068" y="4659174"/>
                </a:cubicBezTo>
                <a:cubicBezTo>
                  <a:pt x="379298" y="4612500"/>
                  <a:pt x="378726" y="4546776"/>
                  <a:pt x="376058" y="4482004"/>
                </a:cubicBezTo>
                <a:lnTo>
                  <a:pt x="375296" y="4363891"/>
                </a:lnTo>
                <a:lnTo>
                  <a:pt x="384250" y="4324646"/>
                </a:lnTo>
                <a:cubicBezTo>
                  <a:pt x="396253" y="4300071"/>
                  <a:pt x="411873" y="4277402"/>
                  <a:pt x="424066" y="4253015"/>
                </a:cubicBezTo>
                <a:cubicBezTo>
                  <a:pt x="428830" y="4243873"/>
                  <a:pt x="429020" y="4232061"/>
                  <a:pt x="429782" y="4221392"/>
                </a:cubicBezTo>
                <a:lnTo>
                  <a:pt x="429782" y="4221391"/>
                </a:lnTo>
                <a:lnTo>
                  <a:pt x="429782" y="4221391"/>
                </a:lnTo>
                <a:lnTo>
                  <a:pt x="429687" y="4192388"/>
                </a:lnTo>
                <a:lnTo>
                  <a:pt x="433592" y="4165384"/>
                </a:lnTo>
                <a:cubicBezTo>
                  <a:pt x="442451" y="4144333"/>
                  <a:pt x="445880" y="4123948"/>
                  <a:pt x="444904" y="4103826"/>
                </a:cubicBezTo>
                <a:lnTo>
                  <a:pt x="444904" y="4103826"/>
                </a:lnTo>
                <a:lnTo>
                  <a:pt x="444904" y="4103825"/>
                </a:lnTo>
                <a:cubicBezTo>
                  <a:pt x="443928" y="4083702"/>
                  <a:pt x="438546" y="4063842"/>
                  <a:pt x="429782" y="4043839"/>
                </a:cubicBezTo>
                <a:cubicBezTo>
                  <a:pt x="423639" y="4029837"/>
                  <a:pt x="419150" y="4016025"/>
                  <a:pt x="416480" y="4002410"/>
                </a:cubicBezTo>
                <a:lnTo>
                  <a:pt x="414089" y="3962160"/>
                </a:lnTo>
                <a:lnTo>
                  <a:pt x="423593" y="3923125"/>
                </a:lnTo>
                <a:cubicBezTo>
                  <a:pt x="428853" y="3910319"/>
                  <a:pt x="436259" y="3897722"/>
                  <a:pt x="445974" y="3885339"/>
                </a:cubicBezTo>
                <a:cubicBezTo>
                  <a:pt x="454738" y="3874195"/>
                  <a:pt x="457024" y="3863193"/>
                  <a:pt x="455357" y="3852620"/>
                </a:cubicBezTo>
                <a:lnTo>
                  <a:pt x="455357" y="3852620"/>
                </a:lnTo>
                <a:lnTo>
                  <a:pt x="455357" y="3852619"/>
                </a:lnTo>
                <a:cubicBezTo>
                  <a:pt x="453691" y="3842046"/>
                  <a:pt x="448071" y="3831902"/>
                  <a:pt x="441022" y="3822472"/>
                </a:cubicBezTo>
                <a:lnTo>
                  <a:pt x="426091" y="3789776"/>
                </a:lnTo>
                <a:lnTo>
                  <a:pt x="432448" y="3754653"/>
                </a:lnTo>
                <a:cubicBezTo>
                  <a:pt x="435116" y="3749126"/>
                  <a:pt x="433782" y="3741316"/>
                  <a:pt x="432830" y="3734838"/>
                </a:cubicBezTo>
                <a:lnTo>
                  <a:pt x="432830" y="3734838"/>
                </a:lnTo>
                <a:lnTo>
                  <a:pt x="432830" y="3734837"/>
                </a:lnTo>
                <a:lnTo>
                  <a:pt x="428782" y="3680164"/>
                </a:lnTo>
                <a:lnTo>
                  <a:pt x="435295" y="3654416"/>
                </a:lnTo>
                <a:cubicBezTo>
                  <a:pt x="439105" y="3646123"/>
                  <a:pt x="444784" y="3638158"/>
                  <a:pt x="453023" y="3630633"/>
                </a:cubicBezTo>
                <a:cubicBezTo>
                  <a:pt x="459501" y="3624726"/>
                  <a:pt x="462167" y="3614820"/>
                  <a:pt x="466549" y="3606818"/>
                </a:cubicBezTo>
                <a:cubicBezTo>
                  <a:pt x="475504" y="3590054"/>
                  <a:pt x="479552" y="3582005"/>
                  <a:pt x="478647" y="3574409"/>
                </a:cubicBezTo>
                <a:lnTo>
                  <a:pt x="478647" y="3574408"/>
                </a:lnTo>
                <a:lnTo>
                  <a:pt x="478647" y="3574408"/>
                </a:lnTo>
                <a:cubicBezTo>
                  <a:pt x="477742" y="3566811"/>
                  <a:pt x="471884" y="3559668"/>
                  <a:pt x="461025" y="3544713"/>
                </a:cubicBezTo>
                <a:cubicBezTo>
                  <a:pt x="449595" y="3529090"/>
                  <a:pt x="437974" y="3507563"/>
                  <a:pt x="438926" y="3489467"/>
                </a:cubicBezTo>
                <a:cubicBezTo>
                  <a:pt x="444640" y="3380305"/>
                  <a:pt x="417208" y="3276480"/>
                  <a:pt x="391299" y="3172654"/>
                </a:cubicBezTo>
                <a:lnTo>
                  <a:pt x="378845" y="3077402"/>
                </a:lnTo>
                <a:lnTo>
                  <a:pt x="390537" y="2982149"/>
                </a:lnTo>
                <a:cubicBezTo>
                  <a:pt x="393490" y="2970576"/>
                  <a:pt x="394491" y="2959157"/>
                  <a:pt x="394121" y="2947863"/>
                </a:cubicBezTo>
                <a:lnTo>
                  <a:pt x="394121" y="2947863"/>
                </a:lnTo>
                <a:lnTo>
                  <a:pt x="394121" y="2947862"/>
                </a:lnTo>
                <a:cubicBezTo>
                  <a:pt x="393014" y="2913982"/>
                  <a:pt x="379583" y="2881226"/>
                  <a:pt x="369582" y="2848793"/>
                </a:cubicBezTo>
                <a:close/>
                <a:moveTo>
                  <a:pt x="845377" y="1508458"/>
                </a:moveTo>
                <a:lnTo>
                  <a:pt x="873470" y="1596213"/>
                </a:lnTo>
                <a:cubicBezTo>
                  <a:pt x="875947" y="1604978"/>
                  <a:pt x="874422" y="1615836"/>
                  <a:pt x="871566" y="1624980"/>
                </a:cubicBezTo>
                <a:cubicBezTo>
                  <a:pt x="861850" y="1656223"/>
                  <a:pt x="837464" y="1676036"/>
                  <a:pt x="814984" y="1697753"/>
                </a:cubicBezTo>
                <a:cubicBezTo>
                  <a:pt x="805078" y="1707279"/>
                  <a:pt x="798030" y="1720423"/>
                  <a:pt x="792316" y="1733188"/>
                </a:cubicBezTo>
                <a:cubicBezTo>
                  <a:pt x="777644" y="1766335"/>
                  <a:pt x="764501" y="1800246"/>
                  <a:pt x="750595" y="1833775"/>
                </a:cubicBezTo>
                <a:cubicBezTo>
                  <a:pt x="749261" y="1837013"/>
                  <a:pt x="745832" y="1839679"/>
                  <a:pt x="742974" y="1842158"/>
                </a:cubicBezTo>
                <a:cubicBezTo>
                  <a:pt x="712873" y="1866922"/>
                  <a:pt x="682584" y="1891497"/>
                  <a:pt x="652483" y="1916454"/>
                </a:cubicBezTo>
                <a:cubicBezTo>
                  <a:pt x="646769" y="1921216"/>
                  <a:pt x="642577" y="1928076"/>
                  <a:pt x="637053" y="1933219"/>
                </a:cubicBezTo>
                <a:cubicBezTo>
                  <a:pt x="629433" y="1940459"/>
                  <a:pt x="622192" y="1949603"/>
                  <a:pt x="613048" y="1953413"/>
                </a:cubicBezTo>
                <a:cubicBezTo>
                  <a:pt x="584283" y="1965224"/>
                  <a:pt x="571899" y="1987894"/>
                  <a:pt x="566565" y="2016469"/>
                </a:cubicBezTo>
                <a:cubicBezTo>
                  <a:pt x="561612" y="2042570"/>
                  <a:pt x="557420" y="2068669"/>
                  <a:pt x="551706" y="2094578"/>
                </a:cubicBezTo>
                <a:cubicBezTo>
                  <a:pt x="544848" y="2126201"/>
                  <a:pt x="537418" y="2157636"/>
                  <a:pt x="529035" y="2188879"/>
                </a:cubicBezTo>
                <a:cubicBezTo>
                  <a:pt x="525415" y="2202404"/>
                  <a:pt x="521225" y="2216692"/>
                  <a:pt x="513795" y="2228314"/>
                </a:cubicBezTo>
                <a:cubicBezTo>
                  <a:pt x="493220" y="2260890"/>
                  <a:pt x="479314" y="2295753"/>
                  <a:pt x="484838" y="2334044"/>
                </a:cubicBezTo>
                <a:cubicBezTo>
                  <a:pt x="489220" y="2364715"/>
                  <a:pt x="477980" y="2390434"/>
                  <a:pt x="460453" y="2409485"/>
                </a:cubicBezTo>
                <a:cubicBezTo>
                  <a:pt x="444546" y="2426822"/>
                  <a:pt x="438402" y="2444777"/>
                  <a:pt x="437521" y="2463017"/>
                </a:cubicBezTo>
                <a:lnTo>
                  <a:pt x="437521" y="2463018"/>
                </a:lnTo>
                <a:lnTo>
                  <a:pt x="437521" y="2463019"/>
                </a:lnTo>
                <a:cubicBezTo>
                  <a:pt x="436640" y="2481259"/>
                  <a:pt x="441021" y="2499786"/>
                  <a:pt x="446164" y="2518265"/>
                </a:cubicBezTo>
                <a:lnTo>
                  <a:pt x="449808" y="2545007"/>
                </a:lnTo>
                <a:lnTo>
                  <a:pt x="445594" y="2571034"/>
                </a:lnTo>
                <a:cubicBezTo>
                  <a:pt x="433592" y="2612945"/>
                  <a:pt x="401015" y="2640950"/>
                  <a:pt x="372440" y="2668001"/>
                </a:cubicBezTo>
                <a:cubicBezTo>
                  <a:pt x="348055" y="2691054"/>
                  <a:pt x="334339" y="2716963"/>
                  <a:pt x="324050" y="2745348"/>
                </a:cubicBezTo>
                <a:lnTo>
                  <a:pt x="324050" y="2745352"/>
                </a:lnTo>
                <a:lnTo>
                  <a:pt x="317719" y="2770757"/>
                </a:lnTo>
                <a:lnTo>
                  <a:pt x="318129" y="2778006"/>
                </a:lnTo>
                <a:lnTo>
                  <a:pt x="317350" y="2782305"/>
                </a:lnTo>
                <a:lnTo>
                  <a:pt x="318550" y="2785440"/>
                </a:lnTo>
                <a:lnTo>
                  <a:pt x="318978" y="2793023"/>
                </a:lnTo>
                <a:lnTo>
                  <a:pt x="328628" y="2811780"/>
                </a:lnTo>
                <a:lnTo>
                  <a:pt x="328631" y="2811787"/>
                </a:lnTo>
                <a:lnTo>
                  <a:pt x="328632" y="2811787"/>
                </a:lnTo>
                <a:lnTo>
                  <a:pt x="328628" y="2811780"/>
                </a:lnTo>
                <a:lnTo>
                  <a:pt x="318550" y="2785440"/>
                </a:lnTo>
                <a:lnTo>
                  <a:pt x="318129" y="2778006"/>
                </a:lnTo>
                <a:lnTo>
                  <a:pt x="324050" y="2745352"/>
                </a:lnTo>
                <a:lnTo>
                  <a:pt x="324050" y="2745349"/>
                </a:lnTo>
                <a:cubicBezTo>
                  <a:pt x="334339" y="2716964"/>
                  <a:pt x="348055" y="2691055"/>
                  <a:pt x="372440" y="2668002"/>
                </a:cubicBezTo>
                <a:cubicBezTo>
                  <a:pt x="401015" y="2640951"/>
                  <a:pt x="433592" y="2612946"/>
                  <a:pt x="445594" y="2571035"/>
                </a:cubicBezTo>
                <a:cubicBezTo>
                  <a:pt x="448166" y="2561986"/>
                  <a:pt x="449642" y="2553556"/>
                  <a:pt x="449809" y="2545007"/>
                </a:cubicBezTo>
                <a:lnTo>
                  <a:pt x="449808" y="2545007"/>
                </a:lnTo>
                <a:lnTo>
                  <a:pt x="449809" y="2545006"/>
                </a:lnTo>
                <a:cubicBezTo>
                  <a:pt x="449975" y="2536458"/>
                  <a:pt x="448832" y="2527790"/>
                  <a:pt x="446164" y="2518264"/>
                </a:cubicBezTo>
                <a:cubicBezTo>
                  <a:pt x="443593" y="2509024"/>
                  <a:pt x="441212" y="2499773"/>
                  <a:pt x="439584" y="2490551"/>
                </a:cubicBezTo>
                <a:lnTo>
                  <a:pt x="437521" y="2463018"/>
                </a:lnTo>
                <a:lnTo>
                  <a:pt x="443352" y="2435913"/>
                </a:lnTo>
                <a:cubicBezTo>
                  <a:pt x="446987" y="2426977"/>
                  <a:pt x="452500" y="2418155"/>
                  <a:pt x="460453" y="2409486"/>
                </a:cubicBezTo>
                <a:cubicBezTo>
                  <a:pt x="477980" y="2390435"/>
                  <a:pt x="489220" y="2364716"/>
                  <a:pt x="484838" y="2334045"/>
                </a:cubicBezTo>
                <a:cubicBezTo>
                  <a:pt x="479314" y="2295754"/>
                  <a:pt x="493220" y="2260891"/>
                  <a:pt x="513795" y="2228315"/>
                </a:cubicBezTo>
                <a:cubicBezTo>
                  <a:pt x="521225" y="2216693"/>
                  <a:pt x="525415" y="2202405"/>
                  <a:pt x="529035" y="2188880"/>
                </a:cubicBezTo>
                <a:cubicBezTo>
                  <a:pt x="537418" y="2157637"/>
                  <a:pt x="544848" y="2126202"/>
                  <a:pt x="551706" y="2094579"/>
                </a:cubicBezTo>
                <a:cubicBezTo>
                  <a:pt x="557420" y="2068670"/>
                  <a:pt x="561612" y="2042571"/>
                  <a:pt x="566565" y="2016470"/>
                </a:cubicBezTo>
                <a:cubicBezTo>
                  <a:pt x="571899" y="1987895"/>
                  <a:pt x="584283" y="1965225"/>
                  <a:pt x="613048" y="1953414"/>
                </a:cubicBezTo>
                <a:cubicBezTo>
                  <a:pt x="622192" y="1949604"/>
                  <a:pt x="629433" y="1940460"/>
                  <a:pt x="637053" y="1933220"/>
                </a:cubicBezTo>
                <a:cubicBezTo>
                  <a:pt x="642577" y="1928077"/>
                  <a:pt x="646769" y="1921217"/>
                  <a:pt x="652483" y="1916455"/>
                </a:cubicBezTo>
                <a:cubicBezTo>
                  <a:pt x="682584" y="1891498"/>
                  <a:pt x="712873" y="1866923"/>
                  <a:pt x="742974" y="1842159"/>
                </a:cubicBezTo>
                <a:cubicBezTo>
                  <a:pt x="745832" y="1839680"/>
                  <a:pt x="749261" y="1837014"/>
                  <a:pt x="750595" y="1833776"/>
                </a:cubicBezTo>
                <a:cubicBezTo>
                  <a:pt x="764501" y="1800247"/>
                  <a:pt x="777645" y="1766336"/>
                  <a:pt x="792316" y="1733189"/>
                </a:cubicBezTo>
                <a:cubicBezTo>
                  <a:pt x="798030" y="1720424"/>
                  <a:pt x="805078" y="1707280"/>
                  <a:pt x="814985" y="1697754"/>
                </a:cubicBezTo>
                <a:cubicBezTo>
                  <a:pt x="837465" y="1676037"/>
                  <a:pt x="861850" y="1656224"/>
                  <a:pt x="871566" y="1624981"/>
                </a:cubicBezTo>
                <a:cubicBezTo>
                  <a:pt x="874423" y="1615837"/>
                  <a:pt x="875948" y="1604979"/>
                  <a:pt x="873471" y="1596214"/>
                </a:cubicBezTo>
                <a:close/>
                <a:moveTo>
                  <a:pt x="820975" y="1453958"/>
                </a:moveTo>
                <a:lnTo>
                  <a:pt x="826772" y="1459073"/>
                </a:lnTo>
                <a:lnTo>
                  <a:pt x="835990" y="1481572"/>
                </a:lnTo>
                <a:lnTo>
                  <a:pt x="826773" y="1459074"/>
                </a:lnTo>
                <a:lnTo>
                  <a:pt x="826772" y="1459073"/>
                </a:lnTo>
                <a:lnTo>
                  <a:pt x="826772" y="1459073"/>
                </a:lnTo>
                <a:close/>
                <a:moveTo>
                  <a:pt x="807579" y="1268758"/>
                </a:moveTo>
                <a:lnTo>
                  <a:pt x="802412" y="1286069"/>
                </a:lnTo>
                <a:cubicBezTo>
                  <a:pt x="787838" y="1306930"/>
                  <a:pt x="781599" y="1328552"/>
                  <a:pt x="780074" y="1350627"/>
                </a:cubicBezTo>
                <a:lnTo>
                  <a:pt x="785669" y="1413840"/>
                </a:lnTo>
                <a:lnTo>
                  <a:pt x="780075" y="1350628"/>
                </a:lnTo>
                <a:cubicBezTo>
                  <a:pt x="781599" y="1328553"/>
                  <a:pt x="787839" y="1306930"/>
                  <a:pt x="802412" y="1286070"/>
                </a:cubicBezTo>
                <a:cubicBezTo>
                  <a:pt x="805555" y="1281689"/>
                  <a:pt x="807127" y="1275402"/>
                  <a:pt x="807579" y="1268758"/>
                </a:cubicBezTo>
                <a:close/>
                <a:moveTo>
                  <a:pt x="865850" y="773035"/>
                </a:moveTo>
                <a:lnTo>
                  <a:pt x="857850" y="854379"/>
                </a:lnTo>
                <a:cubicBezTo>
                  <a:pt x="855564" y="878956"/>
                  <a:pt x="854802" y="903722"/>
                  <a:pt x="826796" y="915343"/>
                </a:cubicBezTo>
                <a:cubicBezTo>
                  <a:pt x="822414" y="917059"/>
                  <a:pt x="819176" y="922773"/>
                  <a:pt x="816318" y="927155"/>
                </a:cubicBezTo>
                <a:cubicBezTo>
                  <a:pt x="772310" y="994785"/>
                  <a:pt x="773454" y="1030980"/>
                  <a:pt x="819938" y="1097087"/>
                </a:cubicBezTo>
                <a:cubicBezTo>
                  <a:pt x="824700" y="1103945"/>
                  <a:pt x="828130" y="1118613"/>
                  <a:pt x="824320" y="1123185"/>
                </a:cubicBezTo>
                <a:cubicBezTo>
                  <a:pt x="808508" y="1142617"/>
                  <a:pt x="801460" y="1162954"/>
                  <a:pt x="799602" y="1184029"/>
                </a:cubicBezTo>
                <a:cubicBezTo>
                  <a:pt x="801460" y="1162954"/>
                  <a:pt x="808509" y="1142618"/>
                  <a:pt x="824321" y="1123186"/>
                </a:cubicBezTo>
                <a:cubicBezTo>
                  <a:pt x="828131" y="1118614"/>
                  <a:pt x="824701" y="1103946"/>
                  <a:pt x="819939" y="1097088"/>
                </a:cubicBezTo>
                <a:cubicBezTo>
                  <a:pt x="773455" y="1030981"/>
                  <a:pt x="772311" y="994786"/>
                  <a:pt x="816319" y="927156"/>
                </a:cubicBezTo>
                <a:cubicBezTo>
                  <a:pt x="819177" y="922774"/>
                  <a:pt x="822415" y="917060"/>
                  <a:pt x="826797" y="915344"/>
                </a:cubicBezTo>
                <a:cubicBezTo>
                  <a:pt x="854802" y="903723"/>
                  <a:pt x="855564" y="878957"/>
                  <a:pt x="857850" y="854380"/>
                </a:cubicBezTo>
                <a:cubicBezTo>
                  <a:pt x="860326" y="827330"/>
                  <a:pt x="863564" y="800277"/>
                  <a:pt x="865850" y="773036"/>
                </a:cubicBezTo>
                <a:close/>
                <a:moveTo>
                  <a:pt x="810449" y="517851"/>
                </a:moveTo>
                <a:lnTo>
                  <a:pt x="819366" y="556047"/>
                </a:lnTo>
                <a:cubicBezTo>
                  <a:pt x="821462" y="564048"/>
                  <a:pt x="826986" y="572622"/>
                  <a:pt x="825844" y="580050"/>
                </a:cubicBezTo>
                <a:cubicBezTo>
                  <a:pt x="822510" y="601578"/>
                  <a:pt x="824939" y="622201"/>
                  <a:pt x="829225" y="642537"/>
                </a:cubicBezTo>
                <a:lnTo>
                  <a:pt x="841749" y="694928"/>
                </a:lnTo>
                <a:lnTo>
                  <a:pt x="829226" y="642538"/>
                </a:lnTo>
                <a:cubicBezTo>
                  <a:pt x="824940" y="622201"/>
                  <a:pt x="822511" y="601579"/>
                  <a:pt x="825845" y="580051"/>
                </a:cubicBezTo>
                <a:cubicBezTo>
                  <a:pt x="826987" y="572623"/>
                  <a:pt x="821463" y="564049"/>
                  <a:pt x="819367" y="556048"/>
                </a:cubicBezTo>
                <a:close/>
                <a:moveTo>
                  <a:pt x="797154" y="298169"/>
                </a:moveTo>
                <a:lnTo>
                  <a:pt x="811936" y="313533"/>
                </a:lnTo>
                <a:cubicBezTo>
                  <a:pt x="816128" y="316389"/>
                  <a:pt x="813842" y="330298"/>
                  <a:pt x="812508" y="338870"/>
                </a:cubicBezTo>
                <a:cubicBezTo>
                  <a:pt x="809650" y="357921"/>
                  <a:pt x="802412" y="376781"/>
                  <a:pt x="802602" y="395640"/>
                </a:cubicBezTo>
                <a:lnTo>
                  <a:pt x="806412" y="367328"/>
                </a:lnTo>
                <a:cubicBezTo>
                  <a:pt x="808555" y="357874"/>
                  <a:pt x="811080" y="348396"/>
                  <a:pt x="812509" y="338871"/>
                </a:cubicBezTo>
                <a:cubicBezTo>
                  <a:pt x="813843" y="330299"/>
                  <a:pt x="816129" y="316390"/>
                  <a:pt x="811937" y="313534"/>
                </a:cubicBezTo>
                <a:close/>
                <a:moveTo>
                  <a:pt x="789609" y="281568"/>
                </a:moveTo>
                <a:lnTo>
                  <a:pt x="794503" y="295415"/>
                </a:lnTo>
                <a:lnTo>
                  <a:pt x="794504" y="295415"/>
                </a:lnTo>
                <a:close/>
                <a:moveTo>
                  <a:pt x="802929" y="24486"/>
                </a:moveTo>
                <a:lnTo>
                  <a:pt x="805191" y="74129"/>
                </a:lnTo>
                <a:cubicBezTo>
                  <a:pt x="803807" y="100174"/>
                  <a:pt x="799302" y="125876"/>
                  <a:pt x="795072" y="151569"/>
                </a:cubicBezTo>
                <a:lnTo>
                  <a:pt x="794873" y="153388"/>
                </a:lnTo>
                <a:lnTo>
                  <a:pt x="791059" y="177271"/>
                </a:lnTo>
                <a:lnTo>
                  <a:pt x="786600" y="228944"/>
                </a:lnTo>
                <a:lnTo>
                  <a:pt x="786600" y="228948"/>
                </a:lnTo>
                <a:lnTo>
                  <a:pt x="786600" y="228949"/>
                </a:lnTo>
                <a:lnTo>
                  <a:pt x="786600" y="228944"/>
                </a:lnTo>
                <a:lnTo>
                  <a:pt x="794873" y="153388"/>
                </a:lnTo>
                <a:lnTo>
                  <a:pt x="799269" y="125861"/>
                </a:lnTo>
                <a:cubicBezTo>
                  <a:pt x="801959" y="108703"/>
                  <a:pt x="804269" y="91492"/>
                  <a:pt x="805192" y="74129"/>
                </a:cubicBezTo>
                <a:close/>
                <a:moveTo>
                  <a:pt x="341402" y="0"/>
                </a:moveTo>
                <a:lnTo>
                  <a:pt x="805510" y="0"/>
                </a:lnTo>
                <a:lnTo>
                  <a:pt x="802792" y="21486"/>
                </a:lnTo>
                <a:lnTo>
                  <a:pt x="805510" y="1"/>
                </a:lnTo>
                <a:lnTo>
                  <a:pt x="4572002" y="2"/>
                </a:lnTo>
                <a:lnTo>
                  <a:pt x="4572002" y="6858002"/>
                </a:lnTo>
                <a:lnTo>
                  <a:pt x="312449" y="6858002"/>
                </a:lnTo>
                <a:lnTo>
                  <a:pt x="312449" y="6858001"/>
                </a:lnTo>
                <a:lnTo>
                  <a:pt x="312449" y="6858001"/>
                </a:lnTo>
                <a:lnTo>
                  <a:pt x="306286" y="6812064"/>
                </a:lnTo>
                <a:lnTo>
                  <a:pt x="311060" y="6776800"/>
                </a:lnTo>
                <a:cubicBezTo>
                  <a:pt x="314156" y="6765164"/>
                  <a:pt x="318906" y="6753698"/>
                  <a:pt x="325764" y="6742553"/>
                </a:cubicBezTo>
                <a:cubicBezTo>
                  <a:pt x="334052" y="6729219"/>
                  <a:pt x="339196" y="6716169"/>
                  <a:pt x="339600" y="6702977"/>
                </a:cubicBezTo>
                <a:lnTo>
                  <a:pt x="339600" y="6702976"/>
                </a:lnTo>
                <a:lnTo>
                  <a:pt x="339600" y="6702976"/>
                </a:lnTo>
                <a:cubicBezTo>
                  <a:pt x="340005" y="6689783"/>
                  <a:pt x="335671" y="6676448"/>
                  <a:pt x="325002" y="6662541"/>
                </a:cubicBezTo>
                <a:cubicBezTo>
                  <a:pt x="321335" y="6657826"/>
                  <a:pt x="319038" y="6651967"/>
                  <a:pt x="317919" y="6645552"/>
                </a:cubicBezTo>
                <a:lnTo>
                  <a:pt x="317907" y="6625225"/>
                </a:lnTo>
                <a:lnTo>
                  <a:pt x="334529" y="6588626"/>
                </a:lnTo>
                <a:cubicBezTo>
                  <a:pt x="340625" y="6582147"/>
                  <a:pt x="346721" y="6575479"/>
                  <a:pt x="357008" y="6564621"/>
                </a:cubicBezTo>
                <a:lnTo>
                  <a:pt x="357008" y="6564620"/>
                </a:lnTo>
                <a:lnTo>
                  <a:pt x="334529" y="6588625"/>
                </a:lnTo>
                <a:cubicBezTo>
                  <a:pt x="326052" y="6597578"/>
                  <a:pt x="320003" y="6611342"/>
                  <a:pt x="317907" y="6625224"/>
                </a:cubicBezTo>
                <a:lnTo>
                  <a:pt x="317907" y="6625225"/>
                </a:lnTo>
                <a:lnTo>
                  <a:pt x="317907" y="6625225"/>
                </a:lnTo>
                <a:cubicBezTo>
                  <a:pt x="315811" y="6639108"/>
                  <a:pt x="317668" y="6653111"/>
                  <a:pt x="325002" y="6662542"/>
                </a:cubicBezTo>
                <a:cubicBezTo>
                  <a:pt x="330337" y="6669496"/>
                  <a:pt x="334087" y="6676306"/>
                  <a:pt x="336454" y="6683027"/>
                </a:cubicBezTo>
                <a:lnTo>
                  <a:pt x="339600" y="6702976"/>
                </a:lnTo>
                <a:lnTo>
                  <a:pt x="325764" y="6742552"/>
                </a:lnTo>
                <a:cubicBezTo>
                  <a:pt x="312048" y="6764841"/>
                  <a:pt x="306762" y="6788417"/>
                  <a:pt x="306286" y="6812063"/>
                </a:cubicBezTo>
                <a:lnTo>
                  <a:pt x="306286" y="6812064"/>
                </a:lnTo>
                <a:lnTo>
                  <a:pt x="306286" y="6812064"/>
                </a:lnTo>
                <a:lnTo>
                  <a:pt x="312449" y="6858001"/>
                </a:lnTo>
                <a:lnTo>
                  <a:pt x="140196" y="6858001"/>
                </a:lnTo>
                <a:lnTo>
                  <a:pt x="130496" y="6815516"/>
                </a:lnTo>
                <a:cubicBezTo>
                  <a:pt x="124972" y="6793035"/>
                  <a:pt x="115065" y="6771319"/>
                  <a:pt x="111445" y="6748458"/>
                </a:cubicBezTo>
                <a:cubicBezTo>
                  <a:pt x="102873" y="6694164"/>
                  <a:pt x="96777" y="6639488"/>
                  <a:pt x="89919" y="6584812"/>
                </a:cubicBezTo>
                <a:cubicBezTo>
                  <a:pt x="82870" y="6528424"/>
                  <a:pt x="75440" y="6472225"/>
                  <a:pt x="69154" y="6415833"/>
                </a:cubicBezTo>
                <a:cubicBezTo>
                  <a:pt x="65914" y="6384972"/>
                  <a:pt x="65344" y="6353919"/>
                  <a:pt x="62296" y="6323058"/>
                </a:cubicBezTo>
                <a:cubicBezTo>
                  <a:pt x="59628" y="6296005"/>
                  <a:pt x="54675" y="6269144"/>
                  <a:pt x="51435" y="6242093"/>
                </a:cubicBezTo>
                <a:cubicBezTo>
                  <a:pt x="48769" y="6218660"/>
                  <a:pt x="47245" y="6195037"/>
                  <a:pt x="44577" y="6171605"/>
                </a:cubicBezTo>
                <a:cubicBezTo>
                  <a:pt x="40197" y="6134075"/>
                  <a:pt x="35243" y="6096736"/>
                  <a:pt x="30671" y="6059397"/>
                </a:cubicBezTo>
                <a:cubicBezTo>
                  <a:pt x="28957" y="6043776"/>
                  <a:pt x="24194" y="6027392"/>
                  <a:pt x="27051" y="6012723"/>
                </a:cubicBezTo>
                <a:cubicBezTo>
                  <a:pt x="34291" y="5975764"/>
                  <a:pt x="32195" y="5939377"/>
                  <a:pt x="27243" y="5902610"/>
                </a:cubicBezTo>
                <a:cubicBezTo>
                  <a:pt x="25526" y="5890037"/>
                  <a:pt x="25908" y="5876511"/>
                  <a:pt x="29147" y="5864318"/>
                </a:cubicBezTo>
                <a:cubicBezTo>
                  <a:pt x="35625" y="5839361"/>
                  <a:pt x="44769" y="5815169"/>
                  <a:pt x="52769" y="5790592"/>
                </a:cubicBezTo>
                <a:cubicBezTo>
                  <a:pt x="53721" y="5787924"/>
                  <a:pt x="53913" y="5784686"/>
                  <a:pt x="54483" y="5781830"/>
                </a:cubicBezTo>
                <a:cubicBezTo>
                  <a:pt x="57724" y="5765635"/>
                  <a:pt x="60962" y="5749634"/>
                  <a:pt x="63820" y="5733440"/>
                </a:cubicBezTo>
                <a:cubicBezTo>
                  <a:pt x="65344" y="5724678"/>
                  <a:pt x="65534" y="5715723"/>
                  <a:pt x="66868" y="5706959"/>
                </a:cubicBezTo>
                <a:cubicBezTo>
                  <a:pt x="72202" y="5673050"/>
                  <a:pt x="63248" y="5635711"/>
                  <a:pt x="86299" y="5606372"/>
                </a:cubicBezTo>
                <a:cubicBezTo>
                  <a:pt x="101159" y="5587321"/>
                  <a:pt x="97729" y="5568842"/>
                  <a:pt x="95443" y="5548460"/>
                </a:cubicBezTo>
                <a:cubicBezTo>
                  <a:pt x="93729" y="5533027"/>
                  <a:pt x="94301" y="5517215"/>
                  <a:pt x="94109" y="5501594"/>
                </a:cubicBezTo>
                <a:cubicBezTo>
                  <a:pt x="93539" y="5474161"/>
                  <a:pt x="93347" y="5446728"/>
                  <a:pt x="92395" y="5419295"/>
                </a:cubicBezTo>
                <a:cubicBezTo>
                  <a:pt x="92015" y="5410531"/>
                  <a:pt x="87251" y="5401579"/>
                  <a:pt x="88013" y="5393005"/>
                </a:cubicBezTo>
                <a:cubicBezTo>
                  <a:pt x="91633" y="5353379"/>
                  <a:pt x="97349" y="5313754"/>
                  <a:pt x="100587" y="5274129"/>
                </a:cubicBezTo>
                <a:cubicBezTo>
                  <a:pt x="102491" y="5251650"/>
                  <a:pt x="98873" y="5228597"/>
                  <a:pt x="101539" y="5206308"/>
                </a:cubicBezTo>
                <a:cubicBezTo>
                  <a:pt x="104587" y="5180591"/>
                  <a:pt x="112397" y="5155445"/>
                  <a:pt x="117162" y="5129916"/>
                </a:cubicBezTo>
                <a:cubicBezTo>
                  <a:pt x="118494" y="5122867"/>
                  <a:pt x="116780" y="5115057"/>
                  <a:pt x="116400" y="5107627"/>
                </a:cubicBezTo>
                <a:cubicBezTo>
                  <a:pt x="116017" y="5099245"/>
                  <a:pt x="115255" y="5091052"/>
                  <a:pt x="115065" y="5082670"/>
                </a:cubicBezTo>
                <a:cubicBezTo>
                  <a:pt x="114683" y="5057141"/>
                  <a:pt x="115255" y="5031614"/>
                  <a:pt x="113921" y="5006086"/>
                </a:cubicBezTo>
                <a:cubicBezTo>
                  <a:pt x="113159" y="4990465"/>
                  <a:pt x="105349" y="4974082"/>
                  <a:pt x="108207" y="4959602"/>
                </a:cubicBezTo>
                <a:cubicBezTo>
                  <a:pt x="113731" y="4930075"/>
                  <a:pt x="101349" y="4900546"/>
                  <a:pt x="111635" y="4871019"/>
                </a:cubicBezTo>
                <a:cubicBezTo>
                  <a:pt x="114683" y="4861873"/>
                  <a:pt x="107063" y="4849300"/>
                  <a:pt x="106683" y="4838250"/>
                </a:cubicBezTo>
                <a:cubicBezTo>
                  <a:pt x="105731" y="4810627"/>
                  <a:pt x="105921" y="4783004"/>
                  <a:pt x="106111" y="4755381"/>
                </a:cubicBezTo>
                <a:cubicBezTo>
                  <a:pt x="106301" y="4730614"/>
                  <a:pt x="103635" y="4704895"/>
                  <a:pt x="108969" y="4681083"/>
                </a:cubicBezTo>
                <a:cubicBezTo>
                  <a:pt x="114683" y="4656126"/>
                  <a:pt x="113921" y="4633647"/>
                  <a:pt x="107445" y="4609452"/>
                </a:cubicBezTo>
                <a:cubicBezTo>
                  <a:pt x="103063" y="4592878"/>
                  <a:pt x="102491" y="4575351"/>
                  <a:pt x="101159" y="4558207"/>
                </a:cubicBezTo>
                <a:cubicBezTo>
                  <a:pt x="99635" y="4539728"/>
                  <a:pt x="103635" y="4519343"/>
                  <a:pt x="97349" y="4502579"/>
                </a:cubicBezTo>
                <a:cubicBezTo>
                  <a:pt x="78678" y="4452665"/>
                  <a:pt x="74678" y="4401419"/>
                  <a:pt x="74678" y="4349222"/>
                </a:cubicBezTo>
                <a:cubicBezTo>
                  <a:pt x="74678" y="4339695"/>
                  <a:pt x="77344" y="4329979"/>
                  <a:pt x="80202" y="4320837"/>
                </a:cubicBezTo>
                <a:cubicBezTo>
                  <a:pt x="97349" y="4267493"/>
                  <a:pt x="95825" y="4213961"/>
                  <a:pt x="85346" y="4159667"/>
                </a:cubicBezTo>
                <a:cubicBezTo>
                  <a:pt x="83060" y="4148427"/>
                  <a:pt x="82678" y="4135854"/>
                  <a:pt x="84964" y="4124614"/>
                </a:cubicBezTo>
                <a:cubicBezTo>
                  <a:pt x="91633" y="4092989"/>
                  <a:pt x="102683" y="4062318"/>
                  <a:pt x="107445" y="4030503"/>
                </a:cubicBezTo>
                <a:cubicBezTo>
                  <a:pt x="115255" y="3977925"/>
                  <a:pt x="88967" y="3932394"/>
                  <a:pt x="71820" y="3885338"/>
                </a:cubicBezTo>
                <a:cubicBezTo>
                  <a:pt x="55627" y="3840569"/>
                  <a:pt x="19050" y="3802467"/>
                  <a:pt x="27243" y="3749506"/>
                </a:cubicBezTo>
                <a:cubicBezTo>
                  <a:pt x="28005" y="3744173"/>
                  <a:pt x="22860" y="3738267"/>
                  <a:pt x="21526" y="3732361"/>
                </a:cubicBezTo>
                <a:cubicBezTo>
                  <a:pt x="17906" y="3716168"/>
                  <a:pt x="13526" y="3699976"/>
                  <a:pt x="11810" y="3683591"/>
                </a:cubicBezTo>
                <a:cubicBezTo>
                  <a:pt x="9524" y="3663589"/>
                  <a:pt x="10286" y="3643204"/>
                  <a:pt x="8382" y="3623201"/>
                </a:cubicBezTo>
                <a:cubicBezTo>
                  <a:pt x="6096" y="3597482"/>
                  <a:pt x="0" y="3572146"/>
                  <a:pt x="0" y="3546617"/>
                </a:cubicBezTo>
                <a:cubicBezTo>
                  <a:pt x="0" y="3526042"/>
                  <a:pt x="7048" y="3505657"/>
                  <a:pt x="10478" y="3485275"/>
                </a:cubicBezTo>
                <a:cubicBezTo>
                  <a:pt x="15240" y="3456508"/>
                  <a:pt x="13906" y="3424883"/>
                  <a:pt x="26098" y="3399546"/>
                </a:cubicBezTo>
                <a:cubicBezTo>
                  <a:pt x="39053" y="3372495"/>
                  <a:pt x="44959" y="3346776"/>
                  <a:pt x="40959" y="3318771"/>
                </a:cubicBezTo>
                <a:cubicBezTo>
                  <a:pt x="39625" y="3309437"/>
                  <a:pt x="31623" y="3297434"/>
                  <a:pt x="23432" y="3293244"/>
                </a:cubicBezTo>
                <a:cubicBezTo>
                  <a:pt x="5144" y="3283908"/>
                  <a:pt x="1904" y="3271145"/>
                  <a:pt x="8192" y="3253809"/>
                </a:cubicBezTo>
                <a:cubicBezTo>
                  <a:pt x="13526" y="3238758"/>
                  <a:pt x="16192" y="3220280"/>
                  <a:pt x="26481" y="3209993"/>
                </a:cubicBezTo>
                <a:cubicBezTo>
                  <a:pt x="55627" y="3180844"/>
                  <a:pt x="56580" y="3143695"/>
                  <a:pt x="64390" y="3107500"/>
                </a:cubicBezTo>
                <a:cubicBezTo>
                  <a:pt x="69154" y="3085403"/>
                  <a:pt x="69344" y="3064827"/>
                  <a:pt x="66106" y="3042728"/>
                </a:cubicBezTo>
                <a:cubicBezTo>
                  <a:pt x="58866" y="2994722"/>
                  <a:pt x="69154" y="2948047"/>
                  <a:pt x="82298" y="2901943"/>
                </a:cubicBezTo>
                <a:cubicBezTo>
                  <a:pt x="91061" y="2871462"/>
                  <a:pt x="96395" y="2840219"/>
                  <a:pt x="105349" y="2809930"/>
                </a:cubicBezTo>
                <a:cubicBezTo>
                  <a:pt x="112207" y="2787259"/>
                  <a:pt x="120400" y="2764590"/>
                  <a:pt x="131448" y="2743826"/>
                </a:cubicBezTo>
                <a:cubicBezTo>
                  <a:pt x="147643" y="2713723"/>
                  <a:pt x="172027" y="2687436"/>
                  <a:pt x="165549" y="2649143"/>
                </a:cubicBezTo>
                <a:cubicBezTo>
                  <a:pt x="159835" y="2615421"/>
                  <a:pt x="171835" y="2584942"/>
                  <a:pt x="183266" y="2554079"/>
                </a:cubicBezTo>
                <a:cubicBezTo>
                  <a:pt x="191648" y="2531409"/>
                  <a:pt x="200222" y="2508742"/>
                  <a:pt x="205556" y="2485307"/>
                </a:cubicBezTo>
                <a:cubicBezTo>
                  <a:pt x="211843" y="2457492"/>
                  <a:pt x="209175" y="2426059"/>
                  <a:pt x="220797" y="2401292"/>
                </a:cubicBezTo>
                <a:cubicBezTo>
                  <a:pt x="232989" y="2375383"/>
                  <a:pt x="224797" y="2353859"/>
                  <a:pt x="221367" y="2330806"/>
                </a:cubicBezTo>
                <a:cubicBezTo>
                  <a:pt x="216033" y="2294039"/>
                  <a:pt x="206126" y="2257459"/>
                  <a:pt x="218701" y="2220312"/>
                </a:cubicBezTo>
                <a:cubicBezTo>
                  <a:pt x="233941" y="2175163"/>
                  <a:pt x="250324" y="2130393"/>
                  <a:pt x="264802" y="2085054"/>
                </a:cubicBezTo>
                <a:cubicBezTo>
                  <a:pt x="270329" y="2067525"/>
                  <a:pt x="272615" y="2048668"/>
                  <a:pt x="275091" y="2030378"/>
                </a:cubicBezTo>
                <a:cubicBezTo>
                  <a:pt x="277187" y="2013043"/>
                  <a:pt x="271853" y="1992279"/>
                  <a:pt x="279853" y="1978940"/>
                </a:cubicBezTo>
                <a:cubicBezTo>
                  <a:pt x="300428" y="1944649"/>
                  <a:pt x="310524" y="1909408"/>
                  <a:pt x="310524" y="1869780"/>
                </a:cubicBezTo>
                <a:cubicBezTo>
                  <a:pt x="310524" y="1854920"/>
                  <a:pt x="319098" y="1840441"/>
                  <a:pt x="320622" y="1825393"/>
                </a:cubicBezTo>
                <a:cubicBezTo>
                  <a:pt x="322526" y="1804816"/>
                  <a:pt x="327671" y="1781194"/>
                  <a:pt x="320430" y="1763287"/>
                </a:cubicBezTo>
                <a:cubicBezTo>
                  <a:pt x="303286" y="1721185"/>
                  <a:pt x="317574" y="1687086"/>
                  <a:pt x="334529" y="1650317"/>
                </a:cubicBezTo>
                <a:cubicBezTo>
                  <a:pt x="351293" y="1614120"/>
                  <a:pt x="364628" y="1576019"/>
                  <a:pt x="375678" y="1537537"/>
                </a:cubicBezTo>
                <a:cubicBezTo>
                  <a:pt x="379678" y="1523059"/>
                  <a:pt x="373010" y="1505724"/>
                  <a:pt x="371678" y="1489720"/>
                </a:cubicBezTo>
                <a:cubicBezTo>
                  <a:pt x="371296" y="1484004"/>
                  <a:pt x="370724" y="1477717"/>
                  <a:pt x="372630" y="1472575"/>
                </a:cubicBezTo>
                <a:cubicBezTo>
                  <a:pt x="390919" y="1422854"/>
                  <a:pt x="404825" y="1372368"/>
                  <a:pt x="395301" y="1318456"/>
                </a:cubicBezTo>
                <a:cubicBezTo>
                  <a:pt x="394347" y="1313504"/>
                  <a:pt x="396443" y="1307978"/>
                  <a:pt x="397777" y="1303024"/>
                </a:cubicBezTo>
                <a:cubicBezTo>
                  <a:pt x="404635" y="1278829"/>
                  <a:pt x="415493" y="1255206"/>
                  <a:pt x="417970" y="1230633"/>
                </a:cubicBezTo>
                <a:cubicBezTo>
                  <a:pt x="424066" y="1170051"/>
                  <a:pt x="426544" y="1109091"/>
                  <a:pt x="430544" y="1048125"/>
                </a:cubicBezTo>
                <a:cubicBezTo>
                  <a:pt x="430734" y="1044315"/>
                  <a:pt x="430734" y="1040315"/>
                  <a:pt x="432068" y="1036887"/>
                </a:cubicBezTo>
                <a:cubicBezTo>
                  <a:pt x="440260" y="1014406"/>
                  <a:pt x="437592" y="994785"/>
                  <a:pt x="421972" y="975733"/>
                </a:cubicBezTo>
                <a:cubicBezTo>
                  <a:pt x="415113" y="967350"/>
                  <a:pt x="411493" y="955920"/>
                  <a:pt x="407683" y="945444"/>
                </a:cubicBezTo>
                <a:cubicBezTo>
                  <a:pt x="401967" y="930011"/>
                  <a:pt x="396443" y="914200"/>
                  <a:pt x="392823" y="898198"/>
                </a:cubicBezTo>
                <a:cubicBezTo>
                  <a:pt x="389395" y="882384"/>
                  <a:pt x="384632" y="865430"/>
                  <a:pt x="387299" y="850189"/>
                </a:cubicBezTo>
                <a:cubicBezTo>
                  <a:pt x="392061" y="822756"/>
                  <a:pt x="402729" y="796655"/>
                  <a:pt x="409779" y="769605"/>
                </a:cubicBezTo>
                <a:cubicBezTo>
                  <a:pt x="412255" y="760270"/>
                  <a:pt x="411873" y="749982"/>
                  <a:pt x="412065" y="740268"/>
                </a:cubicBezTo>
                <a:cubicBezTo>
                  <a:pt x="412635" y="717977"/>
                  <a:pt x="407111" y="695116"/>
                  <a:pt x="422924" y="674923"/>
                </a:cubicBezTo>
                <a:cubicBezTo>
                  <a:pt x="437782" y="656255"/>
                  <a:pt x="433402" y="637392"/>
                  <a:pt x="422162" y="617772"/>
                </a:cubicBezTo>
                <a:cubicBezTo>
                  <a:pt x="414159" y="603673"/>
                  <a:pt x="407873" y="587672"/>
                  <a:pt x="404825" y="571860"/>
                </a:cubicBezTo>
                <a:cubicBezTo>
                  <a:pt x="400635" y="550141"/>
                  <a:pt x="398919" y="528615"/>
                  <a:pt x="401397" y="505182"/>
                </a:cubicBezTo>
                <a:cubicBezTo>
                  <a:pt x="403111" y="488607"/>
                  <a:pt x="403873" y="475081"/>
                  <a:pt x="413969" y="462126"/>
                </a:cubicBezTo>
                <a:cubicBezTo>
                  <a:pt x="415493" y="460032"/>
                  <a:pt x="415875" y="456222"/>
                  <a:pt x="415683" y="453364"/>
                </a:cubicBezTo>
                <a:cubicBezTo>
                  <a:pt x="412445" y="415835"/>
                  <a:pt x="414159" y="378686"/>
                  <a:pt x="416448" y="340774"/>
                </a:cubicBezTo>
                <a:cubicBezTo>
                  <a:pt x="419494" y="292579"/>
                  <a:pt x="410541" y="241901"/>
                  <a:pt x="378536" y="200182"/>
                </a:cubicBezTo>
                <a:cubicBezTo>
                  <a:pt x="373772" y="194085"/>
                  <a:pt x="371678" y="184941"/>
                  <a:pt x="370534" y="176939"/>
                </a:cubicBezTo>
                <a:cubicBezTo>
                  <a:pt x="365582" y="139219"/>
                  <a:pt x="362152" y="101308"/>
                  <a:pt x="356628" y="63587"/>
                </a:cubicBezTo>
                <a:cubicBezTo>
                  <a:pt x="353579" y="43012"/>
                  <a:pt x="350911" y="21486"/>
                  <a:pt x="342529" y="2817"/>
                </a:cubicBezTo>
                <a:close/>
              </a:path>
            </a:pathLst>
          </a:custGeom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</p:spPr>
      </p:pic>
      <p:sp>
        <p:nvSpPr>
          <p:cNvPr id="19" name="Freeform: Shape 10">
            <a:extLst>
              <a:ext uri="{FF2B5EF4-FFF2-40B4-BE49-F238E27FC236}">
                <a16:creationId xmlns:a16="http://schemas.microsoft.com/office/drawing/2014/main" id="{D891F8D6-850A-4554-AF0F-FC18D0F9D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628358" y="2991643"/>
            <a:ext cx="6858001" cy="874716"/>
          </a:xfrm>
          <a:custGeom>
            <a:avLst/>
            <a:gdLst>
              <a:gd name="connsiteX0" fmla="*/ 0 w 6858001"/>
              <a:gd name="connsiteY0" fmla="*/ 533314 h 874716"/>
              <a:gd name="connsiteX1" fmla="*/ 0 w 6858001"/>
              <a:gd name="connsiteY1" fmla="*/ 69206 h 874716"/>
              <a:gd name="connsiteX2" fmla="*/ 21486 w 6858001"/>
              <a:gd name="connsiteY2" fmla="*/ 71924 h 874716"/>
              <a:gd name="connsiteX3" fmla="*/ 228948 w 6858001"/>
              <a:gd name="connsiteY3" fmla="*/ 88116 h 874716"/>
              <a:gd name="connsiteX4" fmla="*/ 313533 w 6858001"/>
              <a:gd name="connsiteY4" fmla="*/ 62779 h 874716"/>
              <a:gd name="connsiteX5" fmla="*/ 338870 w 6858001"/>
              <a:gd name="connsiteY5" fmla="*/ 62207 h 874716"/>
              <a:gd name="connsiteX6" fmla="*/ 395640 w 6858001"/>
              <a:gd name="connsiteY6" fmla="*/ 72114 h 874716"/>
              <a:gd name="connsiteX7" fmla="*/ 512802 w 6858001"/>
              <a:gd name="connsiteY7" fmla="*/ 65446 h 874716"/>
              <a:gd name="connsiteX8" fmla="*/ 556047 w 6858001"/>
              <a:gd name="connsiteY8" fmla="*/ 55349 h 874716"/>
              <a:gd name="connsiteX9" fmla="*/ 580050 w 6858001"/>
              <a:gd name="connsiteY9" fmla="*/ 48871 h 874716"/>
              <a:gd name="connsiteX10" fmla="*/ 703308 w 6858001"/>
              <a:gd name="connsiteY10" fmla="*/ 30964 h 874716"/>
              <a:gd name="connsiteX11" fmla="*/ 758174 w 6858001"/>
              <a:gd name="connsiteY11" fmla="*/ 11724 h 874716"/>
              <a:gd name="connsiteX12" fmla="*/ 773035 w 6858001"/>
              <a:gd name="connsiteY12" fmla="*/ 8866 h 874716"/>
              <a:gd name="connsiteX13" fmla="*/ 854379 w 6858001"/>
              <a:gd name="connsiteY13" fmla="*/ 16866 h 874716"/>
              <a:gd name="connsiteX14" fmla="*/ 915343 w 6858001"/>
              <a:gd name="connsiteY14" fmla="*/ 47919 h 874716"/>
              <a:gd name="connsiteX15" fmla="*/ 927155 w 6858001"/>
              <a:gd name="connsiteY15" fmla="*/ 58397 h 874716"/>
              <a:gd name="connsiteX16" fmla="*/ 1097087 w 6858001"/>
              <a:gd name="connsiteY16" fmla="*/ 54777 h 874716"/>
              <a:gd name="connsiteX17" fmla="*/ 1123185 w 6858001"/>
              <a:gd name="connsiteY17" fmla="*/ 50395 h 874716"/>
              <a:gd name="connsiteX18" fmla="*/ 1249302 w 6858001"/>
              <a:gd name="connsiteY18" fmla="*/ 68684 h 874716"/>
              <a:gd name="connsiteX19" fmla="*/ 1286069 w 6858001"/>
              <a:gd name="connsiteY19" fmla="*/ 72304 h 874716"/>
              <a:gd name="connsiteX20" fmla="*/ 1417899 w 6858001"/>
              <a:gd name="connsiteY20" fmla="*/ 88688 h 874716"/>
              <a:gd name="connsiteX21" fmla="*/ 1436568 w 6858001"/>
              <a:gd name="connsiteY21" fmla="*/ 73448 h 874716"/>
              <a:gd name="connsiteX22" fmla="*/ 1490292 w 6858001"/>
              <a:gd name="connsiteY22" fmla="*/ 35154 h 874716"/>
              <a:gd name="connsiteX23" fmla="*/ 1596213 w 6858001"/>
              <a:gd name="connsiteY23" fmla="*/ 1245 h 874716"/>
              <a:gd name="connsiteX24" fmla="*/ 1624980 w 6858001"/>
              <a:gd name="connsiteY24" fmla="*/ 3150 h 874716"/>
              <a:gd name="connsiteX25" fmla="*/ 1697753 w 6858001"/>
              <a:gd name="connsiteY25" fmla="*/ 59731 h 874716"/>
              <a:gd name="connsiteX26" fmla="*/ 1733188 w 6858001"/>
              <a:gd name="connsiteY26" fmla="*/ 82400 h 874716"/>
              <a:gd name="connsiteX27" fmla="*/ 1833775 w 6858001"/>
              <a:gd name="connsiteY27" fmla="*/ 124121 h 874716"/>
              <a:gd name="connsiteX28" fmla="*/ 1842158 w 6858001"/>
              <a:gd name="connsiteY28" fmla="*/ 131742 h 874716"/>
              <a:gd name="connsiteX29" fmla="*/ 1916454 w 6858001"/>
              <a:gd name="connsiteY29" fmla="*/ 222233 h 874716"/>
              <a:gd name="connsiteX30" fmla="*/ 1933219 w 6858001"/>
              <a:gd name="connsiteY30" fmla="*/ 237663 h 874716"/>
              <a:gd name="connsiteX31" fmla="*/ 1953413 w 6858001"/>
              <a:gd name="connsiteY31" fmla="*/ 261668 h 874716"/>
              <a:gd name="connsiteX32" fmla="*/ 2016469 w 6858001"/>
              <a:gd name="connsiteY32" fmla="*/ 308151 h 874716"/>
              <a:gd name="connsiteX33" fmla="*/ 2094578 w 6858001"/>
              <a:gd name="connsiteY33" fmla="*/ 323010 h 874716"/>
              <a:gd name="connsiteX34" fmla="*/ 2188879 w 6858001"/>
              <a:gd name="connsiteY34" fmla="*/ 345681 h 874716"/>
              <a:gd name="connsiteX35" fmla="*/ 2228314 w 6858001"/>
              <a:gd name="connsiteY35" fmla="*/ 360921 h 874716"/>
              <a:gd name="connsiteX36" fmla="*/ 2334044 w 6858001"/>
              <a:gd name="connsiteY36" fmla="*/ 389878 h 874716"/>
              <a:gd name="connsiteX37" fmla="*/ 2409485 w 6858001"/>
              <a:gd name="connsiteY37" fmla="*/ 414263 h 874716"/>
              <a:gd name="connsiteX38" fmla="*/ 2518264 w 6858001"/>
              <a:gd name="connsiteY38" fmla="*/ 428552 h 874716"/>
              <a:gd name="connsiteX39" fmla="*/ 2571034 w 6858001"/>
              <a:gd name="connsiteY39" fmla="*/ 429122 h 874716"/>
              <a:gd name="connsiteX40" fmla="*/ 2668001 w 6858001"/>
              <a:gd name="connsiteY40" fmla="*/ 502276 h 874716"/>
              <a:gd name="connsiteX41" fmla="*/ 2745348 w 6858001"/>
              <a:gd name="connsiteY41" fmla="*/ 550666 h 874716"/>
              <a:gd name="connsiteX42" fmla="*/ 2826694 w 6858001"/>
              <a:gd name="connsiteY42" fmla="*/ 527233 h 874716"/>
              <a:gd name="connsiteX43" fmla="*/ 2848793 w 6858001"/>
              <a:gd name="connsiteY43" fmla="*/ 505134 h 874716"/>
              <a:gd name="connsiteX44" fmla="*/ 2982148 w 6858001"/>
              <a:gd name="connsiteY44" fmla="*/ 484179 h 874716"/>
              <a:gd name="connsiteX45" fmla="*/ 3172654 w 6858001"/>
              <a:gd name="connsiteY45" fmla="*/ 483417 h 874716"/>
              <a:gd name="connsiteX46" fmla="*/ 3489467 w 6858001"/>
              <a:gd name="connsiteY46" fmla="*/ 435790 h 874716"/>
              <a:gd name="connsiteX47" fmla="*/ 3544713 w 6858001"/>
              <a:gd name="connsiteY47" fmla="*/ 413691 h 874716"/>
              <a:gd name="connsiteX48" fmla="*/ 3606817 w 6858001"/>
              <a:gd name="connsiteY48" fmla="*/ 408167 h 874716"/>
              <a:gd name="connsiteX49" fmla="*/ 3630632 w 6858001"/>
              <a:gd name="connsiteY49" fmla="*/ 421693 h 874716"/>
              <a:gd name="connsiteX50" fmla="*/ 3734837 w 6858001"/>
              <a:gd name="connsiteY50" fmla="*/ 441886 h 874716"/>
              <a:gd name="connsiteX51" fmla="*/ 3754652 w 6858001"/>
              <a:gd name="connsiteY51" fmla="*/ 442268 h 874716"/>
              <a:gd name="connsiteX52" fmla="*/ 3822472 w 6858001"/>
              <a:gd name="connsiteY52" fmla="*/ 433694 h 874716"/>
              <a:gd name="connsiteX53" fmla="*/ 3885338 w 6858001"/>
              <a:gd name="connsiteY53" fmla="*/ 428742 h 874716"/>
              <a:gd name="connsiteX54" fmla="*/ 4043839 w 6858001"/>
              <a:gd name="connsiteY54" fmla="*/ 444934 h 874716"/>
              <a:gd name="connsiteX55" fmla="*/ 4165383 w 6858001"/>
              <a:gd name="connsiteY55" fmla="*/ 441124 h 874716"/>
              <a:gd name="connsiteX56" fmla="*/ 4221391 w 6858001"/>
              <a:gd name="connsiteY56" fmla="*/ 444934 h 874716"/>
              <a:gd name="connsiteX57" fmla="*/ 4253014 w 6858001"/>
              <a:gd name="connsiteY57" fmla="*/ 450650 h 874716"/>
              <a:gd name="connsiteX58" fmla="*/ 4324645 w 6858001"/>
              <a:gd name="connsiteY58" fmla="*/ 490466 h 874716"/>
              <a:gd name="connsiteX59" fmla="*/ 4363890 w 6858001"/>
              <a:gd name="connsiteY59" fmla="*/ 499420 h 874716"/>
              <a:gd name="connsiteX60" fmla="*/ 4482004 w 6858001"/>
              <a:gd name="connsiteY60" fmla="*/ 498658 h 874716"/>
              <a:gd name="connsiteX61" fmla="*/ 4659174 w 6858001"/>
              <a:gd name="connsiteY61" fmla="*/ 438648 h 874716"/>
              <a:gd name="connsiteX62" fmla="*/ 4677655 w 6858001"/>
              <a:gd name="connsiteY62" fmla="*/ 430646 h 874716"/>
              <a:gd name="connsiteX63" fmla="*/ 4767764 w 6858001"/>
              <a:gd name="connsiteY63" fmla="*/ 420739 h 874716"/>
              <a:gd name="connsiteX64" fmla="*/ 4828916 w 6858001"/>
              <a:gd name="connsiteY64" fmla="*/ 434266 h 874716"/>
              <a:gd name="connsiteX65" fmla="*/ 4912168 w 6858001"/>
              <a:gd name="connsiteY65" fmla="*/ 462271 h 874716"/>
              <a:gd name="connsiteX66" fmla="*/ 4987037 w 6858001"/>
              <a:gd name="connsiteY66" fmla="*/ 485703 h 874716"/>
              <a:gd name="connsiteX67" fmla="*/ 5041521 w 6858001"/>
              <a:gd name="connsiteY67" fmla="*/ 512182 h 874716"/>
              <a:gd name="connsiteX68" fmla="*/ 5166113 w 6858001"/>
              <a:gd name="connsiteY68" fmla="*/ 531615 h 874716"/>
              <a:gd name="connsiteX69" fmla="*/ 5179067 w 6858001"/>
              <a:gd name="connsiteY69" fmla="*/ 534853 h 874716"/>
              <a:gd name="connsiteX70" fmla="*/ 5272796 w 6858001"/>
              <a:gd name="connsiteY70" fmla="*/ 511230 h 874716"/>
              <a:gd name="connsiteX71" fmla="*/ 5385384 w 6858001"/>
              <a:gd name="connsiteY71" fmla="*/ 487227 h 874716"/>
              <a:gd name="connsiteX72" fmla="*/ 5425582 w 6858001"/>
              <a:gd name="connsiteY72" fmla="*/ 495418 h 874716"/>
              <a:gd name="connsiteX73" fmla="*/ 5480637 w 6858001"/>
              <a:gd name="connsiteY73" fmla="*/ 507040 h 874716"/>
              <a:gd name="connsiteX74" fmla="*/ 5531693 w 6858001"/>
              <a:gd name="connsiteY74" fmla="*/ 500944 h 874716"/>
              <a:gd name="connsiteX75" fmla="*/ 5562746 w 6858001"/>
              <a:gd name="connsiteY75" fmla="*/ 500372 h 874716"/>
              <a:gd name="connsiteX76" fmla="*/ 5704483 w 6858001"/>
              <a:gd name="connsiteY76" fmla="*/ 571620 h 874716"/>
              <a:gd name="connsiteX77" fmla="*/ 5740488 w 6858001"/>
              <a:gd name="connsiteY77" fmla="*/ 577526 h 874716"/>
              <a:gd name="connsiteX78" fmla="*/ 5760873 w 6858001"/>
              <a:gd name="connsiteY78" fmla="*/ 586291 h 874716"/>
              <a:gd name="connsiteX79" fmla="*/ 5883751 w 6858001"/>
              <a:gd name="connsiteY79" fmla="*/ 674686 h 874716"/>
              <a:gd name="connsiteX80" fmla="*/ 5935949 w 6858001"/>
              <a:gd name="connsiteY80" fmla="*/ 692592 h 874716"/>
              <a:gd name="connsiteX81" fmla="*/ 5993291 w 6858001"/>
              <a:gd name="connsiteY81" fmla="*/ 688972 h 874716"/>
              <a:gd name="connsiteX82" fmla="*/ 6026440 w 6858001"/>
              <a:gd name="connsiteY82" fmla="*/ 682496 h 874716"/>
              <a:gd name="connsiteX83" fmla="*/ 6108738 w 6858001"/>
              <a:gd name="connsiteY83" fmla="*/ 626296 h 874716"/>
              <a:gd name="connsiteX84" fmla="*/ 6155602 w 6858001"/>
              <a:gd name="connsiteY84" fmla="*/ 628202 h 874716"/>
              <a:gd name="connsiteX85" fmla="*/ 6228756 w 6858001"/>
              <a:gd name="connsiteY85" fmla="*/ 666873 h 874716"/>
              <a:gd name="connsiteX86" fmla="*/ 6361539 w 6858001"/>
              <a:gd name="connsiteY86" fmla="*/ 684210 h 874716"/>
              <a:gd name="connsiteX87" fmla="*/ 6428979 w 6858001"/>
              <a:gd name="connsiteY87" fmla="*/ 630106 h 874716"/>
              <a:gd name="connsiteX88" fmla="*/ 6463840 w 6858001"/>
              <a:gd name="connsiteY88" fmla="*/ 578098 h 874716"/>
              <a:gd name="connsiteX89" fmla="*/ 6564620 w 6858001"/>
              <a:gd name="connsiteY89" fmla="*/ 517708 h 874716"/>
              <a:gd name="connsiteX90" fmla="*/ 6588625 w 6858001"/>
              <a:gd name="connsiteY90" fmla="*/ 540187 h 874716"/>
              <a:gd name="connsiteX91" fmla="*/ 6662541 w 6858001"/>
              <a:gd name="connsiteY91" fmla="*/ 549714 h 874716"/>
              <a:gd name="connsiteX92" fmla="*/ 6742552 w 6858001"/>
              <a:gd name="connsiteY92" fmla="*/ 548952 h 874716"/>
              <a:gd name="connsiteX93" fmla="*/ 6812063 w 6858001"/>
              <a:gd name="connsiteY93" fmla="*/ 568430 h 874716"/>
              <a:gd name="connsiteX94" fmla="*/ 6858001 w 6858001"/>
              <a:gd name="connsiteY94" fmla="*/ 562267 h 874716"/>
              <a:gd name="connsiteX95" fmla="*/ 6858001 w 6858001"/>
              <a:gd name="connsiteY95" fmla="*/ 734520 h 874716"/>
              <a:gd name="connsiteX96" fmla="*/ 6815516 w 6858001"/>
              <a:gd name="connsiteY96" fmla="*/ 744220 h 874716"/>
              <a:gd name="connsiteX97" fmla="*/ 6748458 w 6858001"/>
              <a:gd name="connsiteY97" fmla="*/ 763271 h 874716"/>
              <a:gd name="connsiteX98" fmla="*/ 6584812 w 6858001"/>
              <a:gd name="connsiteY98" fmla="*/ 784797 h 874716"/>
              <a:gd name="connsiteX99" fmla="*/ 6415833 w 6858001"/>
              <a:gd name="connsiteY99" fmla="*/ 805562 h 874716"/>
              <a:gd name="connsiteX100" fmla="*/ 6323058 w 6858001"/>
              <a:gd name="connsiteY100" fmla="*/ 812420 h 874716"/>
              <a:gd name="connsiteX101" fmla="*/ 6242093 w 6858001"/>
              <a:gd name="connsiteY101" fmla="*/ 823281 h 874716"/>
              <a:gd name="connsiteX102" fmla="*/ 6171605 w 6858001"/>
              <a:gd name="connsiteY102" fmla="*/ 830139 h 874716"/>
              <a:gd name="connsiteX103" fmla="*/ 6059397 w 6858001"/>
              <a:gd name="connsiteY103" fmla="*/ 844045 h 874716"/>
              <a:gd name="connsiteX104" fmla="*/ 6012723 w 6858001"/>
              <a:gd name="connsiteY104" fmla="*/ 847665 h 874716"/>
              <a:gd name="connsiteX105" fmla="*/ 5902610 w 6858001"/>
              <a:gd name="connsiteY105" fmla="*/ 847473 h 874716"/>
              <a:gd name="connsiteX106" fmla="*/ 5864318 w 6858001"/>
              <a:gd name="connsiteY106" fmla="*/ 845569 h 874716"/>
              <a:gd name="connsiteX107" fmla="*/ 5790592 w 6858001"/>
              <a:gd name="connsiteY107" fmla="*/ 821947 h 874716"/>
              <a:gd name="connsiteX108" fmla="*/ 5781830 w 6858001"/>
              <a:gd name="connsiteY108" fmla="*/ 820233 h 874716"/>
              <a:gd name="connsiteX109" fmla="*/ 5733440 w 6858001"/>
              <a:gd name="connsiteY109" fmla="*/ 810896 h 874716"/>
              <a:gd name="connsiteX110" fmla="*/ 5706959 w 6858001"/>
              <a:gd name="connsiteY110" fmla="*/ 807848 h 874716"/>
              <a:gd name="connsiteX111" fmla="*/ 5606372 w 6858001"/>
              <a:gd name="connsiteY111" fmla="*/ 788417 h 874716"/>
              <a:gd name="connsiteX112" fmla="*/ 5548460 w 6858001"/>
              <a:gd name="connsiteY112" fmla="*/ 779273 h 874716"/>
              <a:gd name="connsiteX113" fmla="*/ 5501594 w 6858001"/>
              <a:gd name="connsiteY113" fmla="*/ 780607 h 874716"/>
              <a:gd name="connsiteX114" fmla="*/ 5419295 w 6858001"/>
              <a:gd name="connsiteY114" fmla="*/ 782321 h 874716"/>
              <a:gd name="connsiteX115" fmla="*/ 5393005 w 6858001"/>
              <a:gd name="connsiteY115" fmla="*/ 786703 h 874716"/>
              <a:gd name="connsiteX116" fmla="*/ 5274129 w 6858001"/>
              <a:gd name="connsiteY116" fmla="*/ 774129 h 874716"/>
              <a:gd name="connsiteX117" fmla="*/ 5206308 w 6858001"/>
              <a:gd name="connsiteY117" fmla="*/ 773177 h 874716"/>
              <a:gd name="connsiteX118" fmla="*/ 5129916 w 6858001"/>
              <a:gd name="connsiteY118" fmla="*/ 757554 h 874716"/>
              <a:gd name="connsiteX119" fmla="*/ 5107627 w 6858001"/>
              <a:gd name="connsiteY119" fmla="*/ 758316 h 874716"/>
              <a:gd name="connsiteX120" fmla="*/ 5082670 w 6858001"/>
              <a:gd name="connsiteY120" fmla="*/ 759651 h 874716"/>
              <a:gd name="connsiteX121" fmla="*/ 5006086 w 6858001"/>
              <a:gd name="connsiteY121" fmla="*/ 760795 h 874716"/>
              <a:gd name="connsiteX122" fmla="*/ 4959602 w 6858001"/>
              <a:gd name="connsiteY122" fmla="*/ 766509 h 874716"/>
              <a:gd name="connsiteX123" fmla="*/ 4871019 w 6858001"/>
              <a:gd name="connsiteY123" fmla="*/ 763081 h 874716"/>
              <a:gd name="connsiteX124" fmla="*/ 4838250 w 6858001"/>
              <a:gd name="connsiteY124" fmla="*/ 768033 h 874716"/>
              <a:gd name="connsiteX125" fmla="*/ 4755381 w 6858001"/>
              <a:gd name="connsiteY125" fmla="*/ 768605 h 874716"/>
              <a:gd name="connsiteX126" fmla="*/ 4681083 w 6858001"/>
              <a:gd name="connsiteY126" fmla="*/ 765747 h 874716"/>
              <a:gd name="connsiteX127" fmla="*/ 4609452 w 6858001"/>
              <a:gd name="connsiteY127" fmla="*/ 767271 h 874716"/>
              <a:gd name="connsiteX128" fmla="*/ 4558207 w 6858001"/>
              <a:gd name="connsiteY128" fmla="*/ 773557 h 874716"/>
              <a:gd name="connsiteX129" fmla="*/ 4502579 w 6858001"/>
              <a:gd name="connsiteY129" fmla="*/ 777367 h 874716"/>
              <a:gd name="connsiteX130" fmla="*/ 4349222 w 6858001"/>
              <a:gd name="connsiteY130" fmla="*/ 800038 h 874716"/>
              <a:gd name="connsiteX131" fmla="*/ 4320837 w 6858001"/>
              <a:gd name="connsiteY131" fmla="*/ 794514 h 874716"/>
              <a:gd name="connsiteX132" fmla="*/ 4159667 w 6858001"/>
              <a:gd name="connsiteY132" fmla="*/ 789370 h 874716"/>
              <a:gd name="connsiteX133" fmla="*/ 4124614 w 6858001"/>
              <a:gd name="connsiteY133" fmla="*/ 789752 h 874716"/>
              <a:gd name="connsiteX134" fmla="*/ 4030503 w 6858001"/>
              <a:gd name="connsiteY134" fmla="*/ 767271 h 874716"/>
              <a:gd name="connsiteX135" fmla="*/ 3885338 w 6858001"/>
              <a:gd name="connsiteY135" fmla="*/ 802896 h 874716"/>
              <a:gd name="connsiteX136" fmla="*/ 3749506 w 6858001"/>
              <a:gd name="connsiteY136" fmla="*/ 847473 h 874716"/>
              <a:gd name="connsiteX137" fmla="*/ 3732361 w 6858001"/>
              <a:gd name="connsiteY137" fmla="*/ 853190 h 874716"/>
              <a:gd name="connsiteX138" fmla="*/ 3683591 w 6858001"/>
              <a:gd name="connsiteY138" fmla="*/ 862906 h 874716"/>
              <a:gd name="connsiteX139" fmla="*/ 3623201 w 6858001"/>
              <a:gd name="connsiteY139" fmla="*/ 866334 h 874716"/>
              <a:gd name="connsiteX140" fmla="*/ 3546617 w 6858001"/>
              <a:gd name="connsiteY140" fmla="*/ 874716 h 874716"/>
              <a:gd name="connsiteX141" fmla="*/ 3485275 w 6858001"/>
              <a:gd name="connsiteY141" fmla="*/ 864238 h 874716"/>
              <a:gd name="connsiteX142" fmla="*/ 3399546 w 6858001"/>
              <a:gd name="connsiteY142" fmla="*/ 848618 h 874716"/>
              <a:gd name="connsiteX143" fmla="*/ 3318771 w 6858001"/>
              <a:gd name="connsiteY143" fmla="*/ 833757 h 874716"/>
              <a:gd name="connsiteX144" fmla="*/ 3293244 w 6858001"/>
              <a:gd name="connsiteY144" fmla="*/ 851284 h 874716"/>
              <a:gd name="connsiteX145" fmla="*/ 3253809 w 6858001"/>
              <a:gd name="connsiteY145" fmla="*/ 866524 h 874716"/>
              <a:gd name="connsiteX146" fmla="*/ 3209993 w 6858001"/>
              <a:gd name="connsiteY146" fmla="*/ 848235 h 874716"/>
              <a:gd name="connsiteX147" fmla="*/ 3107500 w 6858001"/>
              <a:gd name="connsiteY147" fmla="*/ 810326 h 874716"/>
              <a:gd name="connsiteX148" fmla="*/ 3042728 w 6858001"/>
              <a:gd name="connsiteY148" fmla="*/ 808610 h 874716"/>
              <a:gd name="connsiteX149" fmla="*/ 2901943 w 6858001"/>
              <a:gd name="connsiteY149" fmla="*/ 792418 h 874716"/>
              <a:gd name="connsiteX150" fmla="*/ 2809930 w 6858001"/>
              <a:gd name="connsiteY150" fmla="*/ 769367 h 874716"/>
              <a:gd name="connsiteX151" fmla="*/ 2743826 w 6858001"/>
              <a:gd name="connsiteY151" fmla="*/ 743268 h 874716"/>
              <a:gd name="connsiteX152" fmla="*/ 2649143 w 6858001"/>
              <a:gd name="connsiteY152" fmla="*/ 709167 h 874716"/>
              <a:gd name="connsiteX153" fmla="*/ 2554079 w 6858001"/>
              <a:gd name="connsiteY153" fmla="*/ 691450 h 874716"/>
              <a:gd name="connsiteX154" fmla="*/ 2485307 w 6858001"/>
              <a:gd name="connsiteY154" fmla="*/ 669160 h 874716"/>
              <a:gd name="connsiteX155" fmla="*/ 2401292 w 6858001"/>
              <a:gd name="connsiteY155" fmla="*/ 653919 h 874716"/>
              <a:gd name="connsiteX156" fmla="*/ 2330806 w 6858001"/>
              <a:gd name="connsiteY156" fmla="*/ 653349 h 874716"/>
              <a:gd name="connsiteX157" fmla="*/ 2220312 w 6858001"/>
              <a:gd name="connsiteY157" fmla="*/ 656015 h 874716"/>
              <a:gd name="connsiteX158" fmla="*/ 2085054 w 6858001"/>
              <a:gd name="connsiteY158" fmla="*/ 609914 h 874716"/>
              <a:gd name="connsiteX159" fmla="*/ 2030378 w 6858001"/>
              <a:gd name="connsiteY159" fmla="*/ 599625 h 874716"/>
              <a:gd name="connsiteX160" fmla="*/ 1978940 w 6858001"/>
              <a:gd name="connsiteY160" fmla="*/ 594863 h 874716"/>
              <a:gd name="connsiteX161" fmla="*/ 1869780 w 6858001"/>
              <a:gd name="connsiteY161" fmla="*/ 564192 h 874716"/>
              <a:gd name="connsiteX162" fmla="*/ 1825393 w 6858001"/>
              <a:gd name="connsiteY162" fmla="*/ 554094 h 874716"/>
              <a:gd name="connsiteX163" fmla="*/ 1763287 w 6858001"/>
              <a:gd name="connsiteY163" fmla="*/ 554286 h 874716"/>
              <a:gd name="connsiteX164" fmla="*/ 1650317 w 6858001"/>
              <a:gd name="connsiteY164" fmla="*/ 540187 h 874716"/>
              <a:gd name="connsiteX165" fmla="*/ 1537537 w 6858001"/>
              <a:gd name="connsiteY165" fmla="*/ 499038 h 874716"/>
              <a:gd name="connsiteX166" fmla="*/ 1489720 w 6858001"/>
              <a:gd name="connsiteY166" fmla="*/ 503038 h 874716"/>
              <a:gd name="connsiteX167" fmla="*/ 1472575 w 6858001"/>
              <a:gd name="connsiteY167" fmla="*/ 502086 h 874716"/>
              <a:gd name="connsiteX168" fmla="*/ 1318456 w 6858001"/>
              <a:gd name="connsiteY168" fmla="*/ 479415 h 874716"/>
              <a:gd name="connsiteX169" fmla="*/ 1303024 w 6858001"/>
              <a:gd name="connsiteY169" fmla="*/ 476939 h 874716"/>
              <a:gd name="connsiteX170" fmla="*/ 1230633 w 6858001"/>
              <a:gd name="connsiteY170" fmla="*/ 456746 h 874716"/>
              <a:gd name="connsiteX171" fmla="*/ 1048125 w 6858001"/>
              <a:gd name="connsiteY171" fmla="*/ 444172 h 874716"/>
              <a:gd name="connsiteX172" fmla="*/ 1036887 w 6858001"/>
              <a:gd name="connsiteY172" fmla="*/ 442648 h 874716"/>
              <a:gd name="connsiteX173" fmla="*/ 975733 w 6858001"/>
              <a:gd name="connsiteY173" fmla="*/ 452744 h 874716"/>
              <a:gd name="connsiteX174" fmla="*/ 945444 w 6858001"/>
              <a:gd name="connsiteY174" fmla="*/ 467033 h 874716"/>
              <a:gd name="connsiteX175" fmla="*/ 898198 w 6858001"/>
              <a:gd name="connsiteY175" fmla="*/ 481893 h 874716"/>
              <a:gd name="connsiteX176" fmla="*/ 850189 w 6858001"/>
              <a:gd name="connsiteY176" fmla="*/ 487417 h 874716"/>
              <a:gd name="connsiteX177" fmla="*/ 769605 w 6858001"/>
              <a:gd name="connsiteY177" fmla="*/ 464937 h 874716"/>
              <a:gd name="connsiteX178" fmla="*/ 740268 w 6858001"/>
              <a:gd name="connsiteY178" fmla="*/ 462651 h 874716"/>
              <a:gd name="connsiteX179" fmla="*/ 674923 w 6858001"/>
              <a:gd name="connsiteY179" fmla="*/ 451792 h 874716"/>
              <a:gd name="connsiteX180" fmla="*/ 617772 w 6858001"/>
              <a:gd name="connsiteY180" fmla="*/ 452554 h 874716"/>
              <a:gd name="connsiteX181" fmla="*/ 571860 w 6858001"/>
              <a:gd name="connsiteY181" fmla="*/ 469891 h 874716"/>
              <a:gd name="connsiteX182" fmla="*/ 505182 w 6858001"/>
              <a:gd name="connsiteY182" fmla="*/ 473319 h 874716"/>
              <a:gd name="connsiteX183" fmla="*/ 462126 w 6858001"/>
              <a:gd name="connsiteY183" fmla="*/ 460747 h 874716"/>
              <a:gd name="connsiteX184" fmla="*/ 453364 w 6858001"/>
              <a:gd name="connsiteY184" fmla="*/ 459033 h 874716"/>
              <a:gd name="connsiteX185" fmla="*/ 340774 w 6858001"/>
              <a:gd name="connsiteY185" fmla="*/ 458268 h 874716"/>
              <a:gd name="connsiteX186" fmla="*/ 200182 w 6858001"/>
              <a:gd name="connsiteY186" fmla="*/ 496180 h 874716"/>
              <a:gd name="connsiteX187" fmla="*/ 176939 w 6858001"/>
              <a:gd name="connsiteY187" fmla="*/ 504182 h 874716"/>
              <a:gd name="connsiteX188" fmla="*/ 63587 w 6858001"/>
              <a:gd name="connsiteY188" fmla="*/ 518088 h 874716"/>
              <a:gd name="connsiteX189" fmla="*/ 2817 w 6858001"/>
              <a:gd name="connsiteY189" fmla="*/ 532187 h 874716"/>
              <a:gd name="connsiteX190" fmla="*/ 0 w 6858001"/>
              <a:gd name="connsiteY190" fmla="*/ 533314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</a:cxnLst>
            <a:rect l="l" t="t" r="r" b="b"/>
            <a:pathLst>
              <a:path w="6858001" h="874716">
                <a:moveTo>
                  <a:pt x="0" y="533314"/>
                </a:moveTo>
                <a:lnTo>
                  <a:pt x="0" y="69206"/>
                </a:lnTo>
                <a:lnTo>
                  <a:pt x="21486" y="71924"/>
                </a:lnTo>
                <a:cubicBezTo>
                  <a:pt x="92546" y="60493"/>
                  <a:pt x="159604" y="87354"/>
                  <a:pt x="228948" y="88116"/>
                </a:cubicBezTo>
                <a:cubicBezTo>
                  <a:pt x="260382" y="88496"/>
                  <a:pt x="291435" y="94592"/>
                  <a:pt x="313533" y="62779"/>
                </a:cubicBezTo>
                <a:cubicBezTo>
                  <a:pt x="316389" y="58587"/>
                  <a:pt x="330298" y="60873"/>
                  <a:pt x="338870" y="62207"/>
                </a:cubicBezTo>
                <a:cubicBezTo>
                  <a:pt x="357921" y="65066"/>
                  <a:pt x="376781" y="72304"/>
                  <a:pt x="395640" y="72114"/>
                </a:cubicBezTo>
                <a:cubicBezTo>
                  <a:pt x="434695" y="71924"/>
                  <a:pt x="473939" y="68876"/>
                  <a:pt x="512802" y="65446"/>
                </a:cubicBezTo>
                <a:cubicBezTo>
                  <a:pt x="527470" y="64112"/>
                  <a:pt x="541569" y="58969"/>
                  <a:pt x="556047" y="55349"/>
                </a:cubicBezTo>
                <a:cubicBezTo>
                  <a:pt x="564048" y="53253"/>
                  <a:pt x="572622" y="47729"/>
                  <a:pt x="580050" y="48871"/>
                </a:cubicBezTo>
                <a:cubicBezTo>
                  <a:pt x="623106" y="55539"/>
                  <a:pt x="662541" y="39157"/>
                  <a:pt x="703308" y="30964"/>
                </a:cubicBezTo>
                <a:cubicBezTo>
                  <a:pt x="722169" y="27154"/>
                  <a:pt x="739886" y="18010"/>
                  <a:pt x="758174" y="11724"/>
                </a:cubicBezTo>
                <a:cubicBezTo>
                  <a:pt x="762936" y="10008"/>
                  <a:pt x="768271" y="8484"/>
                  <a:pt x="773035" y="8866"/>
                </a:cubicBezTo>
                <a:cubicBezTo>
                  <a:pt x="800276" y="11152"/>
                  <a:pt x="827329" y="14390"/>
                  <a:pt x="854379" y="16866"/>
                </a:cubicBezTo>
                <a:cubicBezTo>
                  <a:pt x="878956" y="19152"/>
                  <a:pt x="903722" y="19914"/>
                  <a:pt x="915343" y="47919"/>
                </a:cubicBezTo>
                <a:cubicBezTo>
                  <a:pt x="917059" y="52301"/>
                  <a:pt x="922773" y="55539"/>
                  <a:pt x="927155" y="58397"/>
                </a:cubicBezTo>
                <a:cubicBezTo>
                  <a:pt x="994785" y="102405"/>
                  <a:pt x="1030980" y="101261"/>
                  <a:pt x="1097087" y="54777"/>
                </a:cubicBezTo>
                <a:cubicBezTo>
                  <a:pt x="1103945" y="50015"/>
                  <a:pt x="1118613" y="46585"/>
                  <a:pt x="1123185" y="50395"/>
                </a:cubicBezTo>
                <a:cubicBezTo>
                  <a:pt x="1162049" y="82020"/>
                  <a:pt x="1204532" y="78590"/>
                  <a:pt x="1249302" y="68684"/>
                </a:cubicBezTo>
                <a:cubicBezTo>
                  <a:pt x="1260922" y="66018"/>
                  <a:pt x="1277307" y="66018"/>
                  <a:pt x="1286069" y="72304"/>
                </a:cubicBezTo>
                <a:cubicBezTo>
                  <a:pt x="1327790" y="101451"/>
                  <a:pt x="1372560" y="97261"/>
                  <a:pt x="1417899" y="88688"/>
                </a:cubicBezTo>
                <a:cubicBezTo>
                  <a:pt x="1424948" y="87354"/>
                  <a:pt x="1433522" y="80114"/>
                  <a:pt x="1436568" y="73448"/>
                </a:cubicBezTo>
                <a:cubicBezTo>
                  <a:pt x="1447428" y="49825"/>
                  <a:pt x="1467813" y="41823"/>
                  <a:pt x="1490292" y="35154"/>
                </a:cubicBezTo>
                <a:cubicBezTo>
                  <a:pt x="1525727" y="24296"/>
                  <a:pt x="1560588" y="11532"/>
                  <a:pt x="1596213" y="1245"/>
                </a:cubicBezTo>
                <a:cubicBezTo>
                  <a:pt x="1604978" y="-1231"/>
                  <a:pt x="1615836" y="293"/>
                  <a:pt x="1624980" y="3150"/>
                </a:cubicBezTo>
                <a:cubicBezTo>
                  <a:pt x="1656223" y="12866"/>
                  <a:pt x="1676036" y="37251"/>
                  <a:pt x="1697753" y="59731"/>
                </a:cubicBezTo>
                <a:cubicBezTo>
                  <a:pt x="1707279" y="69638"/>
                  <a:pt x="1720423" y="76686"/>
                  <a:pt x="1733188" y="82400"/>
                </a:cubicBezTo>
                <a:cubicBezTo>
                  <a:pt x="1766335" y="97071"/>
                  <a:pt x="1800246" y="110215"/>
                  <a:pt x="1833775" y="124121"/>
                </a:cubicBezTo>
                <a:cubicBezTo>
                  <a:pt x="1837013" y="125455"/>
                  <a:pt x="1839679" y="128884"/>
                  <a:pt x="1842158" y="131742"/>
                </a:cubicBezTo>
                <a:cubicBezTo>
                  <a:pt x="1866922" y="161843"/>
                  <a:pt x="1891497" y="192132"/>
                  <a:pt x="1916454" y="222233"/>
                </a:cubicBezTo>
                <a:cubicBezTo>
                  <a:pt x="1921216" y="227947"/>
                  <a:pt x="1928076" y="232139"/>
                  <a:pt x="1933219" y="237663"/>
                </a:cubicBezTo>
                <a:cubicBezTo>
                  <a:pt x="1940459" y="245283"/>
                  <a:pt x="1949603" y="252524"/>
                  <a:pt x="1953413" y="261668"/>
                </a:cubicBezTo>
                <a:cubicBezTo>
                  <a:pt x="1965224" y="290433"/>
                  <a:pt x="1987894" y="302817"/>
                  <a:pt x="2016469" y="308151"/>
                </a:cubicBezTo>
                <a:cubicBezTo>
                  <a:pt x="2042570" y="313104"/>
                  <a:pt x="2068669" y="317296"/>
                  <a:pt x="2094578" y="323010"/>
                </a:cubicBezTo>
                <a:cubicBezTo>
                  <a:pt x="2126201" y="329868"/>
                  <a:pt x="2157636" y="337298"/>
                  <a:pt x="2188879" y="345681"/>
                </a:cubicBezTo>
                <a:cubicBezTo>
                  <a:pt x="2202404" y="349301"/>
                  <a:pt x="2216692" y="353491"/>
                  <a:pt x="2228314" y="360921"/>
                </a:cubicBezTo>
                <a:cubicBezTo>
                  <a:pt x="2260890" y="381496"/>
                  <a:pt x="2295753" y="395402"/>
                  <a:pt x="2334044" y="389878"/>
                </a:cubicBezTo>
                <a:cubicBezTo>
                  <a:pt x="2364715" y="385496"/>
                  <a:pt x="2390434" y="396736"/>
                  <a:pt x="2409485" y="414263"/>
                </a:cubicBezTo>
                <a:cubicBezTo>
                  <a:pt x="2444158" y="446078"/>
                  <a:pt x="2481305" y="438838"/>
                  <a:pt x="2518264" y="428552"/>
                </a:cubicBezTo>
                <a:cubicBezTo>
                  <a:pt x="2537315" y="423217"/>
                  <a:pt x="2552935" y="423979"/>
                  <a:pt x="2571034" y="429122"/>
                </a:cubicBezTo>
                <a:cubicBezTo>
                  <a:pt x="2612945" y="441124"/>
                  <a:pt x="2640950" y="473701"/>
                  <a:pt x="2668001" y="502276"/>
                </a:cubicBezTo>
                <a:cubicBezTo>
                  <a:pt x="2691054" y="526661"/>
                  <a:pt x="2716963" y="540377"/>
                  <a:pt x="2745348" y="550666"/>
                </a:cubicBezTo>
                <a:cubicBezTo>
                  <a:pt x="2781163" y="563810"/>
                  <a:pt x="2809548" y="558858"/>
                  <a:pt x="2826694" y="527233"/>
                </a:cubicBezTo>
                <a:cubicBezTo>
                  <a:pt x="2831457" y="518278"/>
                  <a:pt x="2839839" y="507800"/>
                  <a:pt x="2848793" y="505134"/>
                </a:cubicBezTo>
                <a:cubicBezTo>
                  <a:pt x="2892037" y="491800"/>
                  <a:pt x="2935854" y="472367"/>
                  <a:pt x="2982148" y="484179"/>
                </a:cubicBezTo>
                <a:cubicBezTo>
                  <a:pt x="3046158" y="500372"/>
                  <a:pt x="3108644" y="499420"/>
                  <a:pt x="3172654" y="483417"/>
                </a:cubicBezTo>
                <a:cubicBezTo>
                  <a:pt x="3276480" y="457508"/>
                  <a:pt x="3380305" y="430076"/>
                  <a:pt x="3489467" y="435790"/>
                </a:cubicBezTo>
                <a:cubicBezTo>
                  <a:pt x="3507563" y="436742"/>
                  <a:pt x="3529090" y="425121"/>
                  <a:pt x="3544713" y="413691"/>
                </a:cubicBezTo>
                <a:cubicBezTo>
                  <a:pt x="3574622" y="391974"/>
                  <a:pt x="3573288" y="390258"/>
                  <a:pt x="3606817" y="408167"/>
                </a:cubicBezTo>
                <a:cubicBezTo>
                  <a:pt x="3614819" y="412549"/>
                  <a:pt x="3624725" y="415215"/>
                  <a:pt x="3630632" y="421693"/>
                </a:cubicBezTo>
                <a:cubicBezTo>
                  <a:pt x="3660731" y="454650"/>
                  <a:pt x="3697880" y="446648"/>
                  <a:pt x="3734837" y="441886"/>
                </a:cubicBezTo>
                <a:cubicBezTo>
                  <a:pt x="3741315" y="440934"/>
                  <a:pt x="3749125" y="439600"/>
                  <a:pt x="3754652" y="442268"/>
                </a:cubicBezTo>
                <a:cubicBezTo>
                  <a:pt x="3779607" y="454268"/>
                  <a:pt x="3800753" y="450078"/>
                  <a:pt x="3822472" y="433694"/>
                </a:cubicBezTo>
                <a:cubicBezTo>
                  <a:pt x="3841331" y="419597"/>
                  <a:pt x="3863049" y="411215"/>
                  <a:pt x="3885338" y="428742"/>
                </a:cubicBezTo>
                <a:cubicBezTo>
                  <a:pt x="3934870" y="467605"/>
                  <a:pt x="3987829" y="469509"/>
                  <a:pt x="4043839" y="444934"/>
                </a:cubicBezTo>
                <a:cubicBezTo>
                  <a:pt x="4083845" y="427407"/>
                  <a:pt x="4123280" y="423407"/>
                  <a:pt x="4165383" y="441124"/>
                </a:cubicBezTo>
                <a:cubicBezTo>
                  <a:pt x="4181576" y="447982"/>
                  <a:pt x="4202531" y="443410"/>
                  <a:pt x="4221391" y="444934"/>
                </a:cubicBezTo>
                <a:cubicBezTo>
                  <a:pt x="4232060" y="445696"/>
                  <a:pt x="4243872" y="445886"/>
                  <a:pt x="4253014" y="450650"/>
                </a:cubicBezTo>
                <a:cubicBezTo>
                  <a:pt x="4277401" y="462843"/>
                  <a:pt x="4300070" y="478463"/>
                  <a:pt x="4324645" y="490466"/>
                </a:cubicBezTo>
                <a:cubicBezTo>
                  <a:pt x="4336457" y="496180"/>
                  <a:pt x="4350554" y="499228"/>
                  <a:pt x="4363890" y="499420"/>
                </a:cubicBezTo>
                <a:cubicBezTo>
                  <a:pt x="4403325" y="500372"/>
                  <a:pt x="4442761" y="500372"/>
                  <a:pt x="4482004" y="498658"/>
                </a:cubicBezTo>
                <a:cubicBezTo>
                  <a:pt x="4546776" y="495990"/>
                  <a:pt x="4612500" y="495418"/>
                  <a:pt x="4659174" y="438648"/>
                </a:cubicBezTo>
                <a:cubicBezTo>
                  <a:pt x="4662986" y="434076"/>
                  <a:pt x="4671176" y="431408"/>
                  <a:pt x="4677655" y="430646"/>
                </a:cubicBezTo>
                <a:cubicBezTo>
                  <a:pt x="4707564" y="427027"/>
                  <a:pt x="4738235" y="426645"/>
                  <a:pt x="4767764" y="420739"/>
                </a:cubicBezTo>
                <a:cubicBezTo>
                  <a:pt x="4791386" y="415977"/>
                  <a:pt x="4811009" y="417501"/>
                  <a:pt x="4828916" y="434266"/>
                </a:cubicBezTo>
                <a:cubicBezTo>
                  <a:pt x="4852348" y="456364"/>
                  <a:pt x="4880925" y="469319"/>
                  <a:pt x="4912168" y="462271"/>
                </a:cubicBezTo>
                <a:cubicBezTo>
                  <a:pt x="4943409" y="455412"/>
                  <a:pt x="4963984" y="470271"/>
                  <a:pt x="4987037" y="485703"/>
                </a:cubicBezTo>
                <a:cubicBezTo>
                  <a:pt x="5003801" y="496942"/>
                  <a:pt x="5022852" y="511040"/>
                  <a:pt x="5041521" y="512182"/>
                </a:cubicBezTo>
                <a:cubicBezTo>
                  <a:pt x="5083814" y="514658"/>
                  <a:pt x="5120201" y="553904"/>
                  <a:pt x="5166113" y="531615"/>
                </a:cubicBezTo>
                <a:cubicBezTo>
                  <a:pt x="5169161" y="530091"/>
                  <a:pt x="5174685" y="533901"/>
                  <a:pt x="5179067" y="534853"/>
                </a:cubicBezTo>
                <a:cubicBezTo>
                  <a:pt x="5214121" y="542093"/>
                  <a:pt x="5247078" y="535043"/>
                  <a:pt x="5272796" y="511230"/>
                </a:cubicBezTo>
                <a:cubicBezTo>
                  <a:pt x="5306516" y="480177"/>
                  <a:pt x="5343855" y="477129"/>
                  <a:pt x="5385384" y="487227"/>
                </a:cubicBezTo>
                <a:cubicBezTo>
                  <a:pt x="5398721" y="490466"/>
                  <a:pt x="5412057" y="492752"/>
                  <a:pt x="5425582" y="495418"/>
                </a:cubicBezTo>
                <a:cubicBezTo>
                  <a:pt x="5443870" y="499228"/>
                  <a:pt x="5462351" y="503230"/>
                  <a:pt x="5480637" y="507040"/>
                </a:cubicBezTo>
                <a:cubicBezTo>
                  <a:pt x="5498356" y="510850"/>
                  <a:pt x="5517979" y="517326"/>
                  <a:pt x="5531693" y="500944"/>
                </a:cubicBezTo>
                <a:cubicBezTo>
                  <a:pt x="5543506" y="486845"/>
                  <a:pt x="5551888" y="488179"/>
                  <a:pt x="5562746" y="500372"/>
                </a:cubicBezTo>
                <a:cubicBezTo>
                  <a:pt x="5600467" y="543045"/>
                  <a:pt x="5646189" y="569716"/>
                  <a:pt x="5704483" y="571620"/>
                </a:cubicBezTo>
                <a:cubicBezTo>
                  <a:pt x="5716485" y="572002"/>
                  <a:pt x="5728678" y="574668"/>
                  <a:pt x="5740488" y="577526"/>
                </a:cubicBezTo>
                <a:cubicBezTo>
                  <a:pt x="5747728" y="579241"/>
                  <a:pt x="5756493" y="581147"/>
                  <a:pt x="5760873" y="586291"/>
                </a:cubicBezTo>
                <a:cubicBezTo>
                  <a:pt x="5794974" y="625534"/>
                  <a:pt x="5837457" y="652777"/>
                  <a:pt x="5883751" y="674686"/>
                </a:cubicBezTo>
                <a:cubicBezTo>
                  <a:pt x="5900323" y="682496"/>
                  <a:pt x="5918042" y="690306"/>
                  <a:pt x="5935949" y="692592"/>
                </a:cubicBezTo>
                <a:cubicBezTo>
                  <a:pt x="5954617" y="694878"/>
                  <a:pt x="5974240" y="691068"/>
                  <a:pt x="5993291" y="688972"/>
                </a:cubicBezTo>
                <a:cubicBezTo>
                  <a:pt x="6004531" y="687830"/>
                  <a:pt x="6017485" y="688020"/>
                  <a:pt x="6026440" y="682496"/>
                </a:cubicBezTo>
                <a:cubicBezTo>
                  <a:pt x="6054825" y="665159"/>
                  <a:pt x="6082258" y="646491"/>
                  <a:pt x="6108738" y="626296"/>
                </a:cubicBezTo>
                <a:cubicBezTo>
                  <a:pt x="6131409" y="608960"/>
                  <a:pt x="6135981" y="606483"/>
                  <a:pt x="6155602" y="628202"/>
                </a:cubicBezTo>
                <a:cubicBezTo>
                  <a:pt x="6175797" y="650491"/>
                  <a:pt x="6200944" y="662111"/>
                  <a:pt x="6228756" y="666873"/>
                </a:cubicBezTo>
                <a:cubicBezTo>
                  <a:pt x="6272764" y="674304"/>
                  <a:pt x="6317151" y="680590"/>
                  <a:pt x="6361539" y="684210"/>
                </a:cubicBezTo>
                <a:cubicBezTo>
                  <a:pt x="6401736" y="687448"/>
                  <a:pt x="6420977" y="669922"/>
                  <a:pt x="6428979" y="630106"/>
                </a:cubicBezTo>
                <a:cubicBezTo>
                  <a:pt x="6433551" y="608007"/>
                  <a:pt x="6439458" y="584003"/>
                  <a:pt x="6463840" y="578098"/>
                </a:cubicBezTo>
                <a:cubicBezTo>
                  <a:pt x="6503658" y="568572"/>
                  <a:pt x="6544997" y="564382"/>
                  <a:pt x="6564620" y="517708"/>
                </a:cubicBezTo>
                <a:cubicBezTo>
                  <a:pt x="6575478" y="527995"/>
                  <a:pt x="6582146" y="534091"/>
                  <a:pt x="6588625" y="540187"/>
                </a:cubicBezTo>
                <a:cubicBezTo>
                  <a:pt x="6606531" y="557142"/>
                  <a:pt x="6643678" y="564382"/>
                  <a:pt x="6662541" y="549714"/>
                </a:cubicBezTo>
                <a:cubicBezTo>
                  <a:pt x="6690354" y="528377"/>
                  <a:pt x="6715883" y="532377"/>
                  <a:pt x="6742552" y="548952"/>
                </a:cubicBezTo>
                <a:cubicBezTo>
                  <a:pt x="6764841" y="562668"/>
                  <a:pt x="6788417" y="567954"/>
                  <a:pt x="6812063" y="568430"/>
                </a:cubicBezTo>
                <a:lnTo>
                  <a:pt x="6858001" y="562267"/>
                </a:lnTo>
                <a:lnTo>
                  <a:pt x="6858001" y="734520"/>
                </a:lnTo>
                <a:lnTo>
                  <a:pt x="6815516" y="744220"/>
                </a:lnTo>
                <a:cubicBezTo>
                  <a:pt x="6793035" y="749744"/>
                  <a:pt x="6771319" y="759651"/>
                  <a:pt x="6748458" y="763271"/>
                </a:cubicBezTo>
                <a:cubicBezTo>
                  <a:pt x="6694164" y="771843"/>
                  <a:pt x="6639488" y="777939"/>
                  <a:pt x="6584812" y="784797"/>
                </a:cubicBezTo>
                <a:cubicBezTo>
                  <a:pt x="6528424" y="791846"/>
                  <a:pt x="6472225" y="799276"/>
                  <a:pt x="6415833" y="805562"/>
                </a:cubicBezTo>
                <a:cubicBezTo>
                  <a:pt x="6384972" y="808802"/>
                  <a:pt x="6353919" y="809372"/>
                  <a:pt x="6323058" y="812420"/>
                </a:cubicBezTo>
                <a:cubicBezTo>
                  <a:pt x="6296005" y="815088"/>
                  <a:pt x="6269144" y="820041"/>
                  <a:pt x="6242093" y="823281"/>
                </a:cubicBezTo>
                <a:cubicBezTo>
                  <a:pt x="6218660" y="825947"/>
                  <a:pt x="6195037" y="827471"/>
                  <a:pt x="6171605" y="830139"/>
                </a:cubicBezTo>
                <a:cubicBezTo>
                  <a:pt x="6134075" y="834519"/>
                  <a:pt x="6096736" y="839473"/>
                  <a:pt x="6059397" y="844045"/>
                </a:cubicBezTo>
                <a:cubicBezTo>
                  <a:pt x="6043776" y="845759"/>
                  <a:pt x="6027392" y="850522"/>
                  <a:pt x="6012723" y="847665"/>
                </a:cubicBezTo>
                <a:cubicBezTo>
                  <a:pt x="5975764" y="840425"/>
                  <a:pt x="5939377" y="842521"/>
                  <a:pt x="5902610" y="847473"/>
                </a:cubicBezTo>
                <a:cubicBezTo>
                  <a:pt x="5890037" y="849190"/>
                  <a:pt x="5876511" y="848808"/>
                  <a:pt x="5864318" y="845569"/>
                </a:cubicBezTo>
                <a:cubicBezTo>
                  <a:pt x="5839361" y="839091"/>
                  <a:pt x="5815169" y="829947"/>
                  <a:pt x="5790592" y="821947"/>
                </a:cubicBezTo>
                <a:cubicBezTo>
                  <a:pt x="5787924" y="820995"/>
                  <a:pt x="5784686" y="820803"/>
                  <a:pt x="5781830" y="820233"/>
                </a:cubicBezTo>
                <a:cubicBezTo>
                  <a:pt x="5765635" y="816992"/>
                  <a:pt x="5749634" y="813754"/>
                  <a:pt x="5733440" y="810896"/>
                </a:cubicBezTo>
                <a:cubicBezTo>
                  <a:pt x="5724678" y="809372"/>
                  <a:pt x="5715723" y="809182"/>
                  <a:pt x="5706959" y="807848"/>
                </a:cubicBezTo>
                <a:cubicBezTo>
                  <a:pt x="5673050" y="802514"/>
                  <a:pt x="5635711" y="811468"/>
                  <a:pt x="5606372" y="788417"/>
                </a:cubicBezTo>
                <a:cubicBezTo>
                  <a:pt x="5587321" y="773557"/>
                  <a:pt x="5568842" y="776987"/>
                  <a:pt x="5548460" y="779273"/>
                </a:cubicBezTo>
                <a:cubicBezTo>
                  <a:pt x="5533027" y="780987"/>
                  <a:pt x="5517215" y="780415"/>
                  <a:pt x="5501594" y="780607"/>
                </a:cubicBezTo>
                <a:cubicBezTo>
                  <a:pt x="5474161" y="781177"/>
                  <a:pt x="5446728" y="781369"/>
                  <a:pt x="5419295" y="782321"/>
                </a:cubicBezTo>
                <a:cubicBezTo>
                  <a:pt x="5410531" y="782701"/>
                  <a:pt x="5401579" y="787465"/>
                  <a:pt x="5393005" y="786703"/>
                </a:cubicBezTo>
                <a:cubicBezTo>
                  <a:pt x="5353379" y="783083"/>
                  <a:pt x="5313754" y="777367"/>
                  <a:pt x="5274129" y="774129"/>
                </a:cubicBezTo>
                <a:cubicBezTo>
                  <a:pt x="5251650" y="772225"/>
                  <a:pt x="5228597" y="775843"/>
                  <a:pt x="5206308" y="773177"/>
                </a:cubicBezTo>
                <a:cubicBezTo>
                  <a:pt x="5180591" y="770129"/>
                  <a:pt x="5155445" y="762319"/>
                  <a:pt x="5129916" y="757554"/>
                </a:cubicBezTo>
                <a:cubicBezTo>
                  <a:pt x="5122867" y="756222"/>
                  <a:pt x="5115057" y="757936"/>
                  <a:pt x="5107627" y="758316"/>
                </a:cubicBezTo>
                <a:cubicBezTo>
                  <a:pt x="5099245" y="758699"/>
                  <a:pt x="5091052" y="759461"/>
                  <a:pt x="5082670" y="759651"/>
                </a:cubicBezTo>
                <a:cubicBezTo>
                  <a:pt x="5057141" y="760033"/>
                  <a:pt x="5031614" y="759461"/>
                  <a:pt x="5006086" y="760795"/>
                </a:cubicBezTo>
                <a:cubicBezTo>
                  <a:pt x="4990465" y="761557"/>
                  <a:pt x="4974082" y="769367"/>
                  <a:pt x="4959602" y="766509"/>
                </a:cubicBezTo>
                <a:cubicBezTo>
                  <a:pt x="4930075" y="760985"/>
                  <a:pt x="4900546" y="773367"/>
                  <a:pt x="4871019" y="763081"/>
                </a:cubicBezTo>
                <a:cubicBezTo>
                  <a:pt x="4861873" y="760033"/>
                  <a:pt x="4849300" y="767653"/>
                  <a:pt x="4838250" y="768033"/>
                </a:cubicBezTo>
                <a:cubicBezTo>
                  <a:pt x="4810627" y="768985"/>
                  <a:pt x="4783004" y="768795"/>
                  <a:pt x="4755381" y="768605"/>
                </a:cubicBezTo>
                <a:cubicBezTo>
                  <a:pt x="4730614" y="768415"/>
                  <a:pt x="4704895" y="771081"/>
                  <a:pt x="4681083" y="765747"/>
                </a:cubicBezTo>
                <a:cubicBezTo>
                  <a:pt x="4656126" y="760033"/>
                  <a:pt x="4633647" y="760795"/>
                  <a:pt x="4609452" y="767271"/>
                </a:cubicBezTo>
                <a:cubicBezTo>
                  <a:pt x="4592878" y="771653"/>
                  <a:pt x="4575351" y="772225"/>
                  <a:pt x="4558207" y="773557"/>
                </a:cubicBezTo>
                <a:cubicBezTo>
                  <a:pt x="4539728" y="775081"/>
                  <a:pt x="4519343" y="771081"/>
                  <a:pt x="4502579" y="777367"/>
                </a:cubicBezTo>
                <a:cubicBezTo>
                  <a:pt x="4452665" y="796038"/>
                  <a:pt x="4401419" y="800038"/>
                  <a:pt x="4349222" y="800038"/>
                </a:cubicBezTo>
                <a:cubicBezTo>
                  <a:pt x="4339695" y="800038"/>
                  <a:pt x="4329979" y="797372"/>
                  <a:pt x="4320837" y="794514"/>
                </a:cubicBezTo>
                <a:cubicBezTo>
                  <a:pt x="4267493" y="777367"/>
                  <a:pt x="4213961" y="778891"/>
                  <a:pt x="4159667" y="789370"/>
                </a:cubicBezTo>
                <a:cubicBezTo>
                  <a:pt x="4148427" y="791656"/>
                  <a:pt x="4135854" y="792038"/>
                  <a:pt x="4124614" y="789752"/>
                </a:cubicBezTo>
                <a:cubicBezTo>
                  <a:pt x="4092989" y="783083"/>
                  <a:pt x="4062318" y="772033"/>
                  <a:pt x="4030503" y="767271"/>
                </a:cubicBezTo>
                <a:cubicBezTo>
                  <a:pt x="3977925" y="759461"/>
                  <a:pt x="3932394" y="785749"/>
                  <a:pt x="3885338" y="802896"/>
                </a:cubicBezTo>
                <a:cubicBezTo>
                  <a:pt x="3840569" y="819089"/>
                  <a:pt x="3802467" y="855666"/>
                  <a:pt x="3749506" y="847473"/>
                </a:cubicBezTo>
                <a:cubicBezTo>
                  <a:pt x="3744173" y="846711"/>
                  <a:pt x="3738267" y="851856"/>
                  <a:pt x="3732361" y="853190"/>
                </a:cubicBezTo>
                <a:cubicBezTo>
                  <a:pt x="3716168" y="856810"/>
                  <a:pt x="3699976" y="861190"/>
                  <a:pt x="3683591" y="862906"/>
                </a:cubicBezTo>
                <a:cubicBezTo>
                  <a:pt x="3663589" y="865192"/>
                  <a:pt x="3643204" y="864430"/>
                  <a:pt x="3623201" y="866334"/>
                </a:cubicBezTo>
                <a:cubicBezTo>
                  <a:pt x="3597482" y="868620"/>
                  <a:pt x="3572146" y="874716"/>
                  <a:pt x="3546617" y="874716"/>
                </a:cubicBezTo>
                <a:cubicBezTo>
                  <a:pt x="3526042" y="874716"/>
                  <a:pt x="3505657" y="867668"/>
                  <a:pt x="3485275" y="864238"/>
                </a:cubicBezTo>
                <a:cubicBezTo>
                  <a:pt x="3456508" y="859476"/>
                  <a:pt x="3424883" y="860810"/>
                  <a:pt x="3399546" y="848618"/>
                </a:cubicBezTo>
                <a:cubicBezTo>
                  <a:pt x="3372495" y="835663"/>
                  <a:pt x="3346776" y="829757"/>
                  <a:pt x="3318771" y="833757"/>
                </a:cubicBezTo>
                <a:cubicBezTo>
                  <a:pt x="3309437" y="835091"/>
                  <a:pt x="3297434" y="843093"/>
                  <a:pt x="3293244" y="851284"/>
                </a:cubicBezTo>
                <a:cubicBezTo>
                  <a:pt x="3283908" y="869572"/>
                  <a:pt x="3271145" y="872812"/>
                  <a:pt x="3253809" y="866524"/>
                </a:cubicBezTo>
                <a:cubicBezTo>
                  <a:pt x="3238758" y="861190"/>
                  <a:pt x="3220280" y="858524"/>
                  <a:pt x="3209993" y="848235"/>
                </a:cubicBezTo>
                <a:cubicBezTo>
                  <a:pt x="3180844" y="819089"/>
                  <a:pt x="3143695" y="818136"/>
                  <a:pt x="3107500" y="810326"/>
                </a:cubicBezTo>
                <a:cubicBezTo>
                  <a:pt x="3085403" y="805562"/>
                  <a:pt x="3064827" y="805372"/>
                  <a:pt x="3042728" y="808610"/>
                </a:cubicBezTo>
                <a:cubicBezTo>
                  <a:pt x="2994722" y="815850"/>
                  <a:pt x="2948047" y="805562"/>
                  <a:pt x="2901943" y="792418"/>
                </a:cubicBezTo>
                <a:cubicBezTo>
                  <a:pt x="2871462" y="783655"/>
                  <a:pt x="2840219" y="778321"/>
                  <a:pt x="2809930" y="769367"/>
                </a:cubicBezTo>
                <a:cubicBezTo>
                  <a:pt x="2787259" y="762509"/>
                  <a:pt x="2764590" y="754316"/>
                  <a:pt x="2743826" y="743268"/>
                </a:cubicBezTo>
                <a:cubicBezTo>
                  <a:pt x="2713723" y="727073"/>
                  <a:pt x="2687436" y="702689"/>
                  <a:pt x="2649143" y="709167"/>
                </a:cubicBezTo>
                <a:cubicBezTo>
                  <a:pt x="2615421" y="714881"/>
                  <a:pt x="2584942" y="702881"/>
                  <a:pt x="2554079" y="691450"/>
                </a:cubicBezTo>
                <a:cubicBezTo>
                  <a:pt x="2531409" y="683068"/>
                  <a:pt x="2508742" y="674494"/>
                  <a:pt x="2485307" y="669160"/>
                </a:cubicBezTo>
                <a:cubicBezTo>
                  <a:pt x="2457492" y="662873"/>
                  <a:pt x="2426059" y="665541"/>
                  <a:pt x="2401292" y="653919"/>
                </a:cubicBezTo>
                <a:cubicBezTo>
                  <a:pt x="2375383" y="641727"/>
                  <a:pt x="2353859" y="649919"/>
                  <a:pt x="2330806" y="653349"/>
                </a:cubicBezTo>
                <a:cubicBezTo>
                  <a:pt x="2294039" y="658683"/>
                  <a:pt x="2257459" y="668590"/>
                  <a:pt x="2220312" y="656015"/>
                </a:cubicBezTo>
                <a:cubicBezTo>
                  <a:pt x="2175163" y="640775"/>
                  <a:pt x="2130393" y="624392"/>
                  <a:pt x="2085054" y="609914"/>
                </a:cubicBezTo>
                <a:cubicBezTo>
                  <a:pt x="2067525" y="604387"/>
                  <a:pt x="2048668" y="602101"/>
                  <a:pt x="2030378" y="599625"/>
                </a:cubicBezTo>
                <a:cubicBezTo>
                  <a:pt x="2013043" y="597529"/>
                  <a:pt x="1992279" y="602863"/>
                  <a:pt x="1978940" y="594863"/>
                </a:cubicBezTo>
                <a:cubicBezTo>
                  <a:pt x="1944649" y="574288"/>
                  <a:pt x="1909408" y="564192"/>
                  <a:pt x="1869780" y="564192"/>
                </a:cubicBezTo>
                <a:cubicBezTo>
                  <a:pt x="1854920" y="564192"/>
                  <a:pt x="1840441" y="555618"/>
                  <a:pt x="1825393" y="554094"/>
                </a:cubicBezTo>
                <a:cubicBezTo>
                  <a:pt x="1804816" y="552190"/>
                  <a:pt x="1781194" y="547045"/>
                  <a:pt x="1763287" y="554286"/>
                </a:cubicBezTo>
                <a:cubicBezTo>
                  <a:pt x="1721185" y="571430"/>
                  <a:pt x="1687086" y="557142"/>
                  <a:pt x="1650317" y="540187"/>
                </a:cubicBezTo>
                <a:cubicBezTo>
                  <a:pt x="1614120" y="523423"/>
                  <a:pt x="1576019" y="510088"/>
                  <a:pt x="1537537" y="499038"/>
                </a:cubicBezTo>
                <a:cubicBezTo>
                  <a:pt x="1523059" y="495038"/>
                  <a:pt x="1505724" y="501706"/>
                  <a:pt x="1489720" y="503038"/>
                </a:cubicBezTo>
                <a:cubicBezTo>
                  <a:pt x="1484004" y="503420"/>
                  <a:pt x="1477717" y="503992"/>
                  <a:pt x="1472575" y="502086"/>
                </a:cubicBezTo>
                <a:cubicBezTo>
                  <a:pt x="1422854" y="483797"/>
                  <a:pt x="1372368" y="469891"/>
                  <a:pt x="1318456" y="479415"/>
                </a:cubicBezTo>
                <a:cubicBezTo>
                  <a:pt x="1313504" y="480369"/>
                  <a:pt x="1307978" y="478273"/>
                  <a:pt x="1303024" y="476939"/>
                </a:cubicBezTo>
                <a:cubicBezTo>
                  <a:pt x="1278829" y="470081"/>
                  <a:pt x="1255206" y="459223"/>
                  <a:pt x="1230633" y="456746"/>
                </a:cubicBezTo>
                <a:cubicBezTo>
                  <a:pt x="1170051" y="450650"/>
                  <a:pt x="1109091" y="448172"/>
                  <a:pt x="1048125" y="444172"/>
                </a:cubicBezTo>
                <a:cubicBezTo>
                  <a:pt x="1044315" y="443982"/>
                  <a:pt x="1040315" y="443982"/>
                  <a:pt x="1036887" y="442648"/>
                </a:cubicBezTo>
                <a:cubicBezTo>
                  <a:pt x="1014406" y="434456"/>
                  <a:pt x="994785" y="437124"/>
                  <a:pt x="975733" y="452744"/>
                </a:cubicBezTo>
                <a:cubicBezTo>
                  <a:pt x="967350" y="459603"/>
                  <a:pt x="955920" y="463223"/>
                  <a:pt x="945444" y="467033"/>
                </a:cubicBezTo>
                <a:cubicBezTo>
                  <a:pt x="930011" y="472749"/>
                  <a:pt x="914200" y="478273"/>
                  <a:pt x="898198" y="481893"/>
                </a:cubicBezTo>
                <a:cubicBezTo>
                  <a:pt x="882384" y="485321"/>
                  <a:pt x="865430" y="490084"/>
                  <a:pt x="850189" y="487417"/>
                </a:cubicBezTo>
                <a:cubicBezTo>
                  <a:pt x="822756" y="482655"/>
                  <a:pt x="796655" y="471987"/>
                  <a:pt x="769605" y="464937"/>
                </a:cubicBezTo>
                <a:cubicBezTo>
                  <a:pt x="760270" y="462461"/>
                  <a:pt x="749982" y="462843"/>
                  <a:pt x="740268" y="462651"/>
                </a:cubicBezTo>
                <a:cubicBezTo>
                  <a:pt x="717977" y="462081"/>
                  <a:pt x="695116" y="467605"/>
                  <a:pt x="674923" y="451792"/>
                </a:cubicBezTo>
                <a:cubicBezTo>
                  <a:pt x="656255" y="436934"/>
                  <a:pt x="637392" y="441314"/>
                  <a:pt x="617772" y="452554"/>
                </a:cubicBezTo>
                <a:cubicBezTo>
                  <a:pt x="603673" y="460557"/>
                  <a:pt x="587672" y="466843"/>
                  <a:pt x="571860" y="469891"/>
                </a:cubicBezTo>
                <a:cubicBezTo>
                  <a:pt x="550141" y="474081"/>
                  <a:pt x="528615" y="475797"/>
                  <a:pt x="505182" y="473319"/>
                </a:cubicBezTo>
                <a:cubicBezTo>
                  <a:pt x="488607" y="471605"/>
                  <a:pt x="475081" y="470843"/>
                  <a:pt x="462126" y="460747"/>
                </a:cubicBezTo>
                <a:cubicBezTo>
                  <a:pt x="460032" y="459223"/>
                  <a:pt x="456222" y="458841"/>
                  <a:pt x="453364" y="459033"/>
                </a:cubicBezTo>
                <a:cubicBezTo>
                  <a:pt x="415835" y="462271"/>
                  <a:pt x="378686" y="460557"/>
                  <a:pt x="340774" y="458268"/>
                </a:cubicBezTo>
                <a:cubicBezTo>
                  <a:pt x="292579" y="455222"/>
                  <a:pt x="241901" y="464175"/>
                  <a:pt x="200182" y="496180"/>
                </a:cubicBezTo>
                <a:cubicBezTo>
                  <a:pt x="194085" y="500944"/>
                  <a:pt x="184941" y="503038"/>
                  <a:pt x="176939" y="504182"/>
                </a:cubicBezTo>
                <a:cubicBezTo>
                  <a:pt x="139219" y="509134"/>
                  <a:pt x="101308" y="512564"/>
                  <a:pt x="63587" y="518088"/>
                </a:cubicBezTo>
                <a:cubicBezTo>
                  <a:pt x="43012" y="521137"/>
                  <a:pt x="21486" y="523805"/>
                  <a:pt x="2817" y="532187"/>
                </a:cubicBezTo>
                <a:lnTo>
                  <a:pt x="0" y="5333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86D19F9-05ED-41E5-ACF4-CD1588897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1" y="3047999"/>
            <a:ext cx="6095998" cy="3048001"/>
          </a:xfrm>
        </p:spPr>
        <p:txBody>
          <a:bodyPr>
            <a:normAutofit/>
          </a:bodyPr>
          <a:lstStyle/>
          <a:p>
            <a:r>
              <a:rPr lang="en-US"/>
              <a:t>Multiple Websites in Google</a:t>
            </a:r>
          </a:p>
          <a:p>
            <a:r>
              <a:rPr lang="en-US"/>
              <a:t>Instructor’s PowerPoint example</a:t>
            </a:r>
          </a:p>
          <a:p>
            <a:r>
              <a:rPr lang="en-US"/>
              <a:t>TestOut Assignments </a:t>
            </a:r>
          </a:p>
        </p:txBody>
      </p:sp>
      <p:sp>
        <p:nvSpPr>
          <p:cNvPr id="21" name="Freeform: Shape 12">
            <a:extLst>
              <a:ext uri="{FF2B5EF4-FFF2-40B4-BE49-F238E27FC236}">
                <a16:creationId xmlns:a16="http://schemas.microsoft.com/office/drawing/2014/main" id="{801843F1-9A50-4D34-96E0-A5E4E7443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628358" y="2991645"/>
            <a:ext cx="6858001" cy="874716"/>
          </a:xfrm>
          <a:custGeom>
            <a:avLst/>
            <a:gdLst>
              <a:gd name="connsiteX0" fmla="*/ 0 w 6858001"/>
              <a:gd name="connsiteY0" fmla="*/ 533314 h 874716"/>
              <a:gd name="connsiteX1" fmla="*/ 0 w 6858001"/>
              <a:gd name="connsiteY1" fmla="*/ 69206 h 874716"/>
              <a:gd name="connsiteX2" fmla="*/ 21486 w 6858001"/>
              <a:gd name="connsiteY2" fmla="*/ 71924 h 874716"/>
              <a:gd name="connsiteX3" fmla="*/ 228948 w 6858001"/>
              <a:gd name="connsiteY3" fmla="*/ 88116 h 874716"/>
              <a:gd name="connsiteX4" fmla="*/ 313533 w 6858001"/>
              <a:gd name="connsiteY4" fmla="*/ 62779 h 874716"/>
              <a:gd name="connsiteX5" fmla="*/ 338870 w 6858001"/>
              <a:gd name="connsiteY5" fmla="*/ 62207 h 874716"/>
              <a:gd name="connsiteX6" fmla="*/ 395640 w 6858001"/>
              <a:gd name="connsiteY6" fmla="*/ 72114 h 874716"/>
              <a:gd name="connsiteX7" fmla="*/ 512802 w 6858001"/>
              <a:gd name="connsiteY7" fmla="*/ 65446 h 874716"/>
              <a:gd name="connsiteX8" fmla="*/ 556047 w 6858001"/>
              <a:gd name="connsiteY8" fmla="*/ 55349 h 874716"/>
              <a:gd name="connsiteX9" fmla="*/ 580050 w 6858001"/>
              <a:gd name="connsiteY9" fmla="*/ 48871 h 874716"/>
              <a:gd name="connsiteX10" fmla="*/ 703308 w 6858001"/>
              <a:gd name="connsiteY10" fmla="*/ 30964 h 874716"/>
              <a:gd name="connsiteX11" fmla="*/ 758174 w 6858001"/>
              <a:gd name="connsiteY11" fmla="*/ 11724 h 874716"/>
              <a:gd name="connsiteX12" fmla="*/ 773035 w 6858001"/>
              <a:gd name="connsiteY12" fmla="*/ 8866 h 874716"/>
              <a:gd name="connsiteX13" fmla="*/ 854379 w 6858001"/>
              <a:gd name="connsiteY13" fmla="*/ 16866 h 874716"/>
              <a:gd name="connsiteX14" fmla="*/ 915343 w 6858001"/>
              <a:gd name="connsiteY14" fmla="*/ 47919 h 874716"/>
              <a:gd name="connsiteX15" fmla="*/ 927155 w 6858001"/>
              <a:gd name="connsiteY15" fmla="*/ 58397 h 874716"/>
              <a:gd name="connsiteX16" fmla="*/ 1097087 w 6858001"/>
              <a:gd name="connsiteY16" fmla="*/ 54777 h 874716"/>
              <a:gd name="connsiteX17" fmla="*/ 1123185 w 6858001"/>
              <a:gd name="connsiteY17" fmla="*/ 50395 h 874716"/>
              <a:gd name="connsiteX18" fmla="*/ 1249302 w 6858001"/>
              <a:gd name="connsiteY18" fmla="*/ 68684 h 874716"/>
              <a:gd name="connsiteX19" fmla="*/ 1286069 w 6858001"/>
              <a:gd name="connsiteY19" fmla="*/ 72304 h 874716"/>
              <a:gd name="connsiteX20" fmla="*/ 1417899 w 6858001"/>
              <a:gd name="connsiteY20" fmla="*/ 88688 h 874716"/>
              <a:gd name="connsiteX21" fmla="*/ 1436568 w 6858001"/>
              <a:gd name="connsiteY21" fmla="*/ 73448 h 874716"/>
              <a:gd name="connsiteX22" fmla="*/ 1490292 w 6858001"/>
              <a:gd name="connsiteY22" fmla="*/ 35154 h 874716"/>
              <a:gd name="connsiteX23" fmla="*/ 1596213 w 6858001"/>
              <a:gd name="connsiteY23" fmla="*/ 1245 h 874716"/>
              <a:gd name="connsiteX24" fmla="*/ 1624980 w 6858001"/>
              <a:gd name="connsiteY24" fmla="*/ 3150 h 874716"/>
              <a:gd name="connsiteX25" fmla="*/ 1697753 w 6858001"/>
              <a:gd name="connsiteY25" fmla="*/ 59731 h 874716"/>
              <a:gd name="connsiteX26" fmla="*/ 1733188 w 6858001"/>
              <a:gd name="connsiteY26" fmla="*/ 82400 h 874716"/>
              <a:gd name="connsiteX27" fmla="*/ 1833775 w 6858001"/>
              <a:gd name="connsiteY27" fmla="*/ 124121 h 874716"/>
              <a:gd name="connsiteX28" fmla="*/ 1842158 w 6858001"/>
              <a:gd name="connsiteY28" fmla="*/ 131742 h 874716"/>
              <a:gd name="connsiteX29" fmla="*/ 1916454 w 6858001"/>
              <a:gd name="connsiteY29" fmla="*/ 222233 h 874716"/>
              <a:gd name="connsiteX30" fmla="*/ 1933219 w 6858001"/>
              <a:gd name="connsiteY30" fmla="*/ 237663 h 874716"/>
              <a:gd name="connsiteX31" fmla="*/ 1953413 w 6858001"/>
              <a:gd name="connsiteY31" fmla="*/ 261668 h 874716"/>
              <a:gd name="connsiteX32" fmla="*/ 2016469 w 6858001"/>
              <a:gd name="connsiteY32" fmla="*/ 308151 h 874716"/>
              <a:gd name="connsiteX33" fmla="*/ 2094578 w 6858001"/>
              <a:gd name="connsiteY33" fmla="*/ 323010 h 874716"/>
              <a:gd name="connsiteX34" fmla="*/ 2188879 w 6858001"/>
              <a:gd name="connsiteY34" fmla="*/ 345681 h 874716"/>
              <a:gd name="connsiteX35" fmla="*/ 2228314 w 6858001"/>
              <a:gd name="connsiteY35" fmla="*/ 360921 h 874716"/>
              <a:gd name="connsiteX36" fmla="*/ 2334044 w 6858001"/>
              <a:gd name="connsiteY36" fmla="*/ 389878 h 874716"/>
              <a:gd name="connsiteX37" fmla="*/ 2409485 w 6858001"/>
              <a:gd name="connsiteY37" fmla="*/ 414263 h 874716"/>
              <a:gd name="connsiteX38" fmla="*/ 2518264 w 6858001"/>
              <a:gd name="connsiteY38" fmla="*/ 428552 h 874716"/>
              <a:gd name="connsiteX39" fmla="*/ 2571034 w 6858001"/>
              <a:gd name="connsiteY39" fmla="*/ 429122 h 874716"/>
              <a:gd name="connsiteX40" fmla="*/ 2668001 w 6858001"/>
              <a:gd name="connsiteY40" fmla="*/ 502276 h 874716"/>
              <a:gd name="connsiteX41" fmla="*/ 2745348 w 6858001"/>
              <a:gd name="connsiteY41" fmla="*/ 550666 h 874716"/>
              <a:gd name="connsiteX42" fmla="*/ 2826694 w 6858001"/>
              <a:gd name="connsiteY42" fmla="*/ 527233 h 874716"/>
              <a:gd name="connsiteX43" fmla="*/ 2848793 w 6858001"/>
              <a:gd name="connsiteY43" fmla="*/ 505134 h 874716"/>
              <a:gd name="connsiteX44" fmla="*/ 2982148 w 6858001"/>
              <a:gd name="connsiteY44" fmla="*/ 484179 h 874716"/>
              <a:gd name="connsiteX45" fmla="*/ 3172654 w 6858001"/>
              <a:gd name="connsiteY45" fmla="*/ 483417 h 874716"/>
              <a:gd name="connsiteX46" fmla="*/ 3489467 w 6858001"/>
              <a:gd name="connsiteY46" fmla="*/ 435790 h 874716"/>
              <a:gd name="connsiteX47" fmla="*/ 3544713 w 6858001"/>
              <a:gd name="connsiteY47" fmla="*/ 413691 h 874716"/>
              <a:gd name="connsiteX48" fmla="*/ 3606817 w 6858001"/>
              <a:gd name="connsiteY48" fmla="*/ 408167 h 874716"/>
              <a:gd name="connsiteX49" fmla="*/ 3630632 w 6858001"/>
              <a:gd name="connsiteY49" fmla="*/ 421693 h 874716"/>
              <a:gd name="connsiteX50" fmla="*/ 3734837 w 6858001"/>
              <a:gd name="connsiteY50" fmla="*/ 441886 h 874716"/>
              <a:gd name="connsiteX51" fmla="*/ 3754652 w 6858001"/>
              <a:gd name="connsiteY51" fmla="*/ 442268 h 874716"/>
              <a:gd name="connsiteX52" fmla="*/ 3822472 w 6858001"/>
              <a:gd name="connsiteY52" fmla="*/ 433694 h 874716"/>
              <a:gd name="connsiteX53" fmla="*/ 3885338 w 6858001"/>
              <a:gd name="connsiteY53" fmla="*/ 428742 h 874716"/>
              <a:gd name="connsiteX54" fmla="*/ 4043839 w 6858001"/>
              <a:gd name="connsiteY54" fmla="*/ 444934 h 874716"/>
              <a:gd name="connsiteX55" fmla="*/ 4165383 w 6858001"/>
              <a:gd name="connsiteY55" fmla="*/ 441124 h 874716"/>
              <a:gd name="connsiteX56" fmla="*/ 4221391 w 6858001"/>
              <a:gd name="connsiteY56" fmla="*/ 444934 h 874716"/>
              <a:gd name="connsiteX57" fmla="*/ 4253014 w 6858001"/>
              <a:gd name="connsiteY57" fmla="*/ 450650 h 874716"/>
              <a:gd name="connsiteX58" fmla="*/ 4324645 w 6858001"/>
              <a:gd name="connsiteY58" fmla="*/ 490466 h 874716"/>
              <a:gd name="connsiteX59" fmla="*/ 4363890 w 6858001"/>
              <a:gd name="connsiteY59" fmla="*/ 499420 h 874716"/>
              <a:gd name="connsiteX60" fmla="*/ 4482004 w 6858001"/>
              <a:gd name="connsiteY60" fmla="*/ 498658 h 874716"/>
              <a:gd name="connsiteX61" fmla="*/ 4659174 w 6858001"/>
              <a:gd name="connsiteY61" fmla="*/ 438648 h 874716"/>
              <a:gd name="connsiteX62" fmla="*/ 4677655 w 6858001"/>
              <a:gd name="connsiteY62" fmla="*/ 430646 h 874716"/>
              <a:gd name="connsiteX63" fmla="*/ 4767764 w 6858001"/>
              <a:gd name="connsiteY63" fmla="*/ 420739 h 874716"/>
              <a:gd name="connsiteX64" fmla="*/ 4828916 w 6858001"/>
              <a:gd name="connsiteY64" fmla="*/ 434266 h 874716"/>
              <a:gd name="connsiteX65" fmla="*/ 4912168 w 6858001"/>
              <a:gd name="connsiteY65" fmla="*/ 462271 h 874716"/>
              <a:gd name="connsiteX66" fmla="*/ 4987037 w 6858001"/>
              <a:gd name="connsiteY66" fmla="*/ 485703 h 874716"/>
              <a:gd name="connsiteX67" fmla="*/ 5041521 w 6858001"/>
              <a:gd name="connsiteY67" fmla="*/ 512182 h 874716"/>
              <a:gd name="connsiteX68" fmla="*/ 5166113 w 6858001"/>
              <a:gd name="connsiteY68" fmla="*/ 531615 h 874716"/>
              <a:gd name="connsiteX69" fmla="*/ 5179067 w 6858001"/>
              <a:gd name="connsiteY69" fmla="*/ 534853 h 874716"/>
              <a:gd name="connsiteX70" fmla="*/ 5272796 w 6858001"/>
              <a:gd name="connsiteY70" fmla="*/ 511230 h 874716"/>
              <a:gd name="connsiteX71" fmla="*/ 5385384 w 6858001"/>
              <a:gd name="connsiteY71" fmla="*/ 487227 h 874716"/>
              <a:gd name="connsiteX72" fmla="*/ 5425582 w 6858001"/>
              <a:gd name="connsiteY72" fmla="*/ 495418 h 874716"/>
              <a:gd name="connsiteX73" fmla="*/ 5480637 w 6858001"/>
              <a:gd name="connsiteY73" fmla="*/ 507040 h 874716"/>
              <a:gd name="connsiteX74" fmla="*/ 5531693 w 6858001"/>
              <a:gd name="connsiteY74" fmla="*/ 500944 h 874716"/>
              <a:gd name="connsiteX75" fmla="*/ 5562746 w 6858001"/>
              <a:gd name="connsiteY75" fmla="*/ 500372 h 874716"/>
              <a:gd name="connsiteX76" fmla="*/ 5704483 w 6858001"/>
              <a:gd name="connsiteY76" fmla="*/ 571620 h 874716"/>
              <a:gd name="connsiteX77" fmla="*/ 5740488 w 6858001"/>
              <a:gd name="connsiteY77" fmla="*/ 577526 h 874716"/>
              <a:gd name="connsiteX78" fmla="*/ 5760873 w 6858001"/>
              <a:gd name="connsiteY78" fmla="*/ 586291 h 874716"/>
              <a:gd name="connsiteX79" fmla="*/ 5883751 w 6858001"/>
              <a:gd name="connsiteY79" fmla="*/ 674686 h 874716"/>
              <a:gd name="connsiteX80" fmla="*/ 5935949 w 6858001"/>
              <a:gd name="connsiteY80" fmla="*/ 692592 h 874716"/>
              <a:gd name="connsiteX81" fmla="*/ 5993291 w 6858001"/>
              <a:gd name="connsiteY81" fmla="*/ 688972 h 874716"/>
              <a:gd name="connsiteX82" fmla="*/ 6026440 w 6858001"/>
              <a:gd name="connsiteY82" fmla="*/ 682496 h 874716"/>
              <a:gd name="connsiteX83" fmla="*/ 6108738 w 6858001"/>
              <a:gd name="connsiteY83" fmla="*/ 626296 h 874716"/>
              <a:gd name="connsiteX84" fmla="*/ 6155602 w 6858001"/>
              <a:gd name="connsiteY84" fmla="*/ 628202 h 874716"/>
              <a:gd name="connsiteX85" fmla="*/ 6228756 w 6858001"/>
              <a:gd name="connsiteY85" fmla="*/ 666873 h 874716"/>
              <a:gd name="connsiteX86" fmla="*/ 6361539 w 6858001"/>
              <a:gd name="connsiteY86" fmla="*/ 684210 h 874716"/>
              <a:gd name="connsiteX87" fmla="*/ 6428979 w 6858001"/>
              <a:gd name="connsiteY87" fmla="*/ 630106 h 874716"/>
              <a:gd name="connsiteX88" fmla="*/ 6463840 w 6858001"/>
              <a:gd name="connsiteY88" fmla="*/ 578098 h 874716"/>
              <a:gd name="connsiteX89" fmla="*/ 6564620 w 6858001"/>
              <a:gd name="connsiteY89" fmla="*/ 517708 h 874716"/>
              <a:gd name="connsiteX90" fmla="*/ 6588625 w 6858001"/>
              <a:gd name="connsiteY90" fmla="*/ 540187 h 874716"/>
              <a:gd name="connsiteX91" fmla="*/ 6662541 w 6858001"/>
              <a:gd name="connsiteY91" fmla="*/ 549714 h 874716"/>
              <a:gd name="connsiteX92" fmla="*/ 6742552 w 6858001"/>
              <a:gd name="connsiteY92" fmla="*/ 548952 h 874716"/>
              <a:gd name="connsiteX93" fmla="*/ 6812063 w 6858001"/>
              <a:gd name="connsiteY93" fmla="*/ 568430 h 874716"/>
              <a:gd name="connsiteX94" fmla="*/ 6858001 w 6858001"/>
              <a:gd name="connsiteY94" fmla="*/ 562267 h 874716"/>
              <a:gd name="connsiteX95" fmla="*/ 6858001 w 6858001"/>
              <a:gd name="connsiteY95" fmla="*/ 734520 h 874716"/>
              <a:gd name="connsiteX96" fmla="*/ 6815516 w 6858001"/>
              <a:gd name="connsiteY96" fmla="*/ 744220 h 874716"/>
              <a:gd name="connsiteX97" fmla="*/ 6748458 w 6858001"/>
              <a:gd name="connsiteY97" fmla="*/ 763271 h 874716"/>
              <a:gd name="connsiteX98" fmla="*/ 6584812 w 6858001"/>
              <a:gd name="connsiteY98" fmla="*/ 784797 h 874716"/>
              <a:gd name="connsiteX99" fmla="*/ 6415833 w 6858001"/>
              <a:gd name="connsiteY99" fmla="*/ 805562 h 874716"/>
              <a:gd name="connsiteX100" fmla="*/ 6323058 w 6858001"/>
              <a:gd name="connsiteY100" fmla="*/ 812420 h 874716"/>
              <a:gd name="connsiteX101" fmla="*/ 6242093 w 6858001"/>
              <a:gd name="connsiteY101" fmla="*/ 823281 h 874716"/>
              <a:gd name="connsiteX102" fmla="*/ 6171605 w 6858001"/>
              <a:gd name="connsiteY102" fmla="*/ 830139 h 874716"/>
              <a:gd name="connsiteX103" fmla="*/ 6059397 w 6858001"/>
              <a:gd name="connsiteY103" fmla="*/ 844045 h 874716"/>
              <a:gd name="connsiteX104" fmla="*/ 6012723 w 6858001"/>
              <a:gd name="connsiteY104" fmla="*/ 847665 h 874716"/>
              <a:gd name="connsiteX105" fmla="*/ 5902610 w 6858001"/>
              <a:gd name="connsiteY105" fmla="*/ 847473 h 874716"/>
              <a:gd name="connsiteX106" fmla="*/ 5864318 w 6858001"/>
              <a:gd name="connsiteY106" fmla="*/ 845569 h 874716"/>
              <a:gd name="connsiteX107" fmla="*/ 5790592 w 6858001"/>
              <a:gd name="connsiteY107" fmla="*/ 821947 h 874716"/>
              <a:gd name="connsiteX108" fmla="*/ 5781830 w 6858001"/>
              <a:gd name="connsiteY108" fmla="*/ 820233 h 874716"/>
              <a:gd name="connsiteX109" fmla="*/ 5733440 w 6858001"/>
              <a:gd name="connsiteY109" fmla="*/ 810896 h 874716"/>
              <a:gd name="connsiteX110" fmla="*/ 5706959 w 6858001"/>
              <a:gd name="connsiteY110" fmla="*/ 807848 h 874716"/>
              <a:gd name="connsiteX111" fmla="*/ 5606372 w 6858001"/>
              <a:gd name="connsiteY111" fmla="*/ 788417 h 874716"/>
              <a:gd name="connsiteX112" fmla="*/ 5548460 w 6858001"/>
              <a:gd name="connsiteY112" fmla="*/ 779273 h 874716"/>
              <a:gd name="connsiteX113" fmla="*/ 5501594 w 6858001"/>
              <a:gd name="connsiteY113" fmla="*/ 780607 h 874716"/>
              <a:gd name="connsiteX114" fmla="*/ 5419295 w 6858001"/>
              <a:gd name="connsiteY114" fmla="*/ 782321 h 874716"/>
              <a:gd name="connsiteX115" fmla="*/ 5393005 w 6858001"/>
              <a:gd name="connsiteY115" fmla="*/ 786703 h 874716"/>
              <a:gd name="connsiteX116" fmla="*/ 5274129 w 6858001"/>
              <a:gd name="connsiteY116" fmla="*/ 774129 h 874716"/>
              <a:gd name="connsiteX117" fmla="*/ 5206308 w 6858001"/>
              <a:gd name="connsiteY117" fmla="*/ 773177 h 874716"/>
              <a:gd name="connsiteX118" fmla="*/ 5129916 w 6858001"/>
              <a:gd name="connsiteY118" fmla="*/ 757554 h 874716"/>
              <a:gd name="connsiteX119" fmla="*/ 5107627 w 6858001"/>
              <a:gd name="connsiteY119" fmla="*/ 758316 h 874716"/>
              <a:gd name="connsiteX120" fmla="*/ 5082670 w 6858001"/>
              <a:gd name="connsiteY120" fmla="*/ 759651 h 874716"/>
              <a:gd name="connsiteX121" fmla="*/ 5006086 w 6858001"/>
              <a:gd name="connsiteY121" fmla="*/ 760795 h 874716"/>
              <a:gd name="connsiteX122" fmla="*/ 4959602 w 6858001"/>
              <a:gd name="connsiteY122" fmla="*/ 766509 h 874716"/>
              <a:gd name="connsiteX123" fmla="*/ 4871019 w 6858001"/>
              <a:gd name="connsiteY123" fmla="*/ 763081 h 874716"/>
              <a:gd name="connsiteX124" fmla="*/ 4838250 w 6858001"/>
              <a:gd name="connsiteY124" fmla="*/ 768033 h 874716"/>
              <a:gd name="connsiteX125" fmla="*/ 4755381 w 6858001"/>
              <a:gd name="connsiteY125" fmla="*/ 768605 h 874716"/>
              <a:gd name="connsiteX126" fmla="*/ 4681083 w 6858001"/>
              <a:gd name="connsiteY126" fmla="*/ 765747 h 874716"/>
              <a:gd name="connsiteX127" fmla="*/ 4609452 w 6858001"/>
              <a:gd name="connsiteY127" fmla="*/ 767271 h 874716"/>
              <a:gd name="connsiteX128" fmla="*/ 4558207 w 6858001"/>
              <a:gd name="connsiteY128" fmla="*/ 773557 h 874716"/>
              <a:gd name="connsiteX129" fmla="*/ 4502579 w 6858001"/>
              <a:gd name="connsiteY129" fmla="*/ 777367 h 874716"/>
              <a:gd name="connsiteX130" fmla="*/ 4349222 w 6858001"/>
              <a:gd name="connsiteY130" fmla="*/ 800038 h 874716"/>
              <a:gd name="connsiteX131" fmla="*/ 4320837 w 6858001"/>
              <a:gd name="connsiteY131" fmla="*/ 794514 h 874716"/>
              <a:gd name="connsiteX132" fmla="*/ 4159667 w 6858001"/>
              <a:gd name="connsiteY132" fmla="*/ 789370 h 874716"/>
              <a:gd name="connsiteX133" fmla="*/ 4124614 w 6858001"/>
              <a:gd name="connsiteY133" fmla="*/ 789752 h 874716"/>
              <a:gd name="connsiteX134" fmla="*/ 4030503 w 6858001"/>
              <a:gd name="connsiteY134" fmla="*/ 767271 h 874716"/>
              <a:gd name="connsiteX135" fmla="*/ 3885338 w 6858001"/>
              <a:gd name="connsiteY135" fmla="*/ 802896 h 874716"/>
              <a:gd name="connsiteX136" fmla="*/ 3749506 w 6858001"/>
              <a:gd name="connsiteY136" fmla="*/ 847473 h 874716"/>
              <a:gd name="connsiteX137" fmla="*/ 3732361 w 6858001"/>
              <a:gd name="connsiteY137" fmla="*/ 853190 h 874716"/>
              <a:gd name="connsiteX138" fmla="*/ 3683591 w 6858001"/>
              <a:gd name="connsiteY138" fmla="*/ 862906 h 874716"/>
              <a:gd name="connsiteX139" fmla="*/ 3623201 w 6858001"/>
              <a:gd name="connsiteY139" fmla="*/ 866334 h 874716"/>
              <a:gd name="connsiteX140" fmla="*/ 3546617 w 6858001"/>
              <a:gd name="connsiteY140" fmla="*/ 874716 h 874716"/>
              <a:gd name="connsiteX141" fmla="*/ 3485275 w 6858001"/>
              <a:gd name="connsiteY141" fmla="*/ 864238 h 874716"/>
              <a:gd name="connsiteX142" fmla="*/ 3399546 w 6858001"/>
              <a:gd name="connsiteY142" fmla="*/ 848618 h 874716"/>
              <a:gd name="connsiteX143" fmla="*/ 3318771 w 6858001"/>
              <a:gd name="connsiteY143" fmla="*/ 833757 h 874716"/>
              <a:gd name="connsiteX144" fmla="*/ 3293244 w 6858001"/>
              <a:gd name="connsiteY144" fmla="*/ 851284 h 874716"/>
              <a:gd name="connsiteX145" fmla="*/ 3253809 w 6858001"/>
              <a:gd name="connsiteY145" fmla="*/ 866524 h 874716"/>
              <a:gd name="connsiteX146" fmla="*/ 3209993 w 6858001"/>
              <a:gd name="connsiteY146" fmla="*/ 848235 h 874716"/>
              <a:gd name="connsiteX147" fmla="*/ 3107500 w 6858001"/>
              <a:gd name="connsiteY147" fmla="*/ 810326 h 874716"/>
              <a:gd name="connsiteX148" fmla="*/ 3042728 w 6858001"/>
              <a:gd name="connsiteY148" fmla="*/ 808610 h 874716"/>
              <a:gd name="connsiteX149" fmla="*/ 2901943 w 6858001"/>
              <a:gd name="connsiteY149" fmla="*/ 792418 h 874716"/>
              <a:gd name="connsiteX150" fmla="*/ 2809930 w 6858001"/>
              <a:gd name="connsiteY150" fmla="*/ 769367 h 874716"/>
              <a:gd name="connsiteX151" fmla="*/ 2743826 w 6858001"/>
              <a:gd name="connsiteY151" fmla="*/ 743268 h 874716"/>
              <a:gd name="connsiteX152" fmla="*/ 2649143 w 6858001"/>
              <a:gd name="connsiteY152" fmla="*/ 709167 h 874716"/>
              <a:gd name="connsiteX153" fmla="*/ 2554079 w 6858001"/>
              <a:gd name="connsiteY153" fmla="*/ 691450 h 874716"/>
              <a:gd name="connsiteX154" fmla="*/ 2485307 w 6858001"/>
              <a:gd name="connsiteY154" fmla="*/ 669160 h 874716"/>
              <a:gd name="connsiteX155" fmla="*/ 2401292 w 6858001"/>
              <a:gd name="connsiteY155" fmla="*/ 653919 h 874716"/>
              <a:gd name="connsiteX156" fmla="*/ 2330806 w 6858001"/>
              <a:gd name="connsiteY156" fmla="*/ 653349 h 874716"/>
              <a:gd name="connsiteX157" fmla="*/ 2220312 w 6858001"/>
              <a:gd name="connsiteY157" fmla="*/ 656015 h 874716"/>
              <a:gd name="connsiteX158" fmla="*/ 2085054 w 6858001"/>
              <a:gd name="connsiteY158" fmla="*/ 609914 h 874716"/>
              <a:gd name="connsiteX159" fmla="*/ 2030378 w 6858001"/>
              <a:gd name="connsiteY159" fmla="*/ 599625 h 874716"/>
              <a:gd name="connsiteX160" fmla="*/ 1978940 w 6858001"/>
              <a:gd name="connsiteY160" fmla="*/ 594863 h 874716"/>
              <a:gd name="connsiteX161" fmla="*/ 1869780 w 6858001"/>
              <a:gd name="connsiteY161" fmla="*/ 564192 h 874716"/>
              <a:gd name="connsiteX162" fmla="*/ 1825393 w 6858001"/>
              <a:gd name="connsiteY162" fmla="*/ 554094 h 874716"/>
              <a:gd name="connsiteX163" fmla="*/ 1763287 w 6858001"/>
              <a:gd name="connsiteY163" fmla="*/ 554286 h 874716"/>
              <a:gd name="connsiteX164" fmla="*/ 1650317 w 6858001"/>
              <a:gd name="connsiteY164" fmla="*/ 540187 h 874716"/>
              <a:gd name="connsiteX165" fmla="*/ 1537537 w 6858001"/>
              <a:gd name="connsiteY165" fmla="*/ 499038 h 874716"/>
              <a:gd name="connsiteX166" fmla="*/ 1489720 w 6858001"/>
              <a:gd name="connsiteY166" fmla="*/ 503038 h 874716"/>
              <a:gd name="connsiteX167" fmla="*/ 1472575 w 6858001"/>
              <a:gd name="connsiteY167" fmla="*/ 502086 h 874716"/>
              <a:gd name="connsiteX168" fmla="*/ 1318456 w 6858001"/>
              <a:gd name="connsiteY168" fmla="*/ 479415 h 874716"/>
              <a:gd name="connsiteX169" fmla="*/ 1303024 w 6858001"/>
              <a:gd name="connsiteY169" fmla="*/ 476939 h 874716"/>
              <a:gd name="connsiteX170" fmla="*/ 1230633 w 6858001"/>
              <a:gd name="connsiteY170" fmla="*/ 456746 h 874716"/>
              <a:gd name="connsiteX171" fmla="*/ 1048125 w 6858001"/>
              <a:gd name="connsiteY171" fmla="*/ 444172 h 874716"/>
              <a:gd name="connsiteX172" fmla="*/ 1036887 w 6858001"/>
              <a:gd name="connsiteY172" fmla="*/ 442648 h 874716"/>
              <a:gd name="connsiteX173" fmla="*/ 975733 w 6858001"/>
              <a:gd name="connsiteY173" fmla="*/ 452744 h 874716"/>
              <a:gd name="connsiteX174" fmla="*/ 945444 w 6858001"/>
              <a:gd name="connsiteY174" fmla="*/ 467033 h 874716"/>
              <a:gd name="connsiteX175" fmla="*/ 898198 w 6858001"/>
              <a:gd name="connsiteY175" fmla="*/ 481893 h 874716"/>
              <a:gd name="connsiteX176" fmla="*/ 850189 w 6858001"/>
              <a:gd name="connsiteY176" fmla="*/ 487417 h 874716"/>
              <a:gd name="connsiteX177" fmla="*/ 769605 w 6858001"/>
              <a:gd name="connsiteY177" fmla="*/ 464937 h 874716"/>
              <a:gd name="connsiteX178" fmla="*/ 740268 w 6858001"/>
              <a:gd name="connsiteY178" fmla="*/ 462651 h 874716"/>
              <a:gd name="connsiteX179" fmla="*/ 674923 w 6858001"/>
              <a:gd name="connsiteY179" fmla="*/ 451792 h 874716"/>
              <a:gd name="connsiteX180" fmla="*/ 617772 w 6858001"/>
              <a:gd name="connsiteY180" fmla="*/ 452554 h 874716"/>
              <a:gd name="connsiteX181" fmla="*/ 571860 w 6858001"/>
              <a:gd name="connsiteY181" fmla="*/ 469891 h 874716"/>
              <a:gd name="connsiteX182" fmla="*/ 505182 w 6858001"/>
              <a:gd name="connsiteY182" fmla="*/ 473319 h 874716"/>
              <a:gd name="connsiteX183" fmla="*/ 462126 w 6858001"/>
              <a:gd name="connsiteY183" fmla="*/ 460747 h 874716"/>
              <a:gd name="connsiteX184" fmla="*/ 453364 w 6858001"/>
              <a:gd name="connsiteY184" fmla="*/ 459033 h 874716"/>
              <a:gd name="connsiteX185" fmla="*/ 340774 w 6858001"/>
              <a:gd name="connsiteY185" fmla="*/ 458268 h 874716"/>
              <a:gd name="connsiteX186" fmla="*/ 200182 w 6858001"/>
              <a:gd name="connsiteY186" fmla="*/ 496180 h 874716"/>
              <a:gd name="connsiteX187" fmla="*/ 176939 w 6858001"/>
              <a:gd name="connsiteY187" fmla="*/ 504182 h 874716"/>
              <a:gd name="connsiteX188" fmla="*/ 63587 w 6858001"/>
              <a:gd name="connsiteY188" fmla="*/ 518088 h 874716"/>
              <a:gd name="connsiteX189" fmla="*/ 2817 w 6858001"/>
              <a:gd name="connsiteY189" fmla="*/ 532187 h 874716"/>
              <a:gd name="connsiteX190" fmla="*/ 0 w 6858001"/>
              <a:gd name="connsiteY190" fmla="*/ 533314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</a:cxnLst>
            <a:rect l="l" t="t" r="r" b="b"/>
            <a:pathLst>
              <a:path w="6858001" h="874716">
                <a:moveTo>
                  <a:pt x="0" y="533314"/>
                </a:moveTo>
                <a:lnTo>
                  <a:pt x="0" y="69206"/>
                </a:lnTo>
                <a:lnTo>
                  <a:pt x="21486" y="71924"/>
                </a:lnTo>
                <a:cubicBezTo>
                  <a:pt x="92546" y="60493"/>
                  <a:pt x="159604" y="87354"/>
                  <a:pt x="228948" y="88116"/>
                </a:cubicBezTo>
                <a:cubicBezTo>
                  <a:pt x="260382" y="88496"/>
                  <a:pt x="291435" y="94592"/>
                  <a:pt x="313533" y="62779"/>
                </a:cubicBezTo>
                <a:cubicBezTo>
                  <a:pt x="316389" y="58587"/>
                  <a:pt x="330298" y="60873"/>
                  <a:pt x="338870" y="62207"/>
                </a:cubicBezTo>
                <a:cubicBezTo>
                  <a:pt x="357921" y="65066"/>
                  <a:pt x="376781" y="72304"/>
                  <a:pt x="395640" y="72114"/>
                </a:cubicBezTo>
                <a:cubicBezTo>
                  <a:pt x="434695" y="71924"/>
                  <a:pt x="473939" y="68876"/>
                  <a:pt x="512802" y="65446"/>
                </a:cubicBezTo>
                <a:cubicBezTo>
                  <a:pt x="527470" y="64112"/>
                  <a:pt x="541569" y="58969"/>
                  <a:pt x="556047" y="55349"/>
                </a:cubicBezTo>
                <a:cubicBezTo>
                  <a:pt x="564048" y="53253"/>
                  <a:pt x="572622" y="47729"/>
                  <a:pt x="580050" y="48871"/>
                </a:cubicBezTo>
                <a:cubicBezTo>
                  <a:pt x="623106" y="55539"/>
                  <a:pt x="662541" y="39157"/>
                  <a:pt x="703308" y="30964"/>
                </a:cubicBezTo>
                <a:cubicBezTo>
                  <a:pt x="722169" y="27154"/>
                  <a:pt x="739886" y="18010"/>
                  <a:pt x="758174" y="11724"/>
                </a:cubicBezTo>
                <a:cubicBezTo>
                  <a:pt x="762936" y="10008"/>
                  <a:pt x="768271" y="8484"/>
                  <a:pt x="773035" y="8866"/>
                </a:cubicBezTo>
                <a:cubicBezTo>
                  <a:pt x="800276" y="11152"/>
                  <a:pt x="827329" y="14390"/>
                  <a:pt x="854379" y="16866"/>
                </a:cubicBezTo>
                <a:cubicBezTo>
                  <a:pt x="878956" y="19152"/>
                  <a:pt x="903722" y="19914"/>
                  <a:pt x="915343" y="47919"/>
                </a:cubicBezTo>
                <a:cubicBezTo>
                  <a:pt x="917059" y="52301"/>
                  <a:pt x="922773" y="55539"/>
                  <a:pt x="927155" y="58397"/>
                </a:cubicBezTo>
                <a:cubicBezTo>
                  <a:pt x="994785" y="102405"/>
                  <a:pt x="1030980" y="101261"/>
                  <a:pt x="1097087" y="54777"/>
                </a:cubicBezTo>
                <a:cubicBezTo>
                  <a:pt x="1103945" y="50015"/>
                  <a:pt x="1118613" y="46585"/>
                  <a:pt x="1123185" y="50395"/>
                </a:cubicBezTo>
                <a:cubicBezTo>
                  <a:pt x="1162049" y="82020"/>
                  <a:pt x="1204532" y="78590"/>
                  <a:pt x="1249302" y="68684"/>
                </a:cubicBezTo>
                <a:cubicBezTo>
                  <a:pt x="1260922" y="66018"/>
                  <a:pt x="1277307" y="66018"/>
                  <a:pt x="1286069" y="72304"/>
                </a:cubicBezTo>
                <a:cubicBezTo>
                  <a:pt x="1327790" y="101451"/>
                  <a:pt x="1372560" y="97261"/>
                  <a:pt x="1417899" y="88688"/>
                </a:cubicBezTo>
                <a:cubicBezTo>
                  <a:pt x="1424948" y="87354"/>
                  <a:pt x="1433522" y="80114"/>
                  <a:pt x="1436568" y="73448"/>
                </a:cubicBezTo>
                <a:cubicBezTo>
                  <a:pt x="1447428" y="49825"/>
                  <a:pt x="1467813" y="41823"/>
                  <a:pt x="1490292" y="35154"/>
                </a:cubicBezTo>
                <a:cubicBezTo>
                  <a:pt x="1525727" y="24296"/>
                  <a:pt x="1560588" y="11532"/>
                  <a:pt x="1596213" y="1245"/>
                </a:cubicBezTo>
                <a:cubicBezTo>
                  <a:pt x="1604978" y="-1231"/>
                  <a:pt x="1615836" y="293"/>
                  <a:pt x="1624980" y="3150"/>
                </a:cubicBezTo>
                <a:cubicBezTo>
                  <a:pt x="1656223" y="12866"/>
                  <a:pt x="1676036" y="37251"/>
                  <a:pt x="1697753" y="59731"/>
                </a:cubicBezTo>
                <a:cubicBezTo>
                  <a:pt x="1707279" y="69638"/>
                  <a:pt x="1720423" y="76686"/>
                  <a:pt x="1733188" y="82400"/>
                </a:cubicBezTo>
                <a:cubicBezTo>
                  <a:pt x="1766335" y="97071"/>
                  <a:pt x="1800246" y="110215"/>
                  <a:pt x="1833775" y="124121"/>
                </a:cubicBezTo>
                <a:cubicBezTo>
                  <a:pt x="1837013" y="125455"/>
                  <a:pt x="1839679" y="128884"/>
                  <a:pt x="1842158" y="131742"/>
                </a:cubicBezTo>
                <a:cubicBezTo>
                  <a:pt x="1866922" y="161843"/>
                  <a:pt x="1891497" y="192132"/>
                  <a:pt x="1916454" y="222233"/>
                </a:cubicBezTo>
                <a:cubicBezTo>
                  <a:pt x="1921216" y="227947"/>
                  <a:pt x="1928076" y="232139"/>
                  <a:pt x="1933219" y="237663"/>
                </a:cubicBezTo>
                <a:cubicBezTo>
                  <a:pt x="1940459" y="245283"/>
                  <a:pt x="1949603" y="252524"/>
                  <a:pt x="1953413" y="261668"/>
                </a:cubicBezTo>
                <a:cubicBezTo>
                  <a:pt x="1965224" y="290433"/>
                  <a:pt x="1987894" y="302817"/>
                  <a:pt x="2016469" y="308151"/>
                </a:cubicBezTo>
                <a:cubicBezTo>
                  <a:pt x="2042570" y="313104"/>
                  <a:pt x="2068669" y="317296"/>
                  <a:pt x="2094578" y="323010"/>
                </a:cubicBezTo>
                <a:cubicBezTo>
                  <a:pt x="2126201" y="329868"/>
                  <a:pt x="2157636" y="337298"/>
                  <a:pt x="2188879" y="345681"/>
                </a:cubicBezTo>
                <a:cubicBezTo>
                  <a:pt x="2202404" y="349301"/>
                  <a:pt x="2216692" y="353491"/>
                  <a:pt x="2228314" y="360921"/>
                </a:cubicBezTo>
                <a:cubicBezTo>
                  <a:pt x="2260890" y="381496"/>
                  <a:pt x="2295753" y="395402"/>
                  <a:pt x="2334044" y="389878"/>
                </a:cubicBezTo>
                <a:cubicBezTo>
                  <a:pt x="2364715" y="385496"/>
                  <a:pt x="2390434" y="396736"/>
                  <a:pt x="2409485" y="414263"/>
                </a:cubicBezTo>
                <a:cubicBezTo>
                  <a:pt x="2444158" y="446078"/>
                  <a:pt x="2481305" y="438838"/>
                  <a:pt x="2518264" y="428552"/>
                </a:cubicBezTo>
                <a:cubicBezTo>
                  <a:pt x="2537315" y="423217"/>
                  <a:pt x="2552935" y="423979"/>
                  <a:pt x="2571034" y="429122"/>
                </a:cubicBezTo>
                <a:cubicBezTo>
                  <a:pt x="2612945" y="441124"/>
                  <a:pt x="2640950" y="473701"/>
                  <a:pt x="2668001" y="502276"/>
                </a:cubicBezTo>
                <a:cubicBezTo>
                  <a:pt x="2691054" y="526661"/>
                  <a:pt x="2716963" y="540377"/>
                  <a:pt x="2745348" y="550666"/>
                </a:cubicBezTo>
                <a:cubicBezTo>
                  <a:pt x="2781163" y="563810"/>
                  <a:pt x="2809548" y="558858"/>
                  <a:pt x="2826694" y="527233"/>
                </a:cubicBezTo>
                <a:cubicBezTo>
                  <a:pt x="2831457" y="518278"/>
                  <a:pt x="2839839" y="507800"/>
                  <a:pt x="2848793" y="505134"/>
                </a:cubicBezTo>
                <a:cubicBezTo>
                  <a:pt x="2892037" y="491800"/>
                  <a:pt x="2935854" y="472367"/>
                  <a:pt x="2982148" y="484179"/>
                </a:cubicBezTo>
                <a:cubicBezTo>
                  <a:pt x="3046158" y="500372"/>
                  <a:pt x="3108644" y="499420"/>
                  <a:pt x="3172654" y="483417"/>
                </a:cubicBezTo>
                <a:cubicBezTo>
                  <a:pt x="3276480" y="457508"/>
                  <a:pt x="3380305" y="430076"/>
                  <a:pt x="3489467" y="435790"/>
                </a:cubicBezTo>
                <a:cubicBezTo>
                  <a:pt x="3507563" y="436742"/>
                  <a:pt x="3529090" y="425121"/>
                  <a:pt x="3544713" y="413691"/>
                </a:cubicBezTo>
                <a:cubicBezTo>
                  <a:pt x="3574622" y="391974"/>
                  <a:pt x="3573288" y="390258"/>
                  <a:pt x="3606817" y="408167"/>
                </a:cubicBezTo>
                <a:cubicBezTo>
                  <a:pt x="3614819" y="412549"/>
                  <a:pt x="3624725" y="415215"/>
                  <a:pt x="3630632" y="421693"/>
                </a:cubicBezTo>
                <a:cubicBezTo>
                  <a:pt x="3660731" y="454650"/>
                  <a:pt x="3697880" y="446648"/>
                  <a:pt x="3734837" y="441886"/>
                </a:cubicBezTo>
                <a:cubicBezTo>
                  <a:pt x="3741315" y="440934"/>
                  <a:pt x="3749125" y="439600"/>
                  <a:pt x="3754652" y="442268"/>
                </a:cubicBezTo>
                <a:cubicBezTo>
                  <a:pt x="3779607" y="454268"/>
                  <a:pt x="3800753" y="450078"/>
                  <a:pt x="3822472" y="433694"/>
                </a:cubicBezTo>
                <a:cubicBezTo>
                  <a:pt x="3841331" y="419597"/>
                  <a:pt x="3863049" y="411215"/>
                  <a:pt x="3885338" y="428742"/>
                </a:cubicBezTo>
                <a:cubicBezTo>
                  <a:pt x="3934870" y="467605"/>
                  <a:pt x="3987829" y="469509"/>
                  <a:pt x="4043839" y="444934"/>
                </a:cubicBezTo>
                <a:cubicBezTo>
                  <a:pt x="4083845" y="427407"/>
                  <a:pt x="4123280" y="423407"/>
                  <a:pt x="4165383" y="441124"/>
                </a:cubicBezTo>
                <a:cubicBezTo>
                  <a:pt x="4181576" y="447982"/>
                  <a:pt x="4202531" y="443410"/>
                  <a:pt x="4221391" y="444934"/>
                </a:cubicBezTo>
                <a:cubicBezTo>
                  <a:pt x="4232060" y="445696"/>
                  <a:pt x="4243872" y="445886"/>
                  <a:pt x="4253014" y="450650"/>
                </a:cubicBezTo>
                <a:cubicBezTo>
                  <a:pt x="4277401" y="462843"/>
                  <a:pt x="4300070" y="478463"/>
                  <a:pt x="4324645" y="490466"/>
                </a:cubicBezTo>
                <a:cubicBezTo>
                  <a:pt x="4336457" y="496180"/>
                  <a:pt x="4350554" y="499228"/>
                  <a:pt x="4363890" y="499420"/>
                </a:cubicBezTo>
                <a:cubicBezTo>
                  <a:pt x="4403325" y="500372"/>
                  <a:pt x="4442761" y="500372"/>
                  <a:pt x="4482004" y="498658"/>
                </a:cubicBezTo>
                <a:cubicBezTo>
                  <a:pt x="4546776" y="495990"/>
                  <a:pt x="4612500" y="495418"/>
                  <a:pt x="4659174" y="438648"/>
                </a:cubicBezTo>
                <a:cubicBezTo>
                  <a:pt x="4662986" y="434076"/>
                  <a:pt x="4671176" y="431408"/>
                  <a:pt x="4677655" y="430646"/>
                </a:cubicBezTo>
                <a:cubicBezTo>
                  <a:pt x="4707564" y="427027"/>
                  <a:pt x="4738235" y="426645"/>
                  <a:pt x="4767764" y="420739"/>
                </a:cubicBezTo>
                <a:cubicBezTo>
                  <a:pt x="4791386" y="415977"/>
                  <a:pt x="4811009" y="417501"/>
                  <a:pt x="4828916" y="434266"/>
                </a:cubicBezTo>
                <a:cubicBezTo>
                  <a:pt x="4852348" y="456364"/>
                  <a:pt x="4880925" y="469319"/>
                  <a:pt x="4912168" y="462271"/>
                </a:cubicBezTo>
                <a:cubicBezTo>
                  <a:pt x="4943409" y="455412"/>
                  <a:pt x="4963984" y="470271"/>
                  <a:pt x="4987037" y="485703"/>
                </a:cubicBezTo>
                <a:cubicBezTo>
                  <a:pt x="5003801" y="496942"/>
                  <a:pt x="5022852" y="511040"/>
                  <a:pt x="5041521" y="512182"/>
                </a:cubicBezTo>
                <a:cubicBezTo>
                  <a:pt x="5083814" y="514658"/>
                  <a:pt x="5120201" y="553904"/>
                  <a:pt x="5166113" y="531615"/>
                </a:cubicBezTo>
                <a:cubicBezTo>
                  <a:pt x="5169161" y="530091"/>
                  <a:pt x="5174685" y="533901"/>
                  <a:pt x="5179067" y="534853"/>
                </a:cubicBezTo>
                <a:cubicBezTo>
                  <a:pt x="5214121" y="542093"/>
                  <a:pt x="5247078" y="535043"/>
                  <a:pt x="5272796" y="511230"/>
                </a:cubicBezTo>
                <a:cubicBezTo>
                  <a:pt x="5306516" y="480177"/>
                  <a:pt x="5343855" y="477129"/>
                  <a:pt x="5385384" y="487227"/>
                </a:cubicBezTo>
                <a:cubicBezTo>
                  <a:pt x="5398721" y="490466"/>
                  <a:pt x="5412057" y="492752"/>
                  <a:pt x="5425582" y="495418"/>
                </a:cubicBezTo>
                <a:cubicBezTo>
                  <a:pt x="5443870" y="499228"/>
                  <a:pt x="5462351" y="503230"/>
                  <a:pt x="5480637" y="507040"/>
                </a:cubicBezTo>
                <a:cubicBezTo>
                  <a:pt x="5498356" y="510850"/>
                  <a:pt x="5517979" y="517326"/>
                  <a:pt x="5531693" y="500944"/>
                </a:cubicBezTo>
                <a:cubicBezTo>
                  <a:pt x="5543506" y="486845"/>
                  <a:pt x="5551888" y="488179"/>
                  <a:pt x="5562746" y="500372"/>
                </a:cubicBezTo>
                <a:cubicBezTo>
                  <a:pt x="5600467" y="543045"/>
                  <a:pt x="5646189" y="569716"/>
                  <a:pt x="5704483" y="571620"/>
                </a:cubicBezTo>
                <a:cubicBezTo>
                  <a:pt x="5716485" y="572002"/>
                  <a:pt x="5728678" y="574668"/>
                  <a:pt x="5740488" y="577526"/>
                </a:cubicBezTo>
                <a:cubicBezTo>
                  <a:pt x="5747728" y="579241"/>
                  <a:pt x="5756493" y="581147"/>
                  <a:pt x="5760873" y="586291"/>
                </a:cubicBezTo>
                <a:cubicBezTo>
                  <a:pt x="5794974" y="625534"/>
                  <a:pt x="5837457" y="652777"/>
                  <a:pt x="5883751" y="674686"/>
                </a:cubicBezTo>
                <a:cubicBezTo>
                  <a:pt x="5900323" y="682496"/>
                  <a:pt x="5918042" y="690306"/>
                  <a:pt x="5935949" y="692592"/>
                </a:cubicBezTo>
                <a:cubicBezTo>
                  <a:pt x="5954617" y="694878"/>
                  <a:pt x="5974240" y="691068"/>
                  <a:pt x="5993291" y="688972"/>
                </a:cubicBezTo>
                <a:cubicBezTo>
                  <a:pt x="6004531" y="687830"/>
                  <a:pt x="6017485" y="688020"/>
                  <a:pt x="6026440" y="682496"/>
                </a:cubicBezTo>
                <a:cubicBezTo>
                  <a:pt x="6054825" y="665159"/>
                  <a:pt x="6082258" y="646491"/>
                  <a:pt x="6108738" y="626296"/>
                </a:cubicBezTo>
                <a:cubicBezTo>
                  <a:pt x="6131409" y="608960"/>
                  <a:pt x="6135981" y="606483"/>
                  <a:pt x="6155602" y="628202"/>
                </a:cubicBezTo>
                <a:cubicBezTo>
                  <a:pt x="6175797" y="650491"/>
                  <a:pt x="6200944" y="662111"/>
                  <a:pt x="6228756" y="666873"/>
                </a:cubicBezTo>
                <a:cubicBezTo>
                  <a:pt x="6272764" y="674304"/>
                  <a:pt x="6317151" y="680590"/>
                  <a:pt x="6361539" y="684210"/>
                </a:cubicBezTo>
                <a:cubicBezTo>
                  <a:pt x="6401736" y="687448"/>
                  <a:pt x="6420977" y="669922"/>
                  <a:pt x="6428979" y="630106"/>
                </a:cubicBezTo>
                <a:cubicBezTo>
                  <a:pt x="6433551" y="608007"/>
                  <a:pt x="6439458" y="584003"/>
                  <a:pt x="6463840" y="578098"/>
                </a:cubicBezTo>
                <a:cubicBezTo>
                  <a:pt x="6503658" y="568572"/>
                  <a:pt x="6544997" y="564382"/>
                  <a:pt x="6564620" y="517708"/>
                </a:cubicBezTo>
                <a:cubicBezTo>
                  <a:pt x="6575478" y="527995"/>
                  <a:pt x="6582146" y="534091"/>
                  <a:pt x="6588625" y="540187"/>
                </a:cubicBezTo>
                <a:cubicBezTo>
                  <a:pt x="6606531" y="557142"/>
                  <a:pt x="6643678" y="564382"/>
                  <a:pt x="6662541" y="549714"/>
                </a:cubicBezTo>
                <a:cubicBezTo>
                  <a:pt x="6690354" y="528377"/>
                  <a:pt x="6715883" y="532377"/>
                  <a:pt x="6742552" y="548952"/>
                </a:cubicBezTo>
                <a:cubicBezTo>
                  <a:pt x="6764841" y="562668"/>
                  <a:pt x="6788417" y="567954"/>
                  <a:pt x="6812063" y="568430"/>
                </a:cubicBezTo>
                <a:lnTo>
                  <a:pt x="6858001" y="562267"/>
                </a:lnTo>
                <a:lnTo>
                  <a:pt x="6858001" y="734520"/>
                </a:lnTo>
                <a:lnTo>
                  <a:pt x="6815516" y="744220"/>
                </a:lnTo>
                <a:cubicBezTo>
                  <a:pt x="6793035" y="749744"/>
                  <a:pt x="6771319" y="759651"/>
                  <a:pt x="6748458" y="763271"/>
                </a:cubicBezTo>
                <a:cubicBezTo>
                  <a:pt x="6694164" y="771843"/>
                  <a:pt x="6639488" y="777939"/>
                  <a:pt x="6584812" y="784797"/>
                </a:cubicBezTo>
                <a:cubicBezTo>
                  <a:pt x="6528424" y="791846"/>
                  <a:pt x="6472225" y="799276"/>
                  <a:pt x="6415833" y="805562"/>
                </a:cubicBezTo>
                <a:cubicBezTo>
                  <a:pt x="6384972" y="808802"/>
                  <a:pt x="6353919" y="809372"/>
                  <a:pt x="6323058" y="812420"/>
                </a:cubicBezTo>
                <a:cubicBezTo>
                  <a:pt x="6296005" y="815088"/>
                  <a:pt x="6269144" y="820041"/>
                  <a:pt x="6242093" y="823281"/>
                </a:cubicBezTo>
                <a:cubicBezTo>
                  <a:pt x="6218660" y="825947"/>
                  <a:pt x="6195037" y="827471"/>
                  <a:pt x="6171605" y="830139"/>
                </a:cubicBezTo>
                <a:cubicBezTo>
                  <a:pt x="6134075" y="834519"/>
                  <a:pt x="6096736" y="839473"/>
                  <a:pt x="6059397" y="844045"/>
                </a:cubicBezTo>
                <a:cubicBezTo>
                  <a:pt x="6043776" y="845759"/>
                  <a:pt x="6027392" y="850522"/>
                  <a:pt x="6012723" y="847665"/>
                </a:cubicBezTo>
                <a:cubicBezTo>
                  <a:pt x="5975764" y="840425"/>
                  <a:pt x="5939377" y="842521"/>
                  <a:pt x="5902610" y="847473"/>
                </a:cubicBezTo>
                <a:cubicBezTo>
                  <a:pt x="5890037" y="849190"/>
                  <a:pt x="5876511" y="848808"/>
                  <a:pt x="5864318" y="845569"/>
                </a:cubicBezTo>
                <a:cubicBezTo>
                  <a:pt x="5839361" y="839091"/>
                  <a:pt x="5815169" y="829947"/>
                  <a:pt x="5790592" y="821947"/>
                </a:cubicBezTo>
                <a:cubicBezTo>
                  <a:pt x="5787924" y="820995"/>
                  <a:pt x="5784686" y="820803"/>
                  <a:pt x="5781830" y="820233"/>
                </a:cubicBezTo>
                <a:cubicBezTo>
                  <a:pt x="5765635" y="816992"/>
                  <a:pt x="5749634" y="813754"/>
                  <a:pt x="5733440" y="810896"/>
                </a:cubicBezTo>
                <a:cubicBezTo>
                  <a:pt x="5724678" y="809372"/>
                  <a:pt x="5715723" y="809182"/>
                  <a:pt x="5706959" y="807848"/>
                </a:cubicBezTo>
                <a:cubicBezTo>
                  <a:pt x="5673050" y="802514"/>
                  <a:pt x="5635711" y="811468"/>
                  <a:pt x="5606372" y="788417"/>
                </a:cubicBezTo>
                <a:cubicBezTo>
                  <a:pt x="5587321" y="773557"/>
                  <a:pt x="5568842" y="776987"/>
                  <a:pt x="5548460" y="779273"/>
                </a:cubicBezTo>
                <a:cubicBezTo>
                  <a:pt x="5533027" y="780987"/>
                  <a:pt x="5517215" y="780415"/>
                  <a:pt x="5501594" y="780607"/>
                </a:cubicBezTo>
                <a:cubicBezTo>
                  <a:pt x="5474161" y="781177"/>
                  <a:pt x="5446728" y="781369"/>
                  <a:pt x="5419295" y="782321"/>
                </a:cubicBezTo>
                <a:cubicBezTo>
                  <a:pt x="5410531" y="782701"/>
                  <a:pt x="5401579" y="787465"/>
                  <a:pt x="5393005" y="786703"/>
                </a:cubicBezTo>
                <a:cubicBezTo>
                  <a:pt x="5353379" y="783083"/>
                  <a:pt x="5313754" y="777367"/>
                  <a:pt x="5274129" y="774129"/>
                </a:cubicBezTo>
                <a:cubicBezTo>
                  <a:pt x="5251650" y="772225"/>
                  <a:pt x="5228597" y="775843"/>
                  <a:pt x="5206308" y="773177"/>
                </a:cubicBezTo>
                <a:cubicBezTo>
                  <a:pt x="5180591" y="770129"/>
                  <a:pt x="5155445" y="762319"/>
                  <a:pt x="5129916" y="757554"/>
                </a:cubicBezTo>
                <a:cubicBezTo>
                  <a:pt x="5122867" y="756222"/>
                  <a:pt x="5115057" y="757936"/>
                  <a:pt x="5107627" y="758316"/>
                </a:cubicBezTo>
                <a:cubicBezTo>
                  <a:pt x="5099245" y="758699"/>
                  <a:pt x="5091052" y="759461"/>
                  <a:pt x="5082670" y="759651"/>
                </a:cubicBezTo>
                <a:cubicBezTo>
                  <a:pt x="5057141" y="760033"/>
                  <a:pt x="5031614" y="759461"/>
                  <a:pt x="5006086" y="760795"/>
                </a:cubicBezTo>
                <a:cubicBezTo>
                  <a:pt x="4990465" y="761557"/>
                  <a:pt x="4974082" y="769367"/>
                  <a:pt x="4959602" y="766509"/>
                </a:cubicBezTo>
                <a:cubicBezTo>
                  <a:pt x="4930075" y="760985"/>
                  <a:pt x="4900546" y="773367"/>
                  <a:pt x="4871019" y="763081"/>
                </a:cubicBezTo>
                <a:cubicBezTo>
                  <a:pt x="4861873" y="760033"/>
                  <a:pt x="4849300" y="767653"/>
                  <a:pt x="4838250" y="768033"/>
                </a:cubicBezTo>
                <a:cubicBezTo>
                  <a:pt x="4810627" y="768985"/>
                  <a:pt x="4783004" y="768795"/>
                  <a:pt x="4755381" y="768605"/>
                </a:cubicBezTo>
                <a:cubicBezTo>
                  <a:pt x="4730614" y="768415"/>
                  <a:pt x="4704895" y="771081"/>
                  <a:pt x="4681083" y="765747"/>
                </a:cubicBezTo>
                <a:cubicBezTo>
                  <a:pt x="4656126" y="760033"/>
                  <a:pt x="4633647" y="760795"/>
                  <a:pt x="4609452" y="767271"/>
                </a:cubicBezTo>
                <a:cubicBezTo>
                  <a:pt x="4592878" y="771653"/>
                  <a:pt x="4575351" y="772225"/>
                  <a:pt x="4558207" y="773557"/>
                </a:cubicBezTo>
                <a:cubicBezTo>
                  <a:pt x="4539728" y="775081"/>
                  <a:pt x="4519343" y="771081"/>
                  <a:pt x="4502579" y="777367"/>
                </a:cubicBezTo>
                <a:cubicBezTo>
                  <a:pt x="4452665" y="796038"/>
                  <a:pt x="4401419" y="800038"/>
                  <a:pt x="4349222" y="800038"/>
                </a:cubicBezTo>
                <a:cubicBezTo>
                  <a:pt x="4339695" y="800038"/>
                  <a:pt x="4329979" y="797372"/>
                  <a:pt x="4320837" y="794514"/>
                </a:cubicBezTo>
                <a:cubicBezTo>
                  <a:pt x="4267493" y="777367"/>
                  <a:pt x="4213961" y="778891"/>
                  <a:pt x="4159667" y="789370"/>
                </a:cubicBezTo>
                <a:cubicBezTo>
                  <a:pt x="4148427" y="791656"/>
                  <a:pt x="4135854" y="792038"/>
                  <a:pt x="4124614" y="789752"/>
                </a:cubicBezTo>
                <a:cubicBezTo>
                  <a:pt x="4092989" y="783083"/>
                  <a:pt x="4062318" y="772033"/>
                  <a:pt x="4030503" y="767271"/>
                </a:cubicBezTo>
                <a:cubicBezTo>
                  <a:pt x="3977925" y="759461"/>
                  <a:pt x="3932394" y="785749"/>
                  <a:pt x="3885338" y="802896"/>
                </a:cubicBezTo>
                <a:cubicBezTo>
                  <a:pt x="3840569" y="819089"/>
                  <a:pt x="3802467" y="855666"/>
                  <a:pt x="3749506" y="847473"/>
                </a:cubicBezTo>
                <a:cubicBezTo>
                  <a:pt x="3744173" y="846711"/>
                  <a:pt x="3738267" y="851856"/>
                  <a:pt x="3732361" y="853190"/>
                </a:cubicBezTo>
                <a:cubicBezTo>
                  <a:pt x="3716168" y="856810"/>
                  <a:pt x="3699976" y="861190"/>
                  <a:pt x="3683591" y="862906"/>
                </a:cubicBezTo>
                <a:cubicBezTo>
                  <a:pt x="3663589" y="865192"/>
                  <a:pt x="3643204" y="864430"/>
                  <a:pt x="3623201" y="866334"/>
                </a:cubicBezTo>
                <a:cubicBezTo>
                  <a:pt x="3597482" y="868620"/>
                  <a:pt x="3572146" y="874716"/>
                  <a:pt x="3546617" y="874716"/>
                </a:cubicBezTo>
                <a:cubicBezTo>
                  <a:pt x="3526042" y="874716"/>
                  <a:pt x="3505657" y="867668"/>
                  <a:pt x="3485275" y="864238"/>
                </a:cubicBezTo>
                <a:cubicBezTo>
                  <a:pt x="3456508" y="859476"/>
                  <a:pt x="3424883" y="860810"/>
                  <a:pt x="3399546" y="848618"/>
                </a:cubicBezTo>
                <a:cubicBezTo>
                  <a:pt x="3372495" y="835663"/>
                  <a:pt x="3346776" y="829757"/>
                  <a:pt x="3318771" y="833757"/>
                </a:cubicBezTo>
                <a:cubicBezTo>
                  <a:pt x="3309437" y="835091"/>
                  <a:pt x="3297434" y="843093"/>
                  <a:pt x="3293244" y="851284"/>
                </a:cubicBezTo>
                <a:cubicBezTo>
                  <a:pt x="3283908" y="869572"/>
                  <a:pt x="3271145" y="872812"/>
                  <a:pt x="3253809" y="866524"/>
                </a:cubicBezTo>
                <a:cubicBezTo>
                  <a:pt x="3238758" y="861190"/>
                  <a:pt x="3220280" y="858524"/>
                  <a:pt x="3209993" y="848235"/>
                </a:cubicBezTo>
                <a:cubicBezTo>
                  <a:pt x="3180844" y="819089"/>
                  <a:pt x="3143695" y="818136"/>
                  <a:pt x="3107500" y="810326"/>
                </a:cubicBezTo>
                <a:cubicBezTo>
                  <a:pt x="3085403" y="805562"/>
                  <a:pt x="3064827" y="805372"/>
                  <a:pt x="3042728" y="808610"/>
                </a:cubicBezTo>
                <a:cubicBezTo>
                  <a:pt x="2994722" y="815850"/>
                  <a:pt x="2948047" y="805562"/>
                  <a:pt x="2901943" y="792418"/>
                </a:cubicBezTo>
                <a:cubicBezTo>
                  <a:pt x="2871462" y="783655"/>
                  <a:pt x="2840219" y="778321"/>
                  <a:pt x="2809930" y="769367"/>
                </a:cubicBezTo>
                <a:cubicBezTo>
                  <a:pt x="2787259" y="762509"/>
                  <a:pt x="2764590" y="754316"/>
                  <a:pt x="2743826" y="743268"/>
                </a:cubicBezTo>
                <a:cubicBezTo>
                  <a:pt x="2713723" y="727073"/>
                  <a:pt x="2687436" y="702689"/>
                  <a:pt x="2649143" y="709167"/>
                </a:cubicBezTo>
                <a:cubicBezTo>
                  <a:pt x="2615421" y="714881"/>
                  <a:pt x="2584942" y="702881"/>
                  <a:pt x="2554079" y="691450"/>
                </a:cubicBezTo>
                <a:cubicBezTo>
                  <a:pt x="2531409" y="683068"/>
                  <a:pt x="2508742" y="674494"/>
                  <a:pt x="2485307" y="669160"/>
                </a:cubicBezTo>
                <a:cubicBezTo>
                  <a:pt x="2457492" y="662873"/>
                  <a:pt x="2426059" y="665541"/>
                  <a:pt x="2401292" y="653919"/>
                </a:cubicBezTo>
                <a:cubicBezTo>
                  <a:pt x="2375383" y="641727"/>
                  <a:pt x="2353859" y="649919"/>
                  <a:pt x="2330806" y="653349"/>
                </a:cubicBezTo>
                <a:cubicBezTo>
                  <a:pt x="2294039" y="658683"/>
                  <a:pt x="2257459" y="668590"/>
                  <a:pt x="2220312" y="656015"/>
                </a:cubicBezTo>
                <a:cubicBezTo>
                  <a:pt x="2175163" y="640775"/>
                  <a:pt x="2130393" y="624392"/>
                  <a:pt x="2085054" y="609914"/>
                </a:cubicBezTo>
                <a:cubicBezTo>
                  <a:pt x="2067525" y="604387"/>
                  <a:pt x="2048668" y="602101"/>
                  <a:pt x="2030378" y="599625"/>
                </a:cubicBezTo>
                <a:cubicBezTo>
                  <a:pt x="2013043" y="597529"/>
                  <a:pt x="1992279" y="602863"/>
                  <a:pt x="1978940" y="594863"/>
                </a:cubicBezTo>
                <a:cubicBezTo>
                  <a:pt x="1944649" y="574288"/>
                  <a:pt x="1909408" y="564192"/>
                  <a:pt x="1869780" y="564192"/>
                </a:cubicBezTo>
                <a:cubicBezTo>
                  <a:pt x="1854920" y="564192"/>
                  <a:pt x="1840441" y="555618"/>
                  <a:pt x="1825393" y="554094"/>
                </a:cubicBezTo>
                <a:cubicBezTo>
                  <a:pt x="1804816" y="552190"/>
                  <a:pt x="1781194" y="547045"/>
                  <a:pt x="1763287" y="554286"/>
                </a:cubicBezTo>
                <a:cubicBezTo>
                  <a:pt x="1721185" y="571430"/>
                  <a:pt x="1687086" y="557142"/>
                  <a:pt x="1650317" y="540187"/>
                </a:cubicBezTo>
                <a:cubicBezTo>
                  <a:pt x="1614120" y="523423"/>
                  <a:pt x="1576019" y="510088"/>
                  <a:pt x="1537537" y="499038"/>
                </a:cubicBezTo>
                <a:cubicBezTo>
                  <a:pt x="1523059" y="495038"/>
                  <a:pt x="1505724" y="501706"/>
                  <a:pt x="1489720" y="503038"/>
                </a:cubicBezTo>
                <a:cubicBezTo>
                  <a:pt x="1484004" y="503420"/>
                  <a:pt x="1477717" y="503992"/>
                  <a:pt x="1472575" y="502086"/>
                </a:cubicBezTo>
                <a:cubicBezTo>
                  <a:pt x="1422854" y="483797"/>
                  <a:pt x="1372368" y="469891"/>
                  <a:pt x="1318456" y="479415"/>
                </a:cubicBezTo>
                <a:cubicBezTo>
                  <a:pt x="1313504" y="480369"/>
                  <a:pt x="1307978" y="478273"/>
                  <a:pt x="1303024" y="476939"/>
                </a:cubicBezTo>
                <a:cubicBezTo>
                  <a:pt x="1278829" y="470081"/>
                  <a:pt x="1255206" y="459223"/>
                  <a:pt x="1230633" y="456746"/>
                </a:cubicBezTo>
                <a:cubicBezTo>
                  <a:pt x="1170051" y="450650"/>
                  <a:pt x="1109091" y="448172"/>
                  <a:pt x="1048125" y="444172"/>
                </a:cubicBezTo>
                <a:cubicBezTo>
                  <a:pt x="1044315" y="443982"/>
                  <a:pt x="1040315" y="443982"/>
                  <a:pt x="1036887" y="442648"/>
                </a:cubicBezTo>
                <a:cubicBezTo>
                  <a:pt x="1014406" y="434456"/>
                  <a:pt x="994785" y="437124"/>
                  <a:pt x="975733" y="452744"/>
                </a:cubicBezTo>
                <a:cubicBezTo>
                  <a:pt x="967350" y="459603"/>
                  <a:pt x="955920" y="463223"/>
                  <a:pt x="945444" y="467033"/>
                </a:cubicBezTo>
                <a:cubicBezTo>
                  <a:pt x="930011" y="472749"/>
                  <a:pt x="914200" y="478273"/>
                  <a:pt x="898198" y="481893"/>
                </a:cubicBezTo>
                <a:cubicBezTo>
                  <a:pt x="882384" y="485321"/>
                  <a:pt x="865430" y="490084"/>
                  <a:pt x="850189" y="487417"/>
                </a:cubicBezTo>
                <a:cubicBezTo>
                  <a:pt x="822756" y="482655"/>
                  <a:pt x="796655" y="471987"/>
                  <a:pt x="769605" y="464937"/>
                </a:cubicBezTo>
                <a:cubicBezTo>
                  <a:pt x="760270" y="462461"/>
                  <a:pt x="749982" y="462843"/>
                  <a:pt x="740268" y="462651"/>
                </a:cubicBezTo>
                <a:cubicBezTo>
                  <a:pt x="717977" y="462081"/>
                  <a:pt x="695116" y="467605"/>
                  <a:pt x="674923" y="451792"/>
                </a:cubicBezTo>
                <a:cubicBezTo>
                  <a:pt x="656255" y="436934"/>
                  <a:pt x="637392" y="441314"/>
                  <a:pt x="617772" y="452554"/>
                </a:cubicBezTo>
                <a:cubicBezTo>
                  <a:pt x="603673" y="460557"/>
                  <a:pt x="587672" y="466843"/>
                  <a:pt x="571860" y="469891"/>
                </a:cubicBezTo>
                <a:cubicBezTo>
                  <a:pt x="550141" y="474081"/>
                  <a:pt x="528615" y="475797"/>
                  <a:pt x="505182" y="473319"/>
                </a:cubicBezTo>
                <a:cubicBezTo>
                  <a:pt x="488607" y="471605"/>
                  <a:pt x="475081" y="470843"/>
                  <a:pt x="462126" y="460747"/>
                </a:cubicBezTo>
                <a:cubicBezTo>
                  <a:pt x="460032" y="459223"/>
                  <a:pt x="456222" y="458841"/>
                  <a:pt x="453364" y="459033"/>
                </a:cubicBezTo>
                <a:cubicBezTo>
                  <a:pt x="415835" y="462271"/>
                  <a:pt x="378686" y="460557"/>
                  <a:pt x="340774" y="458268"/>
                </a:cubicBezTo>
                <a:cubicBezTo>
                  <a:pt x="292579" y="455222"/>
                  <a:pt x="241901" y="464175"/>
                  <a:pt x="200182" y="496180"/>
                </a:cubicBezTo>
                <a:cubicBezTo>
                  <a:pt x="194085" y="500944"/>
                  <a:pt x="184941" y="503038"/>
                  <a:pt x="176939" y="504182"/>
                </a:cubicBezTo>
                <a:cubicBezTo>
                  <a:pt x="139219" y="509134"/>
                  <a:pt x="101308" y="512564"/>
                  <a:pt x="63587" y="518088"/>
                </a:cubicBezTo>
                <a:cubicBezTo>
                  <a:pt x="43012" y="521137"/>
                  <a:pt x="21486" y="523805"/>
                  <a:pt x="2817" y="532187"/>
                </a:cubicBezTo>
                <a:lnTo>
                  <a:pt x="0" y="533314"/>
                </a:ln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893806"/>
      </p:ext>
    </p:extLst>
  </p:cSld>
  <p:clrMapOvr>
    <a:masterClrMapping/>
  </p:clrMapOvr>
</p:sld>
</file>

<file path=ppt/theme/theme1.xml><?xml version="1.0" encoding="utf-8"?>
<a:theme xmlns:a="http://schemas.openxmlformats.org/drawingml/2006/main" name="TornVTI">
  <a:themeElements>
    <a:clrScheme name="Custom 1">
      <a:dk1>
        <a:sysClr val="windowText" lastClr="000000"/>
      </a:dk1>
      <a:lt1>
        <a:sysClr val="window" lastClr="FFFFFF"/>
      </a:lt1>
      <a:dk2>
        <a:srgbClr val="131523"/>
      </a:dk2>
      <a:lt2>
        <a:srgbClr val="E7E6E6"/>
      </a:lt2>
      <a:accent1>
        <a:srgbClr val="3FB96C"/>
      </a:accent1>
      <a:accent2>
        <a:srgbClr val="699EFA"/>
      </a:accent2>
      <a:accent3>
        <a:srgbClr val="8039C1"/>
      </a:accent3>
      <a:accent4>
        <a:srgbClr val="D1971A"/>
      </a:accent4>
      <a:accent5>
        <a:srgbClr val="E62B59"/>
      </a:accent5>
      <a:accent6>
        <a:srgbClr val="9CA2AB"/>
      </a:accent6>
      <a:hlink>
        <a:srgbClr val="FFFFFF"/>
      </a:hlink>
      <a:folHlink>
        <a:srgbClr val="57618E"/>
      </a:folHlink>
    </a:clrScheme>
    <a:fontScheme name="Torn">
      <a:majorFont>
        <a:latin typeface="Verdana Pro Cond SemiBold"/>
        <a:ea typeface=""/>
        <a:cs typeface=""/>
      </a:majorFont>
      <a:minorFont>
        <a:latin typeface="Verdana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ornVTI" id="{D93270A2-BAD7-4DCC-9D1D-3427EACCFA88}" vid="{1B17486C-9B79-43FC-98F9-5BF7AA5600D2}"/>
    </a:ext>
  </a:extLst>
</a:theme>
</file>

<file path=ppt/theme/theme2.xml><?xml version="1.0" encoding="utf-8"?>
<a:theme xmlns:a="http://schemas.openxmlformats.org/drawingml/2006/main" name="BrushVTI">
  <a:themeElements>
    <a:clrScheme name="AnalogousFromRegularSeedRightStep">
      <a:dk1>
        <a:srgbClr val="000000"/>
      </a:dk1>
      <a:lt1>
        <a:srgbClr val="FFFFFF"/>
      </a:lt1>
      <a:dk2>
        <a:srgbClr val="242541"/>
      </a:dk2>
      <a:lt2>
        <a:srgbClr val="E8E4E2"/>
      </a:lt2>
      <a:accent1>
        <a:srgbClr val="399CD7"/>
      </a:accent1>
      <a:accent2>
        <a:srgbClr val="2749C5"/>
      </a:accent2>
      <a:accent3>
        <a:srgbClr val="5939D7"/>
      </a:accent3>
      <a:accent4>
        <a:srgbClr val="8927C5"/>
      </a:accent4>
      <a:accent5>
        <a:srgbClr val="D739D1"/>
      </a:accent5>
      <a:accent6>
        <a:srgbClr val="C5277D"/>
      </a:accent6>
      <a:hlink>
        <a:srgbClr val="BF6E3F"/>
      </a:hlink>
      <a:folHlink>
        <a:srgbClr val="7F7F7F"/>
      </a:folHlink>
    </a:clrScheme>
    <a:fontScheme name="Custom 3">
      <a:majorFont>
        <a:latin typeface="Elephant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509</Words>
  <Application>Microsoft Office PowerPoint</Application>
  <PresentationFormat>Widescreen</PresentationFormat>
  <Paragraphs>66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Century Gothic</vt:lpstr>
      <vt:lpstr>Courier New</vt:lpstr>
      <vt:lpstr>Elephant</vt:lpstr>
      <vt:lpstr>Verdana Pro</vt:lpstr>
      <vt:lpstr>Verdana Pro Cond SemiBold</vt:lpstr>
      <vt:lpstr>Wingdings</vt:lpstr>
      <vt:lpstr>TornVTI</vt:lpstr>
      <vt:lpstr>BrushVTI</vt:lpstr>
      <vt:lpstr>NETWORKING PORTFOLIO PROJECT</vt:lpstr>
      <vt:lpstr>INTRODUCTION</vt:lpstr>
      <vt:lpstr>What is an IP Address &amp; Subnet Mask</vt:lpstr>
      <vt:lpstr>IP Address Classes</vt:lpstr>
      <vt:lpstr>Subnetting Design of IPC Network</vt:lpstr>
      <vt:lpstr>Routing Protocols</vt:lpstr>
      <vt:lpstr>Conclusions 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Samantha Beecham</cp:lastModifiedBy>
  <cp:revision>296</cp:revision>
  <dcterms:created xsi:type="dcterms:W3CDTF">2022-02-05T11:28:04Z</dcterms:created>
  <dcterms:modified xsi:type="dcterms:W3CDTF">2022-02-19T07:44:09Z</dcterms:modified>
</cp:coreProperties>
</file>