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44" d="100"/>
          <a:sy n="44" d="100"/>
        </p:scale>
        <p:origin x="13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100941-E17A-4DE0-9500-A98C0CC25DA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AC2CF43C-F4E6-47BC-B96E-9298FCF810E0}">
      <dgm:prSet/>
      <dgm:spPr/>
      <dgm:t>
        <a:bodyPr/>
        <a:lstStyle/>
        <a:p>
          <a:r>
            <a:rPr lang="en-US"/>
            <a:t>Social class is based on income and how the family can meet the basic needs of their children </a:t>
          </a:r>
        </a:p>
      </dgm:t>
    </dgm:pt>
    <dgm:pt modelId="{6C8CF0F1-18EC-4720-9763-317F20F7705F}" type="parTrans" cxnId="{BDE280EC-E771-422D-9671-B98E0E99F749}">
      <dgm:prSet/>
      <dgm:spPr/>
      <dgm:t>
        <a:bodyPr/>
        <a:lstStyle/>
        <a:p>
          <a:endParaRPr lang="en-US"/>
        </a:p>
      </dgm:t>
    </dgm:pt>
    <dgm:pt modelId="{AAF769EF-9132-4EA4-9FA8-8673E3940B34}" type="sibTrans" cxnId="{BDE280EC-E771-422D-9671-B98E0E99F749}">
      <dgm:prSet/>
      <dgm:spPr/>
      <dgm:t>
        <a:bodyPr/>
        <a:lstStyle/>
        <a:p>
          <a:endParaRPr lang="en-US"/>
        </a:p>
      </dgm:t>
    </dgm:pt>
    <dgm:pt modelId="{EB2FBD00-192E-462C-A65B-21F3F4F7BB41}">
      <dgm:prSet/>
      <dgm:spPr/>
      <dgm:t>
        <a:bodyPr/>
        <a:lstStyle/>
        <a:p>
          <a:r>
            <a:rPr lang="en-US"/>
            <a:t>Upper class</a:t>
          </a:r>
        </a:p>
      </dgm:t>
    </dgm:pt>
    <dgm:pt modelId="{367D7619-9920-4350-90E1-B7E06592CAB1}" type="parTrans" cxnId="{89D207D3-B34B-44A5-A4A5-EA40860C6041}">
      <dgm:prSet/>
      <dgm:spPr/>
      <dgm:t>
        <a:bodyPr/>
        <a:lstStyle/>
        <a:p>
          <a:endParaRPr lang="en-US"/>
        </a:p>
      </dgm:t>
    </dgm:pt>
    <dgm:pt modelId="{459AB5A6-A976-484C-BC4C-67E35E880807}" type="sibTrans" cxnId="{89D207D3-B34B-44A5-A4A5-EA40860C6041}">
      <dgm:prSet/>
      <dgm:spPr/>
      <dgm:t>
        <a:bodyPr/>
        <a:lstStyle/>
        <a:p>
          <a:endParaRPr lang="en-US"/>
        </a:p>
      </dgm:t>
    </dgm:pt>
    <dgm:pt modelId="{443BB00A-49C4-4568-99D3-4429BE858078}">
      <dgm:prSet/>
      <dgm:spPr/>
      <dgm:t>
        <a:bodyPr/>
        <a:lstStyle/>
        <a:p>
          <a:r>
            <a:rPr lang="en-US"/>
            <a:t>Middle class</a:t>
          </a:r>
        </a:p>
      </dgm:t>
    </dgm:pt>
    <dgm:pt modelId="{DC2AD217-CE62-4B09-AC42-E4D2DEBE601D}" type="parTrans" cxnId="{AA35D10D-4813-4C43-BB50-CB173FD7F91E}">
      <dgm:prSet/>
      <dgm:spPr/>
      <dgm:t>
        <a:bodyPr/>
        <a:lstStyle/>
        <a:p>
          <a:endParaRPr lang="en-US"/>
        </a:p>
      </dgm:t>
    </dgm:pt>
    <dgm:pt modelId="{0190F172-D879-4728-A2AF-B1B417439683}" type="sibTrans" cxnId="{AA35D10D-4813-4C43-BB50-CB173FD7F91E}">
      <dgm:prSet/>
      <dgm:spPr/>
      <dgm:t>
        <a:bodyPr/>
        <a:lstStyle/>
        <a:p>
          <a:endParaRPr lang="en-US"/>
        </a:p>
      </dgm:t>
    </dgm:pt>
    <dgm:pt modelId="{F9A51488-0A50-44E1-BC81-4B39B7B393C3}">
      <dgm:prSet/>
      <dgm:spPr/>
      <dgm:t>
        <a:bodyPr/>
        <a:lstStyle/>
        <a:p>
          <a:r>
            <a:rPr lang="en-US"/>
            <a:t>Lower class</a:t>
          </a:r>
        </a:p>
      </dgm:t>
    </dgm:pt>
    <dgm:pt modelId="{84BE2914-78D4-4864-A575-60E1799185D0}" type="parTrans" cxnId="{66C55D6F-86EF-4A1B-B29A-2D0E964C2951}">
      <dgm:prSet/>
      <dgm:spPr/>
      <dgm:t>
        <a:bodyPr/>
        <a:lstStyle/>
        <a:p>
          <a:endParaRPr lang="en-US"/>
        </a:p>
      </dgm:t>
    </dgm:pt>
    <dgm:pt modelId="{B861B6CE-82B4-45B2-A98A-80002B87E011}" type="sibTrans" cxnId="{66C55D6F-86EF-4A1B-B29A-2D0E964C2951}">
      <dgm:prSet/>
      <dgm:spPr/>
      <dgm:t>
        <a:bodyPr/>
        <a:lstStyle/>
        <a:p>
          <a:endParaRPr lang="en-US"/>
        </a:p>
      </dgm:t>
    </dgm:pt>
    <dgm:pt modelId="{B7EBE9D1-D081-4EE3-BD8D-64B56EAF1DC0}" type="pres">
      <dgm:prSet presAssocID="{EE100941-E17A-4DE0-9500-A98C0CC25DAA}" presName="linear" presStyleCnt="0">
        <dgm:presLayoutVars>
          <dgm:animLvl val="lvl"/>
          <dgm:resizeHandles val="exact"/>
        </dgm:presLayoutVars>
      </dgm:prSet>
      <dgm:spPr/>
    </dgm:pt>
    <dgm:pt modelId="{A4A52B9B-ACE3-4818-8093-0126256D0959}" type="pres">
      <dgm:prSet presAssocID="{AC2CF43C-F4E6-47BC-B96E-9298FCF810E0}" presName="parentText" presStyleLbl="node1" presStyleIdx="0" presStyleCnt="4">
        <dgm:presLayoutVars>
          <dgm:chMax val="0"/>
          <dgm:bulletEnabled val="1"/>
        </dgm:presLayoutVars>
      </dgm:prSet>
      <dgm:spPr/>
    </dgm:pt>
    <dgm:pt modelId="{B32A7C4A-95D5-45ED-A34A-EE3BE8E558CE}" type="pres">
      <dgm:prSet presAssocID="{AAF769EF-9132-4EA4-9FA8-8673E3940B34}" presName="spacer" presStyleCnt="0"/>
      <dgm:spPr/>
    </dgm:pt>
    <dgm:pt modelId="{64AD7904-88EB-4ABD-8DF3-FCCD08D41A67}" type="pres">
      <dgm:prSet presAssocID="{EB2FBD00-192E-462C-A65B-21F3F4F7BB41}" presName="parentText" presStyleLbl="node1" presStyleIdx="1" presStyleCnt="4">
        <dgm:presLayoutVars>
          <dgm:chMax val="0"/>
          <dgm:bulletEnabled val="1"/>
        </dgm:presLayoutVars>
      </dgm:prSet>
      <dgm:spPr/>
    </dgm:pt>
    <dgm:pt modelId="{780078D8-965A-4B3D-8170-7674AC466A3F}" type="pres">
      <dgm:prSet presAssocID="{459AB5A6-A976-484C-BC4C-67E35E880807}" presName="spacer" presStyleCnt="0"/>
      <dgm:spPr/>
    </dgm:pt>
    <dgm:pt modelId="{F7EDC9B7-8CA1-4931-93BB-334B7F70A5E2}" type="pres">
      <dgm:prSet presAssocID="{443BB00A-49C4-4568-99D3-4429BE858078}" presName="parentText" presStyleLbl="node1" presStyleIdx="2" presStyleCnt="4">
        <dgm:presLayoutVars>
          <dgm:chMax val="0"/>
          <dgm:bulletEnabled val="1"/>
        </dgm:presLayoutVars>
      </dgm:prSet>
      <dgm:spPr/>
    </dgm:pt>
    <dgm:pt modelId="{42A4C116-CD47-4341-8202-0BF8BFAC0588}" type="pres">
      <dgm:prSet presAssocID="{0190F172-D879-4728-A2AF-B1B417439683}" presName="spacer" presStyleCnt="0"/>
      <dgm:spPr/>
    </dgm:pt>
    <dgm:pt modelId="{121DB4B6-F909-4018-8F06-ADE337E4F877}" type="pres">
      <dgm:prSet presAssocID="{F9A51488-0A50-44E1-BC81-4B39B7B393C3}" presName="parentText" presStyleLbl="node1" presStyleIdx="3" presStyleCnt="4">
        <dgm:presLayoutVars>
          <dgm:chMax val="0"/>
          <dgm:bulletEnabled val="1"/>
        </dgm:presLayoutVars>
      </dgm:prSet>
      <dgm:spPr/>
    </dgm:pt>
  </dgm:ptLst>
  <dgm:cxnLst>
    <dgm:cxn modelId="{F8D37900-4196-4427-98F6-C9175F6210A7}" type="presOf" srcId="{EB2FBD00-192E-462C-A65B-21F3F4F7BB41}" destId="{64AD7904-88EB-4ABD-8DF3-FCCD08D41A67}" srcOrd="0" destOrd="0" presId="urn:microsoft.com/office/officeart/2005/8/layout/vList2"/>
    <dgm:cxn modelId="{AA35D10D-4813-4C43-BB50-CB173FD7F91E}" srcId="{EE100941-E17A-4DE0-9500-A98C0CC25DAA}" destId="{443BB00A-49C4-4568-99D3-4429BE858078}" srcOrd="2" destOrd="0" parTransId="{DC2AD217-CE62-4B09-AC42-E4D2DEBE601D}" sibTransId="{0190F172-D879-4728-A2AF-B1B417439683}"/>
    <dgm:cxn modelId="{918C6033-3A9A-498A-BBEA-299E65CF42D0}" type="presOf" srcId="{AC2CF43C-F4E6-47BC-B96E-9298FCF810E0}" destId="{A4A52B9B-ACE3-4818-8093-0126256D0959}" srcOrd="0" destOrd="0" presId="urn:microsoft.com/office/officeart/2005/8/layout/vList2"/>
    <dgm:cxn modelId="{66C55D6F-86EF-4A1B-B29A-2D0E964C2951}" srcId="{EE100941-E17A-4DE0-9500-A98C0CC25DAA}" destId="{F9A51488-0A50-44E1-BC81-4B39B7B393C3}" srcOrd="3" destOrd="0" parTransId="{84BE2914-78D4-4864-A575-60E1799185D0}" sibTransId="{B861B6CE-82B4-45B2-A98A-80002B87E011}"/>
    <dgm:cxn modelId="{5D43737E-917F-4258-81DD-A751ADDF015F}" type="presOf" srcId="{EE100941-E17A-4DE0-9500-A98C0CC25DAA}" destId="{B7EBE9D1-D081-4EE3-BD8D-64B56EAF1DC0}" srcOrd="0" destOrd="0" presId="urn:microsoft.com/office/officeart/2005/8/layout/vList2"/>
    <dgm:cxn modelId="{A38769CC-381C-4539-A93E-98F5E562D3A4}" type="presOf" srcId="{F9A51488-0A50-44E1-BC81-4B39B7B393C3}" destId="{121DB4B6-F909-4018-8F06-ADE337E4F877}" srcOrd="0" destOrd="0" presId="urn:microsoft.com/office/officeart/2005/8/layout/vList2"/>
    <dgm:cxn modelId="{89D207D3-B34B-44A5-A4A5-EA40860C6041}" srcId="{EE100941-E17A-4DE0-9500-A98C0CC25DAA}" destId="{EB2FBD00-192E-462C-A65B-21F3F4F7BB41}" srcOrd="1" destOrd="0" parTransId="{367D7619-9920-4350-90E1-B7E06592CAB1}" sibTransId="{459AB5A6-A976-484C-BC4C-67E35E880807}"/>
    <dgm:cxn modelId="{BDE280EC-E771-422D-9671-B98E0E99F749}" srcId="{EE100941-E17A-4DE0-9500-A98C0CC25DAA}" destId="{AC2CF43C-F4E6-47BC-B96E-9298FCF810E0}" srcOrd="0" destOrd="0" parTransId="{6C8CF0F1-18EC-4720-9763-317F20F7705F}" sibTransId="{AAF769EF-9132-4EA4-9FA8-8673E3940B34}"/>
    <dgm:cxn modelId="{A0CE2CFD-EB05-41F5-98AA-1B6E80A761B7}" type="presOf" srcId="{443BB00A-49C4-4568-99D3-4429BE858078}" destId="{F7EDC9B7-8CA1-4931-93BB-334B7F70A5E2}" srcOrd="0" destOrd="0" presId="urn:microsoft.com/office/officeart/2005/8/layout/vList2"/>
    <dgm:cxn modelId="{B2ED3B12-9755-4D38-8A74-D5659E8759C2}" type="presParOf" srcId="{B7EBE9D1-D081-4EE3-BD8D-64B56EAF1DC0}" destId="{A4A52B9B-ACE3-4818-8093-0126256D0959}" srcOrd="0" destOrd="0" presId="urn:microsoft.com/office/officeart/2005/8/layout/vList2"/>
    <dgm:cxn modelId="{D0846A6C-FC2A-4206-BB76-C8342AE45DB4}" type="presParOf" srcId="{B7EBE9D1-D081-4EE3-BD8D-64B56EAF1DC0}" destId="{B32A7C4A-95D5-45ED-A34A-EE3BE8E558CE}" srcOrd="1" destOrd="0" presId="urn:microsoft.com/office/officeart/2005/8/layout/vList2"/>
    <dgm:cxn modelId="{5D389651-89D5-4029-90CC-F33C85007657}" type="presParOf" srcId="{B7EBE9D1-D081-4EE3-BD8D-64B56EAF1DC0}" destId="{64AD7904-88EB-4ABD-8DF3-FCCD08D41A67}" srcOrd="2" destOrd="0" presId="urn:microsoft.com/office/officeart/2005/8/layout/vList2"/>
    <dgm:cxn modelId="{55E52DF3-9390-4A3C-87D3-6C2271C164B9}" type="presParOf" srcId="{B7EBE9D1-D081-4EE3-BD8D-64B56EAF1DC0}" destId="{780078D8-965A-4B3D-8170-7674AC466A3F}" srcOrd="3" destOrd="0" presId="urn:microsoft.com/office/officeart/2005/8/layout/vList2"/>
    <dgm:cxn modelId="{6DC5F2E1-E24C-4E21-AFBA-B0FD618E0FAF}" type="presParOf" srcId="{B7EBE9D1-D081-4EE3-BD8D-64B56EAF1DC0}" destId="{F7EDC9B7-8CA1-4931-93BB-334B7F70A5E2}" srcOrd="4" destOrd="0" presId="urn:microsoft.com/office/officeart/2005/8/layout/vList2"/>
    <dgm:cxn modelId="{3928DC92-09AF-4EFF-8262-BF8C6EF46F25}" type="presParOf" srcId="{B7EBE9D1-D081-4EE3-BD8D-64B56EAF1DC0}" destId="{42A4C116-CD47-4341-8202-0BF8BFAC0588}" srcOrd="5" destOrd="0" presId="urn:microsoft.com/office/officeart/2005/8/layout/vList2"/>
    <dgm:cxn modelId="{77F4A5EF-2698-49D9-AEA4-E44BDA355DC7}" type="presParOf" srcId="{B7EBE9D1-D081-4EE3-BD8D-64B56EAF1DC0}" destId="{121DB4B6-F909-4018-8F06-ADE337E4F87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01AC0D-438E-43C9-9184-E918754BD87D}" type="doc">
      <dgm:prSet loTypeId="urn:microsoft.com/office/officeart/2005/8/layout/cycle5" loCatId="cycle" qsTypeId="urn:microsoft.com/office/officeart/2005/8/quickstyle/simple1" qsCatId="simple" csTypeId="urn:microsoft.com/office/officeart/2005/8/colors/colorful1" csCatId="colorful"/>
      <dgm:spPr/>
      <dgm:t>
        <a:bodyPr/>
        <a:lstStyle/>
        <a:p>
          <a:endParaRPr lang="en-US"/>
        </a:p>
      </dgm:t>
    </dgm:pt>
    <dgm:pt modelId="{782CA01A-2A7C-421D-ACBB-59A982AE4CE1}">
      <dgm:prSet/>
      <dgm:spPr/>
      <dgm:t>
        <a:bodyPr/>
        <a:lstStyle/>
        <a:p>
          <a:r>
            <a:rPr lang="en-US"/>
            <a:t>Family being involved in class is very important for the child's learn and bring them confidence </a:t>
          </a:r>
        </a:p>
      </dgm:t>
    </dgm:pt>
    <dgm:pt modelId="{1D405A4E-39AE-4149-BF1E-5A86F97F9885}" type="parTrans" cxnId="{F42621D0-7081-40CD-AC6D-2CFD8245C0B7}">
      <dgm:prSet/>
      <dgm:spPr/>
      <dgm:t>
        <a:bodyPr/>
        <a:lstStyle/>
        <a:p>
          <a:endParaRPr lang="en-US"/>
        </a:p>
      </dgm:t>
    </dgm:pt>
    <dgm:pt modelId="{4F572404-AC4F-4284-B65A-CF1E62827505}" type="sibTrans" cxnId="{F42621D0-7081-40CD-AC6D-2CFD8245C0B7}">
      <dgm:prSet/>
      <dgm:spPr/>
      <dgm:t>
        <a:bodyPr/>
        <a:lstStyle/>
        <a:p>
          <a:endParaRPr lang="en-US"/>
        </a:p>
      </dgm:t>
    </dgm:pt>
    <dgm:pt modelId="{FD642B1F-C13A-4EEE-A8F2-7907FBE4E4EA}">
      <dgm:prSet/>
      <dgm:spPr/>
      <dgm:t>
        <a:bodyPr/>
        <a:lstStyle/>
        <a:p>
          <a:r>
            <a:rPr lang="en-US"/>
            <a:t>Family being involved in class sets up a great explain for the children</a:t>
          </a:r>
        </a:p>
      </dgm:t>
    </dgm:pt>
    <dgm:pt modelId="{0DD5D061-5E04-45F5-8C16-E48AE9458543}" type="parTrans" cxnId="{A26C8337-215C-470B-93F8-4688937C412D}">
      <dgm:prSet/>
      <dgm:spPr/>
      <dgm:t>
        <a:bodyPr/>
        <a:lstStyle/>
        <a:p>
          <a:endParaRPr lang="en-US"/>
        </a:p>
      </dgm:t>
    </dgm:pt>
    <dgm:pt modelId="{2B1BFFBA-17AD-4DF2-92A9-3C7A70120CB8}" type="sibTrans" cxnId="{A26C8337-215C-470B-93F8-4688937C412D}">
      <dgm:prSet/>
      <dgm:spPr/>
      <dgm:t>
        <a:bodyPr/>
        <a:lstStyle/>
        <a:p>
          <a:endParaRPr lang="en-US"/>
        </a:p>
      </dgm:t>
    </dgm:pt>
    <dgm:pt modelId="{B547488A-E7C5-4D71-A617-9C0206F61C9A}">
      <dgm:prSet/>
      <dgm:spPr/>
      <dgm:t>
        <a:bodyPr/>
        <a:lstStyle/>
        <a:p>
          <a:r>
            <a:rPr lang="en-US"/>
            <a:t>Family involvement in class helps the family keep the child on track in there learning experience </a:t>
          </a:r>
        </a:p>
      </dgm:t>
    </dgm:pt>
    <dgm:pt modelId="{0C216406-8B50-4439-BFA0-F9BEDE1F7E84}" type="parTrans" cxnId="{97992EEB-0EB8-4DC5-81B0-44650E9858B0}">
      <dgm:prSet/>
      <dgm:spPr/>
      <dgm:t>
        <a:bodyPr/>
        <a:lstStyle/>
        <a:p>
          <a:endParaRPr lang="en-US"/>
        </a:p>
      </dgm:t>
    </dgm:pt>
    <dgm:pt modelId="{918E2CA6-2EB8-48D7-A97E-5388B185ACDB}" type="sibTrans" cxnId="{97992EEB-0EB8-4DC5-81B0-44650E9858B0}">
      <dgm:prSet/>
      <dgm:spPr/>
      <dgm:t>
        <a:bodyPr/>
        <a:lstStyle/>
        <a:p>
          <a:endParaRPr lang="en-US"/>
        </a:p>
      </dgm:t>
    </dgm:pt>
    <dgm:pt modelId="{5D75E85F-9DDB-443E-8E2F-084C82AEA478}" type="pres">
      <dgm:prSet presAssocID="{E701AC0D-438E-43C9-9184-E918754BD87D}" presName="cycle" presStyleCnt="0">
        <dgm:presLayoutVars>
          <dgm:dir/>
          <dgm:resizeHandles val="exact"/>
        </dgm:presLayoutVars>
      </dgm:prSet>
      <dgm:spPr/>
    </dgm:pt>
    <dgm:pt modelId="{2F5CD0BB-EBB2-47E5-861F-09BBF57737E0}" type="pres">
      <dgm:prSet presAssocID="{782CA01A-2A7C-421D-ACBB-59A982AE4CE1}" presName="node" presStyleLbl="node1" presStyleIdx="0" presStyleCnt="3">
        <dgm:presLayoutVars>
          <dgm:bulletEnabled val="1"/>
        </dgm:presLayoutVars>
      </dgm:prSet>
      <dgm:spPr/>
    </dgm:pt>
    <dgm:pt modelId="{1B132E83-BE16-4B38-8AF8-7601212B5E54}" type="pres">
      <dgm:prSet presAssocID="{782CA01A-2A7C-421D-ACBB-59A982AE4CE1}" presName="spNode" presStyleCnt="0"/>
      <dgm:spPr/>
    </dgm:pt>
    <dgm:pt modelId="{CEF65D2D-A98B-4180-A3A6-C221D6691635}" type="pres">
      <dgm:prSet presAssocID="{4F572404-AC4F-4284-B65A-CF1E62827505}" presName="sibTrans" presStyleLbl="sibTrans1D1" presStyleIdx="0" presStyleCnt="3"/>
      <dgm:spPr/>
    </dgm:pt>
    <dgm:pt modelId="{BE2E5B5A-EF02-4313-A101-9B92AFC81905}" type="pres">
      <dgm:prSet presAssocID="{FD642B1F-C13A-4EEE-A8F2-7907FBE4E4EA}" presName="node" presStyleLbl="node1" presStyleIdx="1" presStyleCnt="3">
        <dgm:presLayoutVars>
          <dgm:bulletEnabled val="1"/>
        </dgm:presLayoutVars>
      </dgm:prSet>
      <dgm:spPr/>
    </dgm:pt>
    <dgm:pt modelId="{AEA426D3-CD2E-459E-9872-C21EDD1293D3}" type="pres">
      <dgm:prSet presAssocID="{FD642B1F-C13A-4EEE-A8F2-7907FBE4E4EA}" presName="spNode" presStyleCnt="0"/>
      <dgm:spPr/>
    </dgm:pt>
    <dgm:pt modelId="{6BDE8211-3CA6-46CD-9761-C8C13DDDEA35}" type="pres">
      <dgm:prSet presAssocID="{2B1BFFBA-17AD-4DF2-92A9-3C7A70120CB8}" presName="sibTrans" presStyleLbl="sibTrans1D1" presStyleIdx="1" presStyleCnt="3"/>
      <dgm:spPr/>
    </dgm:pt>
    <dgm:pt modelId="{EBA4E7DF-2968-43C0-8DBE-BE141C51EDB8}" type="pres">
      <dgm:prSet presAssocID="{B547488A-E7C5-4D71-A617-9C0206F61C9A}" presName="node" presStyleLbl="node1" presStyleIdx="2" presStyleCnt="3">
        <dgm:presLayoutVars>
          <dgm:bulletEnabled val="1"/>
        </dgm:presLayoutVars>
      </dgm:prSet>
      <dgm:spPr/>
    </dgm:pt>
    <dgm:pt modelId="{F19D56A2-43F1-476D-B05C-4AEC4F2A2FEA}" type="pres">
      <dgm:prSet presAssocID="{B547488A-E7C5-4D71-A617-9C0206F61C9A}" presName="spNode" presStyleCnt="0"/>
      <dgm:spPr/>
    </dgm:pt>
    <dgm:pt modelId="{CDC1196E-F2DF-4F05-9F87-17B51D5C2349}" type="pres">
      <dgm:prSet presAssocID="{918E2CA6-2EB8-48D7-A97E-5388B185ACDB}" presName="sibTrans" presStyleLbl="sibTrans1D1" presStyleIdx="2" presStyleCnt="3"/>
      <dgm:spPr/>
    </dgm:pt>
  </dgm:ptLst>
  <dgm:cxnLst>
    <dgm:cxn modelId="{628F3D1A-B16D-44A2-964C-B77ACF865F98}" type="presOf" srcId="{FD642B1F-C13A-4EEE-A8F2-7907FBE4E4EA}" destId="{BE2E5B5A-EF02-4313-A101-9B92AFC81905}" srcOrd="0" destOrd="0" presId="urn:microsoft.com/office/officeart/2005/8/layout/cycle5"/>
    <dgm:cxn modelId="{8AF3C236-C697-4959-8AC5-741D7263BDA5}" type="presOf" srcId="{E701AC0D-438E-43C9-9184-E918754BD87D}" destId="{5D75E85F-9DDB-443E-8E2F-084C82AEA478}" srcOrd="0" destOrd="0" presId="urn:microsoft.com/office/officeart/2005/8/layout/cycle5"/>
    <dgm:cxn modelId="{A26C8337-215C-470B-93F8-4688937C412D}" srcId="{E701AC0D-438E-43C9-9184-E918754BD87D}" destId="{FD642B1F-C13A-4EEE-A8F2-7907FBE4E4EA}" srcOrd="1" destOrd="0" parTransId="{0DD5D061-5E04-45F5-8C16-E48AE9458543}" sibTransId="{2B1BFFBA-17AD-4DF2-92A9-3C7A70120CB8}"/>
    <dgm:cxn modelId="{5A4EBC60-BEA3-4FD1-9D53-4CC61682654D}" type="presOf" srcId="{B547488A-E7C5-4D71-A617-9C0206F61C9A}" destId="{EBA4E7DF-2968-43C0-8DBE-BE141C51EDB8}" srcOrd="0" destOrd="0" presId="urn:microsoft.com/office/officeart/2005/8/layout/cycle5"/>
    <dgm:cxn modelId="{4BE2674D-FDF9-4F30-B09E-ABAC8252BDC1}" type="presOf" srcId="{782CA01A-2A7C-421D-ACBB-59A982AE4CE1}" destId="{2F5CD0BB-EBB2-47E5-861F-09BBF57737E0}" srcOrd="0" destOrd="0" presId="urn:microsoft.com/office/officeart/2005/8/layout/cycle5"/>
    <dgm:cxn modelId="{295E5285-1F8A-4510-85E7-737F03541E2F}" type="presOf" srcId="{2B1BFFBA-17AD-4DF2-92A9-3C7A70120CB8}" destId="{6BDE8211-3CA6-46CD-9761-C8C13DDDEA35}" srcOrd="0" destOrd="0" presId="urn:microsoft.com/office/officeart/2005/8/layout/cycle5"/>
    <dgm:cxn modelId="{2F6B9996-2E3C-4CC7-88CB-5429BE4A0E24}" type="presOf" srcId="{4F572404-AC4F-4284-B65A-CF1E62827505}" destId="{CEF65D2D-A98B-4180-A3A6-C221D6691635}" srcOrd="0" destOrd="0" presId="urn:microsoft.com/office/officeart/2005/8/layout/cycle5"/>
    <dgm:cxn modelId="{F42621D0-7081-40CD-AC6D-2CFD8245C0B7}" srcId="{E701AC0D-438E-43C9-9184-E918754BD87D}" destId="{782CA01A-2A7C-421D-ACBB-59A982AE4CE1}" srcOrd="0" destOrd="0" parTransId="{1D405A4E-39AE-4149-BF1E-5A86F97F9885}" sibTransId="{4F572404-AC4F-4284-B65A-CF1E62827505}"/>
    <dgm:cxn modelId="{97992EEB-0EB8-4DC5-81B0-44650E9858B0}" srcId="{E701AC0D-438E-43C9-9184-E918754BD87D}" destId="{B547488A-E7C5-4D71-A617-9C0206F61C9A}" srcOrd="2" destOrd="0" parTransId="{0C216406-8B50-4439-BFA0-F9BEDE1F7E84}" sibTransId="{918E2CA6-2EB8-48D7-A97E-5388B185ACDB}"/>
    <dgm:cxn modelId="{6AD8A1F3-A74E-4B4A-91BE-9539C5C91826}" type="presOf" srcId="{918E2CA6-2EB8-48D7-A97E-5388B185ACDB}" destId="{CDC1196E-F2DF-4F05-9F87-17B51D5C2349}" srcOrd="0" destOrd="0" presId="urn:microsoft.com/office/officeart/2005/8/layout/cycle5"/>
    <dgm:cxn modelId="{6EAAB28D-7B95-4B30-B9D0-A3BD25C8FE7A}" type="presParOf" srcId="{5D75E85F-9DDB-443E-8E2F-084C82AEA478}" destId="{2F5CD0BB-EBB2-47E5-861F-09BBF57737E0}" srcOrd="0" destOrd="0" presId="urn:microsoft.com/office/officeart/2005/8/layout/cycle5"/>
    <dgm:cxn modelId="{D344BA31-447F-4967-867F-82A7C3180D9E}" type="presParOf" srcId="{5D75E85F-9DDB-443E-8E2F-084C82AEA478}" destId="{1B132E83-BE16-4B38-8AF8-7601212B5E54}" srcOrd="1" destOrd="0" presId="urn:microsoft.com/office/officeart/2005/8/layout/cycle5"/>
    <dgm:cxn modelId="{0238739D-FFFE-49F6-9A41-007A96B5A241}" type="presParOf" srcId="{5D75E85F-9DDB-443E-8E2F-084C82AEA478}" destId="{CEF65D2D-A98B-4180-A3A6-C221D6691635}" srcOrd="2" destOrd="0" presId="urn:microsoft.com/office/officeart/2005/8/layout/cycle5"/>
    <dgm:cxn modelId="{95664B0B-2F23-409A-BD90-757F956DB139}" type="presParOf" srcId="{5D75E85F-9DDB-443E-8E2F-084C82AEA478}" destId="{BE2E5B5A-EF02-4313-A101-9B92AFC81905}" srcOrd="3" destOrd="0" presId="urn:microsoft.com/office/officeart/2005/8/layout/cycle5"/>
    <dgm:cxn modelId="{35403518-2A63-4111-875A-F34AED8AEC57}" type="presParOf" srcId="{5D75E85F-9DDB-443E-8E2F-084C82AEA478}" destId="{AEA426D3-CD2E-459E-9872-C21EDD1293D3}" srcOrd="4" destOrd="0" presId="urn:microsoft.com/office/officeart/2005/8/layout/cycle5"/>
    <dgm:cxn modelId="{17BAF6DF-91AA-4086-A714-3003B9FC4AC6}" type="presParOf" srcId="{5D75E85F-9DDB-443E-8E2F-084C82AEA478}" destId="{6BDE8211-3CA6-46CD-9761-C8C13DDDEA35}" srcOrd="5" destOrd="0" presId="urn:microsoft.com/office/officeart/2005/8/layout/cycle5"/>
    <dgm:cxn modelId="{870A4605-CDE3-4438-AB88-03AFBC6D6E6F}" type="presParOf" srcId="{5D75E85F-9DDB-443E-8E2F-084C82AEA478}" destId="{EBA4E7DF-2968-43C0-8DBE-BE141C51EDB8}" srcOrd="6" destOrd="0" presId="urn:microsoft.com/office/officeart/2005/8/layout/cycle5"/>
    <dgm:cxn modelId="{6983B156-4F6C-4970-BC78-8273744AD839}" type="presParOf" srcId="{5D75E85F-9DDB-443E-8E2F-084C82AEA478}" destId="{F19D56A2-43F1-476D-B05C-4AEC4F2A2FEA}" srcOrd="7" destOrd="0" presId="urn:microsoft.com/office/officeart/2005/8/layout/cycle5"/>
    <dgm:cxn modelId="{F27201FC-6ADD-4E2E-9334-9095E3B09DCC}" type="presParOf" srcId="{5D75E85F-9DDB-443E-8E2F-084C82AEA478}" destId="{CDC1196E-F2DF-4F05-9F87-17B51D5C2349}" srcOrd="8"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8210DB-B225-4E75-AE8C-D766C874B1A0}" type="doc">
      <dgm:prSet loTypeId="urn:microsoft.com/office/officeart/2005/8/layout/vList2" loCatId="list" qsTypeId="urn:microsoft.com/office/officeart/2005/8/quickstyle/simple1" qsCatId="simple" csTypeId="urn:microsoft.com/office/officeart/2005/8/colors/accent4_2" csCatId="accent4"/>
      <dgm:spPr/>
      <dgm:t>
        <a:bodyPr/>
        <a:lstStyle/>
        <a:p>
          <a:endParaRPr lang="en-US"/>
        </a:p>
      </dgm:t>
    </dgm:pt>
    <dgm:pt modelId="{58447BBE-1C85-412F-ABAC-CA7AB457B0AC}">
      <dgm:prSet/>
      <dgm:spPr/>
      <dgm:t>
        <a:bodyPr/>
        <a:lstStyle/>
        <a:p>
          <a:r>
            <a:rPr lang="en-US"/>
            <a:t>Ethnicity is the group of people that you are born into</a:t>
          </a:r>
        </a:p>
      </dgm:t>
    </dgm:pt>
    <dgm:pt modelId="{5FB71C18-B658-4D0D-A775-C4CB08EEC4FD}" type="parTrans" cxnId="{890BBAF0-B17D-4AA0-804F-90B5D659048C}">
      <dgm:prSet/>
      <dgm:spPr/>
      <dgm:t>
        <a:bodyPr/>
        <a:lstStyle/>
        <a:p>
          <a:endParaRPr lang="en-US"/>
        </a:p>
      </dgm:t>
    </dgm:pt>
    <dgm:pt modelId="{A6F96A77-5145-4781-AF63-7D195440A717}" type="sibTrans" cxnId="{890BBAF0-B17D-4AA0-804F-90B5D659048C}">
      <dgm:prSet/>
      <dgm:spPr/>
      <dgm:t>
        <a:bodyPr/>
        <a:lstStyle/>
        <a:p>
          <a:endParaRPr lang="en-US"/>
        </a:p>
      </dgm:t>
    </dgm:pt>
    <dgm:pt modelId="{3B801CB7-F3C6-491C-AD09-5886EF403A6B}">
      <dgm:prSet/>
      <dgm:spPr/>
      <dgm:t>
        <a:bodyPr/>
        <a:lstStyle/>
        <a:p>
          <a:r>
            <a:rPr lang="en-US"/>
            <a:t>Culture is the art or custom of different people</a:t>
          </a:r>
        </a:p>
      </dgm:t>
    </dgm:pt>
    <dgm:pt modelId="{83134553-C7F4-43CB-BF3F-0B4FD0AC0E97}" type="parTrans" cxnId="{E3D193C0-506E-4313-B4E5-11D9FBB25F09}">
      <dgm:prSet/>
      <dgm:spPr/>
      <dgm:t>
        <a:bodyPr/>
        <a:lstStyle/>
        <a:p>
          <a:endParaRPr lang="en-US"/>
        </a:p>
      </dgm:t>
    </dgm:pt>
    <dgm:pt modelId="{5BF10A1C-6AB5-4AC3-B91A-1D466F025F31}" type="sibTrans" cxnId="{E3D193C0-506E-4313-B4E5-11D9FBB25F09}">
      <dgm:prSet/>
      <dgm:spPr/>
      <dgm:t>
        <a:bodyPr/>
        <a:lstStyle/>
        <a:p>
          <a:endParaRPr lang="en-US"/>
        </a:p>
      </dgm:t>
    </dgm:pt>
    <dgm:pt modelId="{4BE04AC4-D0A1-4797-8985-81231D454D14}" type="pres">
      <dgm:prSet presAssocID="{BA8210DB-B225-4E75-AE8C-D766C874B1A0}" presName="linear" presStyleCnt="0">
        <dgm:presLayoutVars>
          <dgm:animLvl val="lvl"/>
          <dgm:resizeHandles val="exact"/>
        </dgm:presLayoutVars>
      </dgm:prSet>
      <dgm:spPr/>
    </dgm:pt>
    <dgm:pt modelId="{EA87144E-2474-4E84-AF62-F607BA28F49A}" type="pres">
      <dgm:prSet presAssocID="{58447BBE-1C85-412F-ABAC-CA7AB457B0AC}" presName="parentText" presStyleLbl="node1" presStyleIdx="0" presStyleCnt="2">
        <dgm:presLayoutVars>
          <dgm:chMax val="0"/>
          <dgm:bulletEnabled val="1"/>
        </dgm:presLayoutVars>
      </dgm:prSet>
      <dgm:spPr/>
    </dgm:pt>
    <dgm:pt modelId="{E4E13110-368E-41B5-856C-E939A157F9F5}" type="pres">
      <dgm:prSet presAssocID="{A6F96A77-5145-4781-AF63-7D195440A717}" presName="spacer" presStyleCnt="0"/>
      <dgm:spPr/>
    </dgm:pt>
    <dgm:pt modelId="{9A50A2CA-9ACA-4FFB-8376-FEAD5A8754DD}" type="pres">
      <dgm:prSet presAssocID="{3B801CB7-F3C6-491C-AD09-5886EF403A6B}" presName="parentText" presStyleLbl="node1" presStyleIdx="1" presStyleCnt="2">
        <dgm:presLayoutVars>
          <dgm:chMax val="0"/>
          <dgm:bulletEnabled val="1"/>
        </dgm:presLayoutVars>
      </dgm:prSet>
      <dgm:spPr/>
    </dgm:pt>
  </dgm:ptLst>
  <dgm:cxnLst>
    <dgm:cxn modelId="{9F220F16-42FF-4D0A-B6E6-D99D607D3B98}" type="presOf" srcId="{3B801CB7-F3C6-491C-AD09-5886EF403A6B}" destId="{9A50A2CA-9ACA-4FFB-8376-FEAD5A8754DD}" srcOrd="0" destOrd="0" presId="urn:microsoft.com/office/officeart/2005/8/layout/vList2"/>
    <dgm:cxn modelId="{E3D193C0-506E-4313-B4E5-11D9FBB25F09}" srcId="{BA8210DB-B225-4E75-AE8C-D766C874B1A0}" destId="{3B801CB7-F3C6-491C-AD09-5886EF403A6B}" srcOrd="1" destOrd="0" parTransId="{83134553-C7F4-43CB-BF3F-0B4FD0AC0E97}" sibTransId="{5BF10A1C-6AB5-4AC3-B91A-1D466F025F31}"/>
    <dgm:cxn modelId="{4FB3B9CA-924D-4CF0-BF13-3B092361C3EA}" type="presOf" srcId="{BA8210DB-B225-4E75-AE8C-D766C874B1A0}" destId="{4BE04AC4-D0A1-4797-8985-81231D454D14}" srcOrd="0" destOrd="0" presId="urn:microsoft.com/office/officeart/2005/8/layout/vList2"/>
    <dgm:cxn modelId="{8D3805E4-8896-4634-983A-7A8D2F5B5F0B}" type="presOf" srcId="{58447BBE-1C85-412F-ABAC-CA7AB457B0AC}" destId="{EA87144E-2474-4E84-AF62-F607BA28F49A}" srcOrd="0" destOrd="0" presId="urn:microsoft.com/office/officeart/2005/8/layout/vList2"/>
    <dgm:cxn modelId="{890BBAF0-B17D-4AA0-804F-90B5D659048C}" srcId="{BA8210DB-B225-4E75-AE8C-D766C874B1A0}" destId="{58447BBE-1C85-412F-ABAC-CA7AB457B0AC}" srcOrd="0" destOrd="0" parTransId="{5FB71C18-B658-4D0D-A775-C4CB08EEC4FD}" sibTransId="{A6F96A77-5145-4781-AF63-7D195440A717}"/>
    <dgm:cxn modelId="{A1A1492B-2B66-433C-BD96-0598AC2CFA60}" type="presParOf" srcId="{4BE04AC4-D0A1-4797-8985-81231D454D14}" destId="{EA87144E-2474-4E84-AF62-F607BA28F49A}" srcOrd="0" destOrd="0" presId="urn:microsoft.com/office/officeart/2005/8/layout/vList2"/>
    <dgm:cxn modelId="{E5A53983-A855-490E-869C-4895673CCF44}" type="presParOf" srcId="{4BE04AC4-D0A1-4797-8985-81231D454D14}" destId="{E4E13110-368E-41B5-856C-E939A157F9F5}" srcOrd="1" destOrd="0" presId="urn:microsoft.com/office/officeart/2005/8/layout/vList2"/>
    <dgm:cxn modelId="{B3C51520-A39E-4AB8-9550-CED4274C9CEE}" type="presParOf" srcId="{4BE04AC4-D0A1-4797-8985-81231D454D14}" destId="{9A50A2CA-9ACA-4FFB-8376-FEAD5A8754DD}"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52B9B-ACE3-4818-8093-0126256D0959}">
      <dsp:nvSpPr>
        <dsp:cNvPr id="0" name=""/>
        <dsp:cNvSpPr/>
      </dsp:nvSpPr>
      <dsp:spPr>
        <a:xfrm>
          <a:off x="0" y="282169"/>
          <a:ext cx="5324475" cy="7956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Social class is based on income and how the family can meet the basic needs of their children </a:t>
          </a:r>
        </a:p>
      </dsp:txBody>
      <dsp:txXfrm>
        <a:off x="38838" y="321007"/>
        <a:ext cx="5246799" cy="717924"/>
      </dsp:txXfrm>
    </dsp:sp>
    <dsp:sp modelId="{64AD7904-88EB-4ABD-8DF3-FCCD08D41A67}">
      <dsp:nvSpPr>
        <dsp:cNvPr id="0" name=""/>
        <dsp:cNvSpPr/>
      </dsp:nvSpPr>
      <dsp:spPr>
        <a:xfrm>
          <a:off x="0" y="1135369"/>
          <a:ext cx="5324475" cy="79560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Upper class</a:t>
          </a:r>
        </a:p>
      </dsp:txBody>
      <dsp:txXfrm>
        <a:off x="38838" y="1174207"/>
        <a:ext cx="5246799" cy="717924"/>
      </dsp:txXfrm>
    </dsp:sp>
    <dsp:sp modelId="{F7EDC9B7-8CA1-4931-93BB-334B7F70A5E2}">
      <dsp:nvSpPr>
        <dsp:cNvPr id="0" name=""/>
        <dsp:cNvSpPr/>
      </dsp:nvSpPr>
      <dsp:spPr>
        <a:xfrm>
          <a:off x="0" y="1988569"/>
          <a:ext cx="5324475" cy="79560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Middle class</a:t>
          </a:r>
        </a:p>
      </dsp:txBody>
      <dsp:txXfrm>
        <a:off x="38838" y="2027407"/>
        <a:ext cx="5246799" cy="717924"/>
      </dsp:txXfrm>
    </dsp:sp>
    <dsp:sp modelId="{121DB4B6-F909-4018-8F06-ADE337E4F877}">
      <dsp:nvSpPr>
        <dsp:cNvPr id="0" name=""/>
        <dsp:cNvSpPr/>
      </dsp:nvSpPr>
      <dsp:spPr>
        <a:xfrm>
          <a:off x="0" y="2841769"/>
          <a:ext cx="5324475" cy="79560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Lower class</a:t>
          </a:r>
        </a:p>
      </dsp:txBody>
      <dsp:txXfrm>
        <a:off x="38838" y="2880607"/>
        <a:ext cx="5246799" cy="7179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5CD0BB-EBB2-47E5-861F-09BBF57737E0}">
      <dsp:nvSpPr>
        <dsp:cNvPr id="0" name=""/>
        <dsp:cNvSpPr/>
      </dsp:nvSpPr>
      <dsp:spPr>
        <a:xfrm>
          <a:off x="1817645" y="783"/>
          <a:ext cx="2282893" cy="14838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Family being involved in class is very important for the child's learn and bring them confidence </a:t>
          </a:r>
        </a:p>
      </dsp:txBody>
      <dsp:txXfrm>
        <a:off x="1890082" y="73220"/>
        <a:ext cx="2138019" cy="1339006"/>
      </dsp:txXfrm>
    </dsp:sp>
    <dsp:sp modelId="{CEF65D2D-A98B-4180-A3A6-C221D6691635}">
      <dsp:nvSpPr>
        <dsp:cNvPr id="0" name=""/>
        <dsp:cNvSpPr/>
      </dsp:nvSpPr>
      <dsp:spPr>
        <a:xfrm>
          <a:off x="978157" y="742723"/>
          <a:ext cx="3961869" cy="3961869"/>
        </a:xfrm>
        <a:custGeom>
          <a:avLst/>
          <a:gdLst/>
          <a:ahLst/>
          <a:cxnLst/>
          <a:rect l="0" t="0" r="0" b="0"/>
          <a:pathLst>
            <a:path>
              <a:moveTo>
                <a:pt x="3429521" y="629750"/>
              </a:moveTo>
              <a:arcTo wR="1980934" hR="1980934" stAng="19019550" swAng="2304429"/>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BE2E5B5A-EF02-4313-A101-9B92AFC81905}">
      <dsp:nvSpPr>
        <dsp:cNvPr id="0" name=""/>
        <dsp:cNvSpPr/>
      </dsp:nvSpPr>
      <dsp:spPr>
        <a:xfrm>
          <a:off x="3533185" y="2972185"/>
          <a:ext cx="2282893" cy="14838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Family being involved in class sets up a great explain for the children</a:t>
          </a:r>
        </a:p>
      </dsp:txBody>
      <dsp:txXfrm>
        <a:off x="3605622" y="3044622"/>
        <a:ext cx="2138019" cy="1339006"/>
      </dsp:txXfrm>
    </dsp:sp>
    <dsp:sp modelId="{6BDE8211-3CA6-46CD-9761-C8C13DDDEA35}">
      <dsp:nvSpPr>
        <dsp:cNvPr id="0" name=""/>
        <dsp:cNvSpPr/>
      </dsp:nvSpPr>
      <dsp:spPr>
        <a:xfrm>
          <a:off x="978157" y="742723"/>
          <a:ext cx="3961869" cy="3961869"/>
        </a:xfrm>
        <a:custGeom>
          <a:avLst/>
          <a:gdLst/>
          <a:ahLst/>
          <a:cxnLst/>
          <a:rect l="0" t="0" r="0" b="0"/>
          <a:pathLst>
            <a:path>
              <a:moveTo>
                <a:pt x="2589625" y="3866033"/>
              </a:moveTo>
              <a:arcTo wR="1980934" hR="1980934" stAng="4326296" swAng="2147408"/>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BA4E7DF-2968-43C0-8DBE-BE141C51EDB8}">
      <dsp:nvSpPr>
        <dsp:cNvPr id="0" name=""/>
        <dsp:cNvSpPr/>
      </dsp:nvSpPr>
      <dsp:spPr>
        <a:xfrm>
          <a:off x="102105" y="2972185"/>
          <a:ext cx="2282893" cy="14838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Family involvement in class helps the family keep the child on track in there learning experience </a:t>
          </a:r>
        </a:p>
      </dsp:txBody>
      <dsp:txXfrm>
        <a:off x="174542" y="3044622"/>
        <a:ext cx="2138019" cy="1339006"/>
      </dsp:txXfrm>
    </dsp:sp>
    <dsp:sp modelId="{CDC1196E-F2DF-4F05-9F87-17B51D5C2349}">
      <dsp:nvSpPr>
        <dsp:cNvPr id="0" name=""/>
        <dsp:cNvSpPr/>
      </dsp:nvSpPr>
      <dsp:spPr>
        <a:xfrm>
          <a:off x="978157" y="742723"/>
          <a:ext cx="3961869" cy="3961869"/>
        </a:xfrm>
        <a:custGeom>
          <a:avLst/>
          <a:gdLst/>
          <a:ahLst/>
          <a:cxnLst/>
          <a:rect l="0" t="0" r="0" b="0"/>
          <a:pathLst>
            <a:path>
              <a:moveTo>
                <a:pt x="6381" y="1822053"/>
              </a:moveTo>
              <a:arcTo wR="1980934" hR="1980934" stAng="11076022" swAng="2304429"/>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87144E-2474-4E84-AF62-F607BA28F49A}">
      <dsp:nvSpPr>
        <dsp:cNvPr id="0" name=""/>
        <dsp:cNvSpPr/>
      </dsp:nvSpPr>
      <dsp:spPr>
        <a:xfrm>
          <a:off x="0" y="55458"/>
          <a:ext cx="5181508" cy="17596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Ethnicity is the group of people that you are born into</a:t>
          </a:r>
        </a:p>
      </dsp:txBody>
      <dsp:txXfrm>
        <a:off x="85900" y="141358"/>
        <a:ext cx="5009708" cy="1587880"/>
      </dsp:txXfrm>
    </dsp:sp>
    <dsp:sp modelId="{9A50A2CA-9ACA-4FFB-8376-FEAD5A8754DD}">
      <dsp:nvSpPr>
        <dsp:cNvPr id="0" name=""/>
        <dsp:cNvSpPr/>
      </dsp:nvSpPr>
      <dsp:spPr>
        <a:xfrm>
          <a:off x="0" y="1907299"/>
          <a:ext cx="5181508" cy="17596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Culture is the art or custom of different people</a:t>
          </a:r>
        </a:p>
      </dsp:txBody>
      <dsp:txXfrm>
        <a:off x="85900" y="1993199"/>
        <a:ext cx="5009708" cy="15878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EB29B-AA3A-4FC5-8CDA-DECC84CEC6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4619D77-2219-4136-A113-2345634A4B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749AF7E-DD7B-4C62-BE44-0A45FDED2E85}"/>
              </a:ext>
            </a:extLst>
          </p:cNvPr>
          <p:cNvSpPr>
            <a:spLocks noGrp="1"/>
          </p:cNvSpPr>
          <p:nvPr>
            <p:ph type="dt" sz="half" idx="10"/>
          </p:nvPr>
        </p:nvSpPr>
        <p:spPr/>
        <p:txBody>
          <a:bodyPr/>
          <a:lstStyle/>
          <a:p>
            <a:fld id="{7BA41B06-7613-4408-8DE0-B6AD7A302E25}" type="datetimeFigureOut">
              <a:rPr lang="en-US" smtClean="0"/>
              <a:t>12/8/2021</a:t>
            </a:fld>
            <a:endParaRPr lang="en-US"/>
          </a:p>
        </p:txBody>
      </p:sp>
      <p:sp>
        <p:nvSpPr>
          <p:cNvPr id="5" name="Footer Placeholder 4">
            <a:extLst>
              <a:ext uri="{FF2B5EF4-FFF2-40B4-BE49-F238E27FC236}">
                <a16:creationId xmlns:a16="http://schemas.microsoft.com/office/drawing/2014/main" id="{95A07304-196B-45CD-A8AF-A50AC0553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FE879D-0710-4512-A058-03F5AE3B2194}"/>
              </a:ext>
            </a:extLst>
          </p:cNvPr>
          <p:cNvSpPr>
            <a:spLocks noGrp="1"/>
          </p:cNvSpPr>
          <p:nvPr>
            <p:ph type="sldNum" sz="quarter" idx="12"/>
          </p:nvPr>
        </p:nvSpPr>
        <p:spPr/>
        <p:txBody>
          <a:bodyPr/>
          <a:lstStyle/>
          <a:p>
            <a:fld id="{2AD5D2D7-7839-4BD2-BC87-5DC1BCEEF5DA}" type="slidenum">
              <a:rPr lang="en-US" smtClean="0"/>
              <a:t>‹#›</a:t>
            </a:fld>
            <a:endParaRPr lang="en-US"/>
          </a:p>
        </p:txBody>
      </p:sp>
    </p:spTree>
    <p:extLst>
      <p:ext uri="{BB962C8B-B14F-4D97-AF65-F5344CB8AC3E}">
        <p14:creationId xmlns:p14="http://schemas.microsoft.com/office/powerpoint/2010/main" val="1773732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46534-2AE4-4E1F-A54F-A909715BB6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E49D25-5C35-47A6-ADDF-22D820E735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332000-2E1E-4101-B76F-F4DDC3EA09B0}"/>
              </a:ext>
            </a:extLst>
          </p:cNvPr>
          <p:cNvSpPr>
            <a:spLocks noGrp="1"/>
          </p:cNvSpPr>
          <p:nvPr>
            <p:ph type="dt" sz="half" idx="10"/>
          </p:nvPr>
        </p:nvSpPr>
        <p:spPr/>
        <p:txBody>
          <a:bodyPr/>
          <a:lstStyle/>
          <a:p>
            <a:fld id="{7BA41B06-7613-4408-8DE0-B6AD7A302E25}" type="datetimeFigureOut">
              <a:rPr lang="en-US" smtClean="0"/>
              <a:t>12/8/2021</a:t>
            </a:fld>
            <a:endParaRPr lang="en-US"/>
          </a:p>
        </p:txBody>
      </p:sp>
      <p:sp>
        <p:nvSpPr>
          <p:cNvPr id="5" name="Footer Placeholder 4">
            <a:extLst>
              <a:ext uri="{FF2B5EF4-FFF2-40B4-BE49-F238E27FC236}">
                <a16:creationId xmlns:a16="http://schemas.microsoft.com/office/drawing/2014/main" id="{BA1D80F6-C9ED-4875-AF28-4CB53F68D3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CBB034-A62B-442D-AE69-A63007E1D805}"/>
              </a:ext>
            </a:extLst>
          </p:cNvPr>
          <p:cNvSpPr>
            <a:spLocks noGrp="1"/>
          </p:cNvSpPr>
          <p:nvPr>
            <p:ph type="sldNum" sz="quarter" idx="12"/>
          </p:nvPr>
        </p:nvSpPr>
        <p:spPr/>
        <p:txBody>
          <a:bodyPr/>
          <a:lstStyle/>
          <a:p>
            <a:fld id="{2AD5D2D7-7839-4BD2-BC87-5DC1BCEEF5DA}" type="slidenum">
              <a:rPr lang="en-US" smtClean="0"/>
              <a:t>‹#›</a:t>
            </a:fld>
            <a:endParaRPr lang="en-US"/>
          </a:p>
        </p:txBody>
      </p:sp>
    </p:spTree>
    <p:extLst>
      <p:ext uri="{BB962C8B-B14F-4D97-AF65-F5344CB8AC3E}">
        <p14:creationId xmlns:p14="http://schemas.microsoft.com/office/powerpoint/2010/main" val="2281360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6566E-FFEF-41FB-88E1-029AAFE916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08D615-ED5E-4BAB-AFB7-E2377F7E26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766DF7-BFE3-412C-9590-2D3AE68CB1A7}"/>
              </a:ext>
            </a:extLst>
          </p:cNvPr>
          <p:cNvSpPr>
            <a:spLocks noGrp="1"/>
          </p:cNvSpPr>
          <p:nvPr>
            <p:ph type="dt" sz="half" idx="10"/>
          </p:nvPr>
        </p:nvSpPr>
        <p:spPr/>
        <p:txBody>
          <a:bodyPr/>
          <a:lstStyle/>
          <a:p>
            <a:fld id="{7BA41B06-7613-4408-8DE0-B6AD7A302E25}" type="datetimeFigureOut">
              <a:rPr lang="en-US" smtClean="0"/>
              <a:t>12/8/2021</a:t>
            </a:fld>
            <a:endParaRPr lang="en-US"/>
          </a:p>
        </p:txBody>
      </p:sp>
      <p:sp>
        <p:nvSpPr>
          <p:cNvPr id="5" name="Footer Placeholder 4">
            <a:extLst>
              <a:ext uri="{FF2B5EF4-FFF2-40B4-BE49-F238E27FC236}">
                <a16:creationId xmlns:a16="http://schemas.microsoft.com/office/drawing/2014/main" id="{7280C244-8F01-452E-8091-D6EF857CB4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585890-7BEE-49D6-8249-CF27FC3012FA}"/>
              </a:ext>
            </a:extLst>
          </p:cNvPr>
          <p:cNvSpPr>
            <a:spLocks noGrp="1"/>
          </p:cNvSpPr>
          <p:nvPr>
            <p:ph type="sldNum" sz="quarter" idx="12"/>
          </p:nvPr>
        </p:nvSpPr>
        <p:spPr/>
        <p:txBody>
          <a:bodyPr/>
          <a:lstStyle/>
          <a:p>
            <a:fld id="{2AD5D2D7-7839-4BD2-BC87-5DC1BCEEF5DA}" type="slidenum">
              <a:rPr lang="en-US" smtClean="0"/>
              <a:t>‹#›</a:t>
            </a:fld>
            <a:endParaRPr lang="en-US"/>
          </a:p>
        </p:txBody>
      </p:sp>
    </p:spTree>
    <p:extLst>
      <p:ext uri="{BB962C8B-B14F-4D97-AF65-F5344CB8AC3E}">
        <p14:creationId xmlns:p14="http://schemas.microsoft.com/office/powerpoint/2010/main" val="1529070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7AAB5-5E56-4C2B-AC4C-1C3E9BD471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9F870C-5FBF-46C6-BD61-F315DC78DC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C3CA08-9F00-468D-B3F3-FA694CEC68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FE8A52-BBAD-45EF-B26E-12F45AB66F93}"/>
              </a:ext>
            </a:extLst>
          </p:cNvPr>
          <p:cNvSpPr>
            <a:spLocks noGrp="1"/>
          </p:cNvSpPr>
          <p:nvPr>
            <p:ph type="dt" sz="half" idx="10"/>
          </p:nvPr>
        </p:nvSpPr>
        <p:spPr/>
        <p:txBody>
          <a:bodyPr/>
          <a:lstStyle/>
          <a:p>
            <a:fld id="{7BA41B06-7613-4408-8DE0-B6AD7A302E25}" type="datetimeFigureOut">
              <a:rPr lang="en-US" smtClean="0"/>
              <a:t>12/8/2021</a:t>
            </a:fld>
            <a:endParaRPr lang="en-US"/>
          </a:p>
        </p:txBody>
      </p:sp>
      <p:sp>
        <p:nvSpPr>
          <p:cNvPr id="6" name="Footer Placeholder 5">
            <a:extLst>
              <a:ext uri="{FF2B5EF4-FFF2-40B4-BE49-F238E27FC236}">
                <a16:creationId xmlns:a16="http://schemas.microsoft.com/office/drawing/2014/main" id="{56DD3B22-5B9C-4A61-B161-9F77A3D993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F06A15-4DEC-4E68-A286-E2D42B7376C5}"/>
              </a:ext>
            </a:extLst>
          </p:cNvPr>
          <p:cNvSpPr>
            <a:spLocks noGrp="1"/>
          </p:cNvSpPr>
          <p:nvPr>
            <p:ph type="sldNum" sz="quarter" idx="12"/>
          </p:nvPr>
        </p:nvSpPr>
        <p:spPr/>
        <p:txBody>
          <a:bodyPr/>
          <a:lstStyle/>
          <a:p>
            <a:fld id="{2AD5D2D7-7839-4BD2-BC87-5DC1BCEEF5DA}" type="slidenum">
              <a:rPr lang="en-US" smtClean="0"/>
              <a:t>‹#›</a:t>
            </a:fld>
            <a:endParaRPr lang="en-US"/>
          </a:p>
        </p:txBody>
      </p:sp>
    </p:spTree>
    <p:extLst>
      <p:ext uri="{BB962C8B-B14F-4D97-AF65-F5344CB8AC3E}">
        <p14:creationId xmlns:p14="http://schemas.microsoft.com/office/powerpoint/2010/main" val="1872983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E030B-37F4-4AA0-9DA8-6AC4C3A2814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83976D-41A1-46FA-9DF6-4A6AC993E8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3C995F-807E-49C9-AC98-F6C9B7977E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39569D-EF0C-4B26-AA62-24E379DCC6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3FCB0A-AAED-44D5-B21A-49B0920B62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08F86C-4571-4A13-868E-C1DE162CF9F5}"/>
              </a:ext>
            </a:extLst>
          </p:cNvPr>
          <p:cNvSpPr>
            <a:spLocks noGrp="1"/>
          </p:cNvSpPr>
          <p:nvPr>
            <p:ph type="dt" sz="half" idx="10"/>
          </p:nvPr>
        </p:nvSpPr>
        <p:spPr/>
        <p:txBody>
          <a:bodyPr/>
          <a:lstStyle/>
          <a:p>
            <a:fld id="{7BA41B06-7613-4408-8DE0-B6AD7A302E25}" type="datetimeFigureOut">
              <a:rPr lang="en-US" smtClean="0"/>
              <a:t>12/8/2021</a:t>
            </a:fld>
            <a:endParaRPr lang="en-US"/>
          </a:p>
        </p:txBody>
      </p:sp>
      <p:sp>
        <p:nvSpPr>
          <p:cNvPr id="8" name="Footer Placeholder 7">
            <a:extLst>
              <a:ext uri="{FF2B5EF4-FFF2-40B4-BE49-F238E27FC236}">
                <a16:creationId xmlns:a16="http://schemas.microsoft.com/office/drawing/2014/main" id="{E063EDAA-1D90-4BD9-8E54-3B8BD16B50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8C8D2C-16C8-476B-B3EC-DA72F458AF71}"/>
              </a:ext>
            </a:extLst>
          </p:cNvPr>
          <p:cNvSpPr>
            <a:spLocks noGrp="1"/>
          </p:cNvSpPr>
          <p:nvPr>
            <p:ph type="sldNum" sz="quarter" idx="12"/>
          </p:nvPr>
        </p:nvSpPr>
        <p:spPr/>
        <p:txBody>
          <a:bodyPr/>
          <a:lstStyle/>
          <a:p>
            <a:fld id="{2AD5D2D7-7839-4BD2-BC87-5DC1BCEEF5DA}" type="slidenum">
              <a:rPr lang="en-US" smtClean="0"/>
              <a:t>‹#›</a:t>
            </a:fld>
            <a:endParaRPr lang="en-US"/>
          </a:p>
        </p:txBody>
      </p:sp>
    </p:spTree>
    <p:extLst>
      <p:ext uri="{BB962C8B-B14F-4D97-AF65-F5344CB8AC3E}">
        <p14:creationId xmlns:p14="http://schemas.microsoft.com/office/powerpoint/2010/main" val="3416547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E1A68-058B-4D93-8810-45ECE159FC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042737-DECC-49F5-978E-B002A4DA8CCE}"/>
              </a:ext>
            </a:extLst>
          </p:cNvPr>
          <p:cNvSpPr>
            <a:spLocks noGrp="1"/>
          </p:cNvSpPr>
          <p:nvPr>
            <p:ph type="dt" sz="half" idx="10"/>
          </p:nvPr>
        </p:nvSpPr>
        <p:spPr/>
        <p:txBody>
          <a:bodyPr/>
          <a:lstStyle/>
          <a:p>
            <a:fld id="{7BA41B06-7613-4408-8DE0-B6AD7A302E25}" type="datetimeFigureOut">
              <a:rPr lang="en-US" smtClean="0"/>
              <a:t>12/8/2021</a:t>
            </a:fld>
            <a:endParaRPr lang="en-US"/>
          </a:p>
        </p:txBody>
      </p:sp>
      <p:sp>
        <p:nvSpPr>
          <p:cNvPr id="4" name="Footer Placeholder 3">
            <a:extLst>
              <a:ext uri="{FF2B5EF4-FFF2-40B4-BE49-F238E27FC236}">
                <a16:creationId xmlns:a16="http://schemas.microsoft.com/office/drawing/2014/main" id="{804B4C66-CC3C-4ED8-AB6A-80F62B4A3C9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19B1DCB-20B8-4F74-A5E3-71E9DEB3690E}"/>
              </a:ext>
            </a:extLst>
          </p:cNvPr>
          <p:cNvSpPr>
            <a:spLocks noGrp="1"/>
          </p:cNvSpPr>
          <p:nvPr>
            <p:ph type="sldNum" sz="quarter" idx="12"/>
          </p:nvPr>
        </p:nvSpPr>
        <p:spPr/>
        <p:txBody>
          <a:bodyPr/>
          <a:lstStyle/>
          <a:p>
            <a:fld id="{2AD5D2D7-7839-4BD2-BC87-5DC1BCEEF5DA}" type="slidenum">
              <a:rPr lang="en-US" smtClean="0"/>
              <a:t>‹#›</a:t>
            </a:fld>
            <a:endParaRPr lang="en-US"/>
          </a:p>
        </p:txBody>
      </p:sp>
    </p:spTree>
    <p:extLst>
      <p:ext uri="{BB962C8B-B14F-4D97-AF65-F5344CB8AC3E}">
        <p14:creationId xmlns:p14="http://schemas.microsoft.com/office/powerpoint/2010/main" val="3712721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3B1083-C256-446E-8C48-4ADBA528E337}"/>
              </a:ext>
            </a:extLst>
          </p:cNvPr>
          <p:cNvSpPr>
            <a:spLocks noGrp="1"/>
          </p:cNvSpPr>
          <p:nvPr>
            <p:ph type="dt" sz="half" idx="10"/>
          </p:nvPr>
        </p:nvSpPr>
        <p:spPr/>
        <p:txBody>
          <a:bodyPr/>
          <a:lstStyle/>
          <a:p>
            <a:fld id="{7BA41B06-7613-4408-8DE0-B6AD7A302E25}" type="datetimeFigureOut">
              <a:rPr lang="en-US" smtClean="0"/>
              <a:t>12/8/2021</a:t>
            </a:fld>
            <a:endParaRPr lang="en-US"/>
          </a:p>
        </p:txBody>
      </p:sp>
      <p:sp>
        <p:nvSpPr>
          <p:cNvPr id="3" name="Footer Placeholder 2">
            <a:extLst>
              <a:ext uri="{FF2B5EF4-FFF2-40B4-BE49-F238E27FC236}">
                <a16:creationId xmlns:a16="http://schemas.microsoft.com/office/drawing/2014/main" id="{5B7D2AFE-9CB5-4646-AAAD-BEAD3853E4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0EC8211-77AF-40DC-BB1C-B57684DD573D}"/>
              </a:ext>
            </a:extLst>
          </p:cNvPr>
          <p:cNvSpPr>
            <a:spLocks noGrp="1"/>
          </p:cNvSpPr>
          <p:nvPr>
            <p:ph type="sldNum" sz="quarter" idx="12"/>
          </p:nvPr>
        </p:nvSpPr>
        <p:spPr/>
        <p:txBody>
          <a:bodyPr/>
          <a:lstStyle/>
          <a:p>
            <a:fld id="{2AD5D2D7-7839-4BD2-BC87-5DC1BCEEF5DA}" type="slidenum">
              <a:rPr lang="en-US" smtClean="0"/>
              <a:t>‹#›</a:t>
            </a:fld>
            <a:endParaRPr lang="en-US"/>
          </a:p>
        </p:txBody>
      </p:sp>
    </p:spTree>
    <p:extLst>
      <p:ext uri="{BB962C8B-B14F-4D97-AF65-F5344CB8AC3E}">
        <p14:creationId xmlns:p14="http://schemas.microsoft.com/office/powerpoint/2010/main" val="1940799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6C504-4AFC-4970-BA55-2C5670026E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EE9193-0BCB-4569-A484-0B67C0098B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8D0A1F-AAE3-44E5-A8FB-CA36E7D594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F5FBDD-7074-46F4-8707-D7F001E77B32}"/>
              </a:ext>
            </a:extLst>
          </p:cNvPr>
          <p:cNvSpPr>
            <a:spLocks noGrp="1"/>
          </p:cNvSpPr>
          <p:nvPr>
            <p:ph type="dt" sz="half" idx="10"/>
          </p:nvPr>
        </p:nvSpPr>
        <p:spPr/>
        <p:txBody>
          <a:bodyPr/>
          <a:lstStyle/>
          <a:p>
            <a:fld id="{7BA41B06-7613-4408-8DE0-B6AD7A302E25}" type="datetimeFigureOut">
              <a:rPr lang="en-US" smtClean="0"/>
              <a:t>12/8/2021</a:t>
            </a:fld>
            <a:endParaRPr lang="en-US"/>
          </a:p>
        </p:txBody>
      </p:sp>
      <p:sp>
        <p:nvSpPr>
          <p:cNvPr id="6" name="Footer Placeholder 5">
            <a:extLst>
              <a:ext uri="{FF2B5EF4-FFF2-40B4-BE49-F238E27FC236}">
                <a16:creationId xmlns:a16="http://schemas.microsoft.com/office/drawing/2014/main" id="{35B7DB37-869B-40F1-8470-1DD190562C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A86DCE-F2EE-4C6A-B54D-12E7C7CEE70E}"/>
              </a:ext>
            </a:extLst>
          </p:cNvPr>
          <p:cNvSpPr>
            <a:spLocks noGrp="1"/>
          </p:cNvSpPr>
          <p:nvPr>
            <p:ph type="sldNum" sz="quarter" idx="12"/>
          </p:nvPr>
        </p:nvSpPr>
        <p:spPr/>
        <p:txBody>
          <a:bodyPr/>
          <a:lstStyle/>
          <a:p>
            <a:fld id="{2AD5D2D7-7839-4BD2-BC87-5DC1BCEEF5DA}" type="slidenum">
              <a:rPr lang="en-US" smtClean="0"/>
              <a:t>‹#›</a:t>
            </a:fld>
            <a:endParaRPr lang="en-US"/>
          </a:p>
        </p:txBody>
      </p:sp>
    </p:spTree>
    <p:extLst>
      <p:ext uri="{BB962C8B-B14F-4D97-AF65-F5344CB8AC3E}">
        <p14:creationId xmlns:p14="http://schemas.microsoft.com/office/powerpoint/2010/main" val="1115513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CFE7C-B418-4D62-A106-A12CAC9545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6E68F1-D01A-4D30-8DAA-9611215302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8964C78-31EE-4DAA-B691-D217AD5F2F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A3EDF0-A9FE-433C-80B1-D6F7A7ED63C9}"/>
              </a:ext>
            </a:extLst>
          </p:cNvPr>
          <p:cNvSpPr>
            <a:spLocks noGrp="1"/>
          </p:cNvSpPr>
          <p:nvPr>
            <p:ph type="dt" sz="half" idx="10"/>
          </p:nvPr>
        </p:nvSpPr>
        <p:spPr/>
        <p:txBody>
          <a:bodyPr/>
          <a:lstStyle/>
          <a:p>
            <a:fld id="{7BA41B06-7613-4408-8DE0-B6AD7A302E25}" type="datetimeFigureOut">
              <a:rPr lang="en-US" smtClean="0"/>
              <a:t>12/8/2021</a:t>
            </a:fld>
            <a:endParaRPr lang="en-US"/>
          </a:p>
        </p:txBody>
      </p:sp>
      <p:sp>
        <p:nvSpPr>
          <p:cNvPr id="6" name="Footer Placeholder 5">
            <a:extLst>
              <a:ext uri="{FF2B5EF4-FFF2-40B4-BE49-F238E27FC236}">
                <a16:creationId xmlns:a16="http://schemas.microsoft.com/office/drawing/2014/main" id="{299AC04F-0393-4974-806D-C0AA24A46F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688ADB-C406-43A0-B3E1-92C2F966F0B9}"/>
              </a:ext>
            </a:extLst>
          </p:cNvPr>
          <p:cNvSpPr>
            <a:spLocks noGrp="1"/>
          </p:cNvSpPr>
          <p:nvPr>
            <p:ph type="sldNum" sz="quarter" idx="12"/>
          </p:nvPr>
        </p:nvSpPr>
        <p:spPr/>
        <p:txBody>
          <a:bodyPr/>
          <a:lstStyle/>
          <a:p>
            <a:fld id="{2AD5D2D7-7839-4BD2-BC87-5DC1BCEEF5DA}" type="slidenum">
              <a:rPr lang="en-US" smtClean="0"/>
              <a:t>‹#›</a:t>
            </a:fld>
            <a:endParaRPr lang="en-US"/>
          </a:p>
        </p:txBody>
      </p:sp>
    </p:spTree>
    <p:extLst>
      <p:ext uri="{BB962C8B-B14F-4D97-AF65-F5344CB8AC3E}">
        <p14:creationId xmlns:p14="http://schemas.microsoft.com/office/powerpoint/2010/main" val="2089856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8F974-3A15-4C73-9EA3-FD700077CD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F2AA90-78F2-4349-B479-E06173A459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3C731B-0E8D-4E5E-9A61-13D7BF2904E2}"/>
              </a:ext>
            </a:extLst>
          </p:cNvPr>
          <p:cNvSpPr>
            <a:spLocks noGrp="1"/>
          </p:cNvSpPr>
          <p:nvPr>
            <p:ph type="dt" sz="half" idx="10"/>
          </p:nvPr>
        </p:nvSpPr>
        <p:spPr/>
        <p:txBody>
          <a:bodyPr/>
          <a:lstStyle/>
          <a:p>
            <a:fld id="{7BA41B06-7613-4408-8DE0-B6AD7A302E25}" type="datetimeFigureOut">
              <a:rPr lang="en-US" smtClean="0"/>
              <a:t>12/8/2021</a:t>
            </a:fld>
            <a:endParaRPr lang="en-US"/>
          </a:p>
        </p:txBody>
      </p:sp>
      <p:sp>
        <p:nvSpPr>
          <p:cNvPr id="5" name="Footer Placeholder 4">
            <a:extLst>
              <a:ext uri="{FF2B5EF4-FFF2-40B4-BE49-F238E27FC236}">
                <a16:creationId xmlns:a16="http://schemas.microsoft.com/office/drawing/2014/main" id="{26D68FD9-B055-42BE-B1CB-6EC9E5E055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FCF5ED-4AD6-4FE7-82BE-9003906B8CA1}"/>
              </a:ext>
            </a:extLst>
          </p:cNvPr>
          <p:cNvSpPr>
            <a:spLocks noGrp="1"/>
          </p:cNvSpPr>
          <p:nvPr>
            <p:ph type="sldNum" sz="quarter" idx="12"/>
          </p:nvPr>
        </p:nvSpPr>
        <p:spPr/>
        <p:txBody>
          <a:bodyPr/>
          <a:lstStyle/>
          <a:p>
            <a:fld id="{2AD5D2D7-7839-4BD2-BC87-5DC1BCEEF5DA}" type="slidenum">
              <a:rPr lang="en-US" smtClean="0"/>
              <a:t>‹#›</a:t>
            </a:fld>
            <a:endParaRPr lang="en-US"/>
          </a:p>
        </p:txBody>
      </p:sp>
    </p:spTree>
    <p:extLst>
      <p:ext uri="{BB962C8B-B14F-4D97-AF65-F5344CB8AC3E}">
        <p14:creationId xmlns:p14="http://schemas.microsoft.com/office/powerpoint/2010/main" val="36034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ABAAD8-4B10-473F-9F9C-DFCBB207C23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D85948-6EC8-44F3-8A18-552C4E4FE9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338138-FC2B-4692-B5A6-2DB1EF2600FD}"/>
              </a:ext>
            </a:extLst>
          </p:cNvPr>
          <p:cNvSpPr>
            <a:spLocks noGrp="1"/>
          </p:cNvSpPr>
          <p:nvPr>
            <p:ph type="dt" sz="half" idx="10"/>
          </p:nvPr>
        </p:nvSpPr>
        <p:spPr/>
        <p:txBody>
          <a:bodyPr/>
          <a:lstStyle/>
          <a:p>
            <a:fld id="{7BA41B06-7613-4408-8DE0-B6AD7A302E25}" type="datetimeFigureOut">
              <a:rPr lang="en-US" smtClean="0"/>
              <a:t>12/8/2021</a:t>
            </a:fld>
            <a:endParaRPr lang="en-US"/>
          </a:p>
        </p:txBody>
      </p:sp>
      <p:sp>
        <p:nvSpPr>
          <p:cNvPr id="5" name="Footer Placeholder 4">
            <a:extLst>
              <a:ext uri="{FF2B5EF4-FFF2-40B4-BE49-F238E27FC236}">
                <a16:creationId xmlns:a16="http://schemas.microsoft.com/office/drawing/2014/main" id="{567062C6-3D7A-4822-BAF8-A52766DFD5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43FB2-D64B-42C6-9FF2-AB12B70EDF62}"/>
              </a:ext>
            </a:extLst>
          </p:cNvPr>
          <p:cNvSpPr>
            <a:spLocks noGrp="1"/>
          </p:cNvSpPr>
          <p:nvPr>
            <p:ph type="sldNum" sz="quarter" idx="12"/>
          </p:nvPr>
        </p:nvSpPr>
        <p:spPr/>
        <p:txBody>
          <a:bodyPr/>
          <a:lstStyle/>
          <a:p>
            <a:fld id="{2AD5D2D7-7839-4BD2-BC87-5DC1BCEEF5DA}" type="slidenum">
              <a:rPr lang="en-US" smtClean="0"/>
              <a:t>‹#›</a:t>
            </a:fld>
            <a:endParaRPr lang="en-US"/>
          </a:p>
        </p:txBody>
      </p:sp>
    </p:spTree>
    <p:extLst>
      <p:ext uri="{BB962C8B-B14F-4D97-AF65-F5344CB8AC3E}">
        <p14:creationId xmlns:p14="http://schemas.microsoft.com/office/powerpoint/2010/main" val="291521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F681FF-B0F4-4891-861B-393770244F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7CA10D-3BF5-4AD7-AA35-B5B3CDB458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3A1713-B5DF-40B9-8806-27BAF22DC9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A41B06-7613-4408-8DE0-B6AD7A302E25}" type="datetimeFigureOut">
              <a:rPr lang="en-US" smtClean="0"/>
              <a:t>12/8/2021</a:t>
            </a:fld>
            <a:endParaRPr lang="en-US"/>
          </a:p>
        </p:txBody>
      </p:sp>
      <p:sp>
        <p:nvSpPr>
          <p:cNvPr id="5" name="Footer Placeholder 4">
            <a:extLst>
              <a:ext uri="{FF2B5EF4-FFF2-40B4-BE49-F238E27FC236}">
                <a16:creationId xmlns:a16="http://schemas.microsoft.com/office/drawing/2014/main" id="{987B64B2-3E5F-43E8-94C6-914D97E454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7EE770F-E7A4-43AB-BE6B-505B1B7AD8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D5D2D7-7839-4BD2-BC87-5DC1BCEEF5DA}" type="slidenum">
              <a:rPr lang="en-US" smtClean="0"/>
              <a:t>‹#›</a:t>
            </a:fld>
            <a:endParaRPr lang="en-US"/>
          </a:p>
        </p:txBody>
      </p:sp>
    </p:spTree>
    <p:extLst>
      <p:ext uri="{BB962C8B-B14F-4D97-AF65-F5344CB8AC3E}">
        <p14:creationId xmlns:p14="http://schemas.microsoft.com/office/powerpoint/2010/main" val="3844589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B990B01-46D3-40AD-AD10-6213DB3A2FAC}"/>
              </a:ext>
            </a:extLst>
          </p:cNvPr>
          <p:cNvPicPr>
            <a:picLocks noChangeAspect="1"/>
          </p:cNvPicPr>
          <p:nvPr/>
        </p:nvPicPr>
        <p:blipFill rotWithShape="1">
          <a:blip r:embed="rId2"/>
          <a:srcRect r="3112" b="1"/>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0DED76-840F-40EA-A411-C6135F25BFDD}"/>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US" sz="5200">
                <a:solidFill>
                  <a:srgbClr val="FFFFFF"/>
                </a:solidFill>
              </a:rPr>
              <a:t>Contemporary Family Patterns, Trends, and Relationships Across Cultures, Class, and Ethnicities</a:t>
            </a:r>
          </a:p>
        </p:txBody>
      </p:sp>
      <p:sp>
        <p:nvSpPr>
          <p:cNvPr id="3" name="Subtitle 2">
            <a:extLst>
              <a:ext uri="{FF2B5EF4-FFF2-40B4-BE49-F238E27FC236}">
                <a16:creationId xmlns:a16="http://schemas.microsoft.com/office/drawing/2014/main" id="{310DC67B-C5E2-4A7D-86EE-BFC086A67E56}"/>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en-US" sz="2200">
                <a:solidFill>
                  <a:srgbClr val="FFFFFF"/>
                </a:solidFill>
              </a:rPr>
              <a:t>ECED106 Portfolio Project</a:t>
            </a:r>
          </a:p>
          <a:p>
            <a:endParaRPr lang="en-US" sz="2200">
              <a:solidFill>
                <a:srgbClr val="FFFFFF"/>
              </a:solidFill>
            </a:endParaRPr>
          </a:p>
          <a:p>
            <a:r>
              <a:rPr lang="en-US" sz="2200">
                <a:solidFill>
                  <a:srgbClr val="FFFFFF"/>
                </a:solidFill>
              </a:rPr>
              <a:t>By Cheyenne Estep</a:t>
            </a:r>
          </a:p>
        </p:txBody>
      </p:sp>
    </p:spTree>
    <p:extLst>
      <p:ext uri="{BB962C8B-B14F-4D97-AF65-F5344CB8AC3E}">
        <p14:creationId xmlns:p14="http://schemas.microsoft.com/office/powerpoint/2010/main" val="305498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4" descr="A hand of two adults and a kid on top of each other">
            <a:extLst>
              <a:ext uri="{FF2B5EF4-FFF2-40B4-BE49-F238E27FC236}">
                <a16:creationId xmlns:a16="http://schemas.microsoft.com/office/drawing/2014/main" id="{0A7D8A5B-38A4-439D-9BF7-5752EC44B181}"/>
              </a:ext>
            </a:extLst>
          </p:cNvPr>
          <p:cNvPicPr>
            <a:picLocks noChangeAspect="1"/>
          </p:cNvPicPr>
          <p:nvPr/>
        </p:nvPicPr>
        <p:blipFill rotWithShape="1">
          <a:blip r:embed="rId2"/>
          <a:srcRect l="5884" r="-1" b="-1"/>
          <a:stretch/>
        </p:blipFill>
        <p:spPr>
          <a:xfrm>
            <a:off x="2522356" y="10"/>
            <a:ext cx="9669642" cy="6857990"/>
          </a:xfrm>
          <a:prstGeom prst="rect">
            <a:avLst/>
          </a:prstGeom>
        </p:spPr>
      </p:pic>
      <p:sp>
        <p:nvSpPr>
          <p:cNvPr id="15"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706FFCE-2F71-499A-BAC5-894EA89E6364}"/>
              </a:ext>
            </a:extLst>
          </p:cNvPr>
          <p:cNvSpPr>
            <a:spLocks noGrp="1"/>
          </p:cNvSpPr>
          <p:nvPr>
            <p:ph type="title"/>
          </p:nvPr>
        </p:nvSpPr>
        <p:spPr>
          <a:xfrm>
            <a:off x="838200" y="365125"/>
            <a:ext cx="3822189" cy="1899912"/>
          </a:xfrm>
        </p:spPr>
        <p:txBody>
          <a:bodyPr>
            <a:normAutofit/>
          </a:bodyPr>
          <a:lstStyle/>
          <a:p>
            <a:r>
              <a:rPr lang="en-US" sz="4000"/>
              <a:t>The Family</a:t>
            </a:r>
          </a:p>
        </p:txBody>
      </p:sp>
      <p:sp>
        <p:nvSpPr>
          <p:cNvPr id="3" name="Content Placeholder 2">
            <a:extLst>
              <a:ext uri="{FF2B5EF4-FFF2-40B4-BE49-F238E27FC236}">
                <a16:creationId xmlns:a16="http://schemas.microsoft.com/office/drawing/2014/main" id="{1C88F0BC-74DC-47CE-BAAF-0026BC76E0E7}"/>
              </a:ext>
            </a:extLst>
          </p:cNvPr>
          <p:cNvSpPr>
            <a:spLocks noGrp="1"/>
          </p:cNvSpPr>
          <p:nvPr>
            <p:ph idx="1"/>
          </p:nvPr>
        </p:nvSpPr>
        <p:spPr>
          <a:xfrm>
            <a:off x="838200" y="2434201"/>
            <a:ext cx="3822189" cy="3742762"/>
          </a:xfrm>
        </p:spPr>
        <p:txBody>
          <a:bodyPr>
            <a:normAutofit/>
          </a:bodyPr>
          <a:lstStyle/>
          <a:p>
            <a:r>
              <a:rPr lang="en-US" sz="2000"/>
              <a:t>Families should be supporting and loving, respectful of how the child finds their personality and be there for everything.</a:t>
            </a:r>
          </a:p>
        </p:txBody>
      </p:sp>
    </p:spTree>
    <p:extLst>
      <p:ext uri="{BB962C8B-B14F-4D97-AF65-F5344CB8AC3E}">
        <p14:creationId xmlns:p14="http://schemas.microsoft.com/office/powerpoint/2010/main" val="526317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ick figure families holding hands">
            <a:extLst>
              <a:ext uri="{FF2B5EF4-FFF2-40B4-BE49-F238E27FC236}">
                <a16:creationId xmlns:a16="http://schemas.microsoft.com/office/drawing/2014/main" id="{83EE56CD-BFDF-45E3-9D7E-4FB315DCC6C8}"/>
              </a:ext>
            </a:extLst>
          </p:cNvPr>
          <p:cNvPicPr>
            <a:picLocks noChangeAspect="1"/>
          </p:cNvPicPr>
          <p:nvPr/>
        </p:nvPicPr>
        <p:blipFill rotWithShape="1">
          <a:blip r:embed="rId2"/>
          <a:srcRect l="5884" r="-1" b="-1"/>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23F84C-5DC7-40D0-9810-C494DC5E88E5}"/>
              </a:ext>
            </a:extLst>
          </p:cNvPr>
          <p:cNvSpPr>
            <a:spLocks noGrp="1"/>
          </p:cNvSpPr>
          <p:nvPr>
            <p:ph type="title"/>
          </p:nvPr>
        </p:nvSpPr>
        <p:spPr>
          <a:xfrm>
            <a:off x="838200" y="365125"/>
            <a:ext cx="3822189" cy="1899912"/>
          </a:xfrm>
        </p:spPr>
        <p:txBody>
          <a:bodyPr>
            <a:normAutofit/>
          </a:bodyPr>
          <a:lstStyle/>
          <a:p>
            <a:r>
              <a:rPr lang="en-US" sz="4000"/>
              <a:t>Trends in Family and Family Structure</a:t>
            </a:r>
          </a:p>
        </p:txBody>
      </p:sp>
      <p:sp>
        <p:nvSpPr>
          <p:cNvPr id="3" name="Content Placeholder 2">
            <a:extLst>
              <a:ext uri="{FF2B5EF4-FFF2-40B4-BE49-F238E27FC236}">
                <a16:creationId xmlns:a16="http://schemas.microsoft.com/office/drawing/2014/main" id="{40AEFCE8-9113-4665-87AC-57A38E4A73A9}"/>
              </a:ext>
            </a:extLst>
          </p:cNvPr>
          <p:cNvSpPr>
            <a:spLocks noGrp="1"/>
          </p:cNvSpPr>
          <p:nvPr>
            <p:ph idx="1"/>
          </p:nvPr>
        </p:nvSpPr>
        <p:spPr>
          <a:xfrm>
            <a:off x="838200" y="2434201"/>
            <a:ext cx="3822189" cy="3742762"/>
          </a:xfrm>
        </p:spPr>
        <p:txBody>
          <a:bodyPr>
            <a:normAutofit/>
          </a:bodyPr>
          <a:lstStyle/>
          <a:p>
            <a:r>
              <a:rPr lang="en-US" sz="2000"/>
              <a:t>Every family is different, so that means that every family does things differently, it is important to notice the different types of trends and structure, that way we can learn how the child does in certain situations.</a:t>
            </a:r>
          </a:p>
          <a:p>
            <a:r>
              <a:rPr lang="en-US" sz="2000"/>
              <a:t>Some children only have one parent, and some may only have grandparents, and some children may have them all and live in the same home as them.</a:t>
            </a:r>
          </a:p>
        </p:txBody>
      </p:sp>
    </p:spTree>
    <p:extLst>
      <p:ext uri="{BB962C8B-B14F-4D97-AF65-F5344CB8AC3E}">
        <p14:creationId xmlns:p14="http://schemas.microsoft.com/office/powerpoint/2010/main" val="3052272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E65DC4-4EA7-448F-B709-CDF7FD6ABAD5}"/>
              </a:ext>
            </a:extLst>
          </p:cNvPr>
          <p:cNvPicPr>
            <a:picLocks noChangeAspect="1"/>
          </p:cNvPicPr>
          <p:nvPr/>
        </p:nvPicPr>
        <p:blipFill rotWithShape="1">
          <a:blip r:embed="rId2"/>
          <a:srcRect l="5884" r="-1" b="-1"/>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2AEFD52-EDA2-4401-A762-9BA8D779DACE}"/>
              </a:ext>
            </a:extLst>
          </p:cNvPr>
          <p:cNvSpPr>
            <a:spLocks noGrp="1"/>
          </p:cNvSpPr>
          <p:nvPr>
            <p:ph type="title"/>
          </p:nvPr>
        </p:nvSpPr>
        <p:spPr>
          <a:xfrm>
            <a:off x="838200" y="365125"/>
            <a:ext cx="3822189" cy="1899912"/>
          </a:xfrm>
        </p:spPr>
        <p:txBody>
          <a:bodyPr>
            <a:normAutofit/>
          </a:bodyPr>
          <a:lstStyle/>
          <a:p>
            <a:r>
              <a:rPr lang="en-US" sz="3100"/>
              <a:t>Impact of Family Trends on Student Learning and Teacher-Family Relationships</a:t>
            </a:r>
          </a:p>
        </p:txBody>
      </p:sp>
      <p:sp>
        <p:nvSpPr>
          <p:cNvPr id="3" name="Content Placeholder 2">
            <a:extLst>
              <a:ext uri="{FF2B5EF4-FFF2-40B4-BE49-F238E27FC236}">
                <a16:creationId xmlns:a16="http://schemas.microsoft.com/office/drawing/2014/main" id="{00D15F48-E49B-4A9D-8DA8-0BED832F5BC2}"/>
              </a:ext>
            </a:extLst>
          </p:cNvPr>
          <p:cNvSpPr>
            <a:spLocks noGrp="1"/>
          </p:cNvSpPr>
          <p:nvPr>
            <p:ph idx="1"/>
          </p:nvPr>
        </p:nvSpPr>
        <p:spPr>
          <a:xfrm>
            <a:off x="838200" y="2434201"/>
            <a:ext cx="3822189" cy="3742762"/>
          </a:xfrm>
        </p:spPr>
        <p:txBody>
          <a:bodyPr>
            <a:normAutofit/>
          </a:bodyPr>
          <a:lstStyle/>
          <a:p>
            <a:r>
              <a:rPr lang="en-US" sz="2000"/>
              <a:t>The impact of family trends defines the child in everything they do like how they think, learn, how they view life, how they interact with others.</a:t>
            </a:r>
          </a:p>
          <a:p>
            <a:r>
              <a:rPr lang="en-US" sz="2000"/>
              <a:t>It is important that teachers get involved with the family to see how the things are within the family.</a:t>
            </a:r>
          </a:p>
          <a:p>
            <a:r>
              <a:rPr lang="en-US" sz="2000"/>
              <a:t>Having a relationship with the family and children creates that bonding aspect.</a:t>
            </a:r>
          </a:p>
          <a:p>
            <a:pPr marL="0" indent="0">
              <a:buNone/>
            </a:pPr>
            <a:endParaRPr lang="en-US" sz="2000"/>
          </a:p>
        </p:txBody>
      </p:sp>
    </p:spTree>
    <p:extLst>
      <p:ext uri="{BB962C8B-B14F-4D97-AF65-F5344CB8AC3E}">
        <p14:creationId xmlns:p14="http://schemas.microsoft.com/office/powerpoint/2010/main" val="2635370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0E8D0-27ED-4262-ACE6-E48A48195521}"/>
              </a:ext>
            </a:extLst>
          </p:cNvPr>
          <p:cNvSpPr>
            <a:spLocks noGrp="1"/>
          </p:cNvSpPr>
          <p:nvPr>
            <p:ph type="title"/>
          </p:nvPr>
        </p:nvSpPr>
        <p:spPr>
          <a:xfrm>
            <a:off x="481011" y="327025"/>
            <a:ext cx="5324477" cy="1630363"/>
          </a:xfrm>
        </p:spPr>
        <p:txBody>
          <a:bodyPr anchor="b">
            <a:normAutofit/>
          </a:bodyPr>
          <a:lstStyle/>
          <a:p>
            <a:r>
              <a:rPr lang="en-US" sz="3600"/>
              <a:t>Social class</a:t>
            </a:r>
          </a:p>
        </p:txBody>
      </p:sp>
      <p:pic>
        <p:nvPicPr>
          <p:cNvPr id="12" name="Picture 5">
            <a:extLst>
              <a:ext uri="{FF2B5EF4-FFF2-40B4-BE49-F238E27FC236}">
                <a16:creationId xmlns:a16="http://schemas.microsoft.com/office/drawing/2014/main" id="{634C4412-375B-434F-8CC5-3E78E4D416D2}"/>
              </a:ext>
            </a:extLst>
          </p:cNvPr>
          <p:cNvPicPr>
            <a:picLocks noChangeAspect="1"/>
          </p:cNvPicPr>
          <p:nvPr/>
        </p:nvPicPr>
        <p:blipFill rotWithShape="1">
          <a:blip r:embed="rId2"/>
          <a:srcRect l="9447" r="29717" b="1"/>
          <a:stretch/>
        </p:blipFill>
        <p:spPr>
          <a:xfrm>
            <a:off x="5966355" y="1"/>
            <a:ext cx="6225645" cy="6856412"/>
          </a:xfrm>
          <a:custGeom>
            <a:avLst/>
            <a:gdLst/>
            <a:ahLst/>
            <a:cxnLst/>
            <a:rect l="l" t="t" r="r" b="b"/>
            <a:pathLst>
              <a:path w="5620032" h="6856412">
                <a:moveTo>
                  <a:pt x="13187" y="0"/>
                </a:moveTo>
                <a:lnTo>
                  <a:pt x="5620032" y="0"/>
                </a:lnTo>
                <a:lnTo>
                  <a:pt x="5620032" y="6856412"/>
                </a:lnTo>
                <a:lnTo>
                  <a:pt x="0" y="6856412"/>
                </a:lnTo>
                <a:lnTo>
                  <a:pt x="64318" y="6298274"/>
                </a:lnTo>
                <a:cubicBezTo>
                  <a:pt x="203221" y="4970220"/>
                  <a:pt x="240510" y="3632077"/>
                  <a:pt x="97152" y="2276000"/>
                </a:cubicBezTo>
                <a:cubicBezTo>
                  <a:pt x="35713" y="1694824"/>
                  <a:pt x="7455" y="1116942"/>
                  <a:pt x="6154" y="541737"/>
                </a:cubicBezTo>
                <a:close/>
              </a:path>
            </a:pathLst>
          </a:custGeom>
        </p:spPr>
      </p:pic>
      <p:graphicFrame>
        <p:nvGraphicFramePr>
          <p:cNvPr id="13" name="Content Placeholder 2">
            <a:extLst>
              <a:ext uri="{FF2B5EF4-FFF2-40B4-BE49-F238E27FC236}">
                <a16:creationId xmlns:a16="http://schemas.microsoft.com/office/drawing/2014/main" id="{B0A64A60-649C-4C92-B3F7-2F56B2CA396C}"/>
              </a:ext>
            </a:extLst>
          </p:cNvPr>
          <p:cNvGraphicFramePr>
            <a:graphicFrameLocks noGrp="1"/>
          </p:cNvGraphicFramePr>
          <p:nvPr>
            <p:ph idx="1"/>
            <p:extLst>
              <p:ext uri="{D42A27DB-BD31-4B8C-83A1-F6EECF244321}">
                <p14:modId xmlns:p14="http://schemas.microsoft.com/office/powerpoint/2010/main" val="2050614300"/>
              </p:ext>
            </p:extLst>
          </p:nvPr>
        </p:nvGraphicFramePr>
        <p:xfrm>
          <a:off x="481013" y="2286001"/>
          <a:ext cx="5324475" cy="3919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27235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1F6BF70-C7D1-4AF9-8DB4-BEEB8A9C35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30C23A-8208-4FDC-B926-7AA8E07CB48E}"/>
              </a:ext>
            </a:extLst>
          </p:cNvPr>
          <p:cNvSpPr>
            <a:spLocks noGrp="1"/>
          </p:cNvSpPr>
          <p:nvPr>
            <p:ph type="title"/>
          </p:nvPr>
        </p:nvSpPr>
        <p:spPr>
          <a:xfrm>
            <a:off x="645065" y="1097280"/>
            <a:ext cx="3796306" cy="4666207"/>
          </a:xfrm>
        </p:spPr>
        <p:txBody>
          <a:bodyPr anchor="ctr">
            <a:normAutofit/>
          </a:bodyPr>
          <a:lstStyle/>
          <a:p>
            <a:r>
              <a:rPr lang="en-US" sz="4800"/>
              <a:t>Family and class connections</a:t>
            </a:r>
          </a:p>
        </p:txBody>
      </p:sp>
      <p:grpSp>
        <p:nvGrpSpPr>
          <p:cNvPr id="11" name="Group 10">
            <a:extLst>
              <a:ext uri="{FF2B5EF4-FFF2-40B4-BE49-F238E27FC236}">
                <a16:creationId xmlns:a16="http://schemas.microsoft.com/office/drawing/2014/main" id="{0C66A8B6-1F6E-4FCC-93B9-B9986B6FD1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576" y="5945955"/>
            <a:ext cx="12109423" cy="525780"/>
            <a:chOff x="82576" y="5945955"/>
            <a:chExt cx="12109423" cy="525780"/>
          </a:xfrm>
        </p:grpSpPr>
        <p:sp>
          <p:nvSpPr>
            <p:cNvPr id="12" name="Rectangle 11">
              <a:extLst>
                <a:ext uri="{FF2B5EF4-FFF2-40B4-BE49-F238E27FC236}">
                  <a16:creationId xmlns:a16="http://schemas.microsoft.com/office/drawing/2014/main" id="{CAF7C4FD-65AD-4BBE-886A-D2E923F94C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3361"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BA8278B-6DF7-481F-B1FA-FFE7D6C3C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5998176"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91359201-D2FE-4681-B30C-E5765E698E67}"/>
              </a:ext>
            </a:extLst>
          </p:cNvPr>
          <p:cNvGraphicFramePr>
            <a:graphicFrameLocks noGrp="1"/>
          </p:cNvGraphicFramePr>
          <p:nvPr>
            <p:ph idx="1"/>
            <p:extLst>
              <p:ext uri="{D42A27DB-BD31-4B8C-83A1-F6EECF244321}">
                <p14:modId xmlns:p14="http://schemas.microsoft.com/office/powerpoint/2010/main" val="3862397027"/>
              </p:ext>
            </p:extLst>
          </p:nvPr>
        </p:nvGraphicFramePr>
        <p:xfrm>
          <a:off x="5431536" y="1014153"/>
          <a:ext cx="5918184" cy="4979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9402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E32F866-4D2A-471C-97B6-6F17D8ACBCFB}"/>
              </a:ext>
            </a:extLst>
          </p:cNvPr>
          <p:cNvPicPr>
            <a:picLocks noChangeAspect="1"/>
          </p:cNvPicPr>
          <p:nvPr/>
        </p:nvPicPr>
        <p:blipFill rotWithShape="1">
          <a:blip r:embed="rId2"/>
          <a:srcRect l="20688"/>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2F6E76C-AC37-4508-9C3C-1600A5D1FD23}"/>
              </a:ext>
            </a:extLst>
          </p:cNvPr>
          <p:cNvSpPr>
            <a:spLocks noGrp="1"/>
          </p:cNvSpPr>
          <p:nvPr>
            <p:ph type="title"/>
          </p:nvPr>
        </p:nvSpPr>
        <p:spPr>
          <a:xfrm>
            <a:off x="838200" y="365125"/>
            <a:ext cx="3822189" cy="1899912"/>
          </a:xfrm>
        </p:spPr>
        <p:txBody>
          <a:bodyPr>
            <a:normAutofit/>
          </a:bodyPr>
          <a:lstStyle/>
          <a:p>
            <a:r>
              <a:rPr lang="en-US" sz="4000"/>
              <a:t>Differences in social classes</a:t>
            </a:r>
          </a:p>
        </p:txBody>
      </p:sp>
      <p:sp>
        <p:nvSpPr>
          <p:cNvPr id="3" name="Content Placeholder 2">
            <a:extLst>
              <a:ext uri="{FF2B5EF4-FFF2-40B4-BE49-F238E27FC236}">
                <a16:creationId xmlns:a16="http://schemas.microsoft.com/office/drawing/2014/main" id="{CAA557CD-7A9B-45CF-ABC1-A5892AA1C3EF}"/>
              </a:ext>
            </a:extLst>
          </p:cNvPr>
          <p:cNvSpPr>
            <a:spLocks noGrp="1"/>
          </p:cNvSpPr>
          <p:nvPr>
            <p:ph idx="1"/>
          </p:nvPr>
        </p:nvSpPr>
        <p:spPr>
          <a:xfrm>
            <a:off x="838200" y="2434201"/>
            <a:ext cx="3822189" cy="3742762"/>
          </a:xfrm>
        </p:spPr>
        <p:txBody>
          <a:bodyPr>
            <a:normAutofit/>
          </a:bodyPr>
          <a:lstStyle/>
          <a:p>
            <a:r>
              <a:rPr lang="en-US" sz="2000"/>
              <a:t>Upper class is where most of the child get the best education and are usually set up for great future's </a:t>
            </a:r>
          </a:p>
          <a:p>
            <a:r>
              <a:rPr lang="en-US" sz="2000"/>
              <a:t>Middle class is hard working family's whose children usually have pretty great set up future's as well</a:t>
            </a:r>
          </a:p>
          <a:p>
            <a:r>
              <a:rPr lang="en-US" sz="2000"/>
              <a:t>Lower class family's unfortunate must face more troubles than others and must work harder to achieve their goals</a:t>
            </a:r>
          </a:p>
        </p:txBody>
      </p:sp>
    </p:spTree>
    <p:extLst>
      <p:ext uri="{BB962C8B-B14F-4D97-AF65-F5344CB8AC3E}">
        <p14:creationId xmlns:p14="http://schemas.microsoft.com/office/powerpoint/2010/main" val="1284474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72B7D7E-C312-4034-BF48-1009440C6CD6}"/>
              </a:ext>
            </a:extLst>
          </p:cNvPr>
          <p:cNvPicPr>
            <a:picLocks noChangeAspect="1"/>
          </p:cNvPicPr>
          <p:nvPr/>
        </p:nvPicPr>
        <p:blipFill rotWithShape="1">
          <a:blip r:embed="rId2">
            <a:alphaModFix amt="60000"/>
          </a:blip>
          <a:src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0920F958-5949-473B-A014-F55F15E91CB7}"/>
              </a:ext>
            </a:extLst>
          </p:cNvPr>
          <p:cNvSpPr>
            <a:spLocks noGrp="1"/>
          </p:cNvSpPr>
          <p:nvPr>
            <p:ph type="title"/>
          </p:nvPr>
        </p:nvSpPr>
        <p:spPr>
          <a:xfrm>
            <a:off x="838199" y="1671570"/>
            <a:ext cx="5155261" cy="4072044"/>
          </a:xfrm>
        </p:spPr>
        <p:txBody>
          <a:bodyPr anchor="t">
            <a:normAutofit/>
          </a:bodyPr>
          <a:lstStyle/>
          <a:p>
            <a:r>
              <a:rPr lang="en-US">
                <a:solidFill>
                  <a:srgbClr val="FFFFFF"/>
                </a:solidFill>
              </a:rPr>
              <a:t>3 ways social class affects a child</a:t>
            </a:r>
          </a:p>
        </p:txBody>
      </p:sp>
      <p:sp>
        <p:nvSpPr>
          <p:cNvPr id="3" name="Content Placeholder 2">
            <a:extLst>
              <a:ext uri="{FF2B5EF4-FFF2-40B4-BE49-F238E27FC236}">
                <a16:creationId xmlns:a16="http://schemas.microsoft.com/office/drawing/2014/main" id="{A08F10CC-F070-4FB5-A72A-3DCCBAC4A3A9}"/>
              </a:ext>
            </a:extLst>
          </p:cNvPr>
          <p:cNvSpPr>
            <a:spLocks noGrp="1"/>
          </p:cNvSpPr>
          <p:nvPr>
            <p:ph idx="1"/>
          </p:nvPr>
        </p:nvSpPr>
        <p:spPr>
          <a:xfrm>
            <a:off x="6185986" y="1671566"/>
            <a:ext cx="5170861" cy="4072043"/>
          </a:xfrm>
        </p:spPr>
        <p:txBody>
          <a:bodyPr>
            <a:normAutofit/>
          </a:bodyPr>
          <a:lstStyle/>
          <a:p>
            <a:r>
              <a:rPr lang="en-US" sz="2000">
                <a:solidFill>
                  <a:srgbClr val="FFFFFF"/>
                </a:solidFill>
              </a:rPr>
              <a:t>The way they learn because some children don’t have support from family or some children's family never got knowledge their selves.</a:t>
            </a:r>
          </a:p>
          <a:p>
            <a:r>
              <a:rPr lang="en-US" sz="2000">
                <a:solidFill>
                  <a:srgbClr val="FFFFFF"/>
                </a:solidFill>
              </a:rPr>
              <a:t>Attendance, some children may not have rides or people that help them with rides to attend school or school events</a:t>
            </a:r>
          </a:p>
          <a:p>
            <a:r>
              <a:rPr lang="en-US" sz="2000">
                <a:solidFill>
                  <a:srgbClr val="FFFFFF"/>
                </a:solidFill>
              </a:rPr>
              <a:t>Social skill, some kids not get to have friends over or go to friend's house and lack more social skills than others</a:t>
            </a:r>
          </a:p>
        </p:txBody>
      </p:sp>
    </p:spTree>
    <p:extLst>
      <p:ext uri="{BB962C8B-B14F-4D97-AF65-F5344CB8AC3E}">
        <p14:creationId xmlns:p14="http://schemas.microsoft.com/office/powerpoint/2010/main" val="1414215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192C51-B764-4A9B-9587-5EF8B628B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36A81A-B51E-4E24-91B6-DEE188952081}"/>
              </a:ext>
            </a:extLst>
          </p:cNvPr>
          <p:cNvSpPr>
            <a:spLocks noGrp="1"/>
          </p:cNvSpPr>
          <p:nvPr>
            <p:ph type="title"/>
          </p:nvPr>
        </p:nvSpPr>
        <p:spPr>
          <a:xfrm>
            <a:off x="648929" y="557190"/>
            <a:ext cx="5181510" cy="1671569"/>
          </a:xfrm>
        </p:spPr>
        <p:txBody>
          <a:bodyPr>
            <a:normAutofit/>
          </a:bodyPr>
          <a:lstStyle/>
          <a:p>
            <a:r>
              <a:rPr lang="en-US" sz="4000"/>
              <a:t>Culture and ethnicity</a:t>
            </a:r>
          </a:p>
        </p:txBody>
      </p:sp>
      <p:pic>
        <p:nvPicPr>
          <p:cNvPr id="6" name="Picture 5">
            <a:extLst>
              <a:ext uri="{FF2B5EF4-FFF2-40B4-BE49-F238E27FC236}">
                <a16:creationId xmlns:a16="http://schemas.microsoft.com/office/drawing/2014/main" id="{09F27AAE-DFAE-4BF0-A8D7-4C6FC0E8E9AA}"/>
              </a:ext>
            </a:extLst>
          </p:cNvPr>
          <p:cNvPicPr>
            <a:picLocks noChangeAspect="1"/>
          </p:cNvPicPr>
          <p:nvPr/>
        </p:nvPicPr>
        <p:blipFill rotWithShape="1">
          <a:blip r:embed="rId2"/>
          <a:srcRect l="22188" r="19384" b="-1"/>
          <a:stretch/>
        </p:blipFill>
        <p:spPr>
          <a:xfrm>
            <a:off x="6189155" y="10"/>
            <a:ext cx="6002844" cy="6857990"/>
          </a:xfrm>
          <a:prstGeom prst="rect">
            <a:avLst/>
          </a:prstGeom>
          <a:effectLst/>
        </p:spPr>
      </p:pic>
      <p:graphicFrame>
        <p:nvGraphicFramePr>
          <p:cNvPr id="5" name="Content Placeholder 2">
            <a:extLst>
              <a:ext uri="{FF2B5EF4-FFF2-40B4-BE49-F238E27FC236}">
                <a16:creationId xmlns:a16="http://schemas.microsoft.com/office/drawing/2014/main" id="{DC79D3FB-2B90-4052-8CA5-B5FDA7B12DD0}"/>
              </a:ext>
            </a:extLst>
          </p:cNvPr>
          <p:cNvGraphicFramePr>
            <a:graphicFrameLocks noGrp="1"/>
          </p:cNvGraphicFramePr>
          <p:nvPr>
            <p:ph idx="1"/>
            <p:extLst>
              <p:ext uri="{D42A27DB-BD31-4B8C-83A1-F6EECF244321}">
                <p14:modId xmlns:p14="http://schemas.microsoft.com/office/powerpoint/2010/main" val="2360351002"/>
              </p:ext>
            </p:extLst>
          </p:nvPr>
        </p:nvGraphicFramePr>
        <p:xfrm>
          <a:off x="648930" y="2406650"/>
          <a:ext cx="5181508" cy="37224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10467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CFCF7B0F-079C-40A3-B86F-D33AE1F51836}"/>
              </a:ext>
            </a:extLst>
          </p:cNvPr>
          <p:cNvSpPr>
            <a:spLocks noGrp="1"/>
          </p:cNvSpPr>
          <p:nvPr>
            <p:ph type="title"/>
          </p:nvPr>
        </p:nvSpPr>
        <p:spPr>
          <a:xfrm>
            <a:off x="1014141" y="1450655"/>
            <a:ext cx="3932030" cy="3956690"/>
          </a:xfrm>
        </p:spPr>
        <p:txBody>
          <a:bodyPr anchor="ctr">
            <a:normAutofit/>
          </a:bodyPr>
          <a:lstStyle/>
          <a:p>
            <a:r>
              <a:rPr lang="en-US" sz="6800">
                <a:solidFill>
                  <a:schemeClr val="bg1"/>
                </a:solidFill>
              </a:rPr>
              <a:t>Different cultures around me</a:t>
            </a: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0CB1738-37B0-4E73-9E11-9E189496E8B4}"/>
              </a:ext>
            </a:extLst>
          </p:cNvPr>
          <p:cNvSpPr>
            <a:spLocks noGrp="1"/>
          </p:cNvSpPr>
          <p:nvPr>
            <p:ph idx="1"/>
          </p:nvPr>
        </p:nvSpPr>
        <p:spPr>
          <a:xfrm>
            <a:off x="6096000" y="1108061"/>
            <a:ext cx="5008901" cy="4571972"/>
          </a:xfrm>
        </p:spPr>
        <p:txBody>
          <a:bodyPr anchor="ctr">
            <a:normAutofit/>
          </a:bodyPr>
          <a:lstStyle/>
          <a:p>
            <a:r>
              <a:rPr lang="en-US" sz="2000">
                <a:solidFill>
                  <a:schemeClr val="bg1"/>
                </a:solidFill>
              </a:rPr>
              <a:t>African American </a:t>
            </a:r>
          </a:p>
          <a:p>
            <a:r>
              <a:rPr lang="en-US" sz="2000">
                <a:solidFill>
                  <a:schemeClr val="bg1"/>
                </a:solidFill>
              </a:rPr>
              <a:t>Caucasian </a:t>
            </a:r>
          </a:p>
          <a:p>
            <a:r>
              <a:rPr lang="en-US" sz="2000">
                <a:solidFill>
                  <a:schemeClr val="bg1"/>
                </a:solidFill>
              </a:rPr>
              <a:t>Mexican </a:t>
            </a:r>
          </a:p>
        </p:txBody>
      </p:sp>
    </p:spTree>
    <p:extLst>
      <p:ext uri="{BB962C8B-B14F-4D97-AF65-F5344CB8AC3E}">
        <p14:creationId xmlns:p14="http://schemas.microsoft.com/office/powerpoint/2010/main" val="11857123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432</Words>
  <Application>Microsoft Office PowerPoint</Application>
  <PresentationFormat>Widescreen</PresentationFormat>
  <Paragraphs>37</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Contemporary Family Patterns, Trends, and Relationships Across Cultures, Class, and Ethnicities</vt:lpstr>
      <vt:lpstr>The Family</vt:lpstr>
      <vt:lpstr>Trends in Family and Family Structure</vt:lpstr>
      <vt:lpstr>Impact of Family Trends on Student Learning and Teacher-Family Relationships</vt:lpstr>
      <vt:lpstr>Social class</vt:lpstr>
      <vt:lpstr>Family and class connections</vt:lpstr>
      <vt:lpstr>Differences in social classes</vt:lpstr>
      <vt:lpstr>3 ways social class affects a child</vt:lpstr>
      <vt:lpstr>Culture and ethnicity</vt:lpstr>
      <vt:lpstr>Different cultures around 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Contemporary Family Patterns, Trends, and Relationships Across Cultures, Class, and Ethnicities</dc:title>
  <dc:creator>on.estep.cheyenne</dc:creator>
  <cp:lastModifiedBy>on.estep.cheyenne</cp:lastModifiedBy>
  <cp:revision>8</cp:revision>
  <dcterms:created xsi:type="dcterms:W3CDTF">2021-11-13T22:28:05Z</dcterms:created>
  <dcterms:modified xsi:type="dcterms:W3CDTF">2021-12-09T04:17:24Z</dcterms:modified>
</cp:coreProperties>
</file>