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0"/>
  </p:notesMasterIdLst>
  <p:handoutMasterIdLst>
    <p:handoutMasterId r:id="rId11"/>
  </p:handoutMasterIdLst>
  <p:sldIdLst>
    <p:sldId id="257" r:id="rId5"/>
    <p:sldId id="265" r:id="rId6"/>
    <p:sldId id="258" r:id="rId7"/>
    <p:sldId id="269" r:id="rId8"/>
    <p:sldId id="27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p:cViewPr varScale="1">
        <p:scale>
          <a:sx n="68" d="100"/>
          <a:sy n="68" d="100"/>
        </p:scale>
        <p:origin x="84" y="156"/>
      </p:cViewPr>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95" d="100"/>
          <a:sy n="95" d="100"/>
        </p:scale>
        <p:origin x="358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FBE2AAA-2CC7-4F9C-A8C6-8B9F2A3E9EF0}" type="datetimeFigureOut">
              <a:rPr lang="en-US" smtClean="0"/>
              <a:t>10/23/2021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50AD62A-9EE1-43E3-A7E5-D268F71DF3EB}" type="slidenum">
              <a:rPr lang="en-US" smtClean="0"/>
              <a:t>‹#›</a:t>
            </a:fld>
            <a:endParaRPr lang="en-US"/>
          </a:p>
        </p:txBody>
      </p:sp>
    </p:spTree>
    <p:extLst>
      <p:ext uri="{BB962C8B-B14F-4D97-AF65-F5344CB8AC3E}">
        <p14:creationId xmlns:p14="http://schemas.microsoft.com/office/powerpoint/2010/main" val="1436448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37ADBA-1AC7-4CD6-8AFF-4E8087BA5487}" type="datetimeFigureOut">
              <a:rPr lang="en-US" smtClean="0"/>
              <a:t>10/23/2021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34C2EF-8A97-4DAF-B099-E567883644D6}" type="slidenum">
              <a:rPr lang="en-US" smtClean="0"/>
              <a:t>‹#›</a:t>
            </a:fld>
            <a:endParaRPr lang="en-US"/>
          </a:p>
        </p:txBody>
      </p:sp>
    </p:spTree>
    <p:extLst>
      <p:ext uri="{BB962C8B-B14F-4D97-AF65-F5344CB8AC3E}">
        <p14:creationId xmlns:p14="http://schemas.microsoft.com/office/powerpoint/2010/main" val="7180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a:t>
            </a:r>
            <a:r>
              <a:rPr lang="en-US" baseline="0" dirty="0"/>
              <a:t> </a:t>
            </a:r>
            <a:r>
              <a:rPr lang="en-US" dirty="0"/>
              <a:t>To change images on this slide, select a picture and delete it. Then click the Insert Picture icon</a:t>
            </a:r>
            <a:r>
              <a:rPr lang="en-US" baseline="0" dirty="0"/>
              <a:t> </a:t>
            </a:r>
            <a:r>
              <a:rPr lang="en-US" dirty="0"/>
              <a:t>in the placeholder to insert your own image.</a:t>
            </a:r>
          </a:p>
        </p:txBody>
      </p:sp>
      <p:sp>
        <p:nvSpPr>
          <p:cNvPr id="4" name="Slide Number Placeholder 3"/>
          <p:cNvSpPr>
            <a:spLocks noGrp="1"/>
          </p:cNvSpPr>
          <p:nvPr>
            <p:ph type="sldNum" sz="quarter" idx="10"/>
          </p:nvPr>
        </p:nvSpPr>
        <p:spPr/>
        <p:txBody>
          <a:bodyPr/>
          <a:lstStyle/>
          <a:p>
            <a:fld id="{5534C2EF-8A97-4DAF-B099-E567883644D6}" type="slidenum">
              <a:rPr lang="en-US" smtClean="0"/>
              <a:t>2</a:t>
            </a:fld>
            <a:endParaRPr lang="en-US"/>
          </a:p>
        </p:txBody>
      </p:sp>
    </p:spTree>
    <p:extLst>
      <p:ext uri="{BB962C8B-B14F-4D97-AF65-F5344CB8AC3E}">
        <p14:creationId xmlns:p14="http://schemas.microsoft.com/office/powerpoint/2010/main" val="38860149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124" r="323" b="422"/>
          <a:stretch/>
        </p:blipFill>
        <p:spPr>
          <a:xfrm>
            <a:off x="1524" y="1"/>
            <a:ext cx="12188952" cy="6858000"/>
          </a:xfrm>
          <a:prstGeom prst="rect">
            <a:avLst/>
          </a:prstGeom>
        </p:spPr>
      </p:pic>
      <p:sp>
        <p:nvSpPr>
          <p:cNvPr id="2" name="Title 1"/>
          <p:cNvSpPr>
            <a:spLocks noGrp="1"/>
          </p:cNvSpPr>
          <p:nvPr>
            <p:ph type="ctrTitle"/>
          </p:nvPr>
        </p:nvSpPr>
        <p:spPr>
          <a:xfrm>
            <a:off x="838200" y="533400"/>
            <a:ext cx="8458200" cy="1828800"/>
          </a:xfrm>
        </p:spPr>
        <p:txBody>
          <a:bodyPr anchor="b">
            <a:normAutofit/>
          </a:bodyPr>
          <a:lstStyle>
            <a:lvl1pPr algn="l">
              <a:defRPr sz="4400"/>
            </a:lvl1pPr>
          </a:lstStyle>
          <a:p>
            <a:r>
              <a:rPr lang="en-US"/>
              <a:t>Click to edit Master title style</a:t>
            </a:r>
            <a:endParaRPr lang="en-US" dirty="0"/>
          </a:p>
        </p:txBody>
      </p:sp>
      <p:sp>
        <p:nvSpPr>
          <p:cNvPr id="3" name="Subtitle 2"/>
          <p:cNvSpPr>
            <a:spLocks noGrp="1"/>
          </p:cNvSpPr>
          <p:nvPr>
            <p:ph type="subTitle" idx="1"/>
          </p:nvPr>
        </p:nvSpPr>
        <p:spPr>
          <a:xfrm>
            <a:off x="838200" y="2438400"/>
            <a:ext cx="7086600" cy="914400"/>
          </a:xfrm>
        </p:spPr>
        <p:txBody>
          <a:bodyPr>
            <a:normAutofit/>
          </a:bodyPr>
          <a:lstStyle>
            <a:lvl1pPr marL="0" indent="0" algn="l">
              <a:spcBef>
                <a:spcPts val="1200"/>
              </a:spcBef>
              <a:buNone/>
              <a:defRPr sz="24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4154451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7FC8593D-7C47-471E-A8DF-97AC4FFD13F5}" type="datetimeFigureOut">
              <a:rPr lang="en-US" smtClean="0"/>
              <a:t>10/23/2021</a:t>
            </a:fld>
            <a:endParaRPr lang="en-US"/>
          </a:p>
        </p:txBody>
      </p:sp>
      <p:sp>
        <p:nvSpPr>
          <p:cNvPr id="6" name="Slide Number Placeholder 5"/>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1035739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434" t="422"/>
          <a:stretch/>
        </p:blipFill>
        <p:spPr>
          <a:xfrm>
            <a:off x="0" y="0"/>
            <a:ext cx="12188952" cy="6857176"/>
          </a:xfrm>
          <a:prstGeom prst="rect">
            <a:avLst/>
          </a:prstGeom>
        </p:spPr>
      </p:pic>
      <p:sp>
        <p:nvSpPr>
          <p:cNvPr id="2" name="Title 1"/>
          <p:cNvSpPr>
            <a:spLocks noGrp="1"/>
          </p:cNvSpPr>
          <p:nvPr>
            <p:ph type="title"/>
          </p:nvPr>
        </p:nvSpPr>
        <p:spPr>
          <a:xfrm>
            <a:off x="3352800" y="533400"/>
            <a:ext cx="7315200" cy="1828800"/>
          </a:xfrm>
        </p:spPr>
        <p:txBody>
          <a:bodyPr anchor="b">
            <a:normAutofit/>
          </a:bodyPr>
          <a:lstStyle>
            <a:lvl1pPr>
              <a:defRPr sz="4400"/>
            </a:lvl1pPr>
          </a:lstStyle>
          <a:p>
            <a:r>
              <a:rPr lang="en-US"/>
              <a:t>Click to edit Master title style</a:t>
            </a:r>
          </a:p>
        </p:txBody>
      </p:sp>
      <p:sp>
        <p:nvSpPr>
          <p:cNvPr id="3" name="Text Placeholder 2"/>
          <p:cNvSpPr>
            <a:spLocks noGrp="1"/>
          </p:cNvSpPr>
          <p:nvPr>
            <p:ph type="body" idx="1"/>
          </p:nvPr>
        </p:nvSpPr>
        <p:spPr>
          <a:xfrm>
            <a:off x="3352800" y="2438400"/>
            <a:ext cx="5486400" cy="914400"/>
          </a:xfrm>
        </p:spPr>
        <p:txBody>
          <a:bodyPr>
            <a:normAutofit/>
          </a:bodyPr>
          <a:lstStyle>
            <a:lvl1pPr marL="0" indent="0">
              <a:spcBef>
                <a:spcPts val="1200"/>
              </a:spcBef>
              <a:buNone/>
              <a:defRPr sz="240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279508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24000" y="1825625"/>
            <a:ext cx="438912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78880" y="1825625"/>
            <a:ext cx="438912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7FC8593D-7C47-471E-A8DF-97AC4FFD13F5}" type="datetimeFigureOut">
              <a:rPr lang="en-US" smtClean="0"/>
              <a:t>10/23/2021</a:t>
            </a:fld>
            <a:endParaRPr lang="en-US"/>
          </a:p>
        </p:txBody>
      </p:sp>
      <p:sp>
        <p:nvSpPr>
          <p:cNvPr id="7" name="Slide Number Placeholder 6"/>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1625302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524000" y="1828799"/>
            <a:ext cx="4389120" cy="795867"/>
          </a:xfrm>
        </p:spPr>
        <p:txBody>
          <a:bodyPr anchor="ctr">
            <a:normAutofit/>
          </a:bodyPr>
          <a:lstStyle>
            <a:lvl1pPr marL="0" indent="0">
              <a:spcBef>
                <a:spcPts val="0"/>
              </a:spcBef>
              <a:buNone/>
              <a:defRPr sz="2400" b="0">
                <a:solidFill>
                  <a:schemeClr val="accent4">
                    <a:lumMod val="7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24000" y="2624666"/>
            <a:ext cx="4389120" cy="26754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78880" y="1828799"/>
            <a:ext cx="4389120" cy="795867"/>
          </a:xfrm>
        </p:spPr>
        <p:txBody>
          <a:bodyPr anchor="ctr">
            <a:normAutofit/>
          </a:bodyPr>
          <a:lstStyle>
            <a:lvl1pPr marL="0" indent="0">
              <a:spcBef>
                <a:spcPts val="0"/>
              </a:spcBef>
              <a:buNone/>
              <a:defRPr sz="2400" b="0">
                <a:solidFill>
                  <a:schemeClr val="accent4">
                    <a:lumMod val="7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78880" y="2624666"/>
            <a:ext cx="4389120" cy="26754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7FC8593D-7C47-471E-A8DF-97AC4FFD13F5}" type="datetimeFigureOut">
              <a:rPr lang="en-US" smtClean="0"/>
              <a:t>10/23/2021</a:t>
            </a:fld>
            <a:endParaRPr lang="en-US"/>
          </a:p>
        </p:txBody>
      </p:sp>
      <p:sp>
        <p:nvSpPr>
          <p:cNvPr id="9" name="Slide Number Placeholder 8"/>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2900086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7FC8593D-7C47-471E-A8DF-97AC4FFD13F5}" type="datetimeFigureOut">
              <a:rPr lang="en-US" smtClean="0"/>
              <a:t>10/23/2021</a:t>
            </a:fld>
            <a:endParaRPr lang="en-US"/>
          </a:p>
        </p:txBody>
      </p:sp>
      <p:sp>
        <p:nvSpPr>
          <p:cNvPr id="5" name="Slide Number Placeholder 4"/>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645025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7FC8593D-7C47-471E-A8DF-97AC4FFD13F5}" type="datetimeFigureOut">
              <a:rPr lang="en-US" smtClean="0"/>
              <a:t>10/23/2021</a:t>
            </a:fld>
            <a:endParaRPr lang="en-US"/>
          </a:p>
        </p:txBody>
      </p:sp>
      <p:sp>
        <p:nvSpPr>
          <p:cNvPr id="4" name="Slide Number Placeholder 3"/>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3580071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4724400" y="1828800"/>
            <a:ext cx="5943600" cy="3476625"/>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23999" y="1828800"/>
            <a:ext cx="2926080" cy="3476625"/>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7FC8593D-7C47-471E-A8DF-97AC4FFD13F5}" type="datetimeFigureOut">
              <a:rPr lang="en-US" smtClean="0"/>
              <a:t>10/23/2021</a:t>
            </a:fld>
            <a:endParaRPr lang="en-US"/>
          </a:p>
        </p:txBody>
      </p:sp>
      <p:sp>
        <p:nvSpPr>
          <p:cNvPr id="7" name="Slide Number Placeholder 6"/>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807354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Freeform 5"/>
          <p:cNvSpPr>
            <a:spLocks/>
          </p:cNvSpPr>
          <p:nvPr/>
        </p:nvSpPr>
        <p:spPr bwMode="gray">
          <a:xfrm>
            <a:off x="804333" y="1695450"/>
            <a:ext cx="5596467" cy="3295650"/>
          </a:xfrm>
          <a:custGeom>
            <a:avLst/>
            <a:gdLst>
              <a:gd name="T0" fmla="*/ 1279 w 1347"/>
              <a:gd name="T1" fmla="*/ 919 h 986"/>
              <a:gd name="T2" fmla="*/ 65 w 1347"/>
              <a:gd name="T3" fmla="*/ 919 h 986"/>
              <a:gd name="T4" fmla="*/ 65 w 1347"/>
              <a:gd name="T5" fmla="*/ 64 h 986"/>
              <a:gd name="T6" fmla="*/ 1279 w 1347"/>
              <a:gd name="T7" fmla="*/ 64 h 986"/>
              <a:gd name="T8" fmla="*/ 1279 w 1347"/>
              <a:gd name="T9" fmla="*/ 919 h 986"/>
            </a:gdLst>
            <a:ahLst/>
            <a:cxnLst>
              <a:cxn ang="0">
                <a:pos x="T0" y="T1"/>
              </a:cxn>
              <a:cxn ang="0">
                <a:pos x="T2" y="T3"/>
              </a:cxn>
              <a:cxn ang="0">
                <a:pos x="T4" y="T5"/>
              </a:cxn>
              <a:cxn ang="0">
                <a:pos x="T6" y="T7"/>
              </a:cxn>
              <a:cxn ang="0">
                <a:pos x="T8" y="T9"/>
              </a:cxn>
            </a:cxnLst>
            <a:rect l="0" t="0" r="r" b="b"/>
            <a:pathLst>
              <a:path w="1347" h="986">
                <a:moveTo>
                  <a:pt x="1279" y="919"/>
                </a:moveTo>
                <a:cubicBezTo>
                  <a:pt x="1211" y="986"/>
                  <a:pt x="121" y="974"/>
                  <a:pt x="65" y="919"/>
                </a:cubicBezTo>
                <a:cubicBezTo>
                  <a:pt x="9" y="863"/>
                  <a:pt x="0" y="128"/>
                  <a:pt x="65" y="64"/>
                </a:cubicBezTo>
                <a:cubicBezTo>
                  <a:pt x="130" y="0"/>
                  <a:pt x="1217" y="3"/>
                  <a:pt x="1279" y="64"/>
                </a:cubicBezTo>
                <a:cubicBezTo>
                  <a:pt x="1341" y="125"/>
                  <a:pt x="1347" y="852"/>
                  <a:pt x="1279" y="919"/>
                </a:cubicBezTo>
                <a:close/>
              </a:path>
            </a:pathLst>
          </a:custGeom>
          <a:solidFill>
            <a:srgbClr val="FFFFFF"/>
          </a:solidFill>
          <a:ln>
            <a:noFill/>
          </a:ln>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p:txBody>
          <a:bodyPr anchor="b"/>
          <a:lstStyle>
            <a:lvl1pPr>
              <a:defRPr sz="3200"/>
            </a:lvl1pPr>
          </a:lstStyle>
          <a:p>
            <a:r>
              <a:rPr lang="en-US"/>
              <a:t>Click to edit Master title style</a:t>
            </a:r>
          </a:p>
        </p:txBody>
      </p:sp>
      <p:sp>
        <p:nvSpPr>
          <p:cNvPr id="12" name="Picture Placeholder 11" descr="An empty placeholder to add an image. Click on the placeholder and select the image that you wish to add"/>
          <p:cNvSpPr>
            <a:spLocks noGrp="1"/>
          </p:cNvSpPr>
          <p:nvPr>
            <p:ph type="pic" idx="1"/>
          </p:nvPr>
        </p:nvSpPr>
        <p:spPr>
          <a:xfrm>
            <a:off x="1006022" y="1874520"/>
            <a:ext cx="5193089" cy="2937510"/>
          </a:xfrm>
          <a:custGeom>
            <a:avLst/>
            <a:gdLst>
              <a:gd name="connsiteX0" fmla="*/ 2531359 w 5066932"/>
              <a:gd name="connsiteY0" fmla="*/ 21 h 2945784"/>
              <a:gd name="connsiteX1" fmla="*/ 4878015 w 5066932"/>
              <a:gd name="connsiteY1" fmla="*/ 145719 h 2945784"/>
              <a:gd name="connsiteX2" fmla="*/ 4878015 w 5066932"/>
              <a:gd name="connsiteY2" fmla="*/ 2803241 h 2945784"/>
              <a:gd name="connsiteX3" fmla="*/ 175988 w 5066932"/>
              <a:gd name="connsiteY3" fmla="*/ 2803241 h 2945784"/>
              <a:gd name="connsiteX4" fmla="*/ 175988 w 5066932"/>
              <a:gd name="connsiteY4" fmla="*/ 145719 h 2945784"/>
              <a:gd name="connsiteX5" fmla="*/ 2531359 w 5066932"/>
              <a:gd name="connsiteY5" fmla="*/ 21 h 294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66932" h="2945784">
                <a:moveTo>
                  <a:pt x="2531359" y="21"/>
                </a:moveTo>
                <a:cubicBezTo>
                  <a:pt x="3645379" y="1187"/>
                  <a:pt x="4757946" y="50918"/>
                  <a:pt x="4878015" y="145719"/>
                </a:cubicBezTo>
                <a:cubicBezTo>
                  <a:pt x="5118151" y="335320"/>
                  <a:pt x="5141390" y="2594991"/>
                  <a:pt x="4878015" y="2803241"/>
                </a:cubicBezTo>
                <a:cubicBezTo>
                  <a:pt x="4614639" y="3011491"/>
                  <a:pt x="392886" y="2974193"/>
                  <a:pt x="175988" y="2803241"/>
                </a:cubicBezTo>
                <a:cubicBezTo>
                  <a:pt x="-40909" y="2629181"/>
                  <a:pt x="-75768" y="344644"/>
                  <a:pt x="175988" y="145719"/>
                </a:cubicBezTo>
                <a:cubicBezTo>
                  <a:pt x="301866" y="46256"/>
                  <a:pt x="1417339" y="-1144"/>
                  <a:pt x="2531359" y="21"/>
                </a:cubicBezTo>
                <a:close/>
              </a:path>
            </a:pathLst>
          </a:custGeom>
          <a:solidFill>
            <a:schemeClr val="accent2">
              <a:lumMod val="20000"/>
              <a:lumOff val="80000"/>
            </a:schemeClr>
          </a:solidFill>
        </p:spPr>
        <p:txBody>
          <a:bodyPr wrap="square" tIns="365760">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7010400" y="2245995"/>
            <a:ext cx="3657600" cy="219456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7FC8593D-7C47-471E-A8DF-97AC4FFD13F5}" type="datetimeFigureOut">
              <a:rPr lang="en-US" smtClean="0"/>
              <a:t>10/23/2021</a:t>
            </a:fld>
            <a:endParaRPr lang="en-US"/>
          </a:p>
        </p:txBody>
      </p:sp>
      <p:sp>
        <p:nvSpPr>
          <p:cNvPr id="7" name="Slide Number Placeholder 6"/>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651318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wo Pictures with Captions">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5" y="1716"/>
            <a:ext cx="12188952" cy="6856284"/>
          </a:xfrm>
          <a:prstGeom prst="rect">
            <a:avLst/>
          </a:prstGeom>
        </p:spPr>
      </p:pic>
      <p:sp>
        <p:nvSpPr>
          <p:cNvPr id="2" name="Title 1"/>
          <p:cNvSpPr>
            <a:spLocks noGrp="1"/>
          </p:cNvSpPr>
          <p:nvPr>
            <p:ph type="title"/>
          </p:nvPr>
        </p:nvSpPr>
        <p:spPr>
          <a:xfrm>
            <a:off x="1028580" y="5791200"/>
            <a:ext cx="8115419" cy="701674"/>
          </a:xfrm>
        </p:spPr>
        <p:txBody>
          <a:bodyPr vert="horz" lIns="91440" tIns="45720" rIns="91440" bIns="45720" rtlCol="0" anchor="b">
            <a:normAutofit/>
          </a:bodyPr>
          <a:lstStyle>
            <a:lvl1pPr>
              <a:defRPr lang="en-US" sz="2400">
                <a:solidFill>
                  <a:schemeClr val="accent1"/>
                </a:solidFill>
              </a:defRPr>
            </a:lvl1pPr>
          </a:lstStyle>
          <a:p>
            <a:pPr lvl="0"/>
            <a:r>
              <a:rPr lang="en-US"/>
              <a:t>Click to edit Master title style</a:t>
            </a:r>
            <a:endParaRPr lang="en-US" dirty="0"/>
          </a:p>
        </p:txBody>
      </p:sp>
      <p:sp>
        <p:nvSpPr>
          <p:cNvPr id="7" name="Freeform 5"/>
          <p:cNvSpPr>
            <a:spLocks/>
          </p:cNvSpPr>
          <p:nvPr/>
        </p:nvSpPr>
        <p:spPr bwMode="gray">
          <a:xfrm>
            <a:off x="762000" y="933449"/>
            <a:ext cx="4114800" cy="4109465"/>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5" name="Picture Placeholder 14" descr="An empty placeholder to add an image. Click on the placeholder and select the image that you wish to add"/>
          <p:cNvSpPr>
            <a:spLocks noGrp="1"/>
          </p:cNvSpPr>
          <p:nvPr>
            <p:ph type="pic" sz="quarter" idx="13"/>
          </p:nvPr>
        </p:nvSpPr>
        <p:spPr>
          <a:xfrm>
            <a:off x="992435" y="1113022"/>
            <a:ext cx="3638453"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p>
        </p:txBody>
      </p:sp>
      <p:sp>
        <p:nvSpPr>
          <p:cNvPr id="17" name="Text Placeholder 16"/>
          <p:cNvSpPr>
            <a:spLocks noGrp="1"/>
          </p:cNvSpPr>
          <p:nvPr>
            <p:ph type="body" sz="quarter" idx="14"/>
          </p:nvPr>
        </p:nvSpPr>
        <p:spPr>
          <a:xfrm>
            <a:off x="1028581" y="5181600"/>
            <a:ext cx="3566160" cy="493776"/>
          </a:xfrm>
        </p:spPr>
        <p:txBody>
          <a:bodyPr>
            <a:normAutofit/>
          </a:bodyPr>
          <a:lstStyle>
            <a:lvl1pPr marL="0" indent="0">
              <a:buNone/>
              <a:defRPr sz="1800"/>
            </a:lvl1pPr>
            <a:lvl2pPr marL="0" indent="0">
              <a:spcBef>
                <a:spcPts val="1200"/>
              </a:spcBef>
              <a:buNone/>
              <a:defRPr sz="1800"/>
            </a:lvl2pPr>
            <a:lvl3pPr marL="0" indent="0">
              <a:spcBef>
                <a:spcPts val="1200"/>
              </a:spcBef>
              <a:buNone/>
              <a:defRPr sz="1800"/>
            </a:lvl3pPr>
            <a:lvl4pPr marL="0" indent="0">
              <a:spcBef>
                <a:spcPts val="1200"/>
              </a:spcBef>
              <a:buNone/>
              <a:defRPr sz="1800"/>
            </a:lvl4pPr>
            <a:lvl5pPr marL="0" indent="0">
              <a:spcBef>
                <a:spcPts val="1200"/>
              </a:spcBef>
              <a:buNone/>
              <a:defRPr sz="1800"/>
            </a:lvl5pPr>
          </a:lstStyle>
          <a:p>
            <a:pPr lvl="0"/>
            <a:r>
              <a:rPr lang="en-US"/>
              <a:t>Click to edit Master text styles</a:t>
            </a:r>
          </a:p>
        </p:txBody>
      </p:sp>
      <p:sp>
        <p:nvSpPr>
          <p:cNvPr id="18" name="Freeform 5"/>
          <p:cNvSpPr>
            <a:spLocks/>
          </p:cNvSpPr>
          <p:nvPr/>
        </p:nvSpPr>
        <p:spPr bwMode="gray">
          <a:xfrm>
            <a:off x="5300133" y="933449"/>
            <a:ext cx="4114800" cy="4109465"/>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9" name="Picture Placeholder 18" descr="An empty placeholder to add an image. Click on the placeholder and select the image that you wish to add"/>
          <p:cNvSpPr>
            <a:spLocks noGrp="1"/>
          </p:cNvSpPr>
          <p:nvPr>
            <p:ph type="pic" sz="quarter" idx="15"/>
          </p:nvPr>
        </p:nvSpPr>
        <p:spPr>
          <a:xfrm>
            <a:off x="5530568" y="1113022"/>
            <a:ext cx="3638453"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endParaRPr lang="en-US" dirty="0"/>
          </a:p>
        </p:txBody>
      </p:sp>
      <p:sp>
        <p:nvSpPr>
          <p:cNvPr id="20" name="Text Placeholder 16"/>
          <p:cNvSpPr>
            <a:spLocks noGrp="1"/>
          </p:cNvSpPr>
          <p:nvPr>
            <p:ph type="body" sz="quarter" idx="16"/>
          </p:nvPr>
        </p:nvSpPr>
        <p:spPr>
          <a:xfrm>
            <a:off x="5566714" y="5181600"/>
            <a:ext cx="3566160" cy="493776"/>
          </a:xfrm>
        </p:spPr>
        <p:txBody>
          <a:bodyPr>
            <a:normAutofit/>
          </a:bodyPr>
          <a:lstStyle>
            <a:lvl1pPr marL="0" indent="0">
              <a:buNone/>
              <a:defRPr sz="1800"/>
            </a:lvl1pPr>
            <a:lvl2pPr marL="0" indent="0">
              <a:spcBef>
                <a:spcPts val="1200"/>
              </a:spcBef>
              <a:buNone/>
              <a:defRPr sz="1800"/>
            </a:lvl2pPr>
            <a:lvl3pPr marL="0" indent="0">
              <a:spcBef>
                <a:spcPts val="1200"/>
              </a:spcBef>
              <a:buNone/>
              <a:defRPr sz="1800"/>
            </a:lvl3pPr>
            <a:lvl4pPr marL="0" indent="0">
              <a:spcBef>
                <a:spcPts val="1200"/>
              </a:spcBef>
              <a:buNone/>
              <a:defRPr sz="1800"/>
            </a:lvl4pPr>
            <a:lvl5pPr marL="0" indent="0">
              <a:spcBef>
                <a:spcPts val="1200"/>
              </a:spcBef>
              <a:buNone/>
              <a:defRPr sz="1800"/>
            </a:lvl5pPr>
          </a:lstStyle>
          <a:p>
            <a:pPr lvl="0"/>
            <a:r>
              <a:rPr lang="en-US"/>
              <a:t>Click to edit Master text styles</a:t>
            </a:r>
          </a:p>
        </p:txBody>
      </p:sp>
    </p:spTree>
    <p:extLst>
      <p:ext uri="{BB962C8B-B14F-4D97-AF65-F5344CB8AC3E}">
        <p14:creationId xmlns:p14="http://schemas.microsoft.com/office/powerpoint/2010/main" val="2037772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hree Pictures with Caption">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5" y="1716"/>
            <a:ext cx="12188952" cy="6856284"/>
          </a:xfrm>
          <a:prstGeom prst="rect">
            <a:avLst/>
          </a:prstGeom>
        </p:spPr>
      </p:pic>
      <p:sp>
        <p:nvSpPr>
          <p:cNvPr id="2" name="Title 1"/>
          <p:cNvSpPr>
            <a:spLocks noGrp="1"/>
          </p:cNvSpPr>
          <p:nvPr>
            <p:ph type="title"/>
          </p:nvPr>
        </p:nvSpPr>
        <p:spPr>
          <a:xfrm>
            <a:off x="1028580" y="5305424"/>
            <a:ext cx="8104083" cy="579921"/>
          </a:xfrm>
        </p:spPr>
        <p:txBody>
          <a:bodyPr>
            <a:normAutofit/>
          </a:bodyPr>
          <a:lstStyle>
            <a:lvl1pPr>
              <a:defRPr sz="2400">
                <a:solidFill>
                  <a:schemeClr val="accent1"/>
                </a:solidFill>
              </a:defRPr>
            </a:lvl1pPr>
          </a:lstStyle>
          <a:p>
            <a:r>
              <a:rPr lang="en-US"/>
              <a:t>Click to edit Master title style</a:t>
            </a:r>
            <a:endParaRPr lang="en-US" dirty="0"/>
          </a:p>
        </p:txBody>
      </p:sp>
      <p:sp>
        <p:nvSpPr>
          <p:cNvPr id="7" name="Freeform 5"/>
          <p:cNvSpPr>
            <a:spLocks/>
          </p:cNvSpPr>
          <p:nvPr/>
        </p:nvSpPr>
        <p:spPr bwMode="gray">
          <a:xfrm>
            <a:off x="762000" y="933449"/>
            <a:ext cx="5334000" cy="4109465"/>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5" name="Picture Placeholder 14" descr="An empty placeholder to add an image. Click on the placeholder and select the image that you wish to add"/>
          <p:cNvSpPr>
            <a:spLocks noGrp="1"/>
          </p:cNvSpPr>
          <p:nvPr>
            <p:ph type="pic" sz="quarter" idx="13"/>
          </p:nvPr>
        </p:nvSpPr>
        <p:spPr>
          <a:xfrm>
            <a:off x="991888" y="1113022"/>
            <a:ext cx="4874224"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p>
        </p:txBody>
      </p:sp>
      <p:sp>
        <p:nvSpPr>
          <p:cNvPr id="18" name="Freeform 5"/>
          <p:cNvSpPr>
            <a:spLocks/>
          </p:cNvSpPr>
          <p:nvPr/>
        </p:nvSpPr>
        <p:spPr bwMode="gray">
          <a:xfrm>
            <a:off x="6323873" y="967316"/>
            <a:ext cx="2990942" cy="1934384"/>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9" name="Picture Placeholder 18" descr="An empty placeholder to add an image. Click on the placeholder and select the image that you wish to add"/>
          <p:cNvSpPr>
            <a:spLocks noGrp="1"/>
          </p:cNvSpPr>
          <p:nvPr>
            <p:ph type="pic" sz="quarter" idx="15"/>
          </p:nvPr>
        </p:nvSpPr>
        <p:spPr>
          <a:xfrm>
            <a:off x="6506025" y="1109743"/>
            <a:ext cx="2626638" cy="1649530"/>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p>
        </p:txBody>
      </p:sp>
      <p:sp>
        <p:nvSpPr>
          <p:cNvPr id="12" name="Freeform 5"/>
          <p:cNvSpPr>
            <a:spLocks/>
          </p:cNvSpPr>
          <p:nvPr/>
        </p:nvSpPr>
        <p:spPr bwMode="gray">
          <a:xfrm>
            <a:off x="6323873" y="3060954"/>
            <a:ext cx="2990942" cy="1934384"/>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3" name="Picture Placeholder 12" descr="An empty placeholder to add an image. Click on the placeholder and select the image that you wish to add"/>
          <p:cNvSpPr>
            <a:spLocks noGrp="1"/>
          </p:cNvSpPr>
          <p:nvPr>
            <p:ph type="pic" sz="quarter" idx="16"/>
          </p:nvPr>
        </p:nvSpPr>
        <p:spPr>
          <a:xfrm>
            <a:off x="6506025" y="3203381"/>
            <a:ext cx="2626638" cy="1649530"/>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endParaRPr lang="en-US" dirty="0"/>
          </a:p>
        </p:txBody>
      </p:sp>
      <p:sp>
        <p:nvSpPr>
          <p:cNvPr id="17" name="Text Placeholder 16"/>
          <p:cNvSpPr>
            <a:spLocks noGrp="1"/>
          </p:cNvSpPr>
          <p:nvPr>
            <p:ph type="body" sz="quarter" idx="14"/>
          </p:nvPr>
        </p:nvSpPr>
        <p:spPr>
          <a:xfrm>
            <a:off x="1028581" y="5919255"/>
            <a:ext cx="8104082" cy="497420"/>
          </a:xfrm>
        </p:spPr>
        <p:txBody>
          <a:bodyPr>
            <a:normAutofit/>
          </a:bodyPr>
          <a:lstStyle>
            <a:lvl1pPr marL="0" indent="0">
              <a:spcBef>
                <a:spcPts val="0"/>
              </a:spcBef>
              <a:buNone/>
              <a:defRPr sz="1600"/>
            </a:lvl1pPr>
            <a:lvl2pPr marL="0" indent="0">
              <a:spcBef>
                <a:spcPts val="1200"/>
              </a:spcBef>
              <a:buNone/>
              <a:defRPr sz="1800"/>
            </a:lvl2pPr>
            <a:lvl3pPr marL="0" indent="0">
              <a:spcBef>
                <a:spcPts val="1200"/>
              </a:spcBef>
              <a:buNone/>
              <a:defRPr sz="1800"/>
            </a:lvl3pPr>
            <a:lvl4pPr marL="0" indent="0">
              <a:spcBef>
                <a:spcPts val="1200"/>
              </a:spcBef>
              <a:buNone/>
              <a:defRPr sz="1800"/>
            </a:lvl4pPr>
            <a:lvl5pPr marL="0" indent="0">
              <a:spcBef>
                <a:spcPts val="1200"/>
              </a:spcBef>
              <a:buNone/>
              <a:defRPr sz="1800"/>
            </a:lvl5pPr>
          </a:lstStyle>
          <a:p>
            <a:pPr lvl="0"/>
            <a:r>
              <a:rPr lang="en-US"/>
              <a:t>Click to edit Master text styles</a:t>
            </a:r>
          </a:p>
        </p:txBody>
      </p:sp>
    </p:spTree>
    <p:extLst>
      <p:ext uri="{BB962C8B-B14F-4D97-AF65-F5344CB8AC3E}">
        <p14:creationId xmlns:p14="http://schemas.microsoft.com/office/powerpoint/2010/main" val="1017792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Five Pictures">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3" y="283"/>
            <a:ext cx="12188952" cy="6859715"/>
          </a:xfrm>
          <a:prstGeom prst="rect">
            <a:avLst/>
          </a:prstGeom>
        </p:spPr>
      </p:pic>
      <p:sp>
        <p:nvSpPr>
          <p:cNvPr id="2" name="Title 1"/>
          <p:cNvSpPr>
            <a:spLocks noGrp="1"/>
          </p:cNvSpPr>
          <p:nvPr>
            <p:ph type="title"/>
          </p:nvPr>
        </p:nvSpPr>
        <p:spPr>
          <a:xfrm>
            <a:off x="9677400" y="365126"/>
            <a:ext cx="2133600" cy="1539874"/>
          </a:xfrm>
        </p:spPr>
        <p:txBody>
          <a:bodyPr vert="horz" lIns="91440" tIns="45720" rIns="91440" bIns="45720" rtlCol="0" anchor="b">
            <a:normAutofit/>
          </a:bodyPr>
          <a:lstStyle>
            <a:lvl1pPr>
              <a:defRPr lang="en-US" sz="2400">
                <a:solidFill>
                  <a:schemeClr val="accent1"/>
                </a:solidFill>
              </a:defRPr>
            </a:lvl1pPr>
          </a:lstStyle>
          <a:p>
            <a:pPr lvl="0"/>
            <a:r>
              <a:rPr lang="en-US"/>
              <a:t>Click to edit Master title style</a:t>
            </a:r>
          </a:p>
        </p:txBody>
      </p:sp>
      <p:sp>
        <p:nvSpPr>
          <p:cNvPr id="8" name="Freeform 5"/>
          <p:cNvSpPr>
            <a:spLocks/>
          </p:cNvSpPr>
          <p:nvPr/>
        </p:nvSpPr>
        <p:spPr bwMode="gray">
          <a:xfrm>
            <a:off x="4182533" y="265044"/>
            <a:ext cx="5232399" cy="3020023"/>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9" name="Picture Placeholder 8" descr="An empty placeholder to add an image. Click on the placeholder and select the image that you wish to add"/>
          <p:cNvSpPr>
            <a:spLocks noGrp="1"/>
          </p:cNvSpPr>
          <p:nvPr>
            <p:ph type="pic" sz="quarter" idx="13"/>
          </p:nvPr>
        </p:nvSpPr>
        <p:spPr>
          <a:xfrm>
            <a:off x="4424435" y="436315"/>
            <a:ext cx="4748594" cy="2677481"/>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endParaRPr lang="en-US" dirty="0"/>
          </a:p>
        </p:txBody>
      </p:sp>
      <p:sp>
        <p:nvSpPr>
          <p:cNvPr id="10" name="Freeform 5"/>
          <p:cNvSpPr>
            <a:spLocks/>
          </p:cNvSpPr>
          <p:nvPr/>
        </p:nvSpPr>
        <p:spPr bwMode="gray">
          <a:xfrm>
            <a:off x="816188" y="384723"/>
            <a:ext cx="3146212" cy="1894677"/>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1" name="Picture Placeholder 10" descr="An empty placeholder to add an image. Click on the placeholder and select the image that you wish to add"/>
          <p:cNvSpPr>
            <a:spLocks noGrp="1"/>
          </p:cNvSpPr>
          <p:nvPr>
            <p:ph type="pic" sz="quarter" idx="15"/>
          </p:nvPr>
        </p:nvSpPr>
        <p:spPr>
          <a:xfrm>
            <a:off x="1013022" y="538232"/>
            <a:ext cx="2752545" cy="1587658"/>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p>
        </p:txBody>
      </p:sp>
      <p:sp>
        <p:nvSpPr>
          <p:cNvPr id="12" name="Freeform 5"/>
          <p:cNvSpPr>
            <a:spLocks/>
          </p:cNvSpPr>
          <p:nvPr/>
        </p:nvSpPr>
        <p:spPr bwMode="gray">
          <a:xfrm>
            <a:off x="816188" y="2478361"/>
            <a:ext cx="3146212" cy="1894677"/>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3" name="Picture Placeholder 12" descr="An empty placeholder to add an image. Click on the placeholder and select the image that you wish to add"/>
          <p:cNvSpPr>
            <a:spLocks noGrp="1"/>
          </p:cNvSpPr>
          <p:nvPr>
            <p:ph type="pic" sz="quarter" idx="16"/>
          </p:nvPr>
        </p:nvSpPr>
        <p:spPr>
          <a:xfrm>
            <a:off x="1013022" y="2631870"/>
            <a:ext cx="2752545" cy="1587658"/>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p>
        </p:txBody>
      </p:sp>
      <p:sp>
        <p:nvSpPr>
          <p:cNvPr id="14" name="Freeform 5"/>
          <p:cNvSpPr>
            <a:spLocks/>
          </p:cNvSpPr>
          <p:nvPr/>
        </p:nvSpPr>
        <p:spPr bwMode="gray">
          <a:xfrm>
            <a:off x="816188" y="4571999"/>
            <a:ext cx="3146212" cy="1894677"/>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5" name="Picture Placeholder 14" descr="An empty placeholder to add an image. Click on the placeholder and select the image that you wish to add"/>
          <p:cNvSpPr>
            <a:spLocks noGrp="1"/>
          </p:cNvSpPr>
          <p:nvPr>
            <p:ph type="pic" sz="quarter" idx="17"/>
          </p:nvPr>
        </p:nvSpPr>
        <p:spPr>
          <a:xfrm>
            <a:off x="1013022" y="4725508"/>
            <a:ext cx="2752545" cy="1587658"/>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endParaRPr lang="en-US" dirty="0"/>
          </a:p>
        </p:txBody>
      </p:sp>
      <p:sp>
        <p:nvSpPr>
          <p:cNvPr id="20" name="Freeform 5"/>
          <p:cNvSpPr>
            <a:spLocks/>
          </p:cNvSpPr>
          <p:nvPr/>
        </p:nvSpPr>
        <p:spPr bwMode="gray">
          <a:xfrm>
            <a:off x="4182533" y="3448511"/>
            <a:ext cx="5232399" cy="3020023"/>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21" name="Picture Placeholder 20" descr="An empty placeholder to add an image. Click on the placeholder and select the image that you wish to add"/>
          <p:cNvSpPr>
            <a:spLocks noGrp="1"/>
          </p:cNvSpPr>
          <p:nvPr>
            <p:ph type="pic" sz="quarter" idx="18"/>
          </p:nvPr>
        </p:nvSpPr>
        <p:spPr>
          <a:xfrm>
            <a:off x="4424435" y="3619782"/>
            <a:ext cx="4748594" cy="2677481"/>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endParaRPr lang="en-US" dirty="0"/>
          </a:p>
        </p:txBody>
      </p:sp>
    </p:spTree>
    <p:extLst>
      <p:ext uri="{BB962C8B-B14F-4D97-AF65-F5344CB8AC3E}">
        <p14:creationId xmlns:p14="http://schemas.microsoft.com/office/powerpoint/2010/main" val="864672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7FC8593D-7C47-471E-A8DF-97AC4FFD13F5}" type="datetimeFigureOut">
              <a:rPr lang="en-US" smtClean="0"/>
              <a:t>10/23/2021</a:t>
            </a:fld>
            <a:endParaRPr lang="en-US"/>
          </a:p>
        </p:txBody>
      </p:sp>
      <p:sp>
        <p:nvSpPr>
          <p:cNvPr id="6" name="Slide Number Placeholder 5"/>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1443261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365125"/>
            <a:ext cx="1828799" cy="49403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24000" y="365125"/>
            <a:ext cx="6858000" cy="4940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7FC8593D-7C47-471E-A8DF-97AC4FFD13F5}" type="datetimeFigureOut">
              <a:rPr lang="en-US" smtClean="0"/>
              <a:t>10/23/2021</a:t>
            </a:fld>
            <a:endParaRPr lang="en-US"/>
          </a:p>
        </p:txBody>
      </p:sp>
      <p:sp>
        <p:nvSpPr>
          <p:cNvPr id="6" name="Slide Number Placeholder 5"/>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3926244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16" cstate="print">
            <a:extLst>
              <a:ext uri="{28A0092B-C50C-407E-A947-70E740481C1C}">
                <a14:useLocalDpi xmlns:a14="http://schemas.microsoft.com/office/drawing/2010/main" val="0"/>
              </a:ext>
            </a:extLst>
          </a:blip>
          <a:srcRect l="525" t="511" r="525" b="2999"/>
          <a:stretch/>
        </p:blipFill>
        <p:spPr>
          <a:xfrm>
            <a:off x="0" y="0"/>
            <a:ext cx="12188826" cy="6858000"/>
          </a:xfrm>
          <a:prstGeom prst="rect">
            <a:avLst/>
          </a:prstGeom>
        </p:spPr>
      </p:pic>
      <p:sp>
        <p:nvSpPr>
          <p:cNvPr id="2" name="Title Placeholder 1"/>
          <p:cNvSpPr>
            <a:spLocks noGrp="1"/>
          </p:cNvSpPr>
          <p:nvPr>
            <p:ph type="title"/>
          </p:nvPr>
        </p:nvSpPr>
        <p:spPr>
          <a:xfrm>
            <a:off x="838200" y="365126"/>
            <a:ext cx="9829800" cy="108267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524000" y="1828800"/>
            <a:ext cx="9144000" cy="34747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2209800" y="6416675"/>
            <a:ext cx="4572000" cy="365125"/>
          </a:xfrm>
          <a:prstGeom prst="rect">
            <a:avLst/>
          </a:prstGeom>
        </p:spPr>
        <p:txBody>
          <a:bodyPr vert="horz" lIns="91440" tIns="45720" rIns="91440" bIns="45720" rtlCol="0" anchor="ctr"/>
          <a:lstStyle>
            <a:lvl1pPr algn="l">
              <a:defRPr sz="1100">
                <a:solidFill>
                  <a:schemeClr val="tx1"/>
                </a:solidFill>
              </a:defRPr>
            </a:lvl1pPr>
          </a:lstStyle>
          <a:p>
            <a:r>
              <a:rPr lang="en-US" dirty="0"/>
              <a:t>Add a footer</a:t>
            </a:r>
          </a:p>
        </p:txBody>
      </p:sp>
      <p:sp>
        <p:nvSpPr>
          <p:cNvPr id="4" name="Date Placeholder 3"/>
          <p:cNvSpPr>
            <a:spLocks noGrp="1"/>
          </p:cNvSpPr>
          <p:nvPr>
            <p:ph type="dt" sz="half" idx="2"/>
          </p:nvPr>
        </p:nvSpPr>
        <p:spPr>
          <a:xfrm>
            <a:off x="7010400" y="6416675"/>
            <a:ext cx="1371600" cy="365125"/>
          </a:xfrm>
          <a:prstGeom prst="rect">
            <a:avLst/>
          </a:prstGeom>
        </p:spPr>
        <p:txBody>
          <a:bodyPr vert="horz" lIns="91440" tIns="45720" rIns="91440" bIns="45720" rtlCol="0" anchor="ctr"/>
          <a:lstStyle>
            <a:lvl1pPr algn="r">
              <a:defRPr sz="1100">
                <a:solidFill>
                  <a:schemeClr val="tx1"/>
                </a:solidFill>
              </a:defRPr>
            </a:lvl1pPr>
          </a:lstStyle>
          <a:p>
            <a:fld id="{7FC8593D-7C47-471E-A8DF-97AC4FFD13F5}" type="datetimeFigureOut">
              <a:rPr lang="en-US" smtClean="0"/>
              <a:pPr/>
              <a:t>10/23/2021</a:t>
            </a:fld>
            <a:endParaRPr lang="en-US" dirty="0"/>
          </a:p>
        </p:txBody>
      </p:sp>
      <p:sp>
        <p:nvSpPr>
          <p:cNvPr id="6" name="Slide Number Placeholder 5"/>
          <p:cNvSpPr>
            <a:spLocks noGrp="1"/>
          </p:cNvSpPr>
          <p:nvPr>
            <p:ph type="sldNum" sz="quarter" idx="4"/>
          </p:nvPr>
        </p:nvSpPr>
        <p:spPr>
          <a:xfrm>
            <a:off x="8610600" y="6416675"/>
            <a:ext cx="838200" cy="365125"/>
          </a:xfrm>
          <a:prstGeom prst="rect">
            <a:avLst/>
          </a:prstGeom>
        </p:spPr>
        <p:txBody>
          <a:bodyPr vert="horz" lIns="91440" tIns="45720" rIns="91440" bIns="45720" rtlCol="0" anchor="ctr"/>
          <a:lstStyle>
            <a:lvl1pPr algn="r">
              <a:defRPr sz="1100">
                <a:solidFill>
                  <a:schemeClr val="tx1"/>
                </a:solidFill>
              </a:defRPr>
            </a:lvl1pPr>
          </a:lstStyle>
          <a:p>
            <a:fld id="{289D71E3-7D81-4C24-B9D8-6B108755C64C}" type="slidenum">
              <a:rPr lang="en-US" smtClean="0"/>
              <a:pPr/>
              <a:t>‹#›</a:t>
            </a:fld>
            <a:endParaRPr lang="en-US" dirty="0"/>
          </a:p>
        </p:txBody>
      </p:sp>
    </p:spTree>
    <p:extLst>
      <p:ext uri="{BB962C8B-B14F-4D97-AF65-F5344CB8AC3E}">
        <p14:creationId xmlns:p14="http://schemas.microsoft.com/office/powerpoint/2010/main" val="3616545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2" r:id="rId11"/>
    <p:sldLayoutId id="2147483661" r:id="rId12"/>
    <p:sldLayoutId id="2147483658" r:id="rId13"/>
    <p:sldLayoutId id="2147483659"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Arial" panose="020B0604020202020204"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2pPr>
      <a:lvl3pPr marL="685800" indent="-18288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4pPr>
      <a:lvl5pPr marL="11430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6pPr>
      <a:lvl7pPr marL="16002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8pPr>
      <a:lvl9pPr marL="20574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9829800" cy="1082674"/>
          </a:xfrm>
        </p:spPr>
        <p:txBody>
          <a:bodyPr anchor="b">
            <a:normAutofit/>
          </a:bodyPr>
          <a:lstStyle/>
          <a:p>
            <a:r>
              <a:rPr lang="en-US" dirty="0"/>
              <a:t>Child growth and development age birth-8 </a:t>
            </a:r>
          </a:p>
        </p:txBody>
      </p:sp>
      <p:sp>
        <p:nvSpPr>
          <p:cNvPr id="7" name="Subtitle 2"/>
          <p:cNvSpPr>
            <a:spLocks noGrp="1"/>
          </p:cNvSpPr>
          <p:nvPr>
            <p:ph sz="half" idx="1"/>
          </p:nvPr>
        </p:nvSpPr>
        <p:spPr>
          <a:xfrm>
            <a:off x="1524000" y="1825625"/>
            <a:ext cx="4389120" cy="3474720"/>
          </a:xfrm>
        </p:spPr>
        <p:txBody>
          <a:bodyPr>
            <a:normAutofit/>
          </a:bodyPr>
          <a:lstStyle/>
          <a:p>
            <a:pPr marL="342900" indent="-342900">
              <a:buFont typeface="Wingdings" panose="05000000000000000000" pitchFamily="2" charset="2"/>
              <a:buChar char="§"/>
            </a:pPr>
            <a:r>
              <a:rPr lang="en-US"/>
              <a:t>Physical/ motor skills</a:t>
            </a:r>
          </a:p>
          <a:p>
            <a:pPr marL="342900" indent="-342900">
              <a:buFont typeface="Wingdings" panose="05000000000000000000" pitchFamily="2" charset="2"/>
              <a:buChar char="§"/>
            </a:pPr>
            <a:r>
              <a:rPr lang="en-US"/>
              <a:t>Language/ communication</a:t>
            </a:r>
          </a:p>
          <a:p>
            <a:pPr marL="342900" indent="-342900">
              <a:buFont typeface="Wingdings" panose="05000000000000000000" pitchFamily="2" charset="2"/>
              <a:buChar char="§"/>
            </a:pPr>
            <a:r>
              <a:rPr lang="en-US"/>
              <a:t>Thinking/cognitive</a:t>
            </a:r>
          </a:p>
          <a:p>
            <a:pPr marL="342900" indent="-342900">
              <a:buFont typeface="Wingdings" panose="05000000000000000000" pitchFamily="2" charset="2"/>
              <a:buChar char="§"/>
            </a:pPr>
            <a:r>
              <a:rPr lang="en-US"/>
              <a:t>Social/emotional </a:t>
            </a:r>
          </a:p>
          <a:p>
            <a:pPr marL="342900" indent="-342900">
              <a:buFont typeface="Wingdings" panose="05000000000000000000" pitchFamily="2" charset="2"/>
              <a:buChar char="§"/>
            </a:pPr>
            <a:r>
              <a:rPr lang="en-US"/>
              <a:t>Atypical development</a:t>
            </a:r>
          </a:p>
        </p:txBody>
      </p:sp>
      <p:sp>
        <p:nvSpPr>
          <p:cNvPr id="8" name="Content Placeholder 3">
            <a:extLst>
              <a:ext uri="{FF2B5EF4-FFF2-40B4-BE49-F238E27FC236}">
                <a16:creationId xmlns:a16="http://schemas.microsoft.com/office/drawing/2014/main" id="{03144738-4816-4CC3-8E1E-1658420FA5EF}"/>
              </a:ext>
            </a:extLst>
          </p:cNvPr>
          <p:cNvSpPr>
            <a:spLocks noGrp="1"/>
          </p:cNvSpPr>
          <p:nvPr>
            <p:ph sz="half" idx="2"/>
          </p:nvPr>
        </p:nvSpPr>
        <p:spPr>
          <a:xfrm>
            <a:off x="6278880" y="1825625"/>
            <a:ext cx="4389120" cy="3474720"/>
          </a:xfrm>
        </p:spPr>
        <p:txBody>
          <a:bodyPr/>
          <a:lstStyle/>
          <a:p>
            <a:pPr marL="0" indent="0">
              <a:buNone/>
            </a:pPr>
            <a:r>
              <a:rPr lang="en-US" dirty="0"/>
              <a:t>Asher daycare</a:t>
            </a:r>
          </a:p>
          <a:p>
            <a:pPr marL="0" indent="0">
              <a:buNone/>
            </a:pPr>
            <a:r>
              <a:rPr lang="en-US" dirty="0"/>
              <a:t>7am-10pm</a:t>
            </a:r>
          </a:p>
        </p:txBody>
      </p:sp>
    </p:spTree>
    <p:extLst>
      <p:ext uri="{BB962C8B-B14F-4D97-AF65-F5344CB8AC3E}">
        <p14:creationId xmlns:p14="http://schemas.microsoft.com/office/powerpoint/2010/main" val="2798047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Birth to 1 year </a:t>
            </a:r>
          </a:p>
        </p:txBody>
      </p:sp>
      <p:pic>
        <p:nvPicPr>
          <p:cNvPr id="8" name="Picture Placeholder 7" descr="A woman and girl gardening"/>
          <p:cNvPicPr>
            <a:picLocks noGrp="1" noChangeAspect="1"/>
          </p:cNvPicPr>
          <p:nvPr>
            <p:ph type="pic" idx="1"/>
          </p:nvPr>
        </p:nvPicPr>
        <p:blipFill rotWithShape="1">
          <a:blip r:embed="rId3" cstate="print">
            <a:extLst>
              <a:ext uri="{28A0092B-C50C-407E-A947-70E740481C1C}">
                <a14:useLocalDpi xmlns:a14="http://schemas.microsoft.com/office/drawing/2010/main" val="0"/>
              </a:ext>
            </a:extLst>
          </a:blip>
          <a:srcRect/>
          <a:stretch/>
        </p:blipFill>
        <p:spPr>
          <a:xfrm>
            <a:off x="115957" y="1731645"/>
            <a:ext cx="5193089" cy="2937510"/>
          </a:xfrm>
        </p:spPr>
      </p:pic>
      <p:sp>
        <p:nvSpPr>
          <p:cNvPr id="3" name="Text Placeholder 2"/>
          <p:cNvSpPr>
            <a:spLocks noGrp="1"/>
          </p:cNvSpPr>
          <p:nvPr>
            <p:ph type="body" sz="half" idx="2"/>
          </p:nvPr>
        </p:nvSpPr>
        <p:spPr>
          <a:xfrm>
            <a:off x="5309046" y="76200"/>
            <a:ext cx="6730554" cy="6629400"/>
          </a:xfrm>
        </p:spPr>
        <p:txBody>
          <a:bodyPr>
            <a:normAutofit fontScale="70000" lnSpcReduction="20000"/>
          </a:bodyPr>
          <a:lstStyle/>
          <a:p>
            <a:r>
              <a:rPr lang="en-US" dirty="0">
                <a:solidFill>
                  <a:srgbClr val="002060"/>
                </a:solidFill>
              </a:rPr>
              <a:t>Physical/motor skills </a:t>
            </a:r>
          </a:p>
          <a:p>
            <a:pPr marL="285750" indent="-285750">
              <a:buFont typeface="Wingdings" panose="05000000000000000000" pitchFamily="2" charset="2"/>
              <a:buChar char="§"/>
            </a:pPr>
            <a:r>
              <a:rPr lang="en-US"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rolling over, crawling, moving around their environment, and walking</a:t>
            </a:r>
          </a:p>
          <a:p>
            <a:pPr marL="285750" indent="-285750">
              <a:buFont typeface="Arial" panose="020B0604020202020204" pitchFamily="34" charset="0"/>
              <a:buChar char="•"/>
            </a:pPr>
            <a:r>
              <a:rPr lang="en-US"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The infant begins to use their hands, reaches for and grasps objects, and uses a spoon </a:t>
            </a:r>
          </a:p>
          <a:p>
            <a:r>
              <a:rPr lang="en-US" dirty="0">
                <a:solidFill>
                  <a:srgbClr val="002060"/>
                </a:solidFill>
                <a:latin typeface="Calibri" panose="020F0502020204030204" pitchFamily="34" charset="0"/>
                <a:cs typeface="Times New Roman" panose="02020603050405020304" pitchFamily="18" charset="0"/>
              </a:rPr>
              <a:t> Atypical development </a:t>
            </a:r>
          </a:p>
          <a:p>
            <a:pPr marL="285750" indent="-285750">
              <a:buFont typeface="Arial" panose="020B0604020202020204" pitchFamily="34" charset="0"/>
              <a:buChar char="•"/>
            </a:pPr>
            <a:r>
              <a:rPr lang="en-US"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If the child is not interested in playing</a:t>
            </a:r>
          </a:p>
          <a:p>
            <a:r>
              <a:rPr lang="en-US" dirty="0">
                <a:solidFill>
                  <a:srgbClr val="002060"/>
                </a:solidFill>
              </a:rPr>
              <a:t>Language/communication</a:t>
            </a:r>
          </a:p>
          <a:p>
            <a:pPr marL="285750" indent="-285750">
              <a:buFont typeface="Arial" panose="020B0604020202020204" pitchFamily="34" charset="0"/>
              <a:buChar char="•"/>
            </a:pPr>
            <a:r>
              <a:rPr lang="en-US"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Crying is the first way that an infant has of communicating. Then they move on to cooing and then add consonants to begin babbling.</a:t>
            </a:r>
          </a:p>
          <a:p>
            <a:pPr marL="285750" indent="-285750">
              <a:buFont typeface="Arial" panose="020B0604020202020204" pitchFamily="34" charset="0"/>
              <a:buChar char="•"/>
            </a:pPr>
            <a:r>
              <a:rPr lang="en-US"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infant will combine gestures with sound and play gestural games (like “so big” and “peek-a-boo”)</a:t>
            </a:r>
          </a:p>
          <a:p>
            <a:r>
              <a:rPr lang="en-US"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Atypical development</a:t>
            </a:r>
          </a:p>
          <a:p>
            <a:pPr marL="285750" indent="-285750">
              <a:buFont typeface="Arial" panose="020B0604020202020204" pitchFamily="34" charset="0"/>
              <a:buChar char="•"/>
            </a:pPr>
            <a:r>
              <a:rPr lang="en-US"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If the child is not pointing to communicate or not trying to move about</a:t>
            </a:r>
          </a:p>
          <a:p>
            <a:r>
              <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rPr>
              <a:t>Thinking/cognitive</a:t>
            </a:r>
          </a:p>
          <a:p>
            <a:pPr marL="285750" indent="-285750">
              <a:buFont typeface="Arial" panose="020B0604020202020204" pitchFamily="34" charset="0"/>
              <a:buChar char="•"/>
            </a:pPr>
            <a:r>
              <a:rPr lang="en-US"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During the first year of life, infants can learn to imitate others and their facial expressions.</a:t>
            </a:r>
          </a:p>
          <a:p>
            <a:pPr marL="285750" indent="-285750">
              <a:buFont typeface="Arial" panose="020B0604020202020204" pitchFamily="34" charset="0"/>
              <a:buChar char="•"/>
            </a:pPr>
            <a:r>
              <a:rPr lang="en-US"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infant might do things like throwing objects off of their highchair to watch them fall and hear the noises the objects make when hitting the ground.</a:t>
            </a:r>
          </a:p>
          <a:p>
            <a:r>
              <a:rPr lang="en-US"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Atypical development</a:t>
            </a:r>
          </a:p>
          <a:p>
            <a:pPr marL="285750" indent="-285750">
              <a:buFont typeface="Arial" panose="020B0604020202020204" pitchFamily="34" charset="0"/>
              <a:buChar char="•"/>
            </a:pPr>
            <a:r>
              <a:rPr lang="en-US"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If the child does not make a range of sounds</a:t>
            </a:r>
          </a:p>
          <a:p>
            <a:r>
              <a:rPr lang="en-US"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Social/ emotional</a:t>
            </a:r>
          </a:p>
          <a:p>
            <a:pPr marL="285750" indent="-285750">
              <a:buFont typeface="Arial" panose="020B0604020202020204" pitchFamily="34" charset="0"/>
              <a:buChar char="•"/>
            </a:pPr>
            <a:r>
              <a:rPr lang="en-US" sz="18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Loving and positive relationships help children develop trust, empathy, com passion, and a sense of right and wrong. </a:t>
            </a:r>
            <a:endParaRPr lang="en-US"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8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 caregiver should look for ways to add the child’s home culture as part of their daily routine. This can be through reading books, listening to music, or even using some of the child’s home language</a:t>
            </a:r>
            <a:endParaRPr lang="en-US"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Atypical development</a:t>
            </a:r>
          </a:p>
          <a:p>
            <a:pPr marL="285750" indent="-285750">
              <a:buFont typeface="Arial" panose="020B0604020202020204" pitchFamily="34" charset="0"/>
              <a:buChar char="•"/>
            </a:pPr>
            <a:r>
              <a:rPr lang="en-US"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If the child does not react to loud noises or turn head towards loud noises</a:t>
            </a:r>
          </a:p>
          <a:p>
            <a:pPr marL="285750" indent="-285750">
              <a:buFont typeface="Arial" panose="020B0604020202020204" pitchFamily="34" charset="0"/>
              <a:buChar char="•"/>
            </a:pPr>
            <a:endParaRPr lang="en-US"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endParaRPr lang="en-US" dirty="0">
              <a:solidFill>
                <a:srgbClr val="002060"/>
              </a:solidFill>
            </a:endParaRPr>
          </a:p>
        </p:txBody>
      </p:sp>
    </p:spTree>
    <p:extLst>
      <p:ext uri="{BB962C8B-B14F-4D97-AF65-F5344CB8AC3E}">
        <p14:creationId xmlns:p14="http://schemas.microsoft.com/office/powerpoint/2010/main" val="2333893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6600" y="-609600"/>
            <a:ext cx="7315200" cy="1828800"/>
          </a:xfrm>
        </p:spPr>
        <p:txBody>
          <a:bodyPr/>
          <a:lstStyle/>
          <a:p>
            <a:r>
              <a:rPr lang="en-US" dirty="0"/>
              <a:t>1 to 3 Year</a:t>
            </a:r>
          </a:p>
        </p:txBody>
      </p:sp>
      <p:sp>
        <p:nvSpPr>
          <p:cNvPr id="3" name="Text Placeholder 2"/>
          <p:cNvSpPr>
            <a:spLocks noGrp="1"/>
          </p:cNvSpPr>
          <p:nvPr>
            <p:ph type="body" idx="1"/>
          </p:nvPr>
        </p:nvSpPr>
        <p:spPr>
          <a:xfrm>
            <a:off x="2438400" y="1219200"/>
            <a:ext cx="9525000" cy="5638800"/>
          </a:xfrm>
        </p:spPr>
        <p:txBody>
          <a:bodyPr>
            <a:normAutofit fontScale="70000" lnSpcReduction="20000"/>
          </a:bodyPr>
          <a:lstStyle/>
          <a:p>
            <a:r>
              <a:rPr lang="en-US" dirty="0"/>
              <a:t>Physical/motor skills</a:t>
            </a:r>
            <a:br>
              <a:rPr lang="en-US" dirty="0"/>
            </a:br>
            <a:r>
              <a:rPr lang="en-US" dirty="0"/>
              <a:t>All baby teeth are in</a:t>
            </a:r>
            <a:br>
              <a:rPr lang="en-US" dirty="0"/>
            </a:br>
            <a:r>
              <a:rPr lang="en-US" dirty="0"/>
              <a:t>Can climb stairs one foot at a time</a:t>
            </a:r>
            <a:br>
              <a:rPr lang="en-US" dirty="0"/>
            </a:br>
            <a:r>
              <a:rPr lang="en-US" dirty="0"/>
              <a:t> Can play catch</a:t>
            </a:r>
            <a:br>
              <a:rPr lang="en-US" dirty="0"/>
            </a:br>
            <a:r>
              <a:rPr lang="en-US" dirty="0"/>
              <a:t> Can stand on one foot</a:t>
            </a:r>
            <a:br>
              <a:rPr lang="en-US" dirty="0"/>
            </a:br>
            <a:r>
              <a:rPr lang="en-US" dirty="0"/>
              <a:t>Can start to peddle on a tricycle</a:t>
            </a:r>
            <a:br>
              <a:rPr lang="en-US" dirty="0"/>
            </a:br>
            <a:r>
              <a:rPr lang="en-US" dirty="0"/>
              <a:t>Atypical development </a:t>
            </a:r>
            <a:br>
              <a:rPr lang="en-US" dirty="0"/>
            </a:br>
            <a:r>
              <a:rPr lang="en-US" dirty="0"/>
              <a:t>If the child is unable to walk well.</a:t>
            </a:r>
            <a:br>
              <a:rPr lang="en-US" dirty="0"/>
            </a:br>
            <a:r>
              <a:rPr lang="en-US" dirty="0"/>
              <a:t>Language/communication</a:t>
            </a:r>
            <a:br>
              <a:rPr lang="en-US" dirty="0"/>
            </a:br>
            <a:r>
              <a:rPr lang="en-US" dirty="0"/>
              <a:t>Vocabulary and sentence length increase as children continue to master syntax and grammar.</a:t>
            </a:r>
            <a:br>
              <a:rPr lang="en-US" dirty="0"/>
            </a:br>
            <a:r>
              <a:rPr lang="en-US" dirty="0"/>
              <a:t>At around 3 years old children begin to add helping verbs and negatives to their vocabulary. Preschoolers will also show signs of a desire to be independent through their words and actions</a:t>
            </a:r>
            <a:br>
              <a:rPr lang="en-US" dirty="0"/>
            </a:br>
            <a:r>
              <a:rPr lang="en-US" dirty="0"/>
              <a:t>Atypical development</a:t>
            </a:r>
            <a:br>
              <a:rPr lang="en-US" dirty="0"/>
            </a:br>
            <a:r>
              <a:rPr lang="en-US" dirty="0"/>
              <a:t>If the child does not speak at least 50 words.</a:t>
            </a:r>
            <a:br>
              <a:rPr lang="en-US" dirty="0"/>
            </a:br>
            <a:r>
              <a:rPr lang="en-US" dirty="0"/>
              <a:t>If the child is not putting 2 words together to make a short sentence</a:t>
            </a:r>
            <a:br>
              <a:rPr lang="en-US" dirty="0"/>
            </a:br>
            <a:r>
              <a:rPr lang="en-US" dirty="0"/>
              <a:t>Thinking/cognitive</a:t>
            </a:r>
            <a:br>
              <a:rPr lang="en-US" dirty="0"/>
            </a:br>
            <a:r>
              <a:rPr lang="en-US" dirty="0"/>
              <a:t>•	Sort by shape and colors</a:t>
            </a:r>
            <a:br>
              <a:rPr lang="en-US" dirty="0"/>
            </a:br>
            <a:r>
              <a:rPr lang="en-US" dirty="0"/>
              <a:t>•	Stack blocks on top of each other</a:t>
            </a:r>
            <a:br>
              <a:rPr lang="en-US" dirty="0"/>
            </a:br>
            <a:r>
              <a:rPr lang="en-US" dirty="0"/>
              <a:t>•	Point to familiar objects like their parents or favorite toy</a:t>
            </a:r>
            <a:br>
              <a:rPr lang="en-US" dirty="0"/>
            </a:br>
            <a:r>
              <a:rPr lang="en-US" dirty="0"/>
              <a:t>•	Start to play make-believe. </a:t>
            </a:r>
            <a:br>
              <a:rPr lang="en-US" dirty="0"/>
            </a:br>
            <a:r>
              <a:rPr lang="en-US" dirty="0"/>
              <a:t>Atypical development </a:t>
            </a:r>
            <a:br>
              <a:rPr lang="en-US" dirty="0"/>
            </a:br>
            <a:r>
              <a:rPr lang="en-US" dirty="0"/>
              <a:t>If the child is having trouble imitating actions or words.</a:t>
            </a:r>
            <a:br>
              <a:rPr lang="en-US" dirty="0"/>
            </a:br>
            <a:r>
              <a:rPr lang="en-US" dirty="0"/>
              <a:t>Social/emotional</a:t>
            </a:r>
            <a:br>
              <a:rPr lang="en-US" dirty="0"/>
            </a:br>
            <a:r>
              <a:rPr lang="en-US" dirty="0"/>
              <a:t>•  At this age children are starting to be capable of empathy, which is understanding that others have feelings too. </a:t>
            </a:r>
            <a:br>
              <a:rPr lang="en-US" dirty="0"/>
            </a:br>
            <a:r>
              <a:rPr lang="en-US" dirty="0"/>
              <a:t>•  At this age, children are starting to develop more advanced social skills such as sharing and turn-taking</a:t>
            </a:r>
            <a:br>
              <a:rPr lang="en-US" dirty="0"/>
            </a:br>
            <a:r>
              <a:rPr lang="en-US" dirty="0"/>
              <a:t>Atypical development </a:t>
            </a:r>
            <a:br>
              <a:rPr lang="en-US" dirty="0"/>
            </a:br>
            <a:r>
              <a:rPr lang="en-US" dirty="0"/>
              <a:t>If the child cannot follow simple instructions.</a:t>
            </a:r>
          </a:p>
        </p:txBody>
      </p:sp>
    </p:spTree>
    <p:extLst>
      <p:ext uri="{BB962C8B-B14F-4D97-AF65-F5344CB8AC3E}">
        <p14:creationId xmlns:p14="http://schemas.microsoft.com/office/powerpoint/2010/main" val="684342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43400" y="-541337"/>
            <a:ext cx="9829800" cy="1082674"/>
          </a:xfrm>
        </p:spPr>
        <p:txBody>
          <a:bodyPr/>
          <a:lstStyle/>
          <a:p>
            <a:r>
              <a:rPr lang="en-US" dirty="0"/>
              <a:t>3 to 5 Year</a:t>
            </a:r>
          </a:p>
        </p:txBody>
      </p:sp>
      <p:sp>
        <p:nvSpPr>
          <p:cNvPr id="3" name="Content Placeholder 2"/>
          <p:cNvSpPr>
            <a:spLocks noGrp="1"/>
          </p:cNvSpPr>
          <p:nvPr>
            <p:ph idx="1"/>
          </p:nvPr>
        </p:nvSpPr>
        <p:spPr>
          <a:xfrm>
            <a:off x="2057400" y="0"/>
            <a:ext cx="8915400" cy="6857999"/>
          </a:xfrm>
        </p:spPr>
        <p:txBody>
          <a:bodyPr>
            <a:normAutofit fontScale="55000" lnSpcReduction="20000"/>
          </a:bodyPr>
          <a:lstStyle/>
          <a:p>
            <a:pPr marL="0" indent="0">
              <a:buNone/>
            </a:pPr>
            <a:r>
              <a:rPr lang="en-US" dirty="0"/>
              <a:t>Physical/motor skills</a:t>
            </a:r>
          </a:p>
          <a:p>
            <a:r>
              <a:rPr lang="en-US" dirty="0"/>
              <a:t>Can hop on one foot</a:t>
            </a:r>
          </a:p>
          <a:p>
            <a:r>
              <a:rPr lang="en-US" dirty="0"/>
              <a:t>Can feed themselves with a spoon or fork</a:t>
            </a:r>
          </a:p>
          <a:p>
            <a:r>
              <a:rPr lang="en-US" dirty="0"/>
              <a:t> Can make shapes out of play-dough</a:t>
            </a:r>
          </a:p>
          <a:p>
            <a:pPr marL="0" indent="0">
              <a:buNone/>
            </a:pPr>
            <a:r>
              <a:rPr lang="en-US" dirty="0"/>
              <a:t>Atypical development </a:t>
            </a:r>
          </a:p>
          <a:p>
            <a:r>
              <a:rPr lang="en-US" dirty="0"/>
              <a:t> If the child falls a lot or has difficulty going up and down the stairs.</a:t>
            </a:r>
          </a:p>
          <a:p>
            <a:pPr marL="0" indent="0">
              <a:buNone/>
            </a:pPr>
            <a:r>
              <a:rPr lang="en-US" dirty="0"/>
              <a:t>Language/communication</a:t>
            </a:r>
          </a:p>
          <a:p>
            <a:r>
              <a:rPr lang="en-US" dirty="0"/>
              <a:t>At around 3 years old children begin to add helping verbs and negatives to their vocabulary. Preschoolers will also show signs of a desire to be independent through their words and actions. As children develop, their sentences become more complex. During the fourth and fifth year, children continue to use nouns and begin to use subject clauses, conjunctions, and prepositions to complete their sentences.</a:t>
            </a:r>
          </a:p>
          <a:p>
            <a:pPr marL="0" indent="0">
              <a:buNone/>
            </a:pPr>
            <a:r>
              <a:rPr lang="en-US" dirty="0"/>
              <a:t>Atypical development</a:t>
            </a:r>
          </a:p>
          <a:p>
            <a:r>
              <a:rPr lang="en-US" dirty="0"/>
              <a:t>If the child is unable to communicate in short phrases</a:t>
            </a:r>
          </a:p>
          <a:p>
            <a:pPr marL="0" indent="0">
              <a:buNone/>
            </a:pPr>
            <a:r>
              <a:rPr lang="en-US" dirty="0"/>
              <a:t>Thinking/cognitive</a:t>
            </a:r>
          </a:p>
          <a:p>
            <a:r>
              <a:rPr lang="en-US" dirty="0"/>
              <a:t> Children grow in their ability to use language.</a:t>
            </a:r>
          </a:p>
          <a:p>
            <a:r>
              <a:rPr lang="en-US" dirty="0"/>
              <a:t>Children are egocentric, meaning children at this age think everyone thinks like they do and act as they do for the same reasons. Children at this age have a hard time being sympathetic and understanding other people’s problems. </a:t>
            </a:r>
          </a:p>
          <a:p>
            <a:pPr marL="0" indent="0">
              <a:buNone/>
            </a:pPr>
            <a:r>
              <a:rPr lang="en-US" dirty="0"/>
              <a:t>Atypical development </a:t>
            </a:r>
          </a:p>
          <a:p>
            <a:r>
              <a:rPr lang="en-US" dirty="0"/>
              <a:t>If the child is unable to build a tower with 4 or more blocks.</a:t>
            </a:r>
          </a:p>
          <a:p>
            <a:pPr marL="0" indent="0">
              <a:buNone/>
            </a:pPr>
            <a:r>
              <a:rPr lang="en-US" dirty="0"/>
              <a:t>Social/emotional</a:t>
            </a:r>
          </a:p>
          <a:p>
            <a:r>
              <a:rPr lang="en-US" dirty="0"/>
              <a:t>: During the toddler and preschool years, children develop an understanding of gender</a:t>
            </a:r>
          </a:p>
          <a:p>
            <a:pPr marL="0" indent="0">
              <a:buNone/>
            </a:pPr>
            <a:r>
              <a:rPr lang="en-US" dirty="0"/>
              <a:t>Atypical development</a:t>
            </a:r>
          </a:p>
          <a:p>
            <a:r>
              <a:rPr lang="en-US" dirty="0"/>
              <a:t>: If the child has little interest in pretend play or playing with others</a:t>
            </a:r>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200335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626" y="-278296"/>
            <a:ext cx="8458200" cy="1828800"/>
          </a:xfrm>
        </p:spPr>
        <p:txBody>
          <a:bodyPr anchor="b">
            <a:normAutofit/>
          </a:bodyPr>
          <a:lstStyle/>
          <a:p>
            <a:r>
              <a:rPr lang="en-US" dirty="0"/>
              <a:t>5 to 8 Year</a:t>
            </a:r>
          </a:p>
        </p:txBody>
      </p:sp>
      <p:sp>
        <p:nvSpPr>
          <p:cNvPr id="8" name="Subtitle 2">
            <a:extLst>
              <a:ext uri="{FF2B5EF4-FFF2-40B4-BE49-F238E27FC236}">
                <a16:creationId xmlns:a16="http://schemas.microsoft.com/office/drawing/2014/main" id="{0E1866FD-BA5B-4051-A27B-81312ADDB350}"/>
              </a:ext>
            </a:extLst>
          </p:cNvPr>
          <p:cNvSpPr>
            <a:spLocks noGrp="1"/>
          </p:cNvSpPr>
          <p:nvPr>
            <p:ph type="subTitle" idx="1"/>
          </p:nvPr>
        </p:nvSpPr>
        <p:spPr>
          <a:xfrm>
            <a:off x="4495800" y="19878"/>
            <a:ext cx="7086600" cy="6851374"/>
          </a:xfrm>
        </p:spPr>
        <p:txBody>
          <a:bodyPr>
            <a:normAutofit fontScale="70000" lnSpcReduction="20000"/>
          </a:bodyPr>
          <a:lstStyle/>
          <a:p>
            <a:r>
              <a:rPr lang="en-US" dirty="0"/>
              <a:t>Physical/motor skills</a:t>
            </a:r>
          </a:p>
          <a:p>
            <a:pPr marL="342900" indent="-342900">
              <a:buFont typeface="Arial" panose="020B0604020202020204" pitchFamily="34" charset="0"/>
              <a:buChar char="•"/>
            </a:pPr>
            <a:r>
              <a:rPr lang="en-US" dirty="0"/>
              <a:t>Hand and foot coordination is still developing</a:t>
            </a:r>
          </a:p>
          <a:p>
            <a:pPr marL="342900" indent="-342900">
              <a:buFont typeface="Arial" panose="020B0604020202020204" pitchFamily="34" charset="0"/>
              <a:buChar char="•"/>
            </a:pPr>
            <a:r>
              <a:rPr lang="en-US" dirty="0"/>
              <a:t>Good balance and coordination</a:t>
            </a:r>
          </a:p>
          <a:p>
            <a:pPr marL="342900" indent="-342900">
              <a:buFont typeface="Arial" panose="020B0604020202020204" pitchFamily="34" charset="0"/>
              <a:buChar char="•"/>
            </a:pPr>
            <a:r>
              <a:rPr lang="en-US" dirty="0"/>
              <a:t>Height and weight increase at a steady rate</a:t>
            </a:r>
          </a:p>
          <a:p>
            <a:r>
              <a:rPr lang="en-US" dirty="0"/>
              <a:t>Atypical development </a:t>
            </a:r>
          </a:p>
          <a:p>
            <a:pPr marL="342900" indent="-342900">
              <a:buFont typeface="Arial" panose="020B0604020202020204" pitchFamily="34" charset="0"/>
              <a:buChar char="•"/>
            </a:pPr>
            <a:r>
              <a:rPr lang="en-US" dirty="0"/>
              <a:t>No sign of interest in running or kicking a ball</a:t>
            </a:r>
          </a:p>
          <a:p>
            <a:pPr marL="342900" indent="-342900">
              <a:buFont typeface="Arial" panose="020B0604020202020204" pitchFamily="34" charset="0"/>
              <a:buChar char="•"/>
            </a:pPr>
            <a:r>
              <a:rPr lang="en-US" dirty="0"/>
              <a:t>Unable to hold a pencil or draw pictures</a:t>
            </a:r>
          </a:p>
          <a:p>
            <a:r>
              <a:rPr lang="en-US" dirty="0"/>
              <a:t>Language/communication</a:t>
            </a:r>
          </a:p>
          <a:p>
            <a:pPr marL="342900" indent="-342900">
              <a:buFont typeface="Arial" panose="020B0604020202020204" pitchFamily="34" charset="0"/>
              <a:buChar char="•"/>
            </a:pPr>
            <a:r>
              <a:rPr lang="en-US" dirty="0"/>
              <a:t>Child understands conversations of others and more complex gramma</a:t>
            </a:r>
          </a:p>
          <a:p>
            <a:r>
              <a:rPr lang="en-US" dirty="0"/>
              <a:t>Atypical development</a:t>
            </a:r>
          </a:p>
          <a:p>
            <a:pPr marL="342900" indent="-342900">
              <a:buFont typeface="Arial" panose="020B0604020202020204" pitchFamily="34" charset="0"/>
              <a:buChar char="•"/>
            </a:pPr>
            <a:r>
              <a:rPr lang="en-US" dirty="0"/>
              <a:t>Child has hard time expressing themselves</a:t>
            </a:r>
          </a:p>
          <a:p>
            <a:r>
              <a:rPr lang="en-US" dirty="0"/>
              <a:t>Thinking/cognitive</a:t>
            </a:r>
          </a:p>
          <a:p>
            <a:pPr marL="342900" indent="-342900">
              <a:buFont typeface="Arial" panose="020B0604020202020204" pitchFamily="34" charset="0"/>
              <a:buChar char="•"/>
            </a:pPr>
            <a:r>
              <a:rPr lang="en-US" dirty="0"/>
              <a:t>Child understands the passage of time, such as day, date, and time</a:t>
            </a:r>
          </a:p>
          <a:p>
            <a:pPr marL="342900" indent="-342900">
              <a:buFont typeface="Arial" panose="020B0604020202020204" pitchFamily="34" charset="0"/>
              <a:buChar char="•"/>
            </a:pPr>
            <a:r>
              <a:rPr lang="en-US" dirty="0"/>
              <a:t>Can count backwards from 20</a:t>
            </a:r>
          </a:p>
          <a:p>
            <a:r>
              <a:rPr lang="en-US" dirty="0"/>
              <a:t>Atypical development</a:t>
            </a:r>
          </a:p>
          <a:p>
            <a:pPr marL="342900" indent="-342900">
              <a:buFont typeface="Arial" panose="020B0604020202020204" pitchFamily="34" charset="0"/>
              <a:buChar char="•"/>
            </a:pPr>
            <a:r>
              <a:rPr lang="en-US" dirty="0"/>
              <a:t>The child cannot follow simple 2 step (or more) directions</a:t>
            </a:r>
          </a:p>
          <a:p>
            <a:r>
              <a:rPr lang="en-US" dirty="0"/>
              <a:t>Social/emotional</a:t>
            </a:r>
          </a:p>
          <a:p>
            <a:pPr marL="342900" indent="-342900">
              <a:buFont typeface="Arial" panose="020B0604020202020204" pitchFamily="34" charset="0"/>
              <a:buChar char="•"/>
            </a:pPr>
            <a:r>
              <a:rPr lang="en-US" dirty="0"/>
              <a:t>Child understands strengths and interests of others</a:t>
            </a:r>
          </a:p>
          <a:p>
            <a:r>
              <a:rPr lang="en-US" dirty="0"/>
              <a:t>Atypical development</a:t>
            </a:r>
          </a:p>
          <a:p>
            <a:pPr marL="342900" indent="-34290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Child prefers playing alone</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3093572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hildren Friends 16x9">
  <a:themeElements>
    <a:clrScheme name="ChildrenFriends">
      <a:dk1>
        <a:srgbClr val="404040"/>
      </a:dk1>
      <a:lt1>
        <a:sysClr val="window" lastClr="FFFFFF"/>
      </a:lt1>
      <a:dk2>
        <a:srgbClr val="000000"/>
      </a:dk2>
      <a:lt2>
        <a:srgbClr val="EAEAEA"/>
      </a:lt2>
      <a:accent1>
        <a:srgbClr val="A63121"/>
      </a:accent1>
      <a:accent2>
        <a:srgbClr val="318DCB"/>
      </a:accent2>
      <a:accent3>
        <a:srgbClr val="F28330"/>
      </a:accent3>
      <a:accent4>
        <a:srgbClr val="50B852"/>
      </a:accent4>
      <a:accent5>
        <a:srgbClr val="EEAD1D"/>
      </a:accent5>
      <a:accent6>
        <a:srgbClr val="A68555"/>
      </a:accent6>
      <a:hlink>
        <a:srgbClr val="F28330"/>
      </a:hlink>
      <a:folHlink>
        <a:srgbClr val="96969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hoolyard kids education presentation, album (widescreen).potx" id="{B61009BD-7448-452D-9EB3-A92629EDAAF7}" vid="{D5A61431-CA5A-45CA-9A81-30AAFC8F1B2C}"/>
    </a:ext>
  </a:extLst>
</a:theme>
</file>

<file path=ppt/theme/theme2.xml><?xml version="1.0" encoding="utf-8"?>
<a:theme xmlns:a="http://schemas.openxmlformats.org/drawingml/2006/main" name="Office Theme">
  <a:themeElements>
    <a:clrScheme name="ChildrenFriends">
      <a:dk1>
        <a:srgbClr val="404040"/>
      </a:dk1>
      <a:lt1>
        <a:sysClr val="window" lastClr="FFFFFF"/>
      </a:lt1>
      <a:dk2>
        <a:srgbClr val="000000"/>
      </a:dk2>
      <a:lt2>
        <a:srgbClr val="EAEAEA"/>
      </a:lt2>
      <a:accent1>
        <a:srgbClr val="A63121"/>
      </a:accent1>
      <a:accent2>
        <a:srgbClr val="318DCB"/>
      </a:accent2>
      <a:accent3>
        <a:srgbClr val="F28330"/>
      </a:accent3>
      <a:accent4>
        <a:srgbClr val="50B852"/>
      </a:accent4>
      <a:accent5>
        <a:srgbClr val="EEAD1D"/>
      </a:accent5>
      <a:accent6>
        <a:srgbClr val="A68555"/>
      </a:accent6>
      <a:hlink>
        <a:srgbClr val="F28330"/>
      </a:hlink>
      <a:folHlink>
        <a:srgbClr val="96969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ChildrenFriends">
      <a:dk1>
        <a:srgbClr val="404040"/>
      </a:dk1>
      <a:lt1>
        <a:sysClr val="window" lastClr="FFFFFF"/>
      </a:lt1>
      <a:dk2>
        <a:srgbClr val="000000"/>
      </a:dk2>
      <a:lt2>
        <a:srgbClr val="EAEAEA"/>
      </a:lt2>
      <a:accent1>
        <a:srgbClr val="A63121"/>
      </a:accent1>
      <a:accent2>
        <a:srgbClr val="318DCB"/>
      </a:accent2>
      <a:accent3>
        <a:srgbClr val="F28330"/>
      </a:accent3>
      <a:accent4>
        <a:srgbClr val="50B852"/>
      </a:accent4>
      <a:accent5>
        <a:srgbClr val="EEAD1D"/>
      </a:accent5>
      <a:accent6>
        <a:srgbClr val="A68555"/>
      </a:accent6>
      <a:hlink>
        <a:srgbClr val="F28330"/>
      </a:hlink>
      <a:folHlink>
        <a:srgbClr val="96969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DA15C6C-6BB6-4DB6-B7D6-7F14EAB2CC5C}">
  <ds:schemaRefs>
    <ds:schemaRef ds:uri="http://purl.org/dc/elements/1.1/"/>
    <ds:schemaRef ds:uri="http://schemas.microsoft.com/office/infopath/2007/PartnerControls"/>
    <ds:schemaRef ds:uri="http://schemas.microsoft.com/office/2006/metadata/properties"/>
    <ds:schemaRef ds:uri="http://purl.org/dc/terms/"/>
    <ds:schemaRef ds:uri="http://schemas.microsoft.com/office/2006/documentManagement/types"/>
    <ds:schemaRef ds:uri="http://schemas.openxmlformats.org/package/2006/metadata/core-properties"/>
    <ds:schemaRef ds:uri="40262f94-9f35-4ac3-9a90-690165a166b7"/>
    <ds:schemaRef ds:uri="a4f35948-e619-41b3-aa29-22878b09cfd2"/>
    <ds:schemaRef ds:uri="http://www.w3.org/XML/1998/namespace"/>
    <ds:schemaRef ds:uri="http://purl.org/dc/dcmitype/"/>
  </ds:schemaRefs>
</ds:datastoreItem>
</file>

<file path=customXml/itemProps2.xml><?xml version="1.0" encoding="utf-8"?>
<ds:datastoreItem xmlns:ds="http://schemas.openxmlformats.org/officeDocument/2006/customXml" ds:itemID="{4A369AEE-D726-45B1-ACA9-0D6048C368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EDF6667-B669-49A4-BBE6-2132BA71C0C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Schoolyard kids education presentation, album (widescreen)</Template>
  <TotalTime>205</TotalTime>
  <Words>926</Words>
  <Application>Microsoft Office PowerPoint</Application>
  <PresentationFormat>Widescreen</PresentationFormat>
  <Paragraphs>82</Paragraphs>
  <Slides>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Times New Roman</vt:lpstr>
      <vt:lpstr>Wingdings</vt:lpstr>
      <vt:lpstr>Children Friends 16x9</vt:lpstr>
      <vt:lpstr>Child growth and development age birth-8 </vt:lpstr>
      <vt:lpstr>Birth to 1 year </vt:lpstr>
      <vt:lpstr>1 to 3 Year</vt:lpstr>
      <vt:lpstr>3 to 5 Year</vt:lpstr>
      <vt:lpstr>5 to 8 Year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Child growth and development age birth-8 </dc:title>
  <dc:creator>on.estep.cheyenne</dc:creator>
  <cp:keywords/>
  <cp:lastModifiedBy>on.estep.cheyenne</cp:lastModifiedBy>
  <cp:revision>9</cp:revision>
  <dcterms:created xsi:type="dcterms:W3CDTF">2021-10-17T01:11:55Z</dcterms:created>
  <dcterms:modified xsi:type="dcterms:W3CDTF">2021-10-24T00:00:19Z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TC038961019991</vt:lpwstr>
  </property>
  <property fmtid="{D5CDD505-2E9C-101B-9397-08002B2CF9AE}" pid="3" name="ContentTypeId">
    <vt:lpwstr>0x010100AA3F7D94069FF64A86F7DFF56D60E3BE</vt:lpwstr>
  </property>
</Properties>
</file>