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8" r:id="rId3"/>
    <p:sldId id="257"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75302-1A62-4D8F-8130-B5AA9B171844}" v="1" dt="2021-12-18T17:04:45.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48" y="31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rebensky" userId="6579b6ba536715b0" providerId="LiveId" clId="{A350B636-60E8-445C-858B-18122B85E889}"/>
    <pc:docChg chg="undo custSel addSld delSld modSld sldOrd addMainMaster delMainMaster">
      <pc:chgData name="stephanie rebensky" userId="6579b6ba536715b0" providerId="LiveId" clId="{A350B636-60E8-445C-858B-18122B85E889}" dt="2021-11-09T18:22:45.498" v="4340" actId="20577"/>
      <pc:docMkLst>
        <pc:docMk/>
      </pc:docMkLst>
      <pc:sldChg chg="addSp delSp modSp mod setBg modClrScheme addAnim delAnim setClrOvrMap chgLayout">
        <pc:chgData name="stephanie rebensky" userId="6579b6ba536715b0" providerId="LiveId" clId="{A350B636-60E8-445C-858B-18122B85E889}" dt="2021-10-28T03:17:31.727" v="83" actId="26606"/>
        <pc:sldMkLst>
          <pc:docMk/>
          <pc:sldMk cId="2115466702" sldId="256"/>
        </pc:sldMkLst>
        <pc:spChg chg="mod">
          <ac:chgData name="stephanie rebensky" userId="6579b6ba536715b0" providerId="LiveId" clId="{A350B636-60E8-445C-858B-18122B85E889}" dt="2021-10-28T03:17:31.727" v="83" actId="26606"/>
          <ac:spMkLst>
            <pc:docMk/>
            <pc:sldMk cId="2115466702" sldId="256"/>
            <ac:spMk id="2" creationId="{23883942-0EC3-413F-8852-5FD476874218}"/>
          </ac:spMkLst>
        </pc:spChg>
        <pc:spChg chg="mod">
          <ac:chgData name="stephanie rebensky" userId="6579b6ba536715b0" providerId="LiveId" clId="{A350B636-60E8-445C-858B-18122B85E889}" dt="2021-10-28T03:17:31.727" v="83" actId="26606"/>
          <ac:spMkLst>
            <pc:docMk/>
            <pc:sldMk cId="2115466702" sldId="256"/>
            <ac:spMk id="3" creationId="{2AA7D07A-56E1-4FD7-A848-41D8A69EBA8F}"/>
          </ac:spMkLst>
        </pc:spChg>
        <pc:spChg chg="add del">
          <ac:chgData name="stephanie rebensky" userId="6579b6ba536715b0" providerId="LiveId" clId="{A350B636-60E8-445C-858B-18122B85E889}" dt="2021-10-28T03:15:05.984" v="1" actId="26606"/>
          <ac:spMkLst>
            <pc:docMk/>
            <pc:sldMk cId="2115466702" sldId="256"/>
            <ac:spMk id="9" creationId="{591C9781-1BFB-4400-A1AC-1BEAE672876A}"/>
          </ac:spMkLst>
        </pc:spChg>
        <pc:spChg chg="add del">
          <ac:chgData name="stephanie rebensky" userId="6579b6ba536715b0" providerId="LiveId" clId="{A350B636-60E8-445C-858B-18122B85E889}" dt="2021-10-28T03:15:05.984" v="1" actId="26606"/>
          <ac:spMkLst>
            <pc:docMk/>
            <pc:sldMk cId="2115466702" sldId="256"/>
            <ac:spMk id="11" creationId="{CAB32CAD-5F08-4EE4-B80D-A9E62A650F9A}"/>
          </ac:spMkLst>
        </pc:spChg>
        <pc:spChg chg="add del">
          <ac:chgData name="stephanie rebensky" userId="6579b6ba536715b0" providerId="LiveId" clId="{A350B636-60E8-445C-858B-18122B85E889}" dt="2021-10-28T03:15:19.131" v="3" actId="26606"/>
          <ac:spMkLst>
            <pc:docMk/>
            <pc:sldMk cId="2115466702" sldId="256"/>
            <ac:spMk id="13" creationId="{657F69E0-C4B0-4BEC-A689-4F8D877F05D4}"/>
          </ac:spMkLst>
        </pc:spChg>
        <pc:spChg chg="add del">
          <ac:chgData name="stephanie rebensky" userId="6579b6ba536715b0" providerId="LiveId" clId="{A350B636-60E8-445C-858B-18122B85E889}" dt="2021-10-28T03:15:19.131" v="3" actId="26606"/>
          <ac:spMkLst>
            <pc:docMk/>
            <pc:sldMk cId="2115466702" sldId="256"/>
            <ac:spMk id="15" creationId="{9F6380B4-6A1C-481E-8408-B4E6C75B9B81}"/>
          </ac:spMkLst>
        </pc:spChg>
        <pc:spChg chg="add del">
          <ac:chgData name="stephanie rebensky" userId="6579b6ba536715b0" providerId="LiveId" clId="{A350B636-60E8-445C-858B-18122B85E889}" dt="2021-10-28T03:15:33.652" v="5" actId="26606"/>
          <ac:spMkLst>
            <pc:docMk/>
            <pc:sldMk cId="2115466702" sldId="256"/>
            <ac:spMk id="17" creationId="{3D7AAEFC-156E-1144-8D57-FBE2CD3B6CEB}"/>
          </ac:spMkLst>
        </pc:spChg>
        <pc:spChg chg="add del">
          <ac:chgData name="stephanie rebensky" userId="6579b6ba536715b0" providerId="LiveId" clId="{A350B636-60E8-445C-858B-18122B85E889}" dt="2021-10-28T03:15:33.652" v="5" actId="26606"/>
          <ac:spMkLst>
            <pc:docMk/>
            <pc:sldMk cId="2115466702" sldId="256"/>
            <ac:spMk id="19" creationId="{4AF0997A-7C0F-4AD2-BA90-5FE341A17796}"/>
          </ac:spMkLst>
        </pc:spChg>
        <pc:spChg chg="add del">
          <ac:chgData name="stephanie rebensky" userId="6579b6ba536715b0" providerId="LiveId" clId="{A350B636-60E8-445C-858B-18122B85E889}" dt="2021-10-28T03:15:37.517" v="7" actId="26606"/>
          <ac:spMkLst>
            <pc:docMk/>
            <pc:sldMk cId="2115466702" sldId="256"/>
            <ac:spMk id="21" creationId="{7486DFBA-E4D0-432F-ACBD-937ED80D0F49}"/>
          </ac:spMkLst>
        </pc:spChg>
        <pc:spChg chg="add del">
          <ac:chgData name="stephanie rebensky" userId="6579b6ba536715b0" providerId="LiveId" clId="{A350B636-60E8-445C-858B-18122B85E889}" dt="2021-10-28T03:15:37.517" v="7" actId="26606"/>
          <ac:spMkLst>
            <pc:docMk/>
            <pc:sldMk cId="2115466702" sldId="256"/>
            <ac:spMk id="22" creationId="{D85E9A4A-0183-4A3C-B68E-A229278915E2}"/>
          </ac:spMkLst>
        </pc:spChg>
        <pc:spChg chg="add del">
          <ac:chgData name="stephanie rebensky" userId="6579b6ba536715b0" providerId="LiveId" clId="{A350B636-60E8-445C-858B-18122B85E889}" dt="2021-10-28T03:15:37.517" v="7" actId="26606"/>
          <ac:spMkLst>
            <pc:docMk/>
            <pc:sldMk cId="2115466702" sldId="256"/>
            <ac:spMk id="23" creationId="{13A48C6C-3CC4-4EE5-A773-EC1EB7F59CD4}"/>
          </ac:spMkLst>
        </pc:spChg>
        <pc:spChg chg="add del">
          <ac:chgData name="stephanie rebensky" userId="6579b6ba536715b0" providerId="LiveId" clId="{A350B636-60E8-445C-858B-18122B85E889}" dt="2021-10-28T03:17:31.727" v="83" actId="26606"/>
          <ac:spMkLst>
            <pc:docMk/>
            <pc:sldMk cId="2115466702" sldId="256"/>
            <ac:spMk id="27" creationId="{19F9BF86-FE94-4517-B97D-026C7515E589}"/>
          </ac:spMkLst>
        </pc:spChg>
        <pc:spChg chg="add del">
          <ac:chgData name="stephanie rebensky" userId="6579b6ba536715b0" providerId="LiveId" clId="{A350B636-60E8-445C-858B-18122B85E889}" dt="2021-10-28T03:17:31.727" v="83" actId="26606"/>
          <ac:spMkLst>
            <pc:docMk/>
            <pc:sldMk cId="2115466702" sldId="256"/>
            <ac:spMk id="29" creationId="{36136311-C81B-47C5-AE0A-5641A5A59520}"/>
          </ac:spMkLst>
        </pc:spChg>
        <pc:spChg chg="add del">
          <ac:chgData name="stephanie rebensky" userId="6579b6ba536715b0" providerId="LiveId" clId="{A350B636-60E8-445C-858B-18122B85E889}" dt="2021-10-28T03:17:26.235" v="76" actId="26606"/>
          <ac:spMkLst>
            <pc:docMk/>
            <pc:sldMk cId="2115466702" sldId="256"/>
            <ac:spMk id="35" creationId="{19F9BF86-FE94-4517-B97D-026C7515E589}"/>
          </ac:spMkLst>
        </pc:spChg>
        <pc:spChg chg="add del">
          <ac:chgData name="stephanie rebensky" userId="6579b6ba536715b0" providerId="LiveId" clId="{A350B636-60E8-445C-858B-18122B85E889}" dt="2021-10-28T03:17:26.235" v="76" actId="26606"/>
          <ac:spMkLst>
            <pc:docMk/>
            <pc:sldMk cId="2115466702" sldId="256"/>
            <ac:spMk id="37" creationId="{122AB34F-E75C-451A-8410-05B6C249E9D3}"/>
          </ac:spMkLst>
        </pc:spChg>
        <pc:spChg chg="add del">
          <ac:chgData name="stephanie rebensky" userId="6579b6ba536715b0" providerId="LiveId" clId="{A350B636-60E8-445C-858B-18122B85E889}" dt="2021-10-28T03:17:27.265" v="78" actId="26606"/>
          <ac:spMkLst>
            <pc:docMk/>
            <pc:sldMk cId="2115466702" sldId="256"/>
            <ac:spMk id="41" creationId="{19F9BF86-FE94-4517-B97D-026C7515E589}"/>
          </ac:spMkLst>
        </pc:spChg>
        <pc:spChg chg="add del">
          <ac:chgData name="stephanie rebensky" userId="6579b6ba536715b0" providerId="LiveId" clId="{A350B636-60E8-445C-858B-18122B85E889}" dt="2021-10-28T03:17:27.265" v="78" actId="26606"/>
          <ac:spMkLst>
            <pc:docMk/>
            <pc:sldMk cId="2115466702" sldId="256"/>
            <ac:spMk id="42" creationId="{D30DD7D3-2712-4491-B2C2-5FC23330C7CB}"/>
          </ac:spMkLst>
        </pc:spChg>
        <pc:spChg chg="add del">
          <ac:chgData name="stephanie rebensky" userId="6579b6ba536715b0" providerId="LiveId" clId="{A350B636-60E8-445C-858B-18122B85E889}" dt="2021-10-28T03:17:30.578" v="80" actId="26606"/>
          <ac:spMkLst>
            <pc:docMk/>
            <pc:sldMk cId="2115466702" sldId="256"/>
            <ac:spMk id="45" creationId="{C52FAB7B-42C1-46AA-9C68-7AD281066C60}"/>
          </ac:spMkLst>
        </pc:spChg>
        <pc:spChg chg="add del">
          <ac:chgData name="stephanie rebensky" userId="6579b6ba536715b0" providerId="LiveId" clId="{A350B636-60E8-445C-858B-18122B85E889}" dt="2021-10-28T03:17:30.578" v="80" actId="26606"/>
          <ac:spMkLst>
            <pc:docMk/>
            <pc:sldMk cId="2115466702" sldId="256"/>
            <ac:spMk id="46" creationId="{F905206B-651D-4874-B365-85CC5F9C844C}"/>
          </ac:spMkLst>
        </pc:spChg>
        <pc:spChg chg="add del">
          <ac:chgData name="stephanie rebensky" userId="6579b6ba536715b0" providerId="LiveId" clId="{A350B636-60E8-445C-858B-18122B85E889}" dt="2021-10-28T03:17:31.711" v="82" actId="26606"/>
          <ac:spMkLst>
            <pc:docMk/>
            <pc:sldMk cId="2115466702" sldId="256"/>
            <ac:spMk id="49" creationId="{19F9BF86-FE94-4517-B97D-026C7515E589}"/>
          </ac:spMkLst>
        </pc:spChg>
        <pc:spChg chg="add del">
          <ac:chgData name="stephanie rebensky" userId="6579b6ba536715b0" providerId="LiveId" clId="{A350B636-60E8-445C-858B-18122B85E889}" dt="2021-10-28T03:17:31.711" v="82" actId="26606"/>
          <ac:spMkLst>
            <pc:docMk/>
            <pc:sldMk cId="2115466702" sldId="256"/>
            <ac:spMk id="50" creationId="{F8B2ECD5-47B1-47AD-AC9D-045064631A65}"/>
          </ac:spMkLst>
        </pc:spChg>
        <pc:spChg chg="add">
          <ac:chgData name="stephanie rebensky" userId="6579b6ba536715b0" providerId="LiveId" clId="{A350B636-60E8-445C-858B-18122B85E889}" dt="2021-10-28T03:17:31.727" v="83" actId="26606"/>
          <ac:spMkLst>
            <pc:docMk/>
            <pc:sldMk cId="2115466702" sldId="256"/>
            <ac:spMk id="53" creationId="{C52FAB7B-42C1-46AA-9C68-7AD281066C60}"/>
          </ac:spMkLst>
        </pc:spChg>
        <pc:spChg chg="add">
          <ac:chgData name="stephanie rebensky" userId="6579b6ba536715b0" providerId="LiveId" clId="{A350B636-60E8-445C-858B-18122B85E889}" dt="2021-10-28T03:17:31.727" v="83" actId="26606"/>
          <ac:spMkLst>
            <pc:docMk/>
            <pc:sldMk cId="2115466702" sldId="256"/>
            <ac:spMk id="54" creationId="{F905206B-651D-4874-B365-85CC5F9C844C}"/>
          </ac:spMkLst>
        </pc:spChg>
        <pc:picChg chg="add del">
          <ac:chgData name="stephanie rebensky" userId="6579b6ba536715b0" providerId="LiveId" clId="{A350B636-60E8-445C-858B-18122B85E889}" dt="2021-10-28T03:15:05.984" v="1" actId="26606"/>
          <ac:picMkLst>
            <pc:docMk/>
            <pc:sldMk cId="2115466702" sldId="256"/>
            <ac:picMk id="4" creationId="{92F5BDA2-12E1-4F7E-B256-FF5A5B4FC77B}"/>
          </ac:picMkLst>
        </pc:picChg>
        <pc:picChg chg="add del">
          <ac:chgData name="stephanie rebensky" userId="6579b6ba536715b0" providerId="LiveId" clId="{A350B636-60E8-445C-858B-18122B85E889}" dt="2021-10-28T03:15:19.131" v="3" actId="26606"/>
          <ac:picMkLst>
            <pc:docMk/>
            <pc:sldMk cId="2115466702" sldId="256"/>
            <ac:picMk id="14" creationId="{A6FA2AA3-03CC-4F16-A83D-441C44553162}"/>
          </ac:picMkLst>
        </pc:picChg>
        <pc:picChg chg="add del">
          <ac:chgData name="stephanie rebensky" userId="6579b6ba536715b0" providerId="LiveId" clId="{A350B636-60E8-445C-858B-18122B85E889}" dt="2021-10-28T03:15:33.652" v="5" actId="26606"/>
          <ac:picMkLst>
            <pc:docMk/>
            <pc:sldMk cId="2115466702" sldId="256"/>
            <ac:picMk id="18" creationId="{5A8DC36D-4FB7-4A43-B98F-F59081C1024F}"/>
          </ac:picMkLst>
        </pc:picChg>
        <pc:picChg chg="add del">
          <ac:chgData name="stephanie rebensky" userId="6579b6ba536715b0" providerId="LiveId" clId="{A350B636-60E8-445C-858B-18122B85E889}" dt="2021-10-28T03:15:37.517" v="7" actId="26606"/>
          <ac:picMkLst>
            <pc:docMk/>
            <pc:sldMk cId="2115466702" sldId="256"/>
            <ac:picMk id="24" creationId="{2C905615-D434-4F52-8398-F22169865028}"/>
          </ac:picMkLst>
        </pc:picChg>
        <pc:picChg chg="add mod">
          <ac:chgData name="stephanie rebensky" userId="6579b6ba536715b0" providerId="LiveId" clId="{A350B636-60E8-445C-858B-18122B85E889}" dt="2021-10-28T03:17:31.727" v="83" actId="26606"/>
          <ac:picMkLst>
            <pc:docMk/>
            <pc:sldMk cId="2115466702" sldId="256"/>
            <ac:picMk id="28" creationId="{CA15C46F-0E98-4367-93BA-45CF787A5363}"/>
          </ac:picMkLst>
        </pc:picChg>
        <pc:cxnChg chg="add del">
          <ac:chgData name="stephanie rebensky" userId="6579b6ba536715b0" providerId="LiveId" clId="{A350B636-60E8-445C-858B-18122B85E889}" dt="2021-10-28T03:15:37.517" v="7" actId="26606"/>
          <ac:cxnSpMkLst>
            <pc:docMk/>
            <pc:sldMk cId="2115466702" sldId="256"/>
            <ac:cxnSpMk id="25" creationId="{6355837D-AECC-45D7-82B2-8959A52F7886}"/>
          </ac:cxnSpMkLst>
        </pc:cxnChg>
        <pc:cxnChg chg="add del">
          <ac:chgData name="stephanie rebensky" userId="6579b6ba536715b0" providerId="LiveId" clId="{A350B636-60E8-445C-858B-18122B85E889}" dt="2021-10-28T03:17:31.727" v="83" actId="26606"/>
          <ac:cxnSpMkLst>
            <pc:docMk/>
            <pc:sldMk cId="2115466702" sldId="256"/>
            <ac:cxnSpMk id="30" creationId="{7CC73A33-65FF-41A9-A3B0-006753CD1028}"/>
          </ac:cxnSpMkLst>
        </pc:cxnChg>
        <pc:cxnChg chg="add del">
          <ac:chgData name="stephanie rebensky" userId="6579b6ba536715b0" providerId="LiveId" clId="{A350B636-60E8-445C-858B-18122B85E889}" dt="2021-10-28T03:17:26.235" v="76" actId="26606"/>
          <ac:cxnSpMkLst>
            <pc:docMk/>
            <pc:sldMk cId="2115466702" sldId="256"/>
            <ac:cxnSpMk id="39" creationId="{97CC2FE6-3AD0-4131-B4BC-1F4D65E25E13}"/>
          </ac:cxnSpMkLst>
        </pc:cxnChg>
        <pc:cxnChg chg="add del">
          <ac:chgData name="stephanie rebensky" userId="6579b6ba536715b0" providerId="LiveId" clId="{A350B636-60E8-445C-858B-18122B85E889}" dt="2021-10-28T03:17:27.265" v="78" actId="26606"/>
          <ac:cxnSpMkLst>
            <pc:docMk/>
            <pc:sldMk cId="2115466702" sldId="256"/>
            <ac:cxnSpMk id="43" creationId="{FFD0734C-004D-4938-8EA0-2C3867A11A66}"/>
          </ac:cxnSpMkLst>
        </pc:cxnChg>
        <pc:cxnChg chg="add del">
          <ac:chgData name="stephanie rebensky" userId="6579b6ba536715b0" providerId="LiveId" clId="{A350B636-60E8-445C-858B-18122B85E889}" dt="2021-10-28T03:17:30.578" v="80" actId="26606"/>
          <ac:cxnSpMkLst>
            <pc:docMk/>
            <pc:sldMk cId="2115466702" sldId="256"/>
            <ac:cxnSpMk id="47" creationId="{F0CE0765-E93C-4D37-9D5F-D464EFB10FA7}"/>
          </ac:cxnSpMkLst>
        </pc:cxnChg>
        <pc:cxnChg chg="add del">
          <ac:chgData name="stephanie rebensky" userId="6579b6ba536715b0" providerId="LiveId" clId="{A350B636-60E8-445C-858B-18122B85E889}" dt="2021-10-28T03:17:31.711" v="82" actId="26606"/>
          <ac:cxnSpMkLst>
            <pc:docMk/>
            <pc:sldMk cId="2115466702" sldId="256"/>
            <ac:cxnSpMk id="51" creationId="{F0CE0765-E93C-4D37-9D5F-D464EFB10FA7}"/>
          </ac:cxnSpMkLst>
        </pc:cxnChg>
        <pc:cxnChg chg="add">
          <ac:chgData name="stephanie rebensky" userId="6579b6ba536715b0" providerId="LiveId" clId="{A350B636-60E8-445C-858B-18122B85E889}" dt="2021-10-28T03:17:31.727" v="83" actId="26606"/>
          <ac:cxnSpMkLst>
            <pc:docMk/>
            <pc:sldMk cId="2115466702" sldId="256"/>
            <ac:cxnSpMk id="55" creationId="{F0CE0765-E93C-4D37-9D5F-D464EFB10FA7}"/>
          </ac:cxnSpMkLst>
        </pc:cxnChg>
      </pc:sldChg>
      <pc:sldChg chg="addSp delSp modSp new mod setBg addAnim delAnim modAnim">
        <pc:chgData name="stephanie rebensky" userId="6579b6ba536715b0" providerId="LiveId" clId="{A350B636-60E8-445C-858B-18122B85E889}" dt="2021-10-28T04:20:05.947" v="928" actId="1076"/>
        <pc:sldMkLst>
          <pc:docMk/>
          <pc:sldMk cId="1370102600" sldId="257"/>
        </pc:sldMkLst>
        <pc:spChg chg="mod">
          <ac:chgData name="stephanie rebensky" userId="6579b6ba536715b0" providerId="LiveId" clId="{A350B636-60E8-445C-858B-18122B85E889}" dt="2021-10-28T03:36:05.467" v="578" actId="1076"/>
          <ac:spMkLst>
            <pc:docMk/>
            <pc:sldMk cId="1370102600" sldId="257"/>
            <ac:spMk id="2" creationId="{C56A0526-D015-460D-96B6-930872CC1B87}"/>
          </ac:spMkLst>
        </pc:spChg>
        <pc:spChg chg="del">
          <ac:chgData name="stephanie rebensky" userId="6579b6ba536715b0" providerId="LiveId" clId="{A350B636-60E8-445C-858B-18122B85E889}" dt="2021-10-28T03:19:46.840" v="107" actId="26606"/>
          <ac:spMkLst>
            <pc:docMk/>
            <pc:sldMk cId="1370102600" sldId="257"/>
            <ac:spMk id="3" creationId="{5B2FE6E3-BC03-458B-956E-8B89930BB74A}"/>
          </ac:spMkLst>
        </pc:spChg>
        <pc:spChg chg="add del mod">
          <ac:chgData name="stephanie rebensky" userId="6579b6ba536715b0" providerId="LiveId" clId="{A350B636-60E8-445C-858B-18122B85E889}" dt="2021-10-28T03:25:40.105" v="127"/>
          <ac:spMkLst>
            <pc:docMk/>
            <pc:sldMk cId="1370102600" sldId="257"/>
            <ac:spMk id="4" creationId="{F24753A9-66F8-4F33-939C-E82F0FA9E39C}"/>
          </ac:spMkLst>
        </pc:spChg>
        <pc:spChg chg="add mod">
          <ac:chgData name="stephanie rebensky" userId="6579b6ba536715b0" providerId="LiveId" clId="{A350B636-60E8-445C-858B-18122B85E889}" dt="2021-10-28T04:19:05.760" v="912" actId="1076"/>
          <ac:spMkLst>
            <pc:docMk/>
            <pc:sldMk cId="1370102600" sldId="257"/>
            <ac:spMk id="6" creationId="{F14CC257-2CE1-4A33-99B1-B4F46CA15852}"/>
          </ac:spMkLst>
        </pc:spChg>
        <pc:spChg chg="add mod">
          <ac:chgData name="stephanie rebensky" userId="6579b6ba536715b0" providerId="LiveId" clId="{A350B636-60E8-445C-858B-18122B85E889}" dt="2021-10-28T04:19:09.662" v="913" actId="1076"/>
          <ac:spMkLst>
            <pc:docMk/>
            <pc:sldMk cId="1370102600" sldId="257"/>
            <ac:spMk id="7" creationId="{1D9680C3-F7F5-4BEE-AE81-9497FF046D7C}"/>
          </ac:spMkLst>
        </pc:spChg>
        <pc:spChg chg="add mod">
          <ac:chgData name="stephanie rebensky" userId="6579b6ba536715b0" providerId="LiveId" clId="{A350B636-60E8-445C-858B-18122B85E889}" dt="2021-10-28T04:20:02.826" v="927" actId="1076"/>
          <ac:spMkLst>
            <pc:docMk/>
            <pc:sldMk cId="1370102600" sldId="257"/>
            <ac:spMk id="8" creationId="{98E5513C-A673-45C6-AC85-D6354CE63F18}"/>
          </ac:spMkLst>
        </pc:spChg>
        <pc:spChg chg="add mod">
          <ac:chgData name="stephanie rebensky" userId="6579b6ba536715b0" providerId="LiveId" clId="{A350B636-60E8-445C-858B-18122B85E889}" dt="2021-10-28T04:20:05.947" v="928" actId="1076"/>
          <ac:spMkLst>
            <pc:docMk/>
            <pc:sldMk cId="1370102600" sldId="257"/>
            <ac:spMk id="10" creationId="{50106EB7-B34C-4EAE-B066-3A6B1356841C}"/>
          </ac:spMkLst>
        </pc:spChg>
        <pc:spChg chg="add del">
          <ac:chgData name="stephanie rebensky" userId="6579b6ba536715b0" providerId="LiveId" clId="{A350B636-60E8-445C-858B-18122B85E889}" dt="2021-10-28T03:25:09.583" v="122" actId="26606"/>
          <ac:spMkLst>
            <pc:docMk/>
            <pc:sldMk cId="1370102600" sldId="257"/>
            <ac:spMk id="11" creationId="{19F9BF86-FE94-4517-B97D-026C7515E589}"/>
          </ac:spMkLst>
        </pc:spChg>
        <pc:spChg chg="add del">
          <ac:chgData name="stephanie rebensky" userId="6579b6ba536715b0" providerId="LiveId" clId="{A350B636-60E8-445C-858B-18122B85E889}" dt="2021-10-28T03:25:09.583" v="122" actId="26606"/>
          <ac:spMkLst>
            <pc:docMk/>
            <pc:sldMk cId="1370102600" sldId="257"/>
            <ac:spMk id="13" creationId="{0AF66B7C-69F6-439C-A508-14C94AF6BA8C}"/>
          </ac:spMkLst>
        </pc:spChg>
        <pc:spChg chg="add del">
          <ac:chgData name="stephanie rebensky" userId="6579b6ba536715b0" providerId="LiveId" clId="{A350B636-60E8-445C-858B-18122B85E889}" dt="2021-10-28T03:25:04.628" v="115" actId="26606"/>
          <ac:spMkLst>
            <pc:docMk/>
            <pc:sldMk cId="1370102600" sldId="257"/>
            <ac:spMk id="22" creationId="{19F9BF86-FE94-4517-B97D-026C7515E589}"/>
          </ac:spMkLst>
        </pc:spChg>
        <pc:spChg chg="add del">
          <ac:chgData name="stephanie rebensky" userId="6579b6ba536715b0" providerId="LiveId" clId="{A350B636-60E8-445C-858B-18122B85E889}" dt="2021-10-28T03:25:04.628" v="115" actId="26606"/>
          <ac:spMkLst>
            <pc:docMk/>
            <pc:sldMk cId="1370102600" sldId="257"/>
            <ac:spMk id="24" creationId="{122AB34F-E75C-451A-8410-05B6C249E9D3}"/>
          </ac:spMkLst>
        </pc:spChg>
        <pc:spChg chg="add del">
          <ac:chgData name="stephanie rebensky" userId="6579b6ba536715b0" providerId="LiveId" clId="{A350B636-60E8-445C-858B-18122B85E889}" dt="2021-10-28T03:25:05.729" v="118" actId="26606"/>
          <ac:spMkLst>
            <pc:docMk/>
            <pc:sldMk cId="1370102600" sldId="257"/>
            <ac:spMk id="29" creationId="{19F9BF86-FE94-4517-B97D-026C7515E589}"/>
          </ac:spMkLst>
        </pc:spChg>
        <pc:spChg chg="add del">
          <ac:chgData name="stephanie rebensky" userId="6579b6ba536715b0" providerId="LiveId" clId="{A350B636-60E8-445C-858B-18122B85E889}" dt="2021-10-28T03:25:05.729" v="118" actId="26606"/>
          <ac:spMkLst>
            <pc:docMk/>
            <pc:sldMk cId="1370102600" sldId="257"/>
            <ac:spMk id="30" creationId="{0AF66B7C-69F6-439C-A508-14C94AF6BA8C}"/>
          </ac:spMkLst>
        </pc:spChg>
        <pc:spChg chg="add del">
          <ac:chgData name="stephanie rebensky" userId="6579b6ba536715b0" providerId="LiveId" clId="{A350B636-60E8-445C-858B-18122B85E889}" dt="2021-10-28T03:25:09.579" v="121" actId="26606"/>
          <ac:spMkLst>
            <pc:docMk/>
            <pc:sldMk cId="1370102600" sldId="257"/>
            <ac:spMk id="34" creationId="{19F9BF86-FE94-4517-B97D-026C7515E589}"/>
          </ac:spMkLst>
        </pc:spChg>
        <pc:spChg chg="add del">
          <ac:chgData name="stephanie rebensky" userId="6579b6ba536715b0" providerId="LiveId" clId="{A350B636-60E8-445C-858B-18122B85E889}" dt="2021-10-28T03:25:09.579" v="121" actId="26606"/>
          <ac:spMkLst>
            <pc:docMk/>
            <pc:sldMk cId="1370102600" sldId="257"/>
            <ac:spMk id="35" creationId="{122AB34F-E75C-451A-8410-05B6C249E9D3}"/>
          </ac:spMkLst>
        </pc:spChg>
        <pc:spChg chg="add">
          <ac:chgData name="stephanie rebensky" userId="6579b6ba536715b0" providerId="LiveId" clId="{A350B636-60E8-445C-858B-18122B85E889}" dt="2021-10-28T03:25:09.583" v="122" actId="26606"/>
          <ac:spMkLst>
            <pc:docMk/>
            <pc:sldMk cId="1370102600" sldId="257"/>
            <ac:spMk id="39" creationId="{19F9BF86-FE94-4517-B97D-026C7515E589}"/>
          </ac:spMkLst>
        </pc:spChg>
        <pc:spChg chg="add">
          <ac:chgData name="stephanie rebensky" userId="6579b6ba536715b0" providerId="LiveId" clId="{A350B636-60E8-445C-858B-18122B85E889}" dt="2021-10-28T03:25:09.583" v="122" actId="26606"/>
          <ac:spMkLst>
            <pc:docMk/>
            <pc:sldMk cId="1370102600" sldId="257"/>
            <ac:spMk id="40" creationId="{0AF66B7C-69F6-439C-A508-14C94AF6BA8C}"/>
          </ac:spMkLst>
        </pc:spChg>
        <pc:picChg chg="add mod">
          <ac:chgData name="stephanie rebensky" userId="6579b6ba536715b0" providerId="LiveId" clId="{A350B636-60E8-445C-858B-18122B85E889}" dt="2021-10-28T04:15:12.095" v="753" actId="1076"/>
          <ac:picMkLst>
            <pc:docMk/>
            <pc:sldMk cId="1370102600" sldId="257"/>
            <ac:picMk id="5" creationId="{88B63C3E-FB67-4DA1-AA67-23E2E8CEFF65}"/>
          </ac:picMkLst>
        </pc:picChg>
        <pc:cxnChg chg="add del">
          <ac:chgData name="stephanie rebensky" userId="6579b6ba536715b0" providerId="LiveId" clId="{A350B636-60E8-445C-858B-18122B85E889}" dt="2021-10-28T03:25:09.583" v="122" actId="26606"/>
          <ac:cxnSpMkLst>
            <pc:docMk/>
            <pc:sldMk cId="1370102600" sldId="257"/>
            <ac:cxnSpMk id="9" creationId="{F209B62C-3402-4623-9A7C-AA048B56F8C3}"/>
          </ac:cxnSpMkLst>
        </pc:cxnChg>
        <pc:cxnChg chg="add del">
          <ac:chgData name="stephanie rebensky" userId="6579b6ba536715b0" providerId="LiveId" clId="{A350B636-60E8-445C-858B-18122B85E889}" dt="2021-10-28T03:25:09.583" v="122" actId="26606"/>
          <ac:cxnSpMkLst>
            <pc:docMk/>
            <pc:sldMk cId="1370102600" sldId="257"/>
            <ac:cxnSpMk id="15" creationId="{97CC2FE6-3AD0-4131-B4BC-1F4D65E25E13}"/>
          </ac:cxnSpMkLst>
        </pc:cxnChg>
        <pc:cxnChg chg="add del">
          <ac:chgData name="stephanie rebensky" userId="6579b6ba536715b0" providerId="LiveId" clId="{A350B636-60E8-445C-858B-18122B85E889}" dt="2021-10-28T03:25:04.628" v="115" actId="26606"/>
          <ac:cxnSpMkLst>
            <pc:docMk/>
            <pc:sldMk cId="1370102600" sldId="257"/>
            <ac:cxnSpMk id="20" creationId="{F209B62C-3402-4623-9A7C-AA048B56F8C3}"/>
          </ac:cxnSpMkLst>
        </pc:cxnChg>
        <pc:cxnChg chg="add del">
          <ac:chgData name="stephanie rebensky" userId="6579b6ba536715b0" providerId="LiveId" clId="{A350B636-60E8-445C-858B-18122B85E889}" dt="2021-10-28T03:25:04.628" v="115" actId="26606"/>
          <ac:cxnSpMkLst>
            <pc:docMk/>
            <pc:sldMk cId="1370102600" sldId="257"/>
            <ac:cxnSpMk id="26" creationId="{97CC2FE6-3AD0-4131-B4BC-1F4D65E25E13}"/>
          </ac:cxnSpMkLst>
        </pc:cxnChg>
        <pc:cxnChg chg="add del">
          <ac:chgData name="stephanie rebensky" userId="6579b6ba536715b0" providerId="LiveId" clId="{A350B636-60E8-445C-858B-18122B85E889}" dt="2021-10-28T03:25:05.729" v="118" actId="26606"/>
          <ac:cxnSpMkLst>
            <pc:docMk/>
            <pc:sldMk cId="1370102600" sldId="257"/>
            <ac:cxnSpMk id="28" creationId="{F209B62C-3402-4623-9A7C-AA048B56F8C3}"/>
          </ac:cxnSpMkLst>
        </pc:cxnChg>
        <pc:cxnChg chg="add del">
          <ac:chgData name="stephanie rebensky" userId="6579b6ba536715b0" providerId="LiveId" clId="{A350B636-60E8-445C-858B-18122B85E889}" dt="2021-10-28T03:25:05.729" v="118" actId="26606"/>
          <ac:cxnSpMkLst>
            <pc:docMk/>
            <pc:sldMk cId="1370102600" sldId="257"/>
            <ac:cxnSpMk id="31" creationId="{97CC2FE6-3AD0-4131-B4BC-1F4D65E25E13}"/>
          </ac:cxnSpMkLst>
        </pc:cxnChg>
        <pc:cxnChg chg="add del">
          <ac:chgData name="stephanie rebensky" userId="6579b6ba536715b0" providerId="LiveId" clId="{A350B636-60E8-445C-858B-18122B85E889}" dt="2021-10-28T03:25:09.579" v="121" actId="26606"/>
          <ac:cxnSpMkLst>
            <pc:docMk/>
            <pc:sldMk cId="1370102600" sldId="257"/>
            <ac:cxnSpMk id="33" creationId="{F209B62C-3402-4623-9A7C-AA048B56F8C3}"/>
          </ac:cxnSpMkLst>
        </pc:cxnChg>
        <pc:cxnChg chg="add del">
          <ac:chgData name="stephanie rebensky" userId="6579b6ba536715b0" providerId="LiveId" clId="{A350B636-60E8-445C-858B-18122B85E889}" dt="2021-10-28T03:25:09.579" v="121" actId="26606"/>
          <ac:cxnSpMkLst>
            <pc:docMk/>
            <pc:sldMk cId="1370102600" sldId="257"/>
            <ac:cxnSpMk id="36" creationId="{97CC2FE6-3AD0-4131-B4BC-1F4D65E25E13}"/>
          </ac:cxnSpMkLst>
        </pc:cxnChg>
        <pc:cxnChg chg="add">
          <ac:chgData name="stephanie rebensky" userId="6579b6ba536715b0" providerId="LiveId" clId="{A350B636-60E8-445C-858B-18122B85E889}" dt="2021-10-28T03:25:09.583" v="122" actId="26606"/>
          <ac:cxnSpMkLst>
            <pc:docMk/>
            <pc:sldMk cId="1370102600" sldId="257"/>
            <ac:cxnSpMk id="38" creationId="{F209B62C-3402-4623-9A7C-AA048B56F8C3}"/>
          </ac:cxnSpMkLst>
        </pc:cxnChg>
        <pc:cxnChg chg="add">
          <ac:chgData name="stephanie rebensky" userId="6579b6ba536715b0" providerId="LiveId" clId="{A350B636-60E8-445C-858B-18122B85E889}" dt="2021-10-28T03:25:09.583" v="122" actId="26606"/>
          <ac:cxnSpMkLst>
            <pc:docMk/>
            <pc:sldMk cId="1370102600" sldId="257"/>
            <ac:cxnSpMk id="41" creationId="{97CC2FE6-3AD0-4131-B4BC-1F4D65E25E13}"/>
          </ac:cxnSpMkLst>
        </pc:cxnChg>
      </pc:sldChg>
      <pc:sldChg chg="addSp delSp modSp new mod ord">
        <pc:chgData name="stephanie rebensky" userId="6579b6ba536715b0" providerId="LiveId" clId="{A350B636-60E8-445C-858B-18122B85E889}" dt="2021-11-09T18:22:45.498" v="4340" actId="20577"/>
        <pc:sldMkLst>
          <pc:docMk/>
          <pc:sldMk cId="3898997871" sldId="258"/>
        </pc:sldMkLst>
        <pc:spChg chg="mod">
          <ac:chgData name="stephanie rebensky" userId="6579b6ba536715b0" providerId="LiveId" clId="{A350B636-60E8-445C-858B-18122B85E889}" dt="2021-10-28T03:26:05.028" v="133" actId="207"/>
          <ac:spMkLst>
            <pc:docMk/>
            <pc:sldMk cId="3898997871" sldId="258"/>
            <ac:spMk id="2" creationId="{88706E2C-4046-4268-B116-317E75D47B12}"/>
          </ac:spMkLst>
        </pc:spChg>
        <pc:spChg chg="mod">
          <ac:chgData name="stephanie rebensky" userId="6579b6ba536715b0" providerId="LiveId" clId="{A350B636-60E8-445C-858B-18122B85E889}" dt="2021-11-09T18:22:45.498" v="4340" actId="20577"/>
          <ac:spMkLst>
            <pc:docMk/>
            <pc:sldMk cId="3898997871" sldId="258"/>
            <ac:spMk id="3" creationId="{710AF1BC-E9EC-411B-970A-1A886E62C88D}"/>
          </ac:spMkLst>
        </pc:spChg>
        <pc:spChg chg="add del mod">
          <ac:chgData name="stephanie rebensky" userId="6579b6ba536715b0" providerId="LiveId" clId="{A350B636-60E8-445C-858B-18122B85E889}" dt="2021-10-28T03:32:33.558" v="453" actId="478"/>
          <ac:spMkLst>
            <pc:docMk/>
            <pc:sldMk cId="3898997871" sldId="258"/>
            <ac:spMk id="4" creationId="{41BBD72A-0BF0-4BD6-B195-B1DB55F1E0FD}"/>
          </ac:spMkLst>
        </pc:spChg>
        <pc:spChg chg="add mod">
          <ac:chgData name="stephanie rebensky" userId="6579b6ba536715b0" providerId="LiveId" clId="{A350B636-60E8-445C-858B-18122B85E889}" dt="2021-10-28T03:33:47.027" v="493" actId="1076"/>
          <ac:spMkLst>
            <pc:docMk/>
            <pc:sldMk cId="3898997871" sldId="258"/>
            <ac:spMk id="5" creationId="{0823147C-9E05-4779-BC0E-389C22E05D2C}"/>
          </ac:spMkLst>
        </pc:spChg>
      </pc:sldChg>
      <pc:sldChg chg="addSp delSp modSp new mod setBg">
        <pc:chgData name="stephanie rebensky" userId="6579b6ba536715b0" providerId="LiveId" clId="{A350B636-60E8-445C-858B-18122B85E889}" dt="2021-10-28T04:38:05.770" v="1663" actId="20577"/>
        <pc:sldMkLst>
          <pc:docMk/>
          <pc:sldMk cId="1765203216" sldId="259"/>
        </pc:sldMkLst>
        <pc:spChg chg="del">
          <ac:chgData name="stephanie rebensky" userId="6579b6ba536715b0" providerId="LiveId" clId="{A350B636-60E8-445C-858B-18122B85E889}" dt="2021-10-28T04:33:26.503" v="1552" actId="478"/>
          <ac:spMkLst>
            <pc:docMk/>
            <pc:sldMk cId="1765203216" sldId="259"/>
            <ac:spMk id="2" creationId="{4FCAA871-A197-4FC6-8F3F-2F47F00BA67A}"/>
          </ac:spMkLst>
        </pc:spChg>
        <pc:spChg chg="add del mod">
          <ac:chgData name="stephanie rebensky" userId="6579b6ba536715b0" providerId="LiveId" clId="{A350B636-60E8-445C-858B-18122B85E889}" dt="2021-10-28T04:36:25.674" v="1633" actId="26606"/>
          <ac:spMkLst>
            <pc:docMk/>
            <pc:sldMk cId="1765203216" sldId="259"/>
            <ac:spMk id="3" creationId="{879BFFD6-DAD9-417D-8E50-F31F3A1F46EC}"/>
          </ac:spMkLst>
        </pc:spChg>
        <pc:spChg chg="add del">
          <ac:chgData name="stephanie rebensky" userId="6579b6ba536715b0" providerId="LiveId" clId="{A350B636-60E8-445C-858B-18122B85E889}" dt="2021-10-28T04:36:09.578" v="1624" actId="26606"/>
          <ac:spMkLst>
            <pc:docMk/>
            <pc:sldMk cId="1765203216" sldId="259"/>
            <ac:spMk id="9" creationId="{744CAA32-F237-419C-A2DD-43C28D920D3C}"/>
          </ac:spMkLst>
        </pc:spChg>
        <pc:spChg chg="add del">
          <ac:chgData name="stephanie rebensky" userId="6579b6ba536715b0" providerId="LiveId" clId="{A350B636-60E8-445C-858B-18122B85E889}" dt="2021-10-28T04:36:15.762" v="1626" actId="26606"/>
          <ac:spMkLst>
            <pc:docMk/>
            <pc:sldMk cId="1765203216" sldId="259"/>
            <ac:spMk id="13" creationId="{A637580D-1176-4083-A9A1-BD8ED08996EC}"/>
          </ac:spMkLst>
        </pc:spChg>
        <pc:graphicFrameChg chg="add del">
          <ac:chgData name="stephanie rebensky" userId="6579b6ba536715b0" providerId="LiveId" clId="{A350B636-60E8-445C-858B-18122B85E889}" dt="2021-10-28T04:36:15.762" v="1626" actId="26606"/>
          <ac:graphicFrameMkLst>
            <pc:docMk/>
            <pc:sldMk cId="1765203216" sldId="259"/>
            <ac:graphicFrameMk id="15" creationId="{07BF3F83-2A97-4BC7-9F48-65349CFF0B4E}"/>
          </ac:graphicFrameMkLst>
        </pc:graphicFrameChg>
        <pc:graphicFrameChg chg="add del">
          <ac:chgData name="stephanie rebensky" userId="6579b6ba536715b0" providerId="LiveId" clId="{A350B636-60E8-445C-858B-18122B85E889}" dt="2021-10-28T04:36:22.929" v="1628" actId="26606"/>
          <ac:graphicFrameMkLst>
            <pc:docMk/>
            <pc:sldMk cId="1765203216" sldId="259"/>
            <ac:graphicFrameMk id="17" creationId="{4C9B62BF-BEFC-49B9-B400-5678FA15979F}"/>
          </ac:graphicFrameMkLst>
        </pc:graphicFrameChg>
        <pc:graphicFrameChg chg="add del">
          <ac:chgData name="stephanie rebensky" userId="6579b6ba536715b0" providerId="LiveId" clId="{A350B636-60E8-445C-858B-18122B85E889}" dt="2021-10-28T04:36:24.950" v="1630" actId="26606"/>
          <ac:graphicFrameMkLst>
            <pc:docMk/>
            <pc:sldMk cId="1765203216" sldId="259"/>
            <ac:graphicFrameMk id="19" creationId="{E1BC1D69-5D83-4AFA-84AB-49D99B3623B5}"/>
          </ac:graphicFrameMkLst>
        </pc:graphicFrameChg>
        <pc:graphicFrameChg chg="add del">
          <ac:chgData name="stephanie rebensky" userId="6579b6ba536715b0" providerId="LiveId" clId="{A350B636-60E8-445C-858B-18122B85E889}" dt="2021-10-28T04:36:25.658" v="1632" actId="26606"/>
          <ac:graphicFrameMkLst>
            <pc:docMk/>
            <pc:sldMk cId="1765203216" sldId="259"/>
            <ac:graphicFrameMk id="21" creationId="{4C9B62BF-BEFC-49B9-B400-5678FA15979F}"/>
          </ac:graphicFrameMkLst>
        </pc:graphicFrameChg>
        <pc:graphicFrameChg chg="add mod">
          <ac:chgData name="stephanie rebensky" userId="6579b6ba536715b0" providerId="LiveId" clId="{A350B636-60E8-445C-858B-18122B85E889}" dt="2021-10-28T04:38:05.770" v="1663" actId="20577"/>
          <ac:graphicFrameMkLst>
            <pc:docMk/>
            <pc:sldMk cId="1765203216" sldId="259"/>
            <ac:graphicFrameMk id="23" creationId="{630A9D75-FFF1-42D1-B81F-4121E0CBF522}"/>
          </ac:graphicFrameMkLst>
        </pc:graphicFrameChg>
        <pc:picChg chg="add del">
          <ac:chgData name="stephanie rebensky" userId="6579b6ba536715b0" providerId="LiveId" clId="{A350B636-60E8-445C-858B-18122B85E889}" dt="2021-10-28T04:36:09.578" v="1624" actId="26606"/>
          <ac:picMkLst>
            <pc:docMk/>
            <pc:sldMk cId="1765203216" sldId="259"/>
            <ac:picMk id="5" creationId="{73B08F49-3B4B-4B90-B773-B64E3DEBCD78}"/>
          </ac:picMkLst>
        </pc:picChg>
        <pc:cxnChg chg="add del">
          <ac:chgData name="stephanie rebensky" userId="6579b6ba536715b0" providerId="LiveId" clId="{A350B636-60E8-445C-858B-18122B85E889}" dt="2021-10-28T04:36:09.578" v="1624" actId="26606"/>
          <ac:cxnSpMkLst>
            <pc:docMk/>
            <pc:sldMk cId="1765203216" sldId="259"/>
            <ac:cxnSpMk id="11" creationId="{753FE100-D0AB-4AE2-824B-60CFA31EC6A2}"/>
          </ac:cxnSpMkLst>
        </pc:cxnChg>
        <pc:cxnChg chg="add del">
          <ac:chgData name="stephanie rebensky" userId="6579b6ba536715b0" providerId="LiveId" clId="{A350B636-60E8-445C-858B-18122B85E889}" dt="2021-10-28T04:36:15.762" v="1626" actId="26606"/>
          <ac:cxnSpMkLst>
            <pc:docMk/>
            <pc:sldMk cId="1765203216" sldId="259"/>
            <ac:cxnSpMk id="14" creationId="{0E3AD75E-1A77-4E2E-BFE0-452AC5193697}"/>
          </ac:cxnSpMkLst>
        </pc:cxnChg>
      </pc:sldChg>
      <pc:sldChg chg="addSp delSp modSp new mod setBg">
        <pc:chgData name="stephanie rebensky" userId="6579b6ba536715b0" providerId="LiveId" clId="{A350B636-60E8-445C-858B-18122B85E889}" dt="2021-10-28T04:32:56.454" v="1551" actId="1076"/>
        <pc:sldMkLst>
          <pc:docMk/>
          <pc:sldMk cId="4029304025" sldId="260"/>
        </pc:sldMkLst>
        <pc:spChg chg="mod">
          <ac:chgData name="stephanie rebensky" userId="6579b6ba536715b0" providerId="LiveId" clId="{A350B636-60E8-445C-858B-18122B85E889}" dt="2021-10-28T04:32:53.359" v="1550" actId="1076"/>
          <ac:spMkLst>
            <pc:docMk/>
            <pc:sldMk cId="4029304025" sldId="260"/>
            <ac:spMk id="2" creationId="{7C4C96B3-8AA3-4234-B12A-8E2F2EFF7DE3}"/>
          </ac:spMkLst>
        </pc:spChg>
        <pc:spChg chg="del">
          <ac:chgData name="stephanie rebensky" userId="6579b6ba536715b0" providerId="LiveId" clId="{A350B636-60E8-445C-858B-18122B85E889}" dt="2021-10-28T04:24:01.227" v="976"/>
          <ac:spMkLst>
            <pc:docMk/>
            <pc:sldMk cId="4029304025" sldId="260"/>
            <ac:spMk id="3" creationId="{DF4E1A13-F424-4901-8EDC-C9D194F3561F}"/>
          </ac:spMkLst>
        </pc:spChg>
        <pc:spChg chg="mod ord">
          <ac:chgData name="stephanie rebensky" userId="6579b6ba536715b0" providerId="LiveId" clId="{A350B636-60E8-445C-858B-18122B85E889}" dt="2021-10-28T04:32:56.454" v="1551" actId="1076"/>
          <ac:spMkLst>
            <pc:docMk/>
            <pc:sldMk cId="4029304025" sldId="260"/>
            <ac:spMk id="4" creationId="{032F519B-1DAD-4837-8015-DBD66FC71E89}"/>
          </ac:spMkLst>
        </pc:spChg>
        <pc:spChg chg="add del">
          <ac:chgData name="stephanie rebensky" userId="6579b6ba536715b0" providerId="LiveId" clId="{A350B636-60E8-445C-858B-18122B85E889}" dt="2021-10-28T04:24:11.216" v="978" actId="26606"/>
          <ac:spMkLst>
            <pc:docMk/>
            <pc:sldMk cId="4029304025" sldId="260"/>
            <ac:spMk id="73" creationId="{19F9BF86-FE94-4517-B97D-026C7515E589}"/>
          </ac:spMkLst>
        </pc:spChg>
        <pc:spChg chg="add del">
          <ac:chgData name="stephanie rebensky" userId="6579b6ba536715b0" providerId="LiveId" clId="{A350B636-60E8-445C-858B-18122B85E889}" dt="2021-10-28T04:32:26.416" v="1541" actId="26606"/>
          <ac:spMkLst>
            <pc:docMk/>
            <pc:sldMk cId="4029304025" sldId="260"/>
            <ac:spMk id="86" creationId="{744CAA32-F237-419C-A2DD-43C28D920D3C}"/>
          </ac:spMkLst>
        </pc:spChg>
        <pc:spChg chg="add del">
          <ac:chgData name="stephanie rebensky" userId="6579b6ba536715b0" providerId="LiveId" clId="{A350B636-60E8-445C-858B-18122B85E889}" dt="2021-10-28T04:27:55.958" v="988" actId="26606"/>
          <ac:spMkLst>
            <pc:docMk/>
            <pc:sldMk cId="4029304025" sldId="260"/>
            <ac:spMk id="141" creationId="{744CAA32-F237-419C-A2DD-43C28D920D3C}"/>
          </ac:spMkLst>
        </pc:spChg>
        <pc:spChg chg="add del">
          <ac:chgData name="stephanie rebensky" userId="6579b6ba536715b0" providerId="LiveId" clId="{A350B636-60E8-445C-858B-18122B85E889}" dt="2021-10-28T04:27:55.958" v="988" actId="26606"/>
          <ac:spMkLst>
            <pc:docMk/>
            <pc:sldMk cId="4029304025" sldId="260"/>
            <ac:spMk id="143" creationId="{18EE42F0-2470-417A-8666-6E3266FEBF30}"/>
          </ac:spMkLst>
        </pc:spChg>
        <pc:spChg chg="add del">
          <ac:chgData name="stephanie rebensky" userId="6579b6ba536715b0" providerId="LiveId" clId="{A350B636-60E8-445C-858B-18122B85E889}" dt="2021-10-28T04:28:00.878" v="991" actId="26606"/>
          <ac:spMkLst>
            <pc:docMk/>
            <pc:sldMk cId="4029304025" sldId="260"/>
            <ac:spMk id="1029" creationId="{744CAA32-F237-419C-A2DD-43C28D920D3C}"/>
          </ac:spMkLst>
        </pc:spChg>
        <pc:spChg chg="add del">
          <ac:chgData name="stephanie rebensky" userId="6579b6ba536715b0" providerId="LiveId" clId="{A350B636-60E8-445C-858B-18122B85E889}" dt="2021-10-28T04:28:00.878" v="991" actId="26606"/>
          <ac:spMkLst>
            <pc:docMk/>
            <pc:sldMk cId="4029304025" sldId="260"/>
            <ac:spMk id="1030" creationId="{18EE42F0-2470-417A-8666-6E3266FEBF30}"/>
          </ac:spMkLst>
        </pc:spChg>
        <pc:spChg chg="add del">
          <ac:chgData name="stephanie rebensky" userId="6579b6ba536715b0" providerId="LiveId" clId="{A350B636-60E8-445C-858B-18122B85E889}" dt="2021-10-28T04:28:00.872" v="990" actId="26606"/>
          <ac:spMkLst>
            <pc:docMk/>
            <pc:sldMk cId="4029304025" sldId="260"/>
            <ac:spMk id="1033" creationId="{744CAA32-F237-419C-A2DD-43C28D920D3C}"/>
          </ac:spMkLst>
        </pc:spChg>
        <pc:spChg chg="add del">
          <ac:chgData name="stephanie rebensky" userId="6579b6ba536715b0" providerId="LiveId" clId="{A350B636-60E8-445C-858B-18122B85E889}" dt="2021-10-28T04:32:33.918" v="1548" actId="26606"/>
          <ac:spMkLst>
            <pc:docMk/>
            <pc:sldMk cId="4029304025" sldId="260"/>
            <ac:spMk id="1037" creationId="{744CAA32-F237-419C-A2DD-43C28D920D3C}"/>
          </ac:spMkLst>
        </pc:spChg>
        <pc:spChg chg="add del">
          <ac:chgData name="stephanie rebensky" userId="6579b6ba536715b0" providerId="LiveId" clId="{A350B636-60E8-445C-858B-18122B85E889}" dt="2021-10-28T04:32:33.918" v="1548" actId="26606"/>
          <ac:spMkLst>
            <pc:docMk/>
            <pc:sldMk cId="4029304025" sldId="260"/>
            <ac:spMk id="1038" creationId="{18EE42F0-2470-417A-8666-6E3266FEBF30}"/>
          </ac:spMkLst>
        </pc:spChg>
        <pc:spChg chg="add del">
          <ac:chgData name="stephanie rebensky" userId="6579b6ba536715b0" providerId="LiveId" clId="{A350B636-60E8-445C-858B-18122B85E889}" dt="2021-10-28T04:32:27.252" v="1543" actId="26606"/>
          <ac:spMkLst>
            <pc:docMk/>
            <pc:sldMk cId="4029304025" sldId="260"/>
            <ac:spMk id="1042" creationId="{744CAA32-F237-419C-A2DD-43C28D920D3C}"/>
          </ac:spMkLst>
        </pc:spChg>
        <pc:spChg chg="add del">
          <ac:chgData name="stephanie rebensky" userId="6579b6ba536715b0" providerId="LiveId" clId="{A350B636-60E8-445C-858B-18122B85E889}" dt="2021-10-28T04:32:27.252" v="1543" actId="26606"/>
          <ac:spMkLst>
            <pc:docMk/>
            <pc:sldMk cId="4029304025" sldId="260"/>
            <ac:spMk id="1043" creationId="{18EE42F0-2470-417A-8666-6E3266FEBF30}"/>
          </ac:spMkLst>
        </pc:spChg>
        <pc:spChg chg="add del">
          <ac:chgData name="stephanie rebensky" userId="6579b6ba536715b0" providerId="LiveId" clId="{A350B636-60E8-445C-858B-18122B85E889}" dt="2021-10-28T04:32:31.652" v="1545" actId="26606"/>
          <ac:spMkLst>
            <pc:docMk/>
            <pc:sldMk cId="4029304025" sldId="260"/>
            <ac:spMk id="1046" creationId="{744CAA32-F237-419C-A2DD-43C28D920D3C}"/>
          </ac:spMkLst>
        </pc:spChg>
        <pc:spChg chg="add del">
          <ac:chgData name="stephanie rebensky" userId="6579b6ba536715b0" providerId="LiveId" clId="{A350B636-60E8-445C-858B-18122B85E889}" dt="2021-10-28T04:32:33.893" v="1547" actId="26606"/>
          <ac:spMkLst>
            <pc:docMk/>
            <pc:sldMk cId="4029304025" sldId="260"/>
            <ac:spMk id="1050" creationId="{744CAA32-F237-419C-A2DD-43C28D920D3C}"/>
          </ac:spMkLst>
        </pc:spChg>
        <pc:spChg chg="add">
          <ac:chgData name="stephanie rebensky" userId="6579b6ba536715b0" providerId="LiveId" clId="{A350B636-60E8-445C-858B-18122B85E889}" dt="2021-10-28T04:32:33.918" v="1548" actId="26606"/>
          <ac:spMkLst>
            <pc:docMk/>
            <pc:sldMk cId="4029304025" sldId="260"/>
            <ac:spMk id="1054" creationId="{744CAA32-F237-419C-A2DD-43C28D920D3C}"/>
          </ac:spMkLst>
        </pc:spChg>
        <pc:picChg chg="add mod ord">
          <ac:chgData name="stephanie rebensky" userId="6579b6ba536715b0" providerId="LiveId" clId="{A350B636-60E8-445C-858B-18122B85E889}" dt="2021-10-28T04:32:33.918" v="1548" actId="26606"/>
          <ac:picMkLst>
            <pc:docMk/>
            <pc:sldMk cId="4029304025" sldId="260"/>
            <ac:picMk id="1026" creationId="{E834AB7D-6A95-4CAE-8DD0-A3E82854AFFA}"/>
          </ac:picMkLst>
        </pc:picChg>
        <pc:cxnChg chg="add del">
          <ac:chgData name="stephanie rebensky" userId="6579b6ba536715b0" providerId="LiveId" clId="{A350B636-60E8-445C-858B-18122B85E889}" dt="2021-10-28T04:24:11.216" v="978" actId="26606"/>
          <ac:cxnSpMkLst>
            <pc:docMk/>
            <pc:sldMk cId="4029304025" sldId="260"/>
            <ac:cxnSpMk id="71" creationId="{F209B62C-3402-4623-9A7C-AA048B56F8C3}"/>
          </ac:cxnSpMkLst>
        </pc:cxnChg>
        <pc:cxnChg chg="add del">
          <ac:chgData name="stephanie rebensky" userId="6579b6ba536715b0" providerId="LiveId" clId="{A350B636-60E8-445C-858B-18122B85E889}" dt="2021-10-28T04:24:11.216" v="978" actId="26606"/>
          <ac:cxnSpMkLst>
            <pc:docMk/>
            <pc:sldMk cId="4029304025" sldId="260"/>
            <ac:cxnSpMk id="75" creationId="{7CC73A33-65FF-41A9-A3B0-006753CD1028}"/>
          </ac:cxnSpMkLst>
        </pc:cxnChg>
        <pc:cxnChg chg="add del">
          <ac:chgData name="stephanie rebensky" userId="6579b6ba536715b0" providerId="LiveId" clId="{A350B636-60E8-445C-858B-18122B85E889}" dt="2021-10-28T04:28:00.878" v="991" actId="26606"/>
          <ac:cxnSpMkLst>
            <pc:docMk/>
            <pc:sldMk cId="4029304025" sldId="260"/>
            <ac:cxnSpMk id="77" creationId="{2B808FA7-8D8C-4B9F-8206-75CF6103109E}"/>
          </ac:cxnSpMkLst>
        </pc:cxnChg>
        <pc:cxnChg chg="add del">
          <ac:chgData name="stephanie rebensky" userId="6579b6ba536715b0" providerId="LiveId" clId="{A350B636-60E8-445C-858B-18122B85E889}" dt="2021-10-28T04:32:26.416" v="1541" actId="26606"/>
          <ac:cxnSpMkLst>
            <pc:docMk/>
            <pc:sldMk cId="4029304025" sldId="260"/>
            <ac:cxnSpMk id="84" creationId="{F209B62C-3402-4623-9A7C-AA048B56F8C3}"/>
          </ac:cxnSpMkLst>
        </pc:cxnChg>
        <pc:cxnChg chg="add del">
          <ac:chgData name="stephanie rebensky" userId="6579b6ba536715b0" providerId="LiveId" clId="{A350B636-60E8-445C-858B-18122B85E889}" dt="2021-10-28T04:32:26.416" v="1541" actId="26606"/>
          <ac:cxnSpMkLst>
            <pc:docMk/>
            <pc:sldMk cId="4029304025" sldId="260"/>
            <ac:cxnSpMk id="88" creationId="{753FE100-D0AB-4AE2-824B-60CFA31EC6A2}"/>
          </ac:cxnSpMkLst>
        </pc:cxnChg>
        <pc:cxnChg chg="add del">
          <ac:chgData name="stephanie rebensky" userId="6579b6ba536715b0" providerId="LiveId" clId="{A350B636-60E8-445C-858B-18122B85E889}" dt="2021-10-28T04:32:27.252" v="1543" actId="26606"/>
          <ac:cxnSpMkLst>
            <pc:docMk/>
            <pc:sldMk cId="4029304025" sldId="260"/>
            <ac:cxnSpMk id="90" creationId="{2B808FA7-8D8C-4B9F-8206-75CF6103109E}"/>
          </ac:cxnSpMkLst>
        </pc:cxnChg>
        <pc:cxnChg chg="add del">
          <ac:chgData name="stephanie rebensky" userId="6579b6ba536715b0" providerId="LiveId" clId="{A350B636-60E8-445C-858B-18122B85E889}" dt="2021-10-28T04:27:55.958" v="988" actId="26606"/>
          <ac:cxnSpMkLst>
            <pc:docMk/>
            <pc:sldMk cId="4029304025" sldId="260"/>
            <ac:cxnSpMk id="139" creationId="{F209B62C-3402-4623-9A7C-AA048B56F8C3}"/>
          </ac:cxnSpMkLst>
        </pc:cxnChg>
        <pc:cxnChg chg="add del">
          <ac:chgData name="stephanie rebensky" userId="6579b6ba536715b0" providerId="LiveId" clId="{A350B636-60E8-445C-858B-18122B85E889}" dt="2021-10-28T04:27:55.958" v="988" actId="26606"/>
          <ac:cxnSpMkLst>
            <pc:docMk/>
            <pc:sldMk cId="4029304025" sldId="260"/>
            <ac:cxnSpMk id="145" creationId="{2B808FA7-8D8C-4B9F-8206-75CF6103109E}"/>
          </ac:cxnSpMkLst>
        </pc:cxnChg>
        <pc:cxnChg chg="add del">
          <ac:chgData name="stephanie rebensky" userId="6579b6ba536715b0" providerId="LiveId" clId="{A350B636-60E8-445C-858B-18122B85E889}" dt="2021-10-28T04:28:00.878" v="991" actId="26606"/>
          <ac:cxnSpMkLst>
            <pc:docMk/>
            <pc:sldMk cId="4029304025" sldId="260"/>
            <ac:cxnSpMk id="1028" creationId="{F209B62C-3402-4623-9A7C-AA048B56F8C3}"/>
          </ac:cxnSpMkLst>
        </pc:cxnChg>
        <pc:cxnChg chg="add del">
          <ac:chgData name="stephanie rebensky" userId="6579b6ba536715b0" providerId="LiveId" clId="{A350B636-60E8-445C-858B-18122B85E889}" dt="2021-10-28T04:28:00.872" v="990" actId="26606"/>
          <ac:cxnSpMkLst>
            <pc:docMk/>
            <pc:sldMk cId="4029304025" sldId="260"/>
            <ac:cxnSpMk id="1032" creationId="{F209B62C-3402-4623-9A7C-AA048B56F8C3}"/>
          </ac:cxnSpMkLst>
        </pc:cxnChg>
        <pc:cxnChg chg="add del">
          <ac:chgData name="stephanie rebensky" userId="6579b6ba536715b0" providerId="LiveId" clId="{A350B636-60E8-445C-858B-18122B85E889}" dt="2021-10-28T04:28:00.872" v="990" actId="26606"/>
          <ac:cxnSpMkLst>
            <pc:docMk/>
            <pc:sldMk cId="4029304025" sldId="260"/>
            <ac:cxnSpMk id="1034" creationId="{691422F5-4221-4812-AFD9-5479C6D60AD9}"/>
          </ac:cxnSpMkLst>
        </pc:cxnChg>
        <pc:cxnChg chg="add del">
          <ac:chgData name="stephanie rebensky" userId="6579b6ba536715b0" providerId="LiveId" clId="{A350B636-60E8-445C-858B-18122B85E889}" dt="2021-10-28T04:32:33.918" v="1548" actId="26606"/>
          <ac:cxnSpMkLst>
            <pc:docMk/>
            <pc:sldMk cId="4029304025" sldId="260"/>
            <ac:cxnSpMk id="1036" creationId="{F209B62C-3402-4623-9A7C-AA048B56F8C3}"/>
          </ac:cxnSpMkLst>
        </pc:cxnChg>
        <pc:cxnChg chg="add del">
          <ac:chgData name="stephanie rebensky" userId="6579b6ba536715b0" providerId="LiveId" clId="{A350B636-60E8-445C-858B-18122B85E889}" dt="2021-10-28T04:32:33.918" v="1548" actId="26606"/>
          <ac:cxnSpMkLst>
            <pc:docMk/>
            <pc:sldMk cId="4029304025" sldId="260"/>
            <ac:cxnSpMk id="1039" creationId="{2B808FA7-8D8C-4B9F-8206-75CF6103109E}"/>
          </ac:cxnSpMkLst>
        </pc:cxnChg>
        <pc:cxnChg chg="add del">
          <ac:chgData name="stephanie rebensky" userId="6579b6ba536715b0" providerId="LiveId" clId="{A350B636-60E8-445C-858B-18122B85E889}" dt="2021-10-28T04:32:27.252" v="1543" actId="26606"/>
          <ac:cxnSpMkLst>
            <pc:docMk/>
            <pc:sldMk cId="4029304025" sldId="260"/>
            <ac:cxnSpMk id="1041" creationId="{F209B62C-3402-4623-9A7C-AA048B56F8C3}"/>
          </ac:cxnSpMkLst>
        </pc:cxnChg>
        <pc:cxnChg chg="add del">
          <ac:chgData name="stephanie rebensky" userId="6579b6ba536715b0" providerId="LiveId" clId="{A350B636-60E8-445C-858B-18122B85E889}" dt="2021-10-28T04:32:31.652" v="1545" actId="26606"/>
          <ac:cxnSpMkLst>
            <pc:docMk/>
            <pc:sldMk cId="4029304025" sldId="260"/>
            <ac:cxnSpMk id="1045" creationId="{F209B62C-3402-4623-9A7C-AA048B56F8C3}"/>
          </ac:cxnSpMkLst>
        </pc:cxnChg>
        <pc:cxnChg chg="add del">
          <ac:chgData name="stephanie rebensky" userId="6579b6ba536715b0" providerId="LiveId" clId="{A350B636-60E8-445C-858B-18122B85E889}" dt="2021-10-28T04:32:31.652" v="1545" actId="26606"/>
          <ac:cxnSpMkLst>
            <pc:docMk/>
            <pc:sldMk cId="4029304025" sldId="260"/>
            <ac:cxnSpMk id="1047" creationId="{753FE100-D0AB-4AE2-824B-60CFA31EC6A2}"/>
          </ac:cxnSpMkLst>
        </pc:cxnChg>
        <pc:cxnChg chg="add del">
          <ac:chgData name="stephanie rebensky" userId="6579b6ba536715b0" providerId="LiveId" clId="{A350B636-60E8-445C-858B-18122B85E889}" dt="2021-10-28T04:32:33.893" v="1547" actId="26606"/>
          <ac:cxnSpMkLst>
            <pc:docMk/>
            <pc:sldMk cId="4029304025" sldId="260"/>
            <ac:cxnSpMk id="1049" creationId="{F209B62C-3402-4623-9A7C-AA048B56F8C3}"/>
          </ac:cxnSpMkLst>
        </pc:cxnChg>
        <pc:cxnChg chg="add del">
          <ac:chgData name="stephanie rebensky" userId="6579b6ba536715b0" providerId="LiveId" clId="{A350B636-60E8-445C-858B-18122B85E889}" dt="2021-10-28T04:32:33.893" v="1547" actId="26606"/>
          <ac:cxnSpMkLst>
            <pc:docMk/>
            <pc:sldMk cId="4029304025" sldId="260"/>
            <ac:cxnSpMk id="1051" creationId="{753FE100-D0AB-4AE2-824B-60CFA31EC6A2}"/>
          </ac:cxnSpMkLst>
        </pc:cxnChg>
        <pc:cxnChg chg="add">
          <ac:chgData name="stephanie rebensky" userId="6579b6ba536715b0" providerId="LiveId" clId="{A350B636-60E8-445C-858B-18122B85E889}" dt="2021-10-28T04:32:33.918" v="1548" actId="26606"/>
          <ac:cxnSpMkLst>
            <pc:docMk/>
            <pc:sldMk cId="4029304025" sldId="260"/>
            <ac:cxnSpMk id="1053" creationId="{F209B62C-3402-4623-9A7C-AA048B56F8C3}"/>
          </ac:cxnSpMkLst>
        </pc:cxnChg>
        <pc:cxnChg chg="add">
          <ac:chgData name="stephanie rebensky" userId="6579b6ba536715b0" providerId="LiveId" clId="{A350B636-60E8-445C-858B-18122B85E889}" dt="2021-10-28T04:32:33.918" v="1548" actId="26606"/>
          <ac:cxnSpMkLst>
            <pc:docMk/>
            <pc:sldMk cId="4029304025" sldId="260"/>
            <ac:cxnSpMk id="1055" creationId="{753FE100-D0AB-4AE2-824B-60CFA31EC6A2}"/>
          </ac:cxnSpMkLst>
        </pc:cxnChg>
      </pc:sldChg>
      <pc:sldChg chg="addSp delSp modSp new mod setBg">
        <pc:chgData name="stephanie rebensky" userId="6579b6ba536715b0" providerId="LiveId" clId="{A350B636-60E8-445C-858B-18122B85E889}" dt="2021-11-09T17:57:08.452" v="4047" actId="27636"/>
        <pc:sldMkLst>
          <pc:docMk/>
          <pc:sldMk cId="2917138331" sldId="261"/>
        </pc:sldMkLst>
        <pc:spChg chg="mod">
          <ac:chgData name="stephanie rebensky" userId="6579b6ba536715b0" providerId="LiveId" clId="{A350B636-60E8-445C-858B-18122B85E889}" dt="2021-10-28T05:03:22.118" v="2328" actId="26606"/>
          <ac:spMkLst>
            <pc:docMk/>
            <pc:sldMk cId="2917138331" sldId="261"/>
            <ac:spMk id="2" creationId="{5ACFE7C0-C19B-43D7-BE69-EB9128507849}"/>
          </ac:spMkLst>
        </pc:spChg>
        <pc:spChg chg="mod ord">
          <ac:chgData name="stephanie rebensky" userId="6579b6ba536715b0" providerId="LiveId" clId="{A350B636-60E8-445C-858B-18122B85E889}" dt="2021-11-09T17:57:08.452" v="4047" actId="27636"/>
          <ac:spMkLst>
            <pc:docMk/>
            <pc:sldMk cId="2917138331" sldId="261"/>
            <ac:spMk id="3" creationId="{6F4F8841-E4F4-4726-909E-D9CEE33AA4C9}"/>
          </ac:spMkLst>
        </pc:spChg>
        <pc:spChg chg="del mod">
          <ac:chgData name="stephanie rebensky" userId="6579b6ba536715b0" providerId="LiveId" clId="{A350B636-60E8-445C-858B-18122B85E889}" dt="2021-10-28T05:03:02.951" v="2321"/>
          <ac:spMkLst>
            <pc:docMk/>
            <pc:sldMk cId="2917138331" sldId="261"/>
            <ac:spMk id="4" creationId="{3C4A376A-AC56-4315-A849-72743887672F}"/>
          </ac:spMkLst>
        </pc:spChg>
        <pc:spChg chg="add del mod">
          <ac:chgData name="stephanie rebensky" userId="6579b6ba536715b0" providerId="LiveId" clId="{A350B636-60E8-445C-858B-18122B85E889}" dt="2021-10-28T05:02:18.662" v="2312" actId="478"/>
          <ac:spMkLst>
            <pc:docMk/>
            <pc:sldMk cId="2917138331" sldId="261"/>
            <ac:spMk id="5" creationId="{D5B4608F-2E40-49F1-BAD1-6FCBF95DF4DE}"/>
          </ac:spMkLst>
        </pc:spChg>
        <pc:spChg chg="add del">
          <ac:chgData name="stephanie rebensky" userId="6579b6ba536715b0" providerId="LiveId" clId="{A350B636-60E8-445C-858B-18122B85E889}" dt="2021-10-28T05:03:06.371" v="2323" actId="26606"/>
          <ac:spMkLst>
            <pc:docMk/>
            <pc:sldMk cId="2917138331" sldId="261"/>
            <ac:spMk id="77" creationId="{744CAA32-F237-419C-A2DD-43C28D920D3C}"/>
          </ac:spMkLst>
        </pc:spChg>
        <pc:spChg chg="add del">
          <ac:chgData name="stephanie rebensky" userId="6579b6ba536715b0" providerId="LiveId" clId="{A350B636-60E8-445C-858B-18122B85E889}" dt="2021-10-28T05:03:09.813" v="2325" actId="26606"/>
          <ac:spMkLst>
            <pc:docMk/>
            <pc:sldMk cId="2917138331" sldId="261"/>
            <ac:spMk id="2057" creationId="{744CAA32-F237-419C-A2DD-43C28D920D3C}"/>
          </ac:spMkLst>
        </pc:spChg>
        <pc:spChg chg="add del">
          <ac:chgData name="stephanie rebensky" userId="6579b6ba536715b0" providerId="LiveId" clId="{A350B636-60E8-445C-858B-18122B85E889}" dt="2021-10-28T05:03:22.112" v="2327" actId="26606"/>
          <ac:spMkLst>
            <pc:docMk/>
            <pc:sldMk cId="2917138331" sldId="261"/>
            <ac:spMk id="2061" creationId="{744CAA32-F237-419C-A2DD-43C28D920D3C}"/>
          </ac:spMkLst>
        </pc:spChg>
        <pc:spChg chg="add">
          <ac:chgData name="stephanie rebensky" userId="6579b6ba536715b0" providerId="LiveId" clId="{A350B636-60E8-445C-858B-18122B85E889}" dt="2021-10-28T05:03:22.118" v="2328" actId="26606"/>
          <ac:spMkLst>
            <pc:docMk/>
            <pc:sldMk cId="2917138331" sldId="261"/>
            <ac:spMk id="2065" creationId="{744CAA32-F237-419C-A2DD-43C28D920D3C}"/>
          </ac:spMkLst>
        </pc:spChg>
        <pc:picChg chg="add del mod">
          <ac:chgData name="stephanie rebensky" userId="6579b6ba536715b0" providerId="LiveId" clId="{A350B636-60E8-445C-858B-18122B85E889}" dt="2021-10-28T04:57:51.915" v="2272"/>
          <ac:picMkLst>
            <pc:docMk/>
            <pc:sldMk cId="2917138331" sldId="261"/>
            <ac:picMk id="2050" creationId="{DD5D8B86-D23A-4ACD-A84F-66AE2A737FFC}"/>
          </ac:picMkLst>
        </pc:picChg>
        <pc:picChg chg="add del mod">
          <ac:chgData name="stephanie rebensky" userId="6579b6ba536715b0" providerId="LiveId" clId="{A350B636-60E8-445C-858B-18122B85E889}" dt="2021-10-28T05:02:18.662" v="2312" actId="478"/>
          <ac:picMkLst>
            <pc:docMk/>
            <pc:sldMk cId="2917138331" sldId="261"/>
            <ac:picMk id="2052" creationId="{818DDA69-A741-42DE-9CAC-940F2180D5C4}"/>
          </ac:picMkLst>
        </pc:picChg>
        <pc:picChg chg="add mod">
          <ac:chgData name="stephanie rebensky" userId="6579b6ba536715b0" providerId="LiveId" clId="{A350B636-60E8-445C-858B-18122B85E889}" dt="2021-10-28T05:03:22.118" v="2328" actId="26606"/>
          <ac:picMkLst>
            <pc:docMk/>
            <pc:sldMk cId="2917138331" sldId="261"/>
            <ac:picMk id="2054" creationId="{013FCF60-F820-42E3-92E2-CA2953A213D2}"/>
          </ac:picMkLst>
        </pc:picChg>
        <pc:cxnChg chg="add del">
          <ac:chgData name="stephanie rebensky" userId="6579b6ba536715b0" providerId="LiveId" clId="{A350B636-60E8-445C-858B-18122B85E889}" dt="2021-10-28T05:03:06.371" v="2323" actId="26606"/>
          <ac:cxnSpMkLst>
            <pc:docMk/>
            <pc:sldMk cId="2917138331" sldId="261"/>
            <ac:cxnSpMk id="75" creationId="{F209B62C-3402-4623-9A7C-AA048B56F8C3}"/>
          </ac:cxnSpMkLst>
        </pc:cxnChg>
        <pc:cxnChg chg="add del">
          <ac:chgData name="stephanie rebensky" userId="6579b6ba536715b0" providerId="LiveId" clId="{A350B636-60E8-445C-858B-18122B85E889}" dt="2021-10-28T05:03:06.371" v="2323" actId="26606"/>
          <ac:cxnSpMkLst>
            <pc:docMk/>
            <pc:sldMk cId="2917138331" sldId="261"/>
            <ac:cxnSpMk id="79" creationId="{753FE100-D0AB-4AE2-824B-60CFA31EC6A2}"/>
          </ac:cxnSpMkLst>
        </pc:cxnChg>
        <pc:cxnChg chg="add del">
          <ac:chgData name="stephanie rebensky" userId="6579b6ba536715b0" providerId="LiveId" clId="{A350B636-60E8-445C-858B-18122B85E889}" dt="2021-10-28T05:03:09.813" v="2325" actId="26606"/>
          <ac:cxnSpMkLst>
            <pc:docMk/>
            <pc:sldMk cId="2917138331" sldId="261"/>
            <ac:cxnSpMk id="2056" creationId="{F209B62C-3402-4623-9A7C-AA048B56F8C3}"/>
          </ac:cxnSpMkLst>
        </pc:cxnChg>
        <pc:cxnChg chg="add del">
          <ac:chgData name="stephanie rebensky" userId="6579b6ba536715b0" providerId="LiveId" clId="{A350B636-60E8-445C-858B-18122B85E889}" dt="2021-10-28T05:03:09.813" v="2325" actId="26606"/>
          <ac:cxnSpMkLst>
            <pc:docMk/>
            <pc:sldMk cId="2917138331" sldId="261"/>
            <ac:cxnSpMk id="2058" creationId="{753FE100-D0AB-4AE2-824B-60CFA31EC6A2}"/>
          </ac:cxnSpMkLst>
        </pc:cxnChg>
        <pc:cxnChg chg="add del">
          <ac:chgData name="stephanie rebensky" userId="6579b6ba536715b0" providerId="LiveId" clId="{A350B636-60E8-445C-858B-18122B85E889}" dt="2021-10-28T05:03:22.112" v="2327" actId="26606"/>
          <ac:cxnSpMkLst>
            <pc:docMk/>
            <pc:sldMk cId="2917138331" sldId="261"/>
            <ac:cxnSpMk id="2060" creationId="{F209B62C-3402-4623-9A7C-AA048B56F8C3}"/>
          </ac:cxnSpMkLst>
        </pc:cxnChg>
        <pc:cxnChg chg="add del">
          <ac:chgData name="stephanie rebensky" userId="6579b6ba536715b0" providerId="LiveId" clId="{A350B636-60E8-445C-858B-18122B85E889}" dt="2021-10-28T05:03:22.112" v="2327" actId="26606"/>
          <ac:cxnSpMkLst>
            <pc:docMk/>
            <pc:sldMk cId="2917138331" sldId="261"/>
            <ac:cxnSpMk id="2062" creationId="{691422F5-4221-4812-AFD9-5479C6D60AD9}"/>
          </ac:cxnSpMkLst>
        </pc:cxnChg>
        <pc:cxnChg chg="add">
          <ac:chgData name="stephanie rebensky" userId="6579b6ba536715b0" providerId="LiveId" clId="{A350B636-60E8-445C-858B-18122B85E889}" dt="2021-10-28T05:03:22.118" v="2328" actId="26606"/>
          <ac:cxnSpMkLst>
            <pc:docMk/>
            <pc:sldMk cId="2917138331" sldId="261"/>
            <ac:cxnSpMk id="2064" creationId="{F209B62C-3402-4623-9A7C-AA048B56F8C3}"/>
          </ac:cxnSpMkLst>
        </pc:cxnChg>
        <pc:cxnChg chg="add">
          <ac:chgData name="stephanie rebensky" userId="6579b6ba536715b0" providerId="LiveId" clId="{A350B636-60E8-445C-858B-18122B85E889}" dt="2021-10-28T05:03:22.118" v="2328" actId="26606"/>
          <ac:cxnSpMkLst>
            <pc:docMk/>
            <pc:sldMk cId="2917138331" sldId="261"/>
            <ac:cxnSpMk id="2066" creationId="{753FE100-D0AB-4AE2-824B-60CFA31EC6A2}"/>
          </ac:cxnSpMkLst>
        </pc:cxnChg>
      </pc:sldChg>
      <pc:sldChg chg="addSp delSp modSp add mod setBg">
        <pc:chgData name="stephanie rebensky" userId="6579b6ba536715b0" providerId="LiveId" clId="{A350B636-60E8-445C-858B-18122B85E889}" dt="2021-10-28T06:00:05.194" v="4045" actId="20577"/>
        <pc:sldMkLst>
          <pc:docMk/>
          <pc:sldMk cId="271336327" sldId="262"/>
        </pc:sldMkLst>
        <pc:spChg chg="mod ord">
          <ac:chgData name="stephanie rebensky" userId="6579b6ba536715b0" providerId="LiveId" clId="{A350B636-60E8-445C-858B-18122B85E889}" dt="2021-10-28T05:13:09.035" v="3004" actId="20577"/>
          <ac:spMkLst>
            <pc:docMk/>
            <pc:sldMk cId="271336327" sldId="262"/>
            <ac:spMk id="2" creationId="{5ACFE7C0-C19B-43D7-BE69-EB9128507849}"/>
          </ac:spMkLst>
        </pc:spChg>
        <pc:spChg chg="del">
          <ac:chgData name="stephanie rebensky" userId="6579b6ba536715b0" providerId="LiveId" clId="{A350B636-60E8-445C-858B-18122B85E889}" dt="2021-10-28T05:00:26.271" v="2288"/>
          <ac:spMkLst>
            <pc:docMk/>
            <pc:sldMk cId="271336327" sldId="262"/>
            <ac:spMk id="3" creationId="{6F4F8841-E4F4-4726-909E-D9CEE33AA4C9}"/>
          </ac:spMkLst>
        </pc:spChg>
        <pc:spChg chg="del mod">
          <ac:chgData name="stephanie rebensky" userId="6579b6ba536715b0" providerId="LiveId" clId="{A350B636-60E8-445C-858B-18122B85E889}" dt="2021-10-28T05:00:51.806" v="2297" actId="26606"/>
          <ac:spMkLst>
            <pc:docMk/>
            <pc:sldMk cId="271336327" sldId="262"/>
            <ac:spMk id="4" creationId="{3C4A376A-AC56-4315-A849-72743887672F}"/>
          </ac:spMkLst>
        </pc:spChg>
        <pc:spChg chg="add del mod">
          <ac:chgData name="stephanie rebensky" userId="6579b6ba536715b0" providerId="LiveId" clId="{A350B636-60E8-445C-858B-18122B85E889}" dt="2021-10-28T05:01:30.078" v="2308"/>
          <ac:spMkLst>
            <pc:docMk/>
            <pc:sldMk cId="271336327" sldId="262"/>
            <ac:spMk id="5" creationId="{CA8AD114-51AB-4281-A49E-EB315DBCBF56}"/>
          </ac:spMkLst>
        </pc:spChg>
        <pc:spChg chg="add mod">
          <ac:chgData name="stephanie rebensky" userId="6579b6ba536715b0" providerId="LiveId" clId="{A350B636-60E8-445C-858B-18122B85E889}" dt="2021-10-28T06:00:05.194" v="4045" actId="20577"/>
          <ac:spMkLst>
            <pc:docMk/>
            <pc:sldMk cId="271336327" sldId="262"/>
            <ac:spMk id="6" creationId="{4FF55C62-A1A2-4290-8B68-2F48FF4A3748}"/>
          </ac:spMkLst>
        </pc:spChg>
        <pc:spChg chg="add del">
          <ac:chgData name="stephanie rebensky" userId="6579b6ba536715b0" providerId="LiveId" clId="{A350B636-60E8-445C-858B-18122B85E889}" dt="2021-10-28T05:00:33.211" v="2290" actId="26606"/>
          <ac:spMkLst>
            <pc:docMk/>
            <pc:sldMk cId="271336327" sldId="262"/>
            <ac:spMk id="73" creationId="{063F27BC-7079-4FF7-8F7C-ABC82FA3C247}"/>
          </ac:spMkLst>
        </pc:spChg>
        <pc:spChg chg="add del">
          <ac:chgData name="stephanie rebensky" userId="6579b6ba536715b0" providerId="LiveId" clId="{A350B636-60E8-445C-858B-18122B85E889}" dt="2021-10-28T05:12:31.659" v="2989" actId="26606"/>
          <ac:spMkLst>
            <pc:docMk/>
            <pc:sldMk cId="271336327" sldId="262"/>
            <ac:spMk id="90" creationId="{19F9BF86-FE94-4517-B97D-026C7515E589}"/>
          </ac:spMkLst>
        </pc:spChg>
        <pc:spChg chg="add">
          <ac:chgData name="stephanie rebensky" userId="6579b6ba536715b0" providerId="LiveId" clId="{A350B636-60E8-445C-858B-18122B85E889}" dt="2021-10-28T05:12:31.659" v="2989" actId="26606"/>
          <ac:spMkLst>
            <pc:docMk/>
            <pc:sldMk cId="271336327" sldId="262"/>
            <ac:spMk id="137" creationId="{744CAA32-F237-419C-A2DD-43C28D920D3C}"/>
          </ac:spMkLst>
        </pc:spChg>
        <pc:spChg chg="add del">
          <ac:chgData name="stephanie rebensky" userId="6579b6ba536715b0" providerId="LiveId" clId="{A350B636-60E8-445C-858B-18122B85E889}" dt="2021-10-28T05:00:39.589" v="2292" actId="26606"/>
          <ac:spMkLst>
            <pc:docMk/>
            <pc:sldMk cId="271336327" sldId="262"/>
            <ac:spMk id="4101" creationId="{744CAA32-F237-419C-A2DD-43C28D920D3C}"/>
          </ac:spMkLst>
        </pc:spChg>
        <pc:spChg chg="add del">
          <ac:chgData name="stephanie rebensky" userId="6579b6ba536715b0" providerId="LiveId" clId="{A350B636-60E8-445C-858B-18122B85E889}" dt="2021-10-28T05:00:41.363" v="2294" actId="26606"/>
          <ac:spMkLst>
            <pc:docMk/>
            <pc:sldMk cId="271336327" sldId="262"/>
            <ac:spMk id="4105" creationId="{406BD704-01C2-4341-B99A-116CC7EC56EF}"/>
          </ac:spMkLst>
        </pc:spChg>
        <pc:spChg chg="add del">
          <ac:chgData name="stephanie rebensky" userId="6579b6ba536715b0" providerId="LiveId" clId="{A350B636-60E8-445C-858B-18122B85E889}" dt="2021-10-28T05:00:41.363" v="2294" actId="26606"/>
          <ac:spMkLst>
            <pc:docMk/>
            <pc:sldMk cId="271336327" sldId="262"/>
            <ac:spMk id="4106" creationId="{0225C01B-A296-4FAA-AA46-794F27DF6934}"/>
          </ac:spMkLst>
        </pc:spChg>
        <pc:spChg chg="add del">
          <ac:chgData name="stephanie rebensky" userId="6579b6ba536715b0" providerId="LiveId" clId="{A350B636-60E8-445C-858B-18122B85E889}" dt="2021-10-28T05:00:51.790" v="2296" actId="26606"/>
          <ac:spMkLst>
            <pc:docMk/>
            <pc:sldMk cId="271336327" sldId="262"/>
            <ac:spMk id="4109" creationId="{744CAA32-F237-419C-A2DD-43C28D920D3C}"/>
          </ac:spMkLst>
        </pc:spChg>
        <pc:spChg chg="add del">
          <ac:chgData name="stephanie rebensky" userId="6579b6ba536715b0" providerId="LiveId" clId="{A350B636-60E8-445C-858B-18122B85E889}" dt="2021-10-28T05:01:02.626" v="2300" actId="26606"/>
          <ac:spMkLst>
            <pc:docMk/>
            <pc:sldMk cId="271336327" sldId="262"/>
            <ac:spMk id="4113" creationId="{19F9BF86-FE94-4517-B97D-026C7515E589}"/>
          </ac:spMkLst>
        </pc:spChg>
        <pc:spChg chg="add del">
          <ac:chgData name="stephanie rebensky" userId="6579b6ba536715b0" providerId="LiveId" clId="{A350B636-60E8-445C-858B-18122B85E889}" dt="2021-10-28T05:01:02.626" v="2300" actId="26606"/>
          <ac:spMkLst>
            <pc:docMk/>
            <pc:sldMk cId="271336327" sldId="262"/>
            <ac:spMk id="4114" creationId="{D30DD7D3-2712-4491-B2C2-5FC23330C7CB}"/>
          </ac:spMkLst>
        </pc:spChg>
        <pc:picChg chg="add mod ord">
          <ac:chgData name="stephanie rebensky" userId="6579b6ba536715b0" providerId="LiveId" clId="{A350B636-60E8-445C-858B-18122B85E889}" dt="2021-10-28T05:12:31.659" v="2989" actId="26606"/>
          <ac:picMkLst>
            <pc:docMk/>
            <pc:sldMk cId="271336327" sldId="262"/>
            <ac:picMk id="4098" creationId="{B869AD93-323F-45FC-9A32-7DC8AB3634E0}"/>
          </ac:picMkLst>
        </pc:picChg>
        <pc:cxnChg chg="add del">
          <ac:chgData name="stephanie rebensky" userId="6579b6ba536715b0" providerId="LiveId" clId="{A350B636-60E8-445C-858B-18122B85E889}" dt="2021-10-28T05:00:33.211" v="2290" actId="26606"/>
          <ac:cxnSpMkLst>
            <pc:docMk/>
            <pc:sldMk cId="271336327" sldId="262"/>
            <ac:cxnSpMk id="71" creationId="{F209B62C-3402-4623-9A7C-AA048B56F8C3}"/>
          </ac:cxnSpMkLst>
        </pc:cxnChg>
        <pc:cxnChg chg="add del">
          <ac:chgData name="stephanie rebensky" userId="6579b6ba536715b0" providerId="LiveId" clId="{A350B636-60E8-445C-858B-18122B85E889}" dt="2021-10-28T05:00:33.211" v="2290" actId="26606"/>
          <ac:cxnSpMkLst>
            <pc:docMk/>
            <pc:sldMk cId="271336327" sldId="262"/>
            <ac:cxnSpMk id="75" creationId="{7DC0D673-1F99-4297-849B-F821ED3E8779}"/>
          </ac:cxnSpMkLst>
        </pc:cxnChg>
        <pc:cxnChg chg="add del">
          <ac:chgData name="stephanie rebensky" userId="6579b6ba536715b0" providerId="LiveId" clId="{A350B636-60E8-445C-858B-18122B85E889}" dt="2021-10-28T05:00:41.363" v="2294" actId="26606"/>
          <ac:cxnSpMkLst>
            <pc:docMk/>
            <pc:sldMk cId="271336327" sldId="262"/>
            <ac:cxnSpMk id="77" creationId="{62713E66-598D-4B8A-9D2A-67C7AF46EF11}"/>
          </ac:cxnSpMkLst>
        </pc:cxnChg>
        <pc:cxnChg chg="add del">
          <ac:chgData name="stephanie rebensky" userId="6579b6ba536715b0" providerId="LiveId" clId="{A350B636-60E8-445C-858B-18122B85E889}" dt="2021-10-28T05:12:31.659" v="2989" actId="26606"/>
          <ac:cxnSpMkLst>
            <pc:docMk/>
            <pc:sldMk cId="271336327" sldId="262"/>
            <ac:cxnSpMk id="88" creationId="{F209B62C-3402-4623-9A7C-AA048B56F8C3}"/>
          </ac:cxnSpMkLst>
        </pc:cxnChg>
        <pc:cxnChg chg="add del">
          <ac:chgData name="stephanie rebensky" userId="6579b6ba536715b0" providerId="LiveId" clId="{A350B636-60E8-445C-858B-18122B85E889}" dt="2021-10-28T05:12:31.659" v="2989" actId="26606"/>
          <ac:cxnSpMkLst>
            <pc:docMk/>
            <pc:sldMk cId="271336327" sldId="262"/>
            <ac:cxnSpMk id="92" creationId="{7CC73A33-65FF-41A9-A3B0-006753CD1028}"/>
          </ac:cxnSpMkLst>
        </pc:cxnChg>
        <pc:cxnChg chg="add">
          <ac:chgData name="stephanie rebensky" userId="6579b6ba536715b0" providerId="LiveId" clId="{A350B636-60E8-445C-858B-18122B85E889}" dt="2021-10-28T05:12:31.659" v="2989" actId="26606"/>
          <ac:cxnSpMkLst>
            <pc:docMk/>
            <pc:sldMk cId="271336327" sldId="262"/>
            <ac:cxnSpMk id="135" creationId="{F209B62C-3402-4623-9A7C-AA048B56F8C3}"/>
          </ac:cxnSpMkLst>
        </pc:cxnChg>
        <pc:cxnChg chg="add">
          <ac:chgData name="stephanie rebensky" userId="6579b6ba536715b0" providerId="LiveId" clId="{A350B636-60E8-445C-858B-18122B85E889}" dt="2021-10-28T05:12:31.659" v="2989" actId="26606"/>
          <ac:cxnSpMkLst>
            <pc:docMk/>
            <pc:sldMk cId="271336327" sldId="262"/>
            <ac:cxnSpMk id="139" creationId="{88D00D77-D299-4699-8F8E-BD436FF71518}"/>
          </ac:cxnSpMkLst>
        </pc:cxnChg>
        <pc:cxnChg chg="add del">
          <ac:chgData name="stephanie rebensky" userId="6579b6ba536715b0" providerId="LiveId" clId="{A350B636-60E8-445C-858B-18122B85E889}" dt="2021-10-28T05:00:39.589" v="2292" actId="26606"/>
          <ac:cxnSpMkLst>
            <pc:docMk/>
            <pc:sldMk cId="271336327" sldId="262"/>
            <ac:cxnSpMk id="4100" creationId="{F209B62C-3402-4623-9A7C-AA048B56F8C3}"/>
          </ac:cxnSpMkLst>
        </pc:cxnChg>
        <pc:cxnChg chg="add del">
          <ac:chgData name="stephanie rebensky" userId="6579b6ba536715b0" providerId="LiveId" clId="{A350B636-60E8-445C-858B-18122B85E889}" dt="2021-10-28T05:00:39.589" v="2292" actId="26606"/>
          <ac:cxnSpMkLst>
            <pc:docMk/>
            <pc:sldMk cId="271336327" sldId="262"/>
            <ac:cxnSpMk id="4102" creationId="{753FE100-D0AB-4AE2-824B-60CFA31EC6A2}"/>
          </ac:cxnSpMkLst>
        </pc:cxnChg>
        <pc:cxnChg chg="add del">
          <ac:chgData name="stephanie rebensky" userId="6579b6ba536715b0" providerId="LiveId" clId="{A350B636-60E8-445C-858B-18122B85E889}" dt="2021-10-28T05:00:41.363" v="2294" actId="26606"/>
          <ac:cxnSpMkLst>
            <pc:docMk/>
            <pc:sldMk cId="271336327" sldId="262"/>
            <ac:cxnSpMk id="4104" creationId="{F209B62C-3402-4623-9A7C-AA048B56F8C3}"/>
          </ac:cxnSpMkLst>
        </pc:cxnChg>
        <pc:cxnChg chg="add del">
          <ac:chgData name="stephanie rebensky" userId="6579b6ba536715b0" providerId="LiveId" clId="{A350B636-60E8-445C-858B-18122B85E889}" dt="2021-10-28T05:00:51.790" v="2296" actId="26606"/>
          <ac:cxnSpMkLst>
            <pc:docMk/>
            <pc:sldMk cId="271336327" sldId="262"/>
            <ac:cxnSpMk id="4108" creationId="{F209B62C-3402-4623-9A7C-AA048B56F8C3}"/>
          </ac:cxnSpMkLst>
        </pc:cxnChg>
        <pc:cxnChg chg="add del">
          <ac:chgData name="stephanie rebensky" userId="6579b6ba536715b0" providerId="LiveId" clId="{A350B636-60E8-445C-858B-18122B85E889}" dt="2021-10-28T05:00:51.790" v="2296" actId="26606"/>
          <ac:cxnSpMkLst>
            <pc:docMk/>
            <pc:sldMk cId="271336327" sldId="262"/>
            <ac:cxnSpMk id="4110" creationId="{753FE100-D0AB-4AE2-824B-60CFA31EC6A2}"/>
          </ac:cxnSpMkLst>
        </pc:cxnChg>
        <pc:cxnChg chg="add del">
          <ac:chgData name="stephanie rebensky" userId="6579b6ba536715b0" providerId="LiveId" clId="{A350B636-60E8-445C-858B-18122B85E889}" dt="2021-10-28T05:01:02.626" v="2300" actId="26606"/>
          <ac:cxnSpMkLst>
            <pc:docMk/>
            <pc:sldMk cId="271336327" sldId="262"/>
            <ac:cxnSpMk id="4112" creationId="{F209B62C-3402-4623-9A7C-AA048B56F8C3}"/>
          </ac:cxnSpMkLst>
        </pc:cxnChg>
        <pc:cxnChg chg="add del">
          <ac:chgData name="stephanie rebensky" userId="6579b6ba536715b0" providerId="LiveId" clId="{A350B636-60E8-445C-858B-18122B85E889}" dt="2021-10-28T05:01:02.626" v="2300" actId="26606"/>
          <ac:cxnSpMkLst>
            <pc:docMk/>
            <pc:sldMk cId="271336327" sldId="262"/>
            <ac:cxnSpMk id="4115" creationId="{FFD0734C-004D-4938-8EA0-2C3867A11A66}"/>
          </ac:cxnSpMkLst>
        </pc:cxnChg>
      </pc:sldChg>
      <pc:sldChg chg="new del">
        <pc:chgData name="stephanie rebensky" userId="6579b6ba536715b0" providerId="LiveId" clId="{A350B636-60E8-445C-858B-18122B85E889}" dt="2021-10-28T04:39:34.828" v="1683" actId="2696"/>
        <pc:sldMkLst>
          <pc:docMk/>
          <pc:sldMk cId="945319871" sldId="262"/>
        </pc:sldMkLst>
      </pc:sldChg>
      <pc:sldChg chg="new del">
        <pc:chgData name="stephanie rebensky" userId="6579b6ba536715b0" providerId="LiveId" clId="{A350B636-60E8-445C-858B-18122B85E889}" dt="2021-10-28T04:39:31.026" v="1682" actId="2696"/>
        <pc:sldMkLst>
          <pc:docMk/>
          <pc:sldMk cId="2259484544" sldId="263"/>
        </pc:sldMkLst>
      </pc:sldChg>
      <pc:sldChg chg="addSp delSp modSp add mod setBg">
        <pc:chgData name="stephanie rebensky" userId="6579b6ba536715b0" providerId="LiveId" clId="{A350B636-60E8-445C-858B-18122B85E889}" dt="2021-10-28T05:41:09.689" v="4003" actId="20577"/>
        <pc:sldMkLst>
          <pc:docMk/>
          <pc:sldMk cId="3321772684" sldId="263"/>
        </pc:sldMkLst>
        <pc:spChg chg="mod">
          <ac:chgData name="stephanie rebensky" userId="6579b6ba536715b0" providerId="LiveId" clId="{A350B636-60E8-445C-858B-18122B85E889}" dt="2021-10-28T05:21:53.268" v="3703" actId="26606"/>
          <ac:spMkLst>
            <pc:docMk/>
            <pc:sldMk cId="3321772684" sldId="263"/>
            <ac:spMk id="2" creationId="{5ACFE7C0-C19B-43D7-BE69-EB9128507849}"/>
          </ac:spMkLst>
        </pc:spChg>
        <pc:spChg chg="mod ord">
          <ac:chgData name="stephanie rebensky" userId="6579b6ba536715b0" providerId="LiveId" clId="{A350B636-60E8-445C-858B-18122B85E889}" dt="2021-10-28T05:41:09.689" v="4003" actId="20577"/>
          <ac:spMkLst>
            <pc:docMk/>
            <pc:sldMk cId="3321772684" sldId="263"/>
            <ac:spMk id="3" creationId="{6F4F8841-E4F4-4726-909E-D9CEE33AA4C9}"/>
          </ac:spMkLst>
        </pc:spChg>
        <pc:spChg chg="del">
          <ac:chgData name="stephanie rebensky" userId="6579b6ba536715b0" providerId="LiveId" clId="{A350B636-60E8-445C-858B-18122B85E889}" dt="2021-10-28T04:59:25.180" v="2286"/>
          <ac:spMkLst>
            <pc:docMk/>
            <pc:sldMk cId="3321772684" sldId="263"/>
            <ac:spMk id="4" creationId="{3C4A376A-AC56-4315-A849-72743887672F}"/>
          </ac:spMkLst>
        </pc:spChg>
        <pc:spChg chg="add del">
          <ac:chgData name="stephanie rebensky" userId="6579b6ba536715b0" providerId="LiveId" clId="{A350B636-60E8-445C-858B-18122B85E889}" dt="2021-10-28T05:21:53.268" v="3703" actId="26606"/>
          <ac:spMkLst>
            <pc:docMk/>
            <pc:sldMk cId="3321772684" sldId="263"/>
            <ac:spMk id="73" creationId="{063F27BC-7079-4FF7-8F7C-ABC82FA3C247}"/>
          </ac:spMkLst>
        </pc:spChg>
        <pc:spChg chg="add del">
          <ac:chgData name="stephanie rebensky" userId="6579b6ba536715b0" providerId="LiveId" clId="{A350B636-60E8-445C-858B-18122B85E889}" dt="2021-10-28T05:21:49.671" v="3700" actId="26606"/>
          <ac:spMkLst>
            <pc:docMk/>
            <pc:sldMk cId="3321772684" sldId="263"/>
            <ac:spMk id="137" creationId="{8FCE029E-5073-4498-8104-8427AA987352}"/>
          </ac:spMkLst>
        </pc:spChg>
        <pc:spChg chg="add del">
          <ac:chgData name="stephanie rebensky" userId="6579b6ba536715b0" providerId="LiveId" clId="{A350B636-60E8-445C-858B-18122B85E889}" dt="2021-10-28T05:21:53.256" v="3702" actId="26606"/>
          <ac:spMkLst>
            <pc:docMk/>
            <pc:sldMk cId="3321772684" sldId="263"/>
            <ac:spMk id="3077" creationId="{744CAA32-F237-419C-A2DD-43C28D920D3C}"/>
          </ac:spMkLst>
        </pc:spChg>
        <pc:spChg chg="add">
          <ac:chgData name="stephanie rebensky" userId="6579b6ba536715b0" providerId="LiveId" clId="{A350B636-60E8-445C-858B-18122B85E889}" dt="2021-10-28T05:21:53.268" v="3703" actId="26606"/>
          <ac:spMkLst>
            <pc:docMk/>
            <pc:sldMk cId="3321772684" sldId="263"/>
            <ac:spMk id="3081" creationId="{744CAA32-F237-419C-A2DD-43C28D920D3C}"/>
          </ac:spMkLst>
        </pc:spChg>
        <pc:spChg chg="add">
          <ac:chgData name="stephanie rebensky" userId="6579b6ba536715b0" providerId="LiveId" clId="{A350B636-60E8-445C-858B-18122B85E889}" dt="2021-10-28T05:21:53.268" v="3703" actId="26606"/>
          <ac:spMkLst>
            <pc:docMk/>
            <pc:sldMk cId="3321772684" sldId="263"/>
            <ac:spMk id="3082" creationId="{18EE42F0-2470-417A-8666-6E3266FEBF30}"/>
          </ac:spMkLst>
        </pc:spChg>
        <pc:picChg chg="add mod ord">
          <ac:chgData name="stephanie rebensky" userId="6579b6ba536715b0" providerId="LiveId" clId="{A350B636-60E8-445C-858B-18122B85E889}" dt="2021-10-28T05:21:53.268" v="3703" actId="26606"/>
          <ac:picMkLst>
            <pc:docMk/>
            <pc:sldMk cId="3321772684" sldId="263"/>
            <ac:picMk id="3074" creationId="{690B8F59-9901-4D53-B981-CE023733E40F}"/>
          </ac:picMkLst>
        </pc:picChg>
        <pc:cxnChg chg="add del">
          <ac:chgData name="stephanie rebensky" userId="6579b6ba536715b0" providerId="LiveId" clId="{A350B636-60E8-445C-858B-18122B85E889}" dt="2021-10-28T05:21:53.268" v="3703" actId="26606"/>
          <ac:cxnSpMkLst>
            <pc:docMk/>
            <pc:sldMk cId="3321772684" sldId="263"/>
            <ac:cxnSpMk id="71" creationId="{F209B62C-3402-4623-9A7C-AA048B56F8C3}"/>
          </ac:cxnSpMkLst>
        </pc:cxnChg>
        <pc:cxnChg chg="add del">
          <ac:chgData name="stephanie rebensky" userId="6579b6ba536715b0" providerId="LiveId" clId="{A350B636-60E8-445C-858B-18122B85E889}" dt="2021-10-28T05:21:53.268" v="3703" actId="26606"/>
          <ac:cxnSpMkLst>
            <pc:docMk/>
            <pc:sldMk cId="3321772684" sldId="263"/>
            <ac:cxnSpMk id="75" creationId="{7DC0D673-1F99-4297-849B-F821ED3E8779}"/>
          </ac:cxnSpMkLst>
        </pc:cxnChg>
        <pc:cxnChg chg="add del">
          <ac:chgData name="stephanie rebensky" userId="6579b6ba536715b0" providerId="LiveId" clId="{A350B636-60E8-445C-858B-18122B85E889}" dt="2021-10-28T05:21:49.671" v="3700" actId="26606"/>
          <ac:cxnSpMkLst>
            <pc:docMk/>
            <pc:sldMk cId="3321772684" sldId="263"/>
            <ac:cxnSpMk id="135" creationId="{F209B62C-3402-4623-9A7C-AA048B56F8C3}"/>
          </ac:cxnSpMkLst>
        </pc:cxnChg>
        <pc:cxnChg chg="add del">
          <ac:chgData name="stephanie rebensky" userId="6579b6ba536715b0" providerId="LiveId" clId="{A350B636-60E8-445C-858B-18122B85E889}" dt="2021-10-28T05:21:49.671" v="3700" actId="26606"/>
          <ac:cxnSpMkLst>
            <pc:docMk/>
            <pc:sldMk cId="3321772684" sldId="263"/>
            <ac:cxnSpMk id="139" creationId="{BEFF515C-2521-4964-9DAC-2BFB8EC86AE4}"/>
          </ac:cxnSpMkLst>
        </pc:cxnChg>
        <pc:cxnChg chg="add">
          <ac:chgData name="stephanie rebensky" userId="6579b6ba536715b0" providerId="LiveId" clId="{A350B636-60E8-445C-858B-18122B85E889}" dt="2021-10-28T05:21:53.268" v="3703" actId="26606"/>
          <ac:cxnSpMkLst>
            <pc:docMk/>
            <pc:sldMk cId="3321772684" sldId="263"/>
            <ac:cxnSpMk id="141" creationId="{2B808FA7-8D8C-4B9F-8206-75CF6103109E}"/>
          </ac:cxnSpMkLst>
        </pc:cxnChg>
        <pc:cxnChg chg="add del">
          <ac:chgData name="stephanie rebensky" userId="6579b6ba536715b0" providerId="LiveId" clId="{A350B636-60E8-445C-858B-18122B85E889}" dt="2021-10-28T05:21:53.256" v="3702" actId="26606"/>
          <ac:cxnSpMkLst>
            <pc:docMk/>
            <pc:sldMk cId="3321772684" sldId="263"/>
            <ac:cxnSpMk id="3076" creationId="{F209B62C-3402-4623-9A7C-AA048B56F8C3}"/>
          </ac:cxnSpMkLst>
        </pc:cxnChg>
        <pc:cxnChg chg="add del">
          <ac:chgData name="stephanie rebensky" userId="6579b6ba536715b0" providerId="LiveId" clId="{A350B636-60E8-445C-858B-18122B85E889}" dt="2021-10-28T05:21:53.256" v="3702" actId="26606"/>
          <ac:cxnSpMkLst>
            <pc:docMk/>
            <pc:sldMk cId="3321772684" sldId="263"/>
            <ac:cxnSpMk id="3078" creationId="{88D00D77-D299-4699-8F8E-BD436FF71518}"/>
          </ac:cxnSpMkLst>
        </pc:cxnChg>
        <pc:cxnChg chg="add">
          <ac:chgData name="stephanie rebensky" userId="6579b6ba536715b0" providerId="LiveId" clId="{A350B636-60E8-445C-858B-18122B85E889}" dt="2021-10-28T05:21:53.268" v="3703" actId="26606"/>
          <ac:cxnSpMkLst>
            <pc:docMk/>
            <pc:sldMk cId="3321772684" sldId="263"/>
            <ac:cxnSpMk id="3080" creationId="{F209B62C-3402-4623-9A7C-AA048B56F8C3}"/>
          </ac:cxnSpMkLst>
        </pc:cxnChg>
      </pc:sldChg>
      <pc:sldMasterChg chg="add del addSldLayout delSldLayout">
        <pc:chgData name="stephanie rebensky" userId="6579b6ba536715b0" providerId="LiveId" clId="{A350B636-60E8-445C-858B-18122B85E889}" dt="2021-10-28T03:15:37.549" v="8" actId="26606"/>
        <pc:sldMasterMkLst>
          <pc:docMk/>
          <pc:sldMasterMk cId="438581461" sldId="2147483648"/>
        </pc:sldMasterMkLst>
        <pc:sldLayoutChg chg="add del">
          <pc:chgData name="stephanie rebensky" userId="6579b6ba536715b0" providerId="LiveId" clId="{A350B636-60E8-445C-858B-18122B85E889}" dt="2021-10-28T03:15:37.549" v="8" actId="26606"/>
          <pc:sldLayoutMkLst>
            <pc:docMk/>
            <pc:sldMasterMk cId="438581461" sldId="2147483648"/>
            <pc:sldLayoutMk cId="3288296369" sldId="2147483649"/>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4140062415" sldId="2147483650"/>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1860182922" sldId="2147483651"/>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2161309185" sldId="2147483652"/>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323298615" sldId="2147483653"/>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1273796315" sldId="2147483654"/>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2165170392" sldId="2147483655"/>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1104258411" sldId="2147483656"/>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3019642961" sldId="2147483657"/>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4662472" sldId="2147483658"/>
          </pc:sldLayoutMkLst>
        </pc:sldLayoutChg>
        <pc:sldLayoutChg chg="add del">
          <pc:chgData name="stephanie rebensky" userId="6579b6ba536715b0" providerId="LiveId" clId="{A350B636-60E8-445C-858B-18122B85E889}" dt="2021-10-28T03:15:37.549" v="8" actId="26606"/>
          <pc:sldLayoutMkLst>
            <pc:docMk/>
            <pc:sldMasterMk cId="438581461" sldId="2147483648"/>
            <pc:sldLayoutMk cId="1143524422" sldId="2147483659"/>
          </pc:sldLayoutMkLst>
        </pc:sldLayoutChg>
      </pc:sldMasterChg>
      <pc:sldMasterChg chg="add del addSldLayout delSldLayout">
        <pc:chgData name="stephanie rebensky" userId="6579b6ba536715b0" providerId="LiveId" clId="{A350B636-60E8-445C-858B-18122B85E889}" dt="2021-10-28T03:15:37.517" v="7" actId="26606"/>
        <pc:sldMasterMkLst>
          <pc:docMk/>
          <pc:sldMasterMk cId="1327353530" sldId="2147483673"/>
        </pc:sldMasterMkLst>
        <pc:sldLayoutChg chg="add del">
          <pc:chgData name="stephanie rebensky" userId="6579b6ba536715b0" providerId="LiveId" clId="{A350B636-60E8-445C-858B-18122B85E889}" dt="2021-10-28T03:15:37.517" v="7" actId="26606"/>
          <pc:sldLayoutMkLst>
            <pc:docMk/>
            <pc:sldMasterMk cId="1327353530" sldId="2147483673"/>
            <pc:sldLayoutMk cId="1644357375" sldId="2147483662"/>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752029911" sldId="2147483663"/>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2607447162" sldId="2147483664"/>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2366708026" sldId="2147483665"/>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95408563" sldId="2147483666"/>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2454106412" sldId="2147483667"/>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4235139684" sldId="2147483668"/>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341592815" sldId="2147483669"/>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739488224" sldId="2147483670"/>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1536648997" sldId="2147483671"/>
          </pc:sldLayoutMkLst>
        </pc:sldLayoutChg>
        <pc:sldLayoutChg chg="add del">
          <pc:chgData name="stephanie rebensky" userId="6579b6ba536715b0" providerId="LiveId" clId="{A350B636-60E8-445C-858B-18122B85E889}" dt="2021-10-28T03:15:37.517" v="7" actId="26606"/>
          <pc:sldLayoutMkLst>
            <pc:docMk/>
            <pc:sldMasterMk cId="1327353530" sldId="2147483673"/>
            <pc:sldLayoutMk cId="3332071615" sldId="2147483672"/>
          </pc:sldLayoutMkLst>
        </pc:sldLayoutChg>
      </pc:sldMasterChg>
      <pc:sldMasterChg chg="add del addSldLayout delSldLayout">
        <pc:chgData name="stephanie rebensky" userId="6579b6ba536715b0" providerId="LiveId" clId="{A350B636-60E8-445C-858B-18122B85E889}" dt="2021-10-28T03:15:19.131" v="3" actId="26606"/>
        <pc:sldMasterMkLst>
          <pc:docMk/>
          <pc:sldMasterMk cId="1337971623" sldId="2147483686"/>
        </pc:sldMasterMkLst>
        <pc:sldLayoutChg chg="add del">
          <pc:chgData name="stephanie rebensky" userId="6579b6ba536715b0" providerId="LiveId" clId="{A350B636-60E8-445C-858B-18122B85E889}" dt="2021-10-28T03:15:19.131" v="3" actId="26606"/>
          <pc:sldLayoutMkLst>
            <pc:docMk/>
            <pc:sldMasterMk cId="1337971623" sldId="2147483686"/>
            <pc:sldLayoutMk cId="996308229" sldId="2147483675"/>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342782122" sldId="2147483676"/>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3189587007" sldId="2147483677"/>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3840397239" sldId="2147483678"/>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4081923915" sldId="2147483679"/>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2573927919" sldId="2147483680"/>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474230483" sldId="2147483681"/>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583169788" sldId="2147483682"/>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3342930403" sldId="2147483683"/>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3985219103" sldId="2147483684"/>
          </pc:sldLayoutMkLst>
        </pc:sldLayoutChg>
        <pc:sldLayoutChg chg="add del">
          <pc:chgData name="stephanie rebensky" userId="6579b6ba536715b0" providerId="LiveId" clId="{A350B636-60E8-445C-858B-18122B85E889}" dt="2021-10-28T03:15:19.131" v="3" actId="26606"/>
          <pc:sldLayoutMkLst>
            <pc:docMk/>
            <pc:sldMasterMk cId="1337971623" sldId="2147483686"/>
            <pc:sldLayoutMk cId="3426573985" sldId="2147483685"/>
          </pc:sldLayoutMkLst>
        </pc:sldLayoutChg>
      </pc:sldMasterChg>
      <pc:sldMasterChg chg="add del addSldLayout delSldLayout">
        <pc:chgData name="stephanie rebensky" userId="6579b6ba536715b0" providerId="LiveId" clId="{A350B636-60E8-445C-858B-18122B85E889}" dt="2021-10-28T03:15:05.984" v="1" actId="26606"/>
        <pc:sldMasterMkLst>
          <pc:docMk/>
          <pc:sldMasterMk cId="3253336160" sldId="2147483699"/>
        </pc:sldMasterMkLst>
        <pc:sldLayoutChg chg="add del">
          <pc:chgData name="stephanie rebensky" userId="6579b6ba536715b0" providerId="LiveId" clId="{A350B636-60E8-445C-858B-18122B85E889}" dt="2021-10-28T03:15:05.984" v="1" actId="26606"/>
          <pc:sldLayoutMkLst>
            <pc:docMk/>
            <pc:sldMasterMk cId="3253336160" sldId="2147483699"/>
            <pc:sldLayoutMk cId="3578115261" sldId="2147483688"/>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3374075492" sldId="2147483689"/>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3486238399" sldId="2147483690"/>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1200737619" sldId="2147483691"/>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3702823111" sldId="2147483692"/>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2345905974" sldId="2147483693"/>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1912692705" sldId="2147483694"/>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3238162491" sldId="2147483695"/>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1557684470" sldId="2147483696"/>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1772819065" sldId="2147483697"/>
          </pc:sldLayoutMkLst>
        </pc:sldLayoutChg>
        <pc:sldLayoutChg chg="add del">
          <pc:chgData name="stephanie rebensky" userId="6579b6ba536715b0" providerId="LiveId" clId="{A350B636-60E8-445C-858B-18122B85E889}" dt="2021-10-28T03:15:05.984" v="1" actId="26606"/>
          <pc:sldLayoutMkLst>
            <pc:docMk/>
            <pc:sldMasterMk cId="3253336160" sldId="2147483699"/>
            <pc:sldLayoutMk cId="1135413674" sldId="2147483698"/>
          </pc:sldLayoutMkLst>
        </pc:sldLayoutChg>
      </pc:sldMasterChg>
      <pc:sldMasterChg chg="add addSldLayout">
        <pc:chgData name="stephanie rebensky" userId="6579b6ba536715b0" providerId="LiveId" clId="{A350B636-60E8-445C-858B-18122B85E889}" dt="2021-10-28T03:15:37.549" v="8" actId="26606"/>
        <pc:sldMasterMkLst>
          <pc:docMk/>
          <pc:sldMasterMk cId="3011524398" sldId="2147483725"/>
        </pc:sldMasterMkLst>
        <pc:sldLayoutChg chg="add">
          <pc:chgData name="stephanie rebensky" userId="6579b6ba536715b0" providerId="LiveId" clId="{A350B636-60E8-445C-858B-18122B85E889}" dt="2021-10-28T03:15:37.549" v="8" actId="26606"/>
          <pc:sldLayoutMkLst>
            <pc:docMk/>
            <pc:sldMasterMk cId="3011524398" sldId="2147483725"/>
            <pc:sldLayoutMk cId="3391479404" sldId="2147483714"/>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180228718" sldId="2147483715"/>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769506789" sldId="2147483716"/>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2999669631" sldId="2147483717"/>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2203779087" sldId="2147483718"/>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1231351423" sldId="2147483719"/>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2435030833" sldId="2147483720"/>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2675839692" sldId="2147483721"/>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1434685036" sldId="2147483722"/>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124375400" sldId="2147483723"/>
          </pc:sldLayoutMkLst>
        </pc:sldLayoutChg>
        <pc:sldLayoutChg chg="add">
          <pc:chgData name="stephanie rebensky" userId="6579b6ba536715b0" providerId="LiveId" clId="{A350B636-60E8-445C-858B-18122B85E889}" dt="2021-10-28T03:15:37.549" v="8" actId="26606"/>
          <pc:sldLayoutMkLst>
            <pc:docMk/>
            <pc:sldMasterMk cId="3011524398" sldId="2147483725"/>
            <pc:sldLayoutMk cId="4051231697" sldId="2147483724"/>
          </pc:sldLayoutMkLst>
        </pc:sldLayoutChg>
      </pc:sldMasterChg>
      <pc:sldMasterChg chg="add del addSldLayout delSldLayout">
        <pc:chgData name="stephanie rebensky" userId="6579b6ba536715b0" providerId="LiveId" clId="{A350B636-60E8-445C-858B-18122B85E889}" dt="2021-10-28T03:15:33.652" v="5" actId="26606"/>
        <pc:sldMasterMkLst>
          <pc:docMk/>
          <pc:sldMasterMk cId="3671702156" sldId="2147483738"/>
        </pc:sldMasterMkLst>
        <pc:sldLayoutChg chg="add del">
          <pc:chgData name="stephanie rebensky" userId="6579b6ba536715b0" providerId="LiveId" clId="{A350B636-60E8-445C-858B-18122B85E889}" dt="2021-10-28T03:15:33.652" v="5" actId="26606"/>
          <pc:sldLayoutMkLst>
            <pc:docMk/>
            <pc:sldMasterMk cId="3671702156" sldId="2147483738"/>
            <pc:sldLayoutMk cId="433537676" sldId="2147483727"/>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3480412955" sldId="2147483728"/>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3632547721" sldId="2147483729"/>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1299416163" sldId="2147483730"/>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2834854502" sldId="2147483731"/>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3957943531" sldId="2147483732"/>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3885265238" sldId="2147483733"/>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563559249" sldId="2147483734"/>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916319252" sldId="2147483735"/>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212672116" sldId="2147483736"/>
          </pc:sldLayoutMkLst>
        </pc:sldLayoutChg>
        <pc:sldLayoutChg chg="add del">
          <pc:chgData name="stephanie rebensky" userId="6579b6ba536715b0" providerId="LiveId" clId="{A350B636-60E8-445C-858B-18122B85E889}" dt="2021-10-28T03:15:33.652" v="5" actId="26606"/>
          <pc:sldLayoutMkLst>
            <pc:docMk/>
            <pc:sldMasterMk cId="3671702156" sldId="2147483738"/>
            <pc:sldLayoutMk cId="2131010035" sldId="2147483737"/>
          </pc:sldLayoutMkLst>
        </pc:sldLayoutChg>
      </pc:sldMasterChg>
    </pc:docChg>
  </pc:docChgLst>
  <pc:docChgLst>
    <pc:chgData name="stephanie rebensky" userId="6579b6ba536715b0" providerId="LiveId" clId="{B6175302-1A62-4D8F-8130-B5AA9B171844}"/>
    <pc:docChg chg="undo custSel addSld delSld modSld">
      <pc:chgData name="stephanie rebensky" userId="6579b6ba536715b0" providerId="LiveId" clId="{B6175302-1A62-4D8F-8130-B5AA9B171844}" dt="2021-12-18T17:17:24.841" v="173" actId="1076"/>
      <pc:docMkLst>
        <pc:docMk/>
      </pc:docMkLst>
      <pc:sldChg chg="modSp mod">
        <pc:chgData name="stephanie rebensky" userId="6579b6ba536715b0" providerId="LiveId" clId="{B6175302-1A62-4D8F-8130-B5AA9B171844}" dt="2021-12-18T17:17:24.841" v="173" actId="1076"/>
        <pc:sldMkLst>
          <pc:docMk/>
          <pc:sldMk cId="1370102600" sldId="257"/>
        </pc:sldMkLst>
        <pc:spChg chg="mod">
          <ac:chgData name="stephanie rebensky" userId="6579b6ba536715b0" providerId="LiveId" clId="{B6175302-1A62-4D8F-8130-B5AA9B171844}" dt="2021-12-18T17:14:35.191" v="150" actId="20577"/>
          <ac:spMkLst>
            <pc:docMk/>
            <pc:sldMk cId="1370102600" sldId="257"/>
            <ac:spMk id="7" creationId="{1D9680C3-F7F5-4BEE-AE81-9497FF046D7C}"/>
          </ac:spMkLst>
        </pc:spChg>
        <pc:spChg chg="mod">
          <ac:chgData name="stephanie rebensky" userId="6579b6ba536715b0" providerId="LiveId" clId="{B6175302-1A62-4D8F-8130-B5AA9B171844}" dt="2021-12-18T17:17:24.841" v="173" actId="1076"/>
          <ac:spMkLst>
            <pc:docMk/>
            <pc:sldMk cId="1370102600" sldId="257"/>
            <ac:spMk id="8" creationId="{98E5513C-A673-45C6-AC85-D6354CE63F18}"/>
          </ac:spMkLst>
        </pc:spChg>
        <pc:picChg chg="mod">
          <ac:chgData name="stephanie rebensky" userId="6579b6ba536715b0" providerId="LiveId" clId="{B6175302-1A62-4D8F-8130-B5AA9B171844}" dt="2021-12-18T17:17:21.689" v="172" actId="1076"/>
          <ac:picMkLst>
            <pc:docMk/>
            <pc:sldMk cId="1370102600" sldId="257"/>
            <ac:picMk id="5" creationId="{88B63C3E-FB67-4DA1-AA67-23E2E8CEFF65}"/>
          </ac:picMkLst>
        </pc:picChg>
      </pc:sldChg>
      <pc:sldChg chg="modSp mod">
        <pc:chgData name="stephanie rebensky" userId="6579b6ba536715b0" providerId="LiveId" clId="{B6175302-1A62-4D8F-8130-B5AA9B171844}" dt="2021-12-18T17:10:54.559" v="127" actId="20577"/>
        <pc:sldMkLst>
          <pc:docMk/>
          <pc:sldMk cId="3898997871" sldId="258"/>
        </pc:sldMkLst>
        <pc:spChg chg="mod">
          <ac:chgData name="stephanie rebensky" userId="6579b6ba536715b0" providerId="LiveId" clId="{B6175302-1A62-4D8F-8130-B5AA9B171844}" dt="2021-12-18T17:10:54.559" v="127" actId="20577"/>
          <ac:spMkLst>
            <pc:docMk/>
            <pc:sldMk cId="3898997871" sldId="258"/>
            <ac:spMk id="3" creationId="{710AF1BC-E9EC-411B-970A-1A886E62C88D}"/>
          </ac:spMkLst>
        </pc:spChg>
      </pc:sldChg>
      <pc:sldChg chg="addSp delSp modSp new mod setBg">
        <pc:chgData name="stephanie rebensky" userId="6579b6ba536715b0" providerId="LiveId" clId="{B6175302-1A62-4D8F-8130-B5AA9B171844}" dt="2021-12-18T17:06:20.717" v="75" actId="26606"/>
        <pc:sldMkLst>
          <pc:docMk/>
          <pc:sldMk cId="435067724" sldId="264"/>
        </pc:sldMkLst>
        <pc:spChg chg="mod">
          <ac:chgData name="stephanie rebensky" userId="6579b6ba536715b0" providerId="LiveId" clId="{B6175302-1A62-4D8F-8130-B5AA9B171844}" dt="2021-12-18T17:06:20.717" v="75" actId="26606"/>
          <ac:spMkLst>
            <pc:docMk/>
            <pc:sldMk cId="435067724" sldId="264"/>
            <ac:spMk id="2" creationId="{9627C3B6-D2E4-4EBB-9BE0-D357DA8A4CA1}"/>
          </ac:spMkLst>
        </pc:spChg>
        <pc:spChg chg="add del mod">
          <ac:chgData name="stephanie rebensky" userId="6579b6ba536715b0" providerId="LiveId" clId="{B6175302-1A62-4D8F-8130-B5AA9B171844}" dt="2021-12-18T17:06:20.717" v="75" actId="26606"/>
          <ac:spMkLst>
            <pc:docMk/>
            <pc:sldMk cId="435067724" sldId="264"/>
            <ac:spMk id="3" creationId="{51A05A5E-740F-48D4-8374-2258AB450C97}"/>
          </ac:spMkLst>
        </pc:spChg>
        <pc:spChg chg="add del">
          <ac:chgData name="stephanie rebensky" userId="6579b6ba536715b0" providerId="LiveId" clId="{B6175302-1A62-4D8F-8130-B5AA9B171844}" dt="2021-12-18T17:06:07.834" v="62" actId="26606"/>
          <ac:spMkLst>
            <pc:docMk/>
            <pc:sldMk cId="435067724" sldId="264"/>
            <ac:spMk id="11" creationId="{DBDA151C-5770-45E4-AAFF-59E7F403866D}"/>
          </ac:spMkLst>
        </pc:spChg>
        <pc:spChg chg="add del">
          <ac:chgData name="stephanie rebensky" userId="6579b6ba536715b0" providerId="LiveId" clId="{B6175302-1A62-4D8F-8130-B5AA9B171844}" dt="2021-12-18T17:06:09.298" v="64" actId="26606"/>
          <ac:spMkLst>
            <pc:docMk/>
            <pc:sldMk cId="435067724" sldId="264"/>
            <ac:spMk id="16" creationId="{DBDA151C-5770-45E4-AAFF-59E7F403866D}"/>
          </ac:spMkLst>
        </pc:spChg>
        <pc:spChg chg="add del">
          <ac:chgData name="stephanie rebensky" userId="6579b6ba536715b0" providerId="LiveId" clId="{B6175302-1A62-4D8F-8130-B5AA9B171844}" dt="2021-12-18T17:06:10.498" v="66" actId="26606"/>
          <ac:spMkLst>
            <pc:docMk/>
            <pc:sldMk cId="435067724" sldId="264"/>
            <ac:spMk id="21" creationId="{DBDA151C-5770-45E4-AAFF-59E7F403866D}"/>
          </ac:spMkLst>
        </pc:spChg>
        <pc:spChg chg="add del">
          <ac:chgData name="stephanie rebensky" userId="6579b6ba536715b0" providerId="LiveId" clId="{B6175302-1A62-4D8F-8130-B5AA9B171844}" dt="2021-12-18T17:06:14.930" v="68" actId="26606"/>
          <ac:spMkLst>
            <pc:docMk/>
            <pc:sldMk cId="435067724" sldId="264"/>
            <ac:spMk id="26" creationId="{DBDA151C-5770-45E4-AAFF-59E7F403866D}"/>
          </ac:spMkLst>
        </pc:spChg>
        <pc:spChg chg="add del">
          <ac:chgData name="stephanie rebensky" userId="6579b6ba536715b0" providerId="LiveId" clId="{B6175302-1A62-4D8F-8130-B5AA9B171844}" dt="2021-12-18T17:06:18.634" v="70" actId="26606"/>
          <ac:spMkLst>
            <pc:docMk/>
            <pc:sldMk cId="435067724" sldId="264"/>
            <ac:spMk id="31" creationId="{A637580D-1176-4083-A9A1-BD8ED08996EC}"/>
          </ac:spMkLst>
        </pc:spChg>
        <pc:spChg chg="add del">
          <ac:chgData name="stephanie rebensky" userId="6579b6ba536715b0" providerId="LiveId" clId="{B6175302-1A62-4D8F-8130-B5AA9B171844}" dt="2021-12-18T17:06:19.685" v="72" actId="26606"/>
          <ac:spMkLst>
            <pc:docMk/>
            <pc:sldMk cId="435067724" sldId="264"/>
            <ac:spMk id="36" creationId="{DBDA151C-5770-45E4-AAFF-59E7F403866D}"/>
          </ac:spMkLst>
        </pc:spChg>
        <pc:spChg chg="add del">
          <ac:chgData name="stephanie rebensky" userId="6579b6ba536715b0" providerId="LiveId" clId="{B6175302-1A62-4D8F-8130-B5AA9B171844}" dt="2021-12-18T17:06:20.702" v="74" actId="26606"/>
          <ac:spMkLst>
            <pc:docMk/>
            <pc:sldMk cId="435067724" sldId="264"/>
            <ac:spMk id="41" creationId="{DBDA151C-5770-45E4-AAFF-59E7F403866D}"/>
          </ac:spMkLst>
        </pc:spChg>
        <pc:spChg chg="add">
          <ac:chgData name="stephanie rebensky" userId="6579b6ba536715b0" providerId="LiveId" clId="{B6175302-1A62-4D8F-8130-B5AA9B171844}" dt="2021-12-18T17:06:20.717" v="75" actId="26606"/>
          <ac:spMkLst>
            <pc:docMk/>
            <pc:sldMk cId="435067724" sldId="264"/>
            <ac:spMk id="46" creationId="{DBDA151C-5770-45E4-AAFF-59E7F403866D}"/>
          </ac:spMkLst>
        </pc:spChg>
        <pc:graphicFrameChg chg="add del">
          <ac:chgData name="stephanie rebensky" userId="6579b6ba536715b0" providerId="LiveId" clId="{B6175302-1A62-4D8F-8130-B5AA9B171844}" dt="2021-12-18T17:06:07.834" v="62" actId="26606"/>
          <ac:graphicFrameMkLst>
            <pc:docMk/>
            <pc:sldMk cId="435067724" sldId="264"/>
            <ac:graphicFrameMk id="5" creationId="{64EE28B0-4B09-4843-9C78-7511EF2B4E9C}"/>
          </ac:graphicFrameMkLst>
        </pc:graphicFrameChg>
        <pc:graphicFrameChg chg="add del">
          <ac:chgData name="stephanie rebensky" userId="6579b6ba536715b0" providerId="LiveId" clId="{B6175302-1A62-4D8F-8130-B5AA9B171844}" dt="2021-12-18T17:06:09.298" v="64" actId="26606"/>
          <ac:graphicFrameMkLst>
            <pc:docMk/>
            <pc:sldMk cId="435067724" sldId="264"/>
            <ac:graphicFrameMk id="18" creationId="{6CBFC8DA-F178-4431-93FD-C1A469B13850}"/>
          </ac:graphicFrameMkLst>
        </pc:graphicFrameChg>
        <pc:graphicFrameChg chg="add del">
          <ac:chgData name="stephanie rebensky" userId="6579b6ba536715b0" providerId="LiveId" clId="{B6175302-1A62-4D8F-8130-B5AA9B171844}" dt="2021-12-18T17:06:10.498" v="66" actId="26606"/>
          <ac:graphicFrameMkLst>
            <pc:docMk/>
            <pc:sldMk cId="435067724" sldId="264"/>
            <ac:graphicFrameMk id="23" creationId="{64EE28B0-4B09-4843-9C78-7511EF2B4E9C}"/>
          </ac:graphicFrameMkLst>
        </pc:graphicFrameChg>
        <pc:graphicFrameChg chg="add del">
          <ac:chgData name="stephanie rebensky" userId="6579b6ba536715b0" providerId="LiveId" clId="{B6175302-1A62-4D8F-8130-B5AA9B171844}" dt="2021-12-18T17:06:14.930" v="68" actId="26606"/>
          <ac:graphicFrameMkLst>
            <pc:docMk/>
            <pc:sldMk cId="435067724" sldId="264"/>
            <ac:graphicFrameMk id="28" creationId="{6CBFC8DA-F178-4431-93FD-C1A469B13850}"/>
          </ac:graphicFrameMkLst>
        </pc:graphicFrameChg>
        <pc:graphicFrameChg chg="add del">
          <ac:chgData name="stephanie rebensky" userId="6579b6ba536715b0" providerId="LiveId" clId="{B6175302-1A62-4D8F-8130-B5AA9B171844}" dt="2021-12-18T17:06:18.634" v="70" actId="26606"/>
          <ac:graphicFrameMkLst>
            <pc:docMk/>
            <pc:sldMk cId="435067724" sldId="264"/>
            <ac:graphicFrameMk id="33" creationId="{61FD1590-D147-4B6D-96E5-342DC5905F27}"/>
          </ac:graphicFrameMkLst>
        </pc:graphicFrameChg>
        <pc:graphicFrameChg chg="add del">
          <ac:chgData name="stephanie rebensky" userId="6579b6ba536715b0" providerId="LiveId" clId="{B6175302-1A62-4D8F-8130-B5AA9B171844}" dt="2021-12-18T17:06:19.685" v="72" actId="26606"/>
          <ac:graphicFrameMkLst>
            <pc:docMk/>
            <pc:sldMk cId="435067724" sldId="264"/>
            <ac:graphicFrameMk id="38" creationId="{64EE28B0-4B09-4843-9C78-7511EF2B4E9C}"/>
          </ac:graphicFrameMkLst>
        </pc:graphicFrameChg>
        <pc:graphicFrameChg chg="add del">
          <ac:chgData name="stephanie rebensky" userId="6579b6ba536715b0" providerId="LiveId" clId="{B6175302-1A62-4D8F-8130-B5AA9B171844}" dt="2021-12-18T17:06:20.702" v="74" actId="26606"/>
          <ac:graphicFrameMkLst>
            <pc:docMk/>
            <pc:sldMk cId="435067724" sldId="264"/>
            <ac:graphicFrameMk id="43" creationId="{6CBFC8DA-F178-4431-93FD-C1A469B13850}"/>
          </ac:graphicFrameMkLst>
        </pc:graphicFrameChg>
        <pc:graphicFrameChg chg="add">
          <ac:chgData name="stephanie rebensky" userId="6579b6ba536715b0" providerId="LiveId" clId="{B6175302-1A62-4D8F-8130-B5AA9B171844}" dt="2021-12-18T17:06:20.717" v="75" actId="26606"/>
          <ac:graphicFrameMkLst>
            <pc:docMk/>
            <pc:sldMk cId="435067724" sldId="264"/>
            <ac:graphicFrameMk id="48" creationId="{64EE28B0-4B09-4843-9C78-7511EF2B4E9C}"/>
          </ac:graphicFrameMkLst>
        </pc:graphicFrameChg>
        <pc:cxnChg chg="add del">
          <ac:chgData name="stephanie rebensky" userId="6579b6ba536715b0" providerId="LiveId" clId="{B6175302-1A62-4D8F-8130-B5AA9B171844}" dt="2021-12-18T17:06:07.834" v="62" actId="26606"/>
          <ac:cxnSpMkLst>
            <pc:docMk/>
            <pc:sldMk cId="435067724" sldId="264"/>
            <ac:cxnSpMk id="9" creationId="{F209B62C-3402-4623-9A7C-AA048B56F8C3}"/>
          </ac:cxnSpMkLst>
        </pc:cxnChg>
        <pc:cxnChg chg="add del">
          <ac:chgData name="stephanie rebensky" userId="6579b6ba536715b0" providerId="LiveId" clId="{B6175302-1A62-4D8F-8130-B5AA9B171844}" dt="2021-12-18T17:06:07.834" v="62" actId="26606"/>
          <ac:cxnSpMkLst>
            <pc:docMk/>
            <pc:sldMk cId="435067724" sldId="264"/>
            <ac:cxnSpMk id="13" creationId="{B209265E-E0D7-493B-97CE-2263D50C3F0A}"/>
          </ac:cxnSpMkLst>
        </pc:cxnChg>
        <pc:cxnChg chg="add del">
          <ac:chgData name="stephanie rebensky" userId="6579b6ba536715b0" providerId="LiveId" clId="{B6175302-1A62-4D8F-8130-B5AA9B171844}" dt="2021-12-18T17:06:09.298" v="64" actId="26606"/>
          <ac:cxnSpMkLst>
            <pc:docMk/>
            <pc:sldMk cId="435067724" sldId="264"/>
            <ac:cxnSpMk id="15" creationId="{F209B62C-3402-4623-9A7C-AA048B56F8C3}"/>
          </ac:cxnSpMkLst>
        </pc:cxnChg>
        <pc:cxnChg chg="add del">
          <ac:chgData name="stephanie rebensky" userId="6579b6ba536715b0" providerId="LiveId" clId="{B6175302-1A62-4D8F-8130-B5AA9B171844}" dt="2021-12-18T17:06:09.298" v="64" actId="26606"/>
          <ac:cxnSpMkLst>
            <pc:docMk/>
            <pc:sldMk cId="435067724" sldId="264"/>
            <ac:cxnSpMk id="17" creationId="{B209265E-E0D7-493B-97CE-2263D50C3F0A}"/>
          </ac:cxnSpMkLst>
        </pc:cxnChg>
        <pc:cxnChg chg="add del">
          <ac:chgData name="stephanie rebensky" userId="6579b6ba536715b0" providerId="LiveId" clId="{B6175302-1A62-4D8F-8130-B5AA9B171844}" dt="2021-12-18T17:06:10.498" v="66" actId="26606"/>
          <ac:cxnSpMkLst>
            <pc:docMk/>
            <pc:sldMk cId="435067724" sldId="264"/>
            <ac:cxnSpMk id="20" creationId="{F209B62C-3402-4623-9A7C-AA048B56F8C3}"/>
          </ac:cxnSpMkLst>
        </pc:cxnChg>
        <pc:cxnChg chg="add del">
          <ac:chgData name="stephanie rebensky" userId="6579b6ba536715b0" providerId="LiveId" clId="{B6175302-1A62-4D8F-8130-B5AA9B171844}" dt="2021-12-18T17:06:10.498" v="66" actId="26606"/>
          <ac:cxnSpMkLst>
            <pc:docMk/>
            <pc:sldMk cId="435067724" sldId="264"/>
            <ac:cxnSpMk id="22" creationId="{B209265E-E0D7-493B-97CE-2263D50C3F0A}"/>
          </ac:cxnSpMkLst>
        </pc:cxnChg>
        <pc:cxnChg chg="add del">
          <ac:chgData name="stephanie rebensky" userId="6579b6ba536715b0" providerId="LiveId" clId="{B6175302-1A62-4D8F-8130-B5AA9B171844}" dt="2021-12-18T17:06:14.930" v="68" actId="26606"/>
          <ac:cxnSpMkLst>
            <pc:docMk/>
            <pc:sldMk cId="435067724" sldId="264"/>
            <ac:cxnSpMk id="25" creationId="{F209B62C-3402-4623-9A7C-AA048B56F8C3}"/>
          </ac:cxnSpMkLst>
        </pc:cxnChg>
        <pc:cxnChg chg="add del">
          <ac:chgData name="stephanie rebensky" userId="6579b6ba536715b0" providerId="LiveId" clId="{B6175302-1A62-4D8F-8130-B5AA9B171844}" dt="2021-12-18T17:06:14.930" v="68" actId="26606"/>
          <ac:cxnSpMkLst>
            <pc:docMk/>
            <pc:sldMk cId="435067724" sldId="264"/>
            <ac:cxnSpMk id="27" creationId="{B209265E-E0D7-493B-97CE-2263D50C3F0A}"/>
          </ac:cxnSpMkLst>
        </pc:cxnChg>
        <pc:cxnChg chg="add del">
          <ac:chgData name="stephanie rebensky" userId="6579b6ba536715b0" providerId="LiveId" clId="{B6175302-1A62-4D8F-8130-B5AA9B171844}" dt="2021-12-18T17:06:18.634" v="70" actId="26606"/>
          <ac:cxnSpMkLst>
            <pc:docMk/>
            <pc:sldMk cId="435067724" sldId="264"/>
            <ac:cxnSpMk id="30" creationId="{F209B62C-3402-4623-9A7C-AA048B56F8C3}"/>
          </ac:cxnSpMkLst>
        </pc:cxnChg>
        <pc:cxnChg chg="add del">
          <ac:chgData name="stephanie rebensky" userId="6579b6ba536715b0" providerId="LiveId" clId="{B6175302-1A62-4D8F-8130-B5AA9B171844}" dt="2021-12-18T17:06:18.634" v="70" actId="26606"/>
          <ac:cxnSpMkLst>
            <pc:docMk/>
            <pc:sldMk cId="435067724" sldId="264"/>
            <ac:cxnSpMk id="32" creationId="{0E3AD75E-1A77-4E2E-BFE0-452AC5193697}"/>
          </ac:cxnSpMkLst>
        </pc:cxnChg>
        <pc:cxnChg chg="add del">
          <ac:chgData name="stephanie rebensky" userId="6579b6ba536715b0" providerId="LiveId" clId="{B6175302-1A62-4D8F-8130-B5AA9B171844}" dt="2021-12-18T17:06:19.685" v="72" actId="26606"/>
          <ac:cxnSpMkLst>
            <pc:docMk/>
            <pc:sldMk cId="435067724" sldId="264"/>
            <ac:cxnSpMk id="35" creationId="{F209B62C-3402-4623-9A7C-AA048B56F8C3}"/>
          </ac:cxnSpMkLst>
        </pc:cxnChg>
        <pc:cxnChg chg="add del">
          <ac:chgData name="stephanie rebensky" userId="6579b6ba536715b0" providerId="LiveId" clId="{B6175302-1A62-4D8F-8130-B5AA9B171844}" dt="2021-12-18T17:06:19.685" v="72" actId="26606"/>
          <ac:cxnSpMkLst>
            <pc:docMk/>
            <pc:sldMk cId="435067724" sldId="264"/>
            <ac:cxnSpMk id="37" creationId="{B209265E-E0D7-493B-97CE-2263D50C3F0A}"/>
          </ac:cxnSpMkLst>
        </pc:cxnChg>
        <pc:cxnChg chg="add del">
          <ac:chgData name="stephanie rebensky" userId="6579b6ba536715b0" providerId="LiveId" clId="{B6175302-1A62-4D8F-8130-B5AA9B171844}" dt="2021-12-18T17:06:20.702" v="74" actId="26606"/>
          <ac:cxnSpMkLst>
            <pc:docMk/>
            <pc:sldMk cId="435067724" sldId="264"/>
            <ac:cxnSpMk id="40" creationId="{F209B62C-3402-4623-9A7C-AA048B56F8C3}"/>
          </ac:cxnSpMkLst>
        </pc:cxnChg>
        <pc:cxnChg chg="add del">
          <ac:chgData name="stephanie rebensky" userId="6579b6ba536715b0" providerId="LiveId" clId="{B6175302-1A62-4D8F-8130-B5AA9B171844}" dt="2021-12-18T17:06:20.702" v="74" actId="26606"/>
          <ac:cxnSpMkLst>
            <pc:docMk/>
            <pc:sldMk cId="435067724" sldId="264"/>
            <ac:cxnSpMk id="42" creationId="{B209265E-E0D7-493B-97CE-2263D50C3F0A}"/>
          </ac:cxnSpMkLst>
        </pc:cxnChg>
        <pc:cxnChg chg="add">
          <ac:chgData name="stephanie rebensky" userId="6579b6ba536715b0" providerId="LiveId" clId="{B6175302-1A62-4D8F-8130-B5AA9B171844}" dt="2021-12-18T17:06:20.717" v="75" actId="26606"/>
          <ac:cxnSpMkLst>
            <pc:docMk/>
            <pc:sldMk cId="435067724" sldId="264"/>
            <ac:cxnSpMk id="45" creationId="{F209B62C-3402-4623-9A7C-AA048B56F8C3}"/>
          </ac:cxnSpMkLst>
        </pc:cxnChg>
        <pc:cxnChg chg="add">
          <ac:chgData name="stephanie rebensky" userId="6579b6ba536715b0" providerId="LiveId" clId="{B6175302-1A62-4D8F-8130-B5AA9B171844}" dt="2021-12-18T17:06:20.717" v="75" actId="26606"/>
          <ac:cxnSpMkLst>
            <pc:docMk/>
            <pc:sldMk cId="435067724" sldId="264"/>
            <ac:cxnSpMk id="47" creationId="{B209265E-E0D7-493B-97CE-2263D50C3F0A}"/>
          </ac:cxnSpMkLst>
        </pc:cxnChg>
      </pc:sldChg>
      <pc:sldChg chg="new del">
        <pc:chgData name="stephanie rebensky" userId="6579b6ba536715b0" providerId="LiveId" clId="{B6175302-1A62-4D8F-8130-B5AA9B171844}" dt="2021-12-18T17:04:30.162" v="1" actId="2696"/>
        <pc:sldMkLst>
          <pc:docMk/>
          <pc:sldMk cId="3241558470" sldId="264"/>
        </pc:sldMkLst>
      </pc:sldChg>
    </pc:docChg>
  </pc:docChgLst>
</pc:chgInfo>
</file>

<file path=ppt/diagrams/_rels/data2.xml.rels><?xml version="1.0" encoding="UTF-8" standalone="yes"?>
<Relationships xmlns="http://schemas.openxmlformats.org/package/2006/relationships"><Relationship Id="rId1" Type="http://schemas.openxmlformats.org/officeDocument/2006/relationships/hyperlink" Target="https://www.cms.gov/Outreach-and-Education/Medicare-Learning-Network-MLN/MLNProducts/Downloads/ICD9-10CM-ICD10PCS-CPT-HCPCS-Code-Sets-Educational-Tool-ICN900943.pdf"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cms.gov/Outreach-and-Education/Medicare-Learning-Network-MLN/MLNProducts/Downloads/ICD9-10CM-ICD10PCS-CPT-HCPCS-Code-Sets-Educational-Tool-ICN900943.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FD78C8-C7DE-4807-9E99-0CD7DE1B0E0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4BC64B1-A5C1-4C62-B8CC-BF8B87AF267B}">
      <dgm:prSet/>
      <dgm:spPr/>
      <dgm:t>
        <a:bodyPr/>
        <a:lstStyle/>
        <a:p>
          <a:r>
            <a:rPr lang="en-US" dirty="0"/>
            <a:t>ICD-10-CM - All U.S Health Care Settings</a:t>
          </a:r>
        </a:p>
      </dgm:t>
    </dgm:pt>
    <dgm:pt modelId="{FA695787-CD2D-4BF8-BD96-C29FD613602B}" type="parTrans" cxnId="{B9DC71FF-6441-4E59-AA91-4600B42A61DD}">
      <dgm:prSet/>
      <dgm:spPr/>
      <dgm:t>
        <a:bodyPr/>
        <a:lstStyle/>
        <a:p>
          <a:endParaRPr lang="en-US"/>
        </a:p>
      </dgm:t>
    </dgm:pt>
    <dgm:pt modelId="{E8009645-7B01-4681-8BA4-A9EA6324312E}" type="sibTrans" cxnId="{B9DC71FF-6441-4E59-AA91-4600B42A61DD}">
      <dgm:prSet/>
      <dgm:spPr/>
      <dgm:t>
        <a:bodyPr/>
        <a:lstStyle/>
        <a:p>
          <a:endParaRPr lang="en-US"/>
        </a:p>
      </dgm:t>
    </dgm:pt>
    <dgm:pt modelId="{F4796AC2-E7B3-4A2C-B969-D62D69150BB4}">
      <dgm:prSet/>
      <dgm:spPr/>
      <dgm:t>
        <a:bodyPr/>
        <a:lstStyle/>
        <a:p>
          <a:r>
            <a:rPr lang="en-US" dirty="0"/>
            <a:t>ICD-10-PCS - Inpatient Setting</a:t>
          </a:r>
        </a:p>
      </dgm:t>
    </dgm:pt>
    <dgm:pt modelId="{B64045E0-EFCF-4D38-8801-47E4A7145054}" type="parTrans" cxnId="{BD55E75D-4E67-4209-9F56-6CC3A50752F5}">
      <dgm:prSet/>
      <dgm:spPr/>
      <dgm:t>
        <a:bodyPr/>
        <a:lstStyle/>
        <a:p>
          <a:endParaRPr lang="en-US"/>
        </a:p>
      </dgm:t>
    </dgm:pt>
    <dgm:pt modelId="{AE7B7EA6-A3A9-49FB-A380-2F06EA61C114}" type="sibTrans" cxnId="{BD55E75D-4E67-4209-9F56-6CC3A50752F5}">
      <dgm:prSet/>
      <dgm:spPr/>
      <dgm:t>
        <a:bodyPr/>
        <a:lstStyle/>
        <a:p>
          <a:endParaRPr lang="en-US"/>
        </a:p>
      </dgm:t>
    </dgm:pt>
    <dgm:pt modelId="{65A763E8-ECE4-4B95-B780-A5DBE86AE181}">
      <dgm:prSet/>
      <dgm:spPr/>
      <dgm:t>
        <a:bodyPr/>
        <a:lstStyle/>
        <a:p>
          <a:r>
            <a:rPr lang="en-US" dirty="0"/>
            <a:t>CPT- Primarily Outpatient and Ambulatory </a:t>
          </a:r>
        </a:p>
      </dgm:t>
    </dgm:pt>
    <dgm:pt modelId="{20B1AA6D-39DD-4761-AADD-CAAA1AFE82E3}" type="parTrans" cxnId="{6D1007D1-43D7-4DD1-8792-07079DB9231E}">
      <dgm:prSet/>
      <dgm:spPr/>
      <dgm:t>
        <a:bodyPr/>
        <a:lstStyle/>
        <a:p>
          <a:endParaRPr lang="en-US"/>
        </a:p>
      </dgm:t>
    </dgm:pt>
    <dgm:pt modelId="{236103C0-E2E3-4C83-9569-49F3D23061C9}" type="sibTrans" cxnId="{6D1007D1-43D7-4DD1-8792-07079DB9231E}">
      <dgm:prSet/>
      <dgm:spPr/>
      <dgm:t>
        <a:bodyPr/>
        <a:lstStyle/>
        <a:p>
          <a:endParaRPr lang="en-US"/>
        </a:p>
      </dgm:t>
    </dgm:pt>
    <dgm:pt modelId="{107EBB1A-7A0D-4856-9C0C-89DE41EAA01B}">
      <dgm:prSet/>
      <dgm:spPr/>
      <dgm:t>
        <a:bodyPr/>
        <a:lstStyle/>
        <a:p>
          <a:r>
            <a:rPr lang="en-US" dirty="0"/>
            <a:t>HCPCS || - Inpatient Settings Mostly </a:t>
          </a:r>
        </a:p>
      </dgm:t>
    </dgm:pt>
    <dgm:pt modelId="{916CE826-9501-4EE4-84FE-A24AF94C23C7}" type="parTrans" cxnId="{EA4C81F3-EA3F-4919-90EA-E707B28C1767}">
      <dgm:prSet/>
      <dgm:spPr/>
      <dgm:t>
        <a:bodyPr/>
        <a:lstStyle/>
        <a:p>
          <a:endParaRPr lang="en-US"/>
        </a:p>
      </dgm:t>
    </dgm:pt>
    <dgm:pt modelId="{A06B6F2A-472E-497D-9496-6ADE1124E969}" type="sibTrans" cxnId="{EA4C81F3-EA3F-4919-90EA-E707B28C1767}">
      <dgm:prSet/>
      <dgm:spPr/>
      <dgm:t>
        <a:bodyPr/>
        <a:lstStyle/>
        <a:p>
          <a:endParaRPr lang="en-US"/>
        </a:p>
      </dgm:t>
    </dgm:pt>
    <dgm:pt modelId="{75085163-BDA6-41CA-AC9E-8DCB22767723}" type="pres">
      <dgm:prSet presAssocID="{A5FD78C8-C7DE-4807-9E99-0CD7DE1B0E0F}" presName="linear" presStyleCnt="0">
        <dgm:presLayoutVars>
          <dgm:dir/>
          <dgm:animLvl val="lvl"/>
          <dgm:resizeHandles val="exact"/>
        </dgm:presLayoutVars>
      </dgm:prSet>
      <dgm:spPr/>
    </dgm:pt>
    <dgm:pt modelId="{9D3C76AB-405C-44E2-AD94-28132370B5CF}" type="pres">
      <dgm:prSet presAssocID="{94BC64B1-A5C1-4C62-B8CC-BF8B87AF267B}" presName="parentLin" presStyleCnt="0"/>
      <dgm:spPr/>
    </dgm:pt>
    <dgm:pt modelId="{BFE2D44C-7C7E-4EEA-95B9-169E3C575A01}" type="pres">
      <dgm:prSet presAssocID="{94BC64B1-A5C1-4C62-B8CC-BF8B87AF267B}" presName="parentLeftMargin" presStyleLbl="node1" presStyleIdx="0" presStyleCnt="4"/>
      <dgm:spPr/>
    </dgm:pt>
    <dgm:pt modelId="{24AE5F45-2F80-414A-92CE-75A8FB34474D}" type="pres">
      <dgm:prSet presAssocID="{94BC64B1-A5C1-4C62-B8CC-BF8B87AF267B}" presName="parentText" presStyleLbl="node1" presStyleIdx="0" presStyleCnt="4">
        <dgm:presLayoutVars>
          <dgm:chMax val="0"/>
          <dgm:bulletEnabled val="1"/>
        </dgm:presLayoutVars>
      </dgm:prSet>
      <dgm:spPr/>
    </dgm:pt>
    <dgm:pt modelId="{5A188A64-B5C6-4F89-87BD-FAB63147A4D4}" type="pres">
      <dgm:prSet presAssocID="{94BC64B1-A5C1-4C62-B8CC-BF8B87AF267B}" presName="negativeSpace" presStyleCnt="0"/>
      <dgm:spPr/>
    </dgm:pt>
    <dgm:pt modelId="{97CC8D53-CA37-4D45-A2B3-B4E4CC1A6D2E}" type="pres">
      <dgm:prSet presAssocID="{94BC64B1-A5C1-4C62-B8CC-BF8B87AF267B}" presName="childText" presStyleLbl="conFgAcc1" presStyleIdx="0" presStyleCnt="4">
        <dgm:presLayoutVars>
          <dgm:bulletEnabled val="1"/>
        </dgm:presLayoutVars>
      </dgm:prSet>
      <dgm:spPr/>
    </dgm:pt>
    <dgm:pt modelId="{CCF79A8B-D63A-40AF-BF8D-E78BDF628D1E}" type="pres">
      <dgm:prSet presAssocID="{E8009645-7B01-4681-8BA4-A9EA6324312E}" presName="spaceBetweenRectangles" presStyleCnt="0"/>
      <dgm:spPr/>
    </dgm:pt>
    <dgm:pt modelId="{D11CA869-CFB1-43DE-9A2C-697E3CE3558D}" type="pres">
      <dgm:prSet presAssocID="{F4796AC2-E7B3-4A2C-B969-D62D69150BB4}" presName="parentLin" presStyleCnt="0"/>
      <dgm:spPr/>
    </dgm:pt>
    <dgm:pt modelId="{ECB1EEA1-E433-44FF-8F66-0DE7819F7944}" type="pres">
      <dgm:prSet presAssocID="{F4796AC2-E7B3-4A2C-B969-D62D69150BB4}" presName="parentLeftMargin" presStyleLbl="node1" presStyleIdx="0" presStyleCnt="4"/>
      <dgm:spPr/>
    </dgm:pt>
    <dgm:pt modelId="{FEB3F000-14B6-4ECF-A4BA-0AD4D056DC6D}" type="pres">
      <dgm:prSet presAssocID="{F4796AC2-E7B3-4A2C-B969-D62D69150BB4}" presName="parentText" presStyleLbl="node1" presStyleIdx="1" presStyleCnt="4">
        <dgm:presLayoutVars>
          <dgm:chMax val="0"/>
          <dgm:bulletEnabled val="1"/>
        </dgm:presLayoutVars>
      </dgm:prSet>
      <dgm:spPr/>
    </dgm:pt>
    <dgm:pt modelId="{5B742025-8151-4675-8CEE-5B83E91F9D17}" type="pres">
      <dgm:prSet presAssocID="{F4796AC2-E7B3-4A2C-B969-D62D69150BB4}" presName="negativeSpace" presStyleCnt="0"/>
      <dgm:spPr/>
    </dgm:pt>
    <dgm:pt modelId="{3870A056-6A82-4E7A-9830-BBE87C305A8C}" type="pres">
      <dgm:prSet presAssocID="{F4796AC2-E7B3-4A2C-B969-D62D69150BB4}" presName="childText" presStyleLbl="conFgAcc1" presStyleIdx="1" presStyleCnt="4">
        <dgm:presLayoutVars>
          <dgm:bulletEnabled val="1"/>
        </dgm:presLayoutVars>
      </dgm:prSet>
      <dgm:spPr/>
    </dgm:pt>
    <dgm:pt modelId="{014F92B1-AB77-4DBA-9664-839A40A5AB9F}" type="pres">
      <dgm:prSet presAssocID="{AE7B7EA6-A3A9-49FB-A380-2F06EA61C114}" presName="spaceBetweenRectangles" presStyleCnt="0"/>
      <dgm:spPr/>
    </dgm:pt>
    <dgm:pt modelId="{5162AD73-7B78-48C1-B9C3-DDE72FD4144A}" type="pres">
      <dgm:prSet presAssocID="{65A763E8-ECE4-4B95-B780-A5DBE86AE181}" presName="parentLin" presStyleCnt="0"/>
      <dgm:spPr/>
    </dgm:pt>
    <dgm:pt modelId="{B57B36EB-D4B7-4426-92DF-8466815B5724}" type="pres">
      <dgm:prSet presAssocID="{65A763E8-ECE4-4B95-B780-A5DBE86AE181}" presName="parentLeftMargin" presStyleLbl="node1" presStyleIdx="1" presStyleCnt="4"/>
      <dgm:spPr/>
    </dgm:pt>
    <dgm:pt modelId="{00E9D19F-2C7A-4381-98DA-0671B5055EA5}" type="pres">
      <dgm:prSet presAssocID="{65A763E8-ECE4-4B95-B780-A5DBE86AE181}" presName="parentText" presStyleLbl="node1" presStyleIdx="2" presStyleCnt="4">
        <dgm:presLayoutVars>
          <dgm:chMax val="0"/>
          <dgm:bulletEnabled val="1"/>
        </dgm:presLayoutVars>
      </dgm:prSet>
      <dgm:spPr/>
    </dgm:pt>
    <dgm:pt modelId="{BD3E021B-E610-4015-B039-6A01F2984127}" type="pres">
      <dgm:prSet presAssocID="{65A763E8-ECE4-4B95-B780-A5DBE86AE181}" presName="negativeSpace" presStyleCnt="0"/>
      <dgm:spPr/>
    </dgm:pt>
    <dgm:pt modelId="{49218332-741E-40E7-BD24-055017068D7F}" type="pres">
      <dgm:prSet presAssocID="{65A763E8-ECE4-4B95-B780-A5DBE86AE181}" presName="childText" presStyleLbl="conFgAcc1" presStyleIdx="2" presStyleCnt="4">
        <dgm:presLayoutVars>
          <dgm:bulletEnabled val="1"/>
        </dgm:presLayoutVars>
      </dgm:prSet>
      <dgm:spPr/>
    </dgm:pt>
    <dgm:pt modelId="{494E95FA-2AA6-4B49-AF09-22DE94E0E4C8}" type="pres">
      <dgm:prSet presAssocID="{236103C0-E2E3-4C83-9569-49F3D23061C9}" presName="spaceBetweenRectangles" presStyleCnt="0"/>
      <dgm:spPr/>
    </dgm:pt>
    <dgm:pt modelId="{D1A521C5-A8D4-4EB9-985D-38DBCFE727FE}" type="pres">
      <dgm:prSet presAssocID="{107EBB1A-7A0D-4856-9C0C-89DE41EAA01B}" presName="parentLin" presStyleCnt="0"/>
      <dgm:spPr/>
    </dgm:pt>
    <dgm:pt modelId="{E2F85E9A-0AEC-4171-9188-B668CF59C9D0}" type="pres">
      <dgm:prSet presAssocID="{107EBB1A-7A0D-4856-9C0C-89DE41EAA01B}" presName="parentLeftMargin" presStyleLbl="node1" presStyleIdx="2" presStyleCnt="4"/>
      <dgm:spPr/>
    </dgm:pt>
    <dgm:pt modelId="{B7DC6C9F-9C12-4E90-A7F8-453EA713FB82}" type="pres">
      <dgm:prSet presAssocID="{107EBB1A-7A0D-4856-9C0C-89DE41EAA01B}" presName="parentText" presStyleLbl="node1" presStyleIdx="3" presStyleCnt="4">
        <dgm:presLayoutVars>
          <dgm:chMax val="0"/>
          <dgm:bulletEnabled val="1"/>
        </dgm:presLayoutVars>
      </dgm:prSet>
      <dgm:spPr/>
    </dgm:pt>
    <dgm:pt modelId="{35907E1F-055D-4067-B55C-82803AB780E0}" type="pres">
      <dgm:prSet presAssocID="{107EBB1A-7A0D-4856-9C0C-89DE41EAA01B}" presName="negativeSpace" presStyleCnt="0"/>
      <dgm:spPr/>
    </dgm:pt>
    <dgm:pt modelId="{D89F0C10-5881-4983-8036-F4FAB9FD5873}" type="pres">
      <dgm:prSet presAssocID="{107EBB1A-7A0D-4856-9C0C-89DE41EAA01B}" presName="childText" presStyleLbl="conFgAcc1" presStyleIdx="3" presStyleCnt="4">
        <dgm:presLayoutVars>
          <dgm:bulletEnabled val="1"/>
        </dgm:presLayoutVars>
      </dgm:prSet>
      <dgm:spPr/>
    </dgm:pt>
  </dgm:ptLst>
  <dgm:cxnLst>
    <dgm:cxn modelId="{DFA30005-2531-4D01-B047-D8E45E4D6D86}" type="presOf" srcId="{107EBB1A-7A0D-4856-9C0C-89DE41EAA01B}" destId="{E2F85E9A-0AEC-4171-9188-B668CF59C9D0}" srcOrd="0" destOrd="0" presId="urn:microsoft.com/office/officeart/2005/8/layout/list1"/>
    <dgm:cxn modelId="{929A6034-67D0-4BFE-9CD1-FCBFE89F038D}" type="presOf" srcId="{F4796AC2-E7B3-4A2C-B969-D62D69150BB4}" destId="{ECB1EEA1-E433-44FF-8F66-0DE7819F7944}" srcOrd="0" destOrd="0" presId="urn:microsoft.com/office/officeart/2005/8/layout/list1"/>
    <dgm:cxn modelId="{BD55E75D-4E67-4209-9F56-6CC3A50752F5}" srcId="{A5FD78C8-C7DE-4807-9E99-0CD7DE1B0E0F}" destId="{F4796AC2-E7B3-4A2C-B969-D62D69150BB4}" srcOrd="1" destOrd="0" parTransId="{B64045E0-EFCF-4D38-8801-47E4A7145054}" sibTransId="{AE7B7EA6-A3A9-49FB-A380-2F06EA61C114}"/>
    <dgm:cxn modelId="{1A53E9A4-CA1A-44D3-8A14-9C9E8EEDCB32}" type="presOf" srcId="{65A763E8-ECE4-4B95-B780-A5DBE86AE181}" destId="{00E9D19F-2C7A-4381-98DA-0671B5055EA5}" srcOrd="1" destOrd="0" presId="urn:microsoft.com/office/officeart/2005/8/layout/list1"/>
    <dgm:cxn modelId="{49CCDDB2-10F3-4943-8026-85B68DA04153}" type="presOf" srcId="{94BC64B1-A5C1-4C62-B8CC-BF8B87AF267B}" destId="{24AE5F45-2F80-414A-92CE-75A8FB34474D}" srcOrd="1" destOrd="0" presId="urn:microsoft.com/office/officeart/2005/8/layout/list1"/>
    <dgm:cxn modelId="{04656ABB-627C-48A5-A208-6E471DF1EFBE}" type="presOf" srcId="{94BC64B1-A5C1-4C62-B8CC-BF8B87AF267B}" destId="{BFE2D44C-7C7E-4EEA-95B9-169E3C575A01}" srcOrd="0" destOrd="0" presId="urn:microsoft.com/office/officeart/2005/8/layout/list1"/>
    <dgm:cxn modelId="{78807AC4-9F50-4FC8-B777-2CE1F4AE1BDD}" type="presOf" srcId="{65A763E8-ECE4-4B95-B780-A5DBE86AE181}" destId="{B57B36EB-D4B7-4426-92DF-8466815B5724}" srcOrd="0" destOrd="0" presId="urn:microsoft.com/office/officeart/2005/8/layout/list1"/>
    <dgm:cxn modelId="{6D1007D1-43D7-4DD1-8792-07079DB9231E}" srcId="{A5FD78C8-C7DE-4807-9E99-0CD7DE1B0E0F}" destId="{65A763E8-ECE4-4B95-B780-A5DBE86AE181}" srcOrd="2" destOrd="0" parTransId="{20B1AA6D-39DD-4761-AADD-CAAA1AFE82E3}" sibTransId="{236103C0-E2E3-4C83-9569-49F3D23061C9}"/>
    <dgm:cxn modelId="{69824ADF-5AD3-4ACC-8D49-30B67F2BA98B}" type="presOf" srcId="{A5FD78C8-C7DE-4807-9E99-0CD7DE1B0E0F}" destId="{75085163-BDA6-41CA-AC9E-8DCB22767723}" srcOrd="0" destOrd="0" presId="urn:microsoft.com/office/officeart/2005/8/layout/list1"/>
    <dgm:cxn modelId="{7273A2E4-404C-45BD-A997-834C0A7E2760}" type="presOf" srcId="{107EBB1A-7A0D-4856-9C0C-89DE41EAA01B}" destId="{B7DC6C9F-9C12-4E90-A7F8-453EA713FB82}" srcOrd="1" destOrd="0" presId="urn:microsoft.com/office/officeart/2005/8/layout/list1"/>
    <dgm:cxn modelId="{8D9F24E6-8217-4FEE-9634-7C609E975496}" type="presOf" srcId="{F4796AC2-E7B3-4A2C-B969-D62D69150BB4}" destId="{FEB3F000-14B6-4ECF-A4BA-0AD4D056DC6D}" srcOrd="1" destOrd="0" presId="urn:microsoft.com/office/officeart/2005/8/layout/list1"/>
    <dgm:cxn modelId="{EA4C81F3-EA3F-4919-90EA-E707B28C1767}" srcId="{A5FD78C8-C7DE-4807-9E99-0CD7DE1B0E0F}" destId="{107EBB1A-7A0D-4856-9C0C-89DE41EAA01B}" srcOrd="3" destOrd="0" parTransId="{916CE826-9501-4EE4-84FE-A24AF94C23C7}" sibTransId="{A06B6F2A-472E-497D-9496-6ADE1124E969}"/>
    <dgm:cxn modelId="{B9DC71FF-6441-4E59-AA91-4600B42A61DD}" srcId="{A5FD78C8-C7DE-4807-9E99-0CD7DE1B0E0F}" destId="{94BC64B1-A5C1-4C62-B8CC-BF8B87AF267B}" srcOrd="0" destOrd="0" parTransId="{FA695787-CD2D-4BF8-BD96-C29FD613602B}" sibTransId="{E8009645-7B01-4681-8BA4-A9EA6324312E}"/>
    <dgm:cxn modelId="{4C3F4113-2E44-4485-845C-3CD900FFC605}" type="presParOf" srcId="{75085163-BDA6-41CA-AC9E-8DCB22767723}" destId="{9D3C76AB-405C-44E2-AD94-28132370B5CF}" srcOrd="0" destOrd="0" presId="urn:microsoft.com/office/officeart/2005/8/layout/list1"/>
    <dgm:cxn modelId="{8F7A59C2-2DFD-4DFD-8D3F-E5E69457293C}" type="presParOf" srcId="{9D3C76AB-405C-44E2-AD94-28132370B5CF}" destId="{BFE2D44C-7C7E-4EEA-95B9-169E3C575A01}" srcOrd="0" destOrd="0" presId="urn:microsoft.com/office/officeart/2005/8/layout/list1"/>
    <dgm:cxn modelId="{88B42162-2AAC-4BA3-8983-4E424B42DB7B}" type="presParOf" srcId="{9D3C76AB-405C-44E2-AD94-28132370B5CF}" destId="{24AE5F45-2F80-414A-92CE-75A8FB34474D}" srcOrd="1" destOrd="0" presId="urn:microsoft.com/office/officeart/2005/8/layout/list1"/>
    <dgm:cxn modelId="{179738A7-0885-4F43-9653-CDDDD2219146}" type="presParOf" srcId="{75085163-BDA6-41CA-AC9E-8DCB22767723}" destId="{5A188A64-B5C6-4F89-87BD-FAB63147A4D4}" srcOrd="1" destOrd="0" presId="urn:microsoft.com/office/officeart/2005/8/layout/list1"/>
    <dgm:cxn modelId="{982E848D-1883-4022-8023-AEFB45698DE2}" type="presParOf" srcId="{75085163-BDA6-41CA-AC9E-8DCB22767723}" destId="{97CC8D53-CA37-4D45-A2B3-B4E4CC1A6D2E}" srcOrd="2" destOrd="0" presId="urn:microsoft.com/office/officeart/2005/8/layout/list1"/>
    <dgm:cxn modelId="{2C764C71-50CD-485E-A4AD-20D501BED04B}" type="presParOf" srcId="{75085163-BDA6-41CA-AC9E-8DCB22767723}" destId="{CCF79A8B-D63A-40AF-BF8D-E78BDF628D1E}" srcOrd="3" destOrd="0" presId="urn:microsoft.com/office/officeart/2005/8/layout/list1"/>
    <dgm:cxn modelId="{726C5479-3F07-4EDD-BB59-4F8E2B6B8B5C}" type="presParOf" srcId="{75085163-BDA6-41CA-AC9E-8DCB22767723}" destId="{D11CA869-CFB1-43DE-9A2C-697E3CE3558D}" srcOrd="4" destOrd="0" presId="urn:microsoft.com/office/officeart/2005/8/layout/list1"/>
    <dgm:cxn modelId="{6D7FEA25-426B-4E31-B512-F06590D536F1}" type="presParOf" srcId="{D11CA869-CFB1-43DE-9A2C-697E3CE3558D}" destId="{ECB1EEA1-E433-44FF-8F66-0DE7819F7944}" srcOrd="0" destOrd="0" presId="urn:microsoft.com/office/officeart/2005/8/layout/list1"/>
    <dgm:cxn modelId="{AB00301D-AAB8-46A7-AD14-EF02CC3268F9}" type="presParOf" srcId="{D11CA869-CFB1-43DE-9A2C-697E3CE3558D}" destId="{FEB3F000-14B6-4ECF-A4BA-0AD4D056DC6D}" srcOrd="1" destOrd="0" presId="urn:microsoft.com/office/officeart/2005/8/layout/list1"/>
    <dgm:cxn modelId="{1D6A1275-200E-4DBC-8473-8703DE4CB19F}" type="presParOf" srcId="{75085163-BDA6-41CA-AC9E-8DCB22767723}" destId="{5B742025-8151-4675-8CEE-5B83E91F9D17}" srcOrd="5" destOrd="0" presId="urn:microsoft.com/office/officeart/2005/8/layout/list1"/>
    <dgm:cxn modelId="{F16CBE95-3E96-464E-B412-D22280BA5D0F}" type="presParOf" srcId="{75085163-BDA6-41CA-AC9E-8DCB22767723}" destId="{3870A056-6A82-4E7A-9830-BBE87C305A8C}" srcOrd="6" destOrd="0" presId="urn:microsoft.com/office/officeart/2005/8/layout/list1"/>
    <dgm:cxn modelId="{9822C03F-9FE6-422D-90A1-8C0082B78240}" type="presParOf" srcId="{75085163-BDA6-41CA-AC9E-8DCB22767723}" destId="{014F92B1-AB77-4DBA-9664-839A40A5AB9F}" srcOrd="7" destOrd="0" presId="urn:microsoft.com/office/officeart/2005/8/layout/list1"/>
    <dgm:cxn modelId="{9BA47CF0-0C04-404D-A9DF-B7E6BE2E7FC0}" type="presParOf" srcId="{75085163-BDA6-41CA-AC9E-8DCB22767723}" destId="{5162AD73-7B78-48C1-B9C3-DDE72FD4144A}" srcOrd="8" destOrd="0" presId="urn:microsoft.com/office/officeart/2005/8/layout/list1"/>
    <dgm:cxn modelId="{82865EED-152B-4E88-A09A-38023AED06CE}" type="presParOf" srcId="{5162AD73-7B78-48C1-B9C3-DDE72FD4144A}" destId="{B57B36EB-D4B7-4426-92DF-8466815B5724}" srcOrd="0" destOrd="0" presId="urn:microsoft.com/office/officeart/2005/8/layout/list1"/>
    <dgm:cxn modelId="{9F637F20-9499-4236-B26D-1157AC182A5A}" type="presParOf" srcId="{5162AD73-7B78-48C1-B9C3-DDE72FD4144A}" destId="{00E9D19F-2C7A-4381-98DA-0671B5055EA5}" srcOrd="1" destOrd="0" presId="urn:microsoft.com/office/officeart/2005/8/layout/list1"/>
    <dgm:cxn modelId="{B3A3FB1E-D604-41A3-884E-949E7BC00660}" type="presParOf" srcId="{75085163-BDA6-41CA-AC9E-8DCB22767723}" destId="{BD3E021B-E610-4015-B039-6A01F2984127}" srcOrd="9" destOrd="0" presId="urn:microsoft.com/office/officeart/2005/8/layout/list1"/>
    <dgm:cxn modelId="{E680C096-DC53-4306-BDF8-E509CD5CD1B3}" type="presParOf" srcId="{75085163-BDA6-41CA-AC9E-8DCB22767723}" destId="{49218332-741E-40E7-BD24-055017068D7F}" srcOrd="10" destOrd="0" presId="urn:microsoft.com/office/officeart/2005/8/layout/list1"/>
    <dgm:cxn modelId="{C76BE0E8-A867-4679-8155-66B02456D165}" type="presParOf" srcId="{75085163-BDA6-41CA-AC9E-8DCB22767723}" destId="{494E95FA-2AA6-4B49-AF09-22DE94E0E4C8}" srcOrd="11" destOrd="0" presId="urn:microsoft.com/office/officeart/2005/8/layout/list1"/>
    <dgm:cxn modelId="{2E33C1CE-DCCF-4618-AB69-53D874C68DB8}" type="presParOf" srcId="{75085163-BDA6-41CA-AC9E-8DCB22767723}" destId="{D1A521C5-A8D4-4EB9-985D-38DBCFE727FE}" srcOrd="12" destOrd="0" presId="urn:microsoft.com/office/officeart/2005/8/layout/list1"/>
    <dgm:cxn modelId="{6249BF77-E4A4-4689-86AB-746A7E273949}" type="presParOf" srcId="{D1A521C5-A8D4-4EB9-985D-38DBCFE727FE}" destId="{E2F85E9A-0AEC-4171-9188-B668CF59C9D0}" srcOrd="0" destOrd="0" presId="urn:microsoft.com/office/officeart/2005/8/layout/list1"/>
    <dgm:cxn modelId="{EE8FE638-5CFA-4502-8FDE-1606BC195B86}" type="presParOf" srcId="{D1A521C5-A8D4-4EB9-985D-38DBCFE727FE}" destId="{B7DC6C9F-9C12-4E90-A7F8-453EA713FB82}" srcOrd="1" destOrd="0" presId="urn:microsoft.com/office/officeart/2005/8/layout/list1"/>
    <dgm:cxn modelId="{D1C78A79-DB71-46F0-8F88-7E1EA9A0D242}" type="presParOf" srcId="{75085163-BDA6-41CA-AC9E-8DCB22767723}" destId="{35907E1F-055D-4067-B55C-82803AB780E0}" srcOrd="13" destOrd="0" presId="urn:microsoft.com/office/officeart/2005/8/layout/list1"/>
    <dgm:cxn modelId="{B0488003-E482-4728-85C7-DE2C2D311143}" type="presParOf" srcId="{75085163-BDA6-41CA-AC9E-8DCB22767723}" destId="{D89F0C10-5881-4983-8036-F4FAB9FD5873}"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F16A90-B930-4BC6-80F4-6DEBE0747E7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D503C05-FB4F-4760-A101-8184DB5FD08B}">
      <dgm:prSet/>
      <dgm:spPr/>
      <dgm:t>
        <a:bodyPr/>
        <a:lstStyle/>
        <a:p>
          <a:r>
            <a:rPr lang="en-US" u="sng">
              <a:hlinkClick xmlns:r="http://schemas.openxmlformats.org/officeDocument/2006/relationships" r:id="rId1"/>
            </a:rPr>
            <a:t>Health Care Code Sets: ICD-10 (MLN900943) (cms.gov)</a:t>
          </a:r>
          <a:endParaRPr lang="en-US"/>
        </a:p>
      </dgm:t>
    </dgm:pt>
    <dgm:pt modelId="{12A613FA-5800-42FB-9EF1-80706CFBB99F}" type="parTrans" cxnId="{AB78A224-2DE7-44E1-978C-F7E9492A2F77}">
      <dgm:prSet/>
      <dgm:spPr/>
      <dgm:t>
        <a:bodyPr/>
        <a:lstStyle/>
        <a:p>
          <a:endParaRPr lang="en-US"/>
        </a:p>
      </dgm:t>
    </dgm:pt>
    <dgm:pt modelId="{44A4DA28-67E3-41E8-B225-7D0A14FD88A4}" type="sibTrans" cxnId="{AB78A224-2DE7-44E1-978C-F7E9492A2F77}">
      <dgm:prSet/>
      <dgm:spPr/>
      <dgm:t>
        <a:bodyPr/>
        <a:lstStyle/>
        <a:p>
          <a:endParaRPr lang="en-US"/>
        </a:p>
      </dgm:t>
    </dgm:pt>
    <dgm:pt modelId="{BA6DF41C-56A5-40D0-ABE4-64EEDFABF48F}">
      <dgm:prSet/>
      <dgm:spPr/>
      <dgm:t>
        <a:bodyPr/>
        <a:lstStyle/>
        <a:p>
          <a:r>
            <a:rPr lang="en-US"/>
            <a:t>AMA’s CPT Editorial Panel (Ed.) (2021) CPT 2021 Professional Edition.</a:t>
          </a:r>
        </a:p>
      </dgm:t>
    </dgm:pt>
    <dgm:pt modelId="{CC9EF981-A31A-4444-8A62-810B63C75F76}" type="parTrans" cxnId="{4F01AFE7-52FB-4944-A10F-7038D09EDF24}">
      <dgm:prSet/>
      <dgm:spPr/>
      <dgm:t>
        <a:bodyPr/>
        <a:lstStyle/>
        <a:p>
          <a:endParaRPr lang="en-US"/>
        </a:p>
      </dgm:t>
    </dgm:pt>
    <dgm:pt modelId="{46CBAE39-DA01-47A8-8824-81104857D7AA}" type="sibTrans" cxnId="{4F01AFE7-52FB-4944-A10F-7038D09EDF24}">
      <dgm:prSet/>
      <dgm:spPr/>
      <dgm:t>
        <a:bodyPr/>
        <a:lstStyle/>
        <a:p>
          <a:endParaRPr lang="en-US"/>
        </a:p>
      </dgm:t>
    </dgm:pt>
    <dgm:pt modelId="{3DFDF8E7-093A-4F59-8C1A-A371B5A6885F}">
      <dgm:prSet/>
      <dgm:spPr/>
      <dgm:t>
        <a:bodyPr/>
        <a:lstStyle/>
        <a:p>
          <a:r>
            <a:rPr lang="en-US"/>
            <a:t>Centers for Medicare and Medicaid Services, (2021, July). Healthcare Code Sets: ICD-10.</a:t>
          </a:r>
        </a:p>
      </dgm:t>
    </dgm:pt>
    <dgm:pt modelId="{367737DB-84D6-4B89-8EDE-8DB102B827E2}" type="parTrans" cxnId="{F160C87C-5DE5-42C0-9E26-421EED537425}">
      <dgm:prSet/>
      <dgm:spPr/>
      <dgm:t>
        <a:bodyPr/>
        <a:lstStyle/>
        <a:p>
          <a:endParaRPr lang="en-US"/>
        </a:p>
      </dgm:t>
    </dgm:pt>
    <dgm:pt modelId="{4852EBF6-93AC-48AE-8056-D7C6ABF12384}" type="sibTrans" cxnId="{F160C87C-5DE5-42C0-9E26-421EED537425}">
      <dgm:prSet/>
      <dgm:spPr/>
      <dgm:t>
        <a:bodyPr/>
        <a:lstStyle/>
        <a:p>
          <a:endParaRPr lang="en-US"/>
        </a:p>
      </dgm:t>
    </dgm:pt>
    <dgm:pt modelId="{7140B687-2736-4A4C-B248-CE3FF27DB03A}">
      <dgm:prSet/>
      <dgm:spPr/>
      <dgm:t>
        <a:bodyPr/>
        <a:lstStyle/>
        <a:p>
          <a:r>
            <a:rPr lang="en-US"/>
            <a:t>(Pictures taken from google)</a:t>
          </a:r>
        </a:p>
      </dgm:t>
    </dgm:pt>
    <dgm:pt modelId="{CF3C47C5-30E9-411E-A912-F2903780583D}" type="parTrans" cxnId="{CA7914F1-06D4-4156-BC5E-C8193B1AE155}">
      <dgm:prSet/>
      <dgm:spPr/>
      <dgm:t>
        <a:bodyPr/>
        <a:lstStyle/>
        <a:p>
          <a:endParaRPr lang="en-US"/>
        </a:p>
      </dgm:t>
    </dgm:pt>
    <dgm:pt modelId="{29817D36-2477-4FA9-9804-1D3CC17246A7}" type="sibTrans" cxnId="{CA7914F1-06D4-4156-BC5E-C8193B1AE155}">
      <dgm:prSet/>
      <dgm:spPr/>
      <dgm:t>
        <a:bodyPr/>
        <a:lstStyle/>
        <a:p>
          <a:endParaRPr lang="en-US"/>
        </a:p>
      </dgm:t>
    </dgm:pt>
    <dgm:pt modelId="{1CDC17F2-D695-405C-B667-539F8A2CAF29}" type="pres">
      <dgm:prSet presAssocID="{1CF16A90-B930-4BC6-80F4-6DEBE0747E7E}" presName="linear" presStyleCnt="0">
        <dgm:presLayoutVars>
          <dgm:animLvl val="lvl"/>
          <dgm:resizeHandles val="exact"/>
        </dgm:presLayoutVars>
      </dgm:prSet>
      <dgm:spPr/>
    </dgm:pt>
    <dgm:pt modelId="{E87FFE2D-6B88-48DE-A1F5-BB1B92C876AD}" type="pres">
      <dgm:prSet presAssocID="{0D503C05-FB4F-4760-A101-8184DB5FD08B}" presName="parentText" presStyleLbl="node1" presStyleIdx="0" presStyleCnt="4">
        <dgm:presLayoutVars>
          <dgm:chMax val="0"/>
          <dgm:bulletEnabled val="1"/>
        </dgm:presLayoutVars>
      </dgm:prSet>
      <dgm:spPr/>
    </dgm:pt>
    <dgm:pt modelId="{62D88882-F9D1-4E8F-8D31-90A64E38A984}" type="pres">
      <dgm:prSet presAssocID="{44A4DA28-67E3-41E8-B225-7D0A14FD88A4}" presName="spacer" presStyleCnt="0"/>
      <dgm:spPr/>
    </dgm:pt>
    <dgm:pt modelId="{601261C7-6357-487D-ADB9-AEB071463DCA}" type="pres">
      <dgm:prSet presAssocID="{BA6DF41C-56A5-40D0-ABE4-64EEDFABF48F}" presName="parentText" presStyleLbl="node1" presStyleIdx="1" presStyleCnt="4">
        <dgm:presLayoutVars>
          <dgm:chMax val="0"/>
          <dgm:bulletEnabled val="1"/>
        </dgm:presLayoutVars>
      </dgm:prSet>
      <dgm:spPr/>
    </dgm:pt>
    <dgm:pt modelId="{0A603B53-D8A0-4011-9848-F2E73479D4B8}" type="pres">
      <dgm:prSet presAssocID="{46CBAE39-DA01-47A8-8824-81104857D7AA}" presName="spacer" presStyleCnt="0"/>
      <dgm:spPr/>
    </dgm:pt>
    <dgm:pt modelId="{62DDDA5A-1FA4-4B15-925A-3FF80C1BCEF8}" type="pres">
      <dgm:prSet presAssocID="{3DFDF8E7-093A-4F59-8C1A-A371B5A6885F}" presName="parentText" presStyleLbl="node1" presStyleIdx="2" presStyleCnt="4">
        <dgm:presLayoutVars>
          <dgm:chMax val="0"/>
          <dgm:bulletEnabled val="1"/>
        </dgm:presLayoutVars>
      </dgm:prSet>
      <dgm:spPr/>
    </dgm:pt>
    <dgm:pt modelId="{5433309C-DBE6-4CFC-AB65-48CC755E4C3A}" type="pres">
      <dgm:prSet presAssocID="{4852EBF6-93AC-48AE-8056-D7C6ABF12384}" presName="spacer" presStyleCnt="0"/>
      <dgm:spPr/>
    </dgm:pt>
    <dgm:pt modelId="{09A6E154-9D62-4C07-B0A4-2018B9B772B9}" type="pres">
      <dgm:prSet presAssocID="{7140B687-2736-4A4C-B248-CE3FF27DB03A}" presName="parentText" presStyleLbl="node1" presStyleIdx="3" presStyleCnt="4">
        <dgm:presLayoutVars>
          <dgm:chMax val="0"/>
          <dgm:bulletEnabled val="1"/>
        </dgm:presLayoutVars>
      </dgm:prSet>
      <dgm:spPr/>
    </dgm:pt>
  </dgm:ptLst>
  <dgm:cxnLst>
    <dgm:cxn modelId="{AB78A224-2DE7-44E1-978C-F7E9492A2F77}" srcId="{1CF16A90-B930-4BC6-80F4-6DEBE0747E7E}" destId="{0D503C05-FB4F-4760-A101-8184DB5FD08B}" srcOrd="0" destOrd="0" parTransId="{12A613FA-5800-42FB-9EF1-80706CFBB99F}" sibTransId="{44A4DA28-67E3-41E8-B225-7D0A14FD88A4}"/>
    <dgm:cxn modelId="{1D473672-402E-4F84-8B81-EED35BD493FB}" type="presOf" srcId="{7140B687-2736-4A4C-B248-CE3FF27DB03A}" destId="{09A6E154-9D62-4C07-B0A4-2018B9B772B9}" srcOrd="0" destOrd="0" presId="urn:microsoft.com/office/officeart/2005/8/layout/vList2"/>
    <dgm:cxn modelId="{F160C87C-5DE5-42C0-9E26-421EED537425}" srcId="{1CF16A90-B930-4BC6-80F4-6DEBE0747E7E}" destId="{3DFDF8E7-093A-4F59-8C1A-A371B5A6885F}" srcOrd="2" destOrd="0" parTransId="{367737DB-84D6-4B89-8EDE-8DB102B827E2}" sibTransId="{4852EBF6-93AC-48AE-8056-D7C6ABF12384}"/>
    <dgm:cxn modelId="{2689B581-5102-4510-8DA5-1A34D701F627}" type="presOf" srcId="{0D503C05-FB4F-4760-A101-8184DB5FD08B}" destId="{E87FFE2D-6B88-48DE-A1F5-BB1B92C876AD}" srcOrd="0" destOrd="0" presId="urn:microsoft.com/office/officeart/2005/8/layout/vList2"/>
    <dgm:cxn modelId="{0687C4B3-A9B8-49DB-9EDC-055067046DDE}" type="presOf" srcId="{BA6DF41C-56A5-40D0-ABE4-64EEDFABF48F}" destId="{601261C7-6357-487D-ADB9-AEB071463DCA}" srcOrd="0" destOrd="0" presId="urn:microsoft.com/office/officeart/2005/8/layout/vList2"/>
    <dgm:cxn modelId="{B4DDF7D5-1543-4AA6-BF31-3666E525F746}" type="presOf" srcId="{3DFDF8E7-093A-4F59-8C1A-A371B5A6885F}" destId="{62DDDA5A-1FA4-4B15-925A-3FF80C1BCEF8}" srcOrd="0" destOrd="0" presId="urn:microsoft.com/office/officeart/2005/8/layout/vList2"/>
    <dgm:cxn modelId="{4F01AFE7-52FB-4944-A10F-7038D09EDF24}" srcId="{1CF16A90-B930-4BC6-80F4-6DEBE0747E7E}" destId="{BA6DF41C-56A5-40D0-ABE4-64EEDFABF48F}" srcOrd="1" destOrd="0" parTransId="{CC9EF981-A31A-4444-8A62-810B63C75F76}" sibTransId="{46CBAE39-DA01-47A8-8824-81104857D7AA}"/>
    <dgm:cxn modelId="{00651EE9-B067-46A2-96ED-6E850046F8B6}" type="presOf" srcId="{1CF16A90-B930-4BC6-80F4-6DEBE0747E7E}" destId="{1CDC17F2-D695-405C-B667-539F8A2CAF29}" srcOrd="0" destOrd="0" presId="urn:microsoft.com/office/officeart/2005/8/layout/vList2"/>
    <dgm:cxn modelId="{CA7914F1-06D4-4156-BC5E-C8193B1AE155}" srcId="{1CF16A90-B930-4BC6-80F4-6DEBE0747E7E}" destId="{7140B687-2736-4A4C-B248-CE3FF27DB03A}" srcOrd="3" destOrd="0" parTransId="{CF3C47C5-30E9-411E-A912-F2903780583D}" sibTransId="{29817D36-2477-4FA9-9804-1D3CC17246A7}"/>
    <dgm:cxn modelId="{2DD1BCB4-91A8-417D-BA67-0E34F6A65328}" type="presParOf" srcId="{1CDC17F2-D695-405C-B667-539F8A2CAF29}" destId="{E87FFE2D-6B88-48DE-A1F5-BB1B92C876AD}" srcOrd="0" destOrd="0" presId="urn:microsoft.com/office/officeart/2005/8/layout/vList2"/>
    <dgm:cxn modelId="{B0385C7C-83FB-4DA1-B399-10C6461E6755}" type="presParOf" srcId="{1CDC17F2-D695-405C-B667-539F8A2CAF29}" destId="{62D88882-F9D1-4E8F-8D31-90A64E38A984}" srcOrd="1" destOrd="0" presId="urn:microsoft.com/office/officeart/2005/8/layout/vList2"/>
    <dgm:cxn modelId="{22D285C9-DE81-48C0-B4D8-1D31B3783357}" type="presParOf" srcId="{1CDC17F2-D695-405C-B667-539F8A2CAF29}" destId="{601261C7-6357-487D-ADB9-AEB071463DCA}" srcOrd="2" destOrd="0" presId="urn:microsoft.com/office/officeart/2005/8/layout/vList2"/>
    <dgm:cxn modelId="{4389B32C-BA47-4AF9-AF43-BDDA117BF146}" type="presParOf" srcId="{1CDC17F2-D695-405C-B667-539F8A2CAF29}" destId="{0A603B53-D8A0-4011-9848-F2E73479D4B8}" srcOrd="3" destOrd="0" presId="urn:microsoft.com/office/officeart/2005/8/layout/vList2"/>
    <dgm:cxn modelId="{A211B273-51AF-4845-B520-6BED486CC391}" type="presParOf" srcId="{1CDC17F2-D695-405C-B667-539F8A2CAF29}" destId="{62DDDA5A-1FA4-4B15-925A-3FF80C1BCEF8}" srcOrd="4" destOrd="0" presId="urn:microsoft.com/office/officeart/2005/8/layout/vList2"/>
    <dgm:cxn modelId="{4BB78C30-28E8-4663-B7A9-F7BB755D6546}" type="presParOf" srcId="{1CDC17F2-D695-405C-B667-539F8A2CAF29}" destId="{5433309C-DBE6-4CFC-AB65-48CC755E4C3A}" srcOrd="5" destOrd="0" presId="urn:microsoft.com/office/officeart/2005/8/layout/vList2"/>
    <dgm:cxn modelId="{910717B8-97A2-47C5-B49C-BB468D7C3ABC}" type="presParOf" srcId="{1CDC17F2-D695-405C-B667-539F8A2CAF29}" destId="{09A6E154-9D62-4C07-B0A4-2018B9B772B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CC8D53-CA37-4D45-A2B3-B4E4CC1A6D2E}">
      <dsp:nvSpPr>
        <dsp:cNvPr id="0" name=""/>
        <dsp:cNvSpPr/>
      </dsp:nvSpPr>
      <dsp:spPr>
        <a:xfrm>
          <a:off x="0" y="449156"/>
          <a:ext cx="10363200"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AE5F45-2F80-414A-92CE-75A8FB34474D}">
      <dsp:nvSpPr>
        <dsp:cNvPr id="0" name=""/>
        <dsp:cNvSpPr/>
      </dsp:nvSpPr>
      <dsp:spPr>
        <a:xfrm>
          <a:off x="518160" y="65396"/>
          <a:ext cx="725424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4193" tIns="0" rIns="274193" bIns="0" numCol="1" spcCol="1270" anchor="ctr" anchorCtr="0">
          <a:noAutofit/>
        </a:bodyPr>
        <a:lstStyle/>
        <a:p>
          <a:pPr marL="0" lvl="0" indent="0" algn="l" defTabSz="1155700">
            <a:lnSpc>
              <a:spcPct val="90000"/>
            </a:lnSpc>
            <a:spcBef>
              <a:spcPct val="0"/>
            </a:spcBef>
            <a:spcAft>
              <a:spcPct val="35000"/>
            </a:spcAft>
            <a:buNone/>
          </a:pPr>
          <a:r>
            <a:rPr lang="en-US" sz="2600" kern="1200" dirty="0"/>
            <a:t>ICD-10-CM - All U.S Health Care Settings</a:t>
          </a:r>
        </a:p>
      </dsp:txBody>
      <dsp:txXfrm>
        <a:off x="555627" y="102863"/>
        <a:ext cx="7179306" cy="692586"/>
      </dsp:txXfrm>
    </dsp:sp>
    <dsp:sp modelId="{3870A056-6A82-4E7A-9830-BBE87C305A8C}">
      <dsp:nvSpPr>
        <dsp:cNvPr id="0" name=""/>
        <dsp:cNvSpPr/>
      </dsp:nvSpPr>
      <dsp:spPr>
        <a:xfrm>
          <a:off x="0" y="1628516"/>
          <a:ext cx="10363200"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B3F000-14B6-4ECF-A4BA-0AD4D056DC6D}">
      <dsp:nvSpPr>
        <dsp:cNvPr id="0" name=""/>
        <dsp:cNvSpPr/>
      </dsp:nvSpPr>
      <dsp:spPr>
        <a:xfrm>
          <a:off x="518160" y="1244756"/>
          <a:ext cx="725424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4193" tIns="0" rIns="274193" bIns="0" numCol="1" spcCol="1270" anchor="ctr" anchorCtr="0">
          <a:noAutofit/>
        </a:bodyPr>
        <a:lstStyle/>
        <a:p>
          <a:pPr marL="0" lvl="0" indent="0" algn="l" defTabSz="1155700">
            <a:lnSpc>
              <a:spcPct val="90000"/>
            </a:lnSpc>
            <a:spcBef>
              <a:spcPct val="0"/>
            </a:spcBef>
            <a:spcAft>
              <a:spcPct val="35000"/>
            </a:spcAft>
            <a:buNone/>
          </a:pPr>
          <a:r>
            <a:rPr lang="en-US" sz="2600" kern="1200" dirty="0"/>
            <a:t>ICD-10-PCS - Inpatient Setting</a:t>
          </a:r>
        </a:p>
      </dsp:txBody>
      <dsp:txXfrm>
        <a:off x="555627" y="1282223"/>
        <a:ext cx="7179306" cy="692586"/>
      </dsp:txXfrm>
    </dsp:sp>
    <dsp:sp modelId="{49218332-741E-40E7-BD24-055017068D7F}">
      <dsp:nvSpPr>
        <dsp:cNvPr id="0" name=""/>
        <dsp:cNvSpPr/>
      </dsp:nvSpPr>
      <dsp:spPr>
        <a:xfrm>
          <a:off x="0" y="2807876"/>
          <a:ext cx="10363200"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E9D19F-2C7A-4381-98DA-0671B5055EA5}">
      <dsp:nvSpPr>
        <dsp:cNvPr id="0" name=""/>
        <dsp:cNvSpPr/>
      </dsp:nvSpPr>
      <dsp:spPr>
        <a:xfrm>
          <a:off x="518160" y="2424116"/>
          <a:ext cx="725424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4193" tIns="0" rIns="274193" bIns="0" numCol="1" spcCol="1270" anchor="ctr" anchorCtr="0">
          <a:noAutofit/>
        </a:bodyPr>
        <a:lstStyle/>
        <a:p>
          <a:pPr marL="0" lvl="0" indent="0" algn="l" defTabSz="1155700">
            <a:lnSpc>
              <a:spcPct val="90000"/>
            </a:lnSpc>
            <a:spcBef>
              <a:spcPct val="0"/>
            </a:spcBef>
            <a:spcAft>
              <a:spcPct val="35000"/>
            </a:spcAft>
            <a:buNone/>
          </a:pPr>
          <a:r>
            <a:rPr lang="en-US" sz="2600" kern="1200" dirty="0"/>
            <a:t>CPT- Primarily Outpatient and Ambulatory </a:t>
          </a:r>
        </a:p>
      </dsp:txBody>
      <dsp:txXfrm>
        <a:off x="555627" y="2461583"/>
        <a:ext cx="7179306" cy="692586"/>
      </dsp:txXfrm>
    </dsp:sp>
    <dsp:sp modelId="{D89F0C10-5881-4983-8036-F4FAB9FD5873}">
      <dsp:nvSpPr>
        <dsp:cNvPr id="0" name=""/>
        <dsp:cNvSpPr/>
      </dsp:nvSpPr>
      <dsp:spPr>
        <a:xfrm>
          <a:off x="0" y="3987236"/>
          <a:ext cx="10363200"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DC6C9F-9C12-4E90-A7F8-453EA713FB82}">
      <dsp:nvSpPr>
        <dsp:cNvPr id="0" name=""/>
        <dsp:cNvSpPr/>
      </dsp:nvSpPr>
      <dsp:spPr>
        <a:xfrm>
          <a:off x="518160" y="3603476"/>
          <a:ext cx="725424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4193" tIns="0" rIns="274193" bIns="0" numCol="1" spcCol="1270" anchor="ctr" anchorCtr="0">
          <a:noAutofit/>
        </a:bodyPr>
        <a:lstStyle/>
        <a:p>
          <a:pPr marL="0" lvl="0" indent="0" algn="l" defTabSz="1155700">
            <a:lnSpc>
              <a:spcPct val="90000"/>
            </a:lnSpc>
            <a:spcBef>
              <a:spcPct val="0"/>
            </a:spcBef>
            <a:spcAft>
              <a:spcPct val="35000"/>
            </a:spcAft>
            <a:buNone/>
          </a:pPr>
          <a:r>
            <a:rPr lang="en-US" sz="2600" kern="1200" dirty="0"/>
            <a:t>HCPCS || - Inpatient Settings Mostly </a:t>
          </a:r>
        </a:p>
      </dsp:txBody>
      <dsp:txXfrm>
        <a:off x="555627" y="3640943"/>
        <a:ext cx="7179306" cy="692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FFE2D-6B88-48DE-A1F5-BB1B92C876AD}">
      <dsp:nvSpPr>
        <dsp:cNvPr id="0" name=""/>
        <dsp:cNvSpPr/>
      </dsp:nvSpPr>
      <dsp:spPr>
        <a:xfrm>
          <a:off x="0" y="692033"/>
          <a:ext cx="5732205" cy="8751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u="sng" kern="1200">
              <a:hlinkClick xmlns:r="http://schemas.openxmlformats.org/officeDocument/2006/relationships" r:id="rId1"/>
            </a:rPr>
            <a:t>Health Care Code Sets: ICD-10 (MLN900943) (cms.gov)</a:t>
          </a:r>
          <a:endParaRPr lang="en-US" sz="2200" kern="1200"/>
        </a:p>
      </dsp:txBody>
      <dsp:txXfrm>
        <a:off x="42722" y="734755"/>
        <a:ext cx="5646761" cy="789716"/>
      </dsp:txXfrm>
    </dsp:sp>
    <dsp:sp modelId="{601261C7-6357-487D-ADB9-AEB071463DCA}">
      <dsp:nvSpPr>
        <dsp:cNvPr id="0" name=""/>
        <dsp:cNvSpPr/>
      </dsp:nvSpPr>
      <dsp:spPr>
        <a:xfrm>
          <a:off x="0" y="1630553"/>
          <a:ext cx="5732205" cy="875160"/>
        </a:xfrm>
        <a:prstGeom prst="roundRect">
          <a:avLst/>
        </a:prstGeom>
        <a:solidFill>
          <a:schemeClr val="accent2">
            <a:hueOff val="-493805"/>
            <a:satOff val="-2222"/>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AMA’s CPT Editorial Panel (Ed.) (2021) CPT 2021 Professional Edition.</a:t>
          </a:r>
        </a:p>
      </dsp:txBody>
      <dsp:txXfrm>
        <a:off x="42722" y="1673275"/>
        <a:ext cx="5646761" cy="789716"/>
      </dsp:txXfrm>
    </dsp:sp>
    <dsp:sp modelId="{62DDDA5A-1FA4-4B15-925A-3FF80C1BCEF8}">
      <dsp:nvSpPr>
        <dsp:cNvPr id="0" name=""/>
        <dsp:cNvSpPr/>
      </dsp:nvSpPr>
      <dsp:spPr>
        <a:xfrm>
          <a:off x="0" y="2569074"/>
          <a:ext cx="5732205" cy="875160"/>
        </a:xfrm>
        <a:prstGeom prst="roundRect">
          <a:avLst/>
        </a:prstGeom>
        <a:solidFill>
          <a:schemeClr val="accent2">
            <a:hueOff val="-987610"/>
            <a:satOff val="-4444"/>
            <a:lumOff val="5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Centers for Medicare and Medicaid Services, (2021, July). Healthcare Code Sets: ICD-10.</a:t>
          </a:r>
        </a:p>
      </dsp:txBody>
      <dsp:txXfrm>
        <a:off x="42722" y="2611796"/>
        <a:ext cx="5646761" cy="789716"/>
      </dsp:txXfrm>
    </dsp:sp>
    <dsp:sp modelId="{09A6E154-9D62-4C07-B0A4-2018B9B772B9}">
      <dsp:nvSpPr>
        <dsp:cNvPr id="0" name=""/>
        <dsp:cNvSpPr/>
      </dsp:nvSpPr>
      <dsp:spPr>
        <a:xfrm>
          <a:off x="0" y="3507594"/>
          <a:ext cx="5732205" cy="875160"/>
        </a:xfrm>
        <a:prstGeom prst="roundRect">
          <a:avLst/>
        </a:prstGeom>
        <a:solidFill>
          <a:schemeClr val="accent2">
            <a:hueOff val="-1481415"/>
            <a:satOff val="-666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(Pictures taken from google)</a:t>
          </a:r>
        </a:p>
      </dsp:txBody>
      <dsp:txXfrm>
        <a:off x="42722" y="3550316"/>
        <a:ext cx="5646761" cy="7897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435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675839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434685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24375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4051231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203779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391479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80228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769506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999669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D4E46AA-1EC0-4433-9956-E798E94A6FB7}" type="datetimeFigureOut">
              <a:rPr lang="en-US" smtClean="0"/>
              <a:t>12/18/2021</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231351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0"/>
            <a:ext cx="10363200" cy="131444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853369"/>
            <a:ext cx="10363200" cy="30884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0D4E46AA-1EC0-4433-9956-E798E94A6FB7}" type="datetimeFigureOut">
              <a:rPr lang="en-US" smtClean="0"/>
              <a:pPr/>
              <a:t>12/18/2021</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38C08-47C7-4847-B0BE-B9D8DEEB3D1B}" type="slidenum">
              <a:rPr lang="en-US" smtClean="0"/>
              <a:pPr/>
              <a:t>‹#›</a:t>
            </a:fld>
            <a:endParaRPr lang="en-US" dirty="0"/>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152439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274320" indent="0" algn="l" defTabSz="914400" rtl="0" eaLnBrk="1" latinLnBrk="0" hangingPunct="1">
        <a:lnSpc>
          <a:spcPct val="120000"/>
        </a:lnSpc>
        <a:spcBef>
          <a:spcPts val="500"/>
        </a:spcBef>
        <a:buSzPct val="87000"/>
        <a:buFontTx/>
        <a:buNone/>
        <a:defRPr sz="1800"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594360" indent="0" algn="l" defTabSz="914400" rtl="0" eaLnBrk="1" latinLnBrk="0" hangingPunct="1">
        <a:lnSpc>
          <a:spcPct val="120000"/>
        </a:lnSpc>
        <a:spcBef>
          <a:spcPts val="500"/>
        </a:spcBef>
        <a:buSzPct val="87000"/>
        <a:buFontTx/>
        <a:buNone/>
        <a:defRPr sz="1400"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34">
            <a:extLst>
              <a:ext uri="{FF2B5EF4-FFF2-40B4-BE49-F238E27FC236}">
                <a16:creationId xmlns:a16="http://schemas.microsoft.com/office/drawing/2014/main" id="{C52FAB7B-42C1-46AA-9C68-7AD281066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3" descr="Workspace table with tablet eyeglasses schedule calendar and cup">
            <a:extLst>
              <a:ext uri="{FF2B5EF4-FFF2-40B4-BE49-F238E27FC236}">
                <a16:creationId xmlns:a16="http://schemas.microsoft.com/office/drawing/2014/main" id="{CA15C46F-0E98-4367-93BA-45CF787A5363}"/>
              </a:ext>
            </a:extLst>
          </p:cNvPr>
          <p:cNvPicPr>
            <a:picLocks noChangeAspect="1"/>
          </p:cNvPicPr>
          <p:nvPr/>
        </p:nvPicPr>
        <p:blipFill rotWithShape="1">
          <a:blip r:embed="rId2">
            <a:alphaModFix/>
          </a:blip>
          <a:srcRect t="14888" b="844"/>
          <a:stretch/>
        </p:blipFill>
        <p:spPr>
          <a:xfrm>
            <a:off x="1" y="10"/>
            <a:ext cx="12192000" cy="6857990"/>
          </a:xfrm>
          <a:prstGeom prst="rect">
            <a:avLst/>
          </a:prstGeom>
        </p:spPr>
      </p:pic>
      <p:sp>
        <p:nvSpPr>
          <p:cNvPr id="54" name="Rectangle 36">
            <a:extLst>
              <a:ext uri="{FF2B5EF4-FFF2-40B4-BE49-F238E27FC236}">
                <a16:creationId xmlns:a16="http://schemas.microsoft.com/office/drawing/2014/main" id="{F905206B-651D-4874-B365-85CC5F9C8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152"/>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883942-0EC3-413F-8852-5FD476874218}"/>
              </a:ext>
            </a:extLst>
          </p:cNvPr>
          <p:cNvSpPr>
            <a:spLocks noGrp="1"/>
          </p:cNvSpPr>
          <p:nvPr>
            <p:ph type="ctrTitle"/>
          </p:nvPr>
        </p:nvSpPr>
        <p:spPr>
          <a:xfrm>
            <a:off x="6400798" y="1371600"/>
            <a:ext cx="4916477" cy="2933952"/>
          </a:xfrm>
        </p:spPr>
        <p:txBody>
          <a:bodyPr anchor="t">
            <a:normAutofit/>
          </a:bodyPr>
          <a:lstStyle/>
          <a:p>
            <a:pPr algn="r"/>
            <a:r>
              <a:rPr lang="en-US">
                <a:solidFill>
                  <a:srgbClr val="FFFFFF"/>
                </a:solidFill>
              </a:rPr>
              <a:t>Coding Systems</a:t>
            </a:r>
          </a:p>
        </p:txBody>
      </p:sp>
      <p:sp>
        <p:nvSpPr>
          <p:cNvPr id="3" name="Subtitle 2">
            <a:extLst>
              <a:ext uri="{FF2B5EF4-FFF2-40B4-BE49-F238E27FC236}">
                <a16:creationId xmlns:a16="http://schemas.microsoft.com/office/drawing/2014/main" id="{2AA7D07A-56E1-4FD7-A848-41D8A69EBA8F}"/>
              </a:ext>
            </a:extLst>
          </p:cNvPr>
          <p:cNvSpPr>
            <a:spLocks noGrp="1"/>
          </p:cNvSpPr>
          <p:nvPr>
            <p:ph type="subTitle" idx="1"/>
          </p:nvPr>
        </p:nvSpPr>
        <p:spPr>
          <a:xfrm>
            <a:off x="6400799" y="4584879"/>
            <a:ext cx="4916477" cy="1287887"/>
          </a:xfrm>
        </p:spPr>
        <p:txBody>
          <a:bodyPr anchor="b">
            <a:normAutofit/>
          </a:bodyPr>
          <a:lstStyle/>
          <a:p>
            <a:pPr algn="r"/>
            <a:r>
              <a:rPr lang="en-US">
                <a:solidFill>
                  <a:srgbClr val="FFFFFF"/>
                </a:solidFill>
              </a:rPr>
              <a:t>Stephanie Rebensky</a:t>
            </a:r>
          </a:p>
          <a:p>
            <a:pPr algn="r"/>
            <a:r>
              <a:rPr lang="en-US">
                <a:solidFill>
                  <a:srgbClr val="FFFFFF"/>
                </a:solidFill>
              </a:rPr>
              <a:t>10/15/2021</a:t>
            </a:r>
          </a:p>
        </p:txBody>
      </p:sp>
      <p:cxnSp>
        <p:nvCxnSpPr>
          <p:cNvPr id="55" name="Straight Connector 38">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466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06E2C-4046-4268-B116-317E75D47B12}"/>
              </a:ext>
            </a:extLst>
          </p:cNvPr>
          <p:cNvSpPr>
            <a:spLocks noGrp="1"/>
          </p:cNvSpPr>
          <p:nvPr>
            <p:ph type="title"/>
          </p:nvPr>
        </p:nvSpPr>
        <p:spPr/>
        <p:txBody>
          <a:bodyPr/>
          <a:lstStyle/>
          <a:p>
            <a:r>
              <a:rPr lang="en-US" b="1" dirty="0"/>
              <a:t>Medical Coding </a:t>
            </a:r>
            <a:endParaRPr lang="en-US" dirty="0"/>
          </a:p>
        </p:txBody>
      </p:sp>
      <p:sp>
        <p:nvSpPr>
          <p:cNvPr id="3" name="Content Placeholder 2">
            <a:extLst>
              <a:ext uri="{FF2B5EF4-FFF2-40B4-BE49-F238E27FC236}">
                <a16:creationId xmlns:a16="http://schemas.microsoft.com/office/drawing/2014/main" id="{710AF1BC-E9EC-411B-970A-1A886E62C88D}"/>
              </a:ext>
            </a:extLst>
          </p:cNvPr>
          <p:cNvSpPr>
            <a:spLocks noGrp="1"/>
          </p:cNvSpPr>
          <p:nvPr>
            <p:ph idx="1"/>
          </p:nvPr>
        </p:nvSpPr>
        <p:spPr>
          <a:xfrm>
            <a:off x="301842" y="2444995"/>
            <a:ext cx="10975758" cy="3796007"/>
          </a:xfrm>
        </p:spPr>
        <p:txBody>
          <a:bodyPr>
            <a:normAutofit fontScale="92500" lnSpcReduction="20000"/>
          </a:bodyPr>
          <a:lstStyle/>
          <a:p>
            <a:pPr marL="0" indent="0">
              <a:buNone/>
            </a:pPr>
            <a:r>
              <a:rPr lang="en-US" dirty="0"/>
              <a:t>Medical Coding is the process of taking important information and turning it into alphanumerical codes to be documented and billed. This allows a virtual document to be created where healthcare providers  or billing and claims staff can follow the guide for procedures, medical equipment, drugs and diagnosis. This is used in Inpatient and Outpatient settings.</a:t>
            </a:r>
          </a:p>
          <a:p>
            <a:pPr marL="0" indent="0">
              <a:buNone/>
            </a:pPr>
            <a:endParaRPr lang="en-US" dirty="0"/>
          </a:p>
          <a:p>
            <a:pPr marL="0" indent="0">
              <a:buNone/>
            </a:pPr>
            <a:endParaRPr lang="en-US" dirty="0"/>
          </a:p>
          <a:p>
            <a:pPr marL="0" indent="0">
              <a:buNone/>
            </a:pPr>
            <a:endParaRPr lang="en-US" sz="1800" dirty="0"/>
          </a:p>
          <a:p>
            <a:pPr marL="0" indent="0">
              <a:buNone/>
            </a:pPr>
            <a:r>
              <a:rPr lang="en-US" sz="1800" dirty="0"/>
              <a:t>Plastic repair of cleft lip/nasal deformity;  primary, partial or complete, unilateral</a:t>
            </a:r>
          </a:p>
          <a:p>
            <a:pPr marL="0" indent="0">
              <a:buNone/>
            </a:pPr>
            <a:endParaRPr lang="en-US" sz="1800" dirty="0"/>
          </a:p>
          <a:p>
            <a:pPr marL="0" indent="0">
              <a:buNone/>
            </a:pPr>
            <a:r>
              <a:rPr lang="en-US" sz="1800" dirty="0"/>
              <a:t>								</a:t>
            </a:r>
            <a:r>
              <a:rPr lang="en-US" sz="2400" b="1" dirty="0"/>
              <a:t>40700</a:t>
            </a:r>
          </a:p>
        </p:txBody>
      </p:sp>
      <p:sp>
        <p:nvSpPr>
          <p:cNvPr id="5" name="Arrow: Curved Left 4">
            <a:extLst>
              <a:ext uri="{FF2B5EF4-FFF2-40B4-BE49-F238E27FC236}">
                <a16:creationId xmlns:a16="http://schemas.microsoft.com/office/drawing/2014/main" id="{0823147C-9E05-4779-BC0E-389C22E05D2C}"/>
              </a:ext>
            </a:extLst>
          </p:cNvPr>
          <p:cNvSpPr/>
          <p:nvPr/>
        </p:nvSpPr>
        <p:spPr>
          <a:xfrm>
            <a:off x="8833281" y="4829452"/>
            <a:ext cx="1322773" cy="1411550"/>
          </a:xfrm>
          <a:prstGeom prst="curved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98997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8" name="Straight Connector 19">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9" name="Rectangle 21">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ethoscope">
            <a:extLst>
              <a:ext uri="{FF2B5EF4-FFF2-40B4-BE49-F238E27FC236}">
                <a16:creationId xmlns:a16="http://schemas.microsoft.com/office/drawing/2014/main" id="{88B63C3E-FB67-4DA1-AA67-23E2E8CEFF65}"/>
              </a:ext>
            </a:extLst>
          </p:cNvPr>
          <p:cNvPicPr>
            <a:picLocks noChangeAspect="1"/>
          </p:cNvPicPr>
          <p:nvPr/>
        </p:nvPicPr>
        <p:blipFill rotWithShape="1">
          <a:blip r:embed="rId2"/>
          <a:srcRect t="15730"/>
          <a:stretch/>
        </p:blipFill>
        <p:spPr>
          <a:xfrm>
            <a:off x="21" y="-190490"/>
            <a:ext cx="12191979" cy="6857990"/>
          </a:xfrm>
          <a:prstGeom prst="rect">
            <a:avLst/>
          </a:prstGeom>
        </p:spPr>
      </p:pic>
      <p:sp>
        <p:nvSpPr>
          <p:cNvPr id="40" name="Rectangle 23">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6A0526-D015-460D-96B6-930872CC1B87}"/>
              </a:ext>
            </a:extLst>
          </p:cNvPr>
          <p:cNvSpPr>
            <a:spLocks noGrp="1"/>
          </p:cNvSpPr>
          <p:nvPr>
            <p:ph type="title"/>
          </p:nvPr>
        </p:nvSpPr>
        <p:spPr>
          <a:xfrm>
            <a:off x="7160147" y="268880"/>
            <a:ext cx="4892948" cy="3455827"/>
          </a:xfrm>
        </p:spPr>
        <p:txBody>
          <a:bodyPr vert="horz" lIns="91440" tIns="45720" rIns="91440" bIns="45720" rtlCol="0" anchor="t">
            <a:normAutofit fontScale="90000"/>
          </a:bodyPr>
          <a:lstStyle/>
          <a:p>
            <a:pPr algn="r"/>
            <a:r>
              <a:rPr lang="en-US" b="1" u="sng" dirty="0">
                <a:solidFill>
                  <a:srgbClr val="FFFFFF"/>
                </a:solidFill>
              </a:rPr>
              <a:t>4 Coding Systems</a:t>
            </a:r>
            <a:br>
              <a:rPr lang="en-US" b="1" dirty="0">
                <a:solidFill>
                  <a:srgbClr val="FFFFFF"/>
                </a:solidFill>
              </a:rPr>
            </a:br>
            <a:br>
              <a:rPr lang="en-US" b="1" dirty="0">
                <a:solidFill>
                  <a:srgbClr val="FFFFFF"/>
                </a:solidFill>
              </a:rPr>
            </a:br>
            <a:r>
              <a:rPr lang="en-US" b="1" dirty="0">
                <a:solidFill>
                  <a:srgbClr val="FFFFFF"/>
                </a:solidFill>
              </a:rPr>
              <a:t>ICD-10-CM</a:t>
            </a:r>
            <a:br>
              <a:rPr lang="en-US" b="1" dirty="0">
                <a:solidFill>
                  <a:srgbClr val="FFFFFF"/>
                </a:solidFill>
              </a:rPr>
            </a:br>
            <a:r>
              <a:rPr lang="en-US" b="1" dirty="0">
                <a:solidFill>
                  <a:srgbClr val="FFFFFF"/>
                </a:solidFill>
              </a:rPr>
              <a:t>ICD-10-PCS</a:t>
            </a:r>
            <a:br>
              <a:rPr lang="en-US" b="1" dirty="0">
                <a:solidFill>
                  <a:srgbClr val="FFFFFF"/>
                </a:solidFill>
              </a:rPr>
            </a:br>
            <a:r>
              <a:rPr lang="en-US" b="1" dirty="0">
                <a:solidFill>
                  <a:srgbClr val="FFFFFF"/>
                </a:solidFill>
              </a:rPr>
              <a:t>CPT</a:t>
            </a:r>
            <a:br>
              <a:rPr lang="en-US" b="1" dirty="0">
                <a:solidFill>
                  <a:srgbClr val="FFFFFF"/>
                </a:solidFill>
              </a:rPr>
            </a:br>
            <a:r>
              <a:rPr lang="en-US" b="1" dirty="0">
                <a:solidFill>
                  <a:srgbClr val="FFFFFF"/>
                </a:solidFill>
              </a:rPr>
              <a:t>HCPCS II</a:t>
            </a:r>
            <a:br>
              <a:rPr lang="en-US" b="1" dirty="0">
                <a:solidFill>
                  <a:srgbClr val="FFFFFF"/>
                </a:solidFill>
              </a:rPr>
            </a:br>
            <a:endParaRPr lang="en-US" b="1" dirty="0">
              <a:solidFill>
                <a:srgbClr val="FFFFFF"/>
              </a:solidFill>
            </a:endParaRPr>
          </a:p>
        </p:txBody>
      </p:sp>
      <p:cxnSp>
        <p:nvCxnSpPr>
          <p:cNvPr id="41" name="Straight Connector 25">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14CC257-2CE1-4A33-99B1-B4F46CA15852}"/>
              </a:ext>
            </a:extLst>
          </p:cNvPr>
          <p:cNvSpPr txBox="1"/>
          <p:nvPr/>
        </p:nvSpPr>
        <p:spPr>
          <a:xfrm>
            <a:off x="323366" y="179758"/>
            <a:ext cx="4003829" cy="1200329"/>
          </a:xfrm>
          <a:prstGeom prst="rect">
            <a:avLst/>
          </a:prstGeom>
          <a:noFill/>
        </p:spPr>
        <p:txBody>
          <a:bodyPr wrap="square" rtlCol="0">
            <a:spAutoFit/>
          </a:bodyPr>
          <a:lstStyle/>
          <a:p>
            <a:r>
              <a:rPr lang="en-US" dirty="0"/>
              <a:t>ICD-10-CM</a:t>
            </a:r>
          </a:p>
          <a:p>
            <a:pPr marL="285750" indent="-285750">
              <a:buFont typeface="Arial" panose="020B0604020202020204" pitchFamily="34" charset="0"/>
              <a:buChar char="•"/>
            </a:pPr>
            <a:r>
              <a:rPr lang="en-US" dirty="0"/>
              <a:t>Used in all U.S Health Care Settings</a:t>
            </a:r>
          </a:p>
          <a:p>
            <a:pPr marL="285750" indent="-285750">
              <a:buFont typeface="Arial" panose="020B0604020202020204" pitchFamily="34" charset="0"/>
              <a:buChar char="•"/>
            </a:pPr>
            <a:r>
              <a:rPr lang="en-US" dirty="0"/>
              <a:t>Provided diagnosis</a:t>
            </a:r>
          </a:p>
        </p:txBody>
      </p:sp>
      <p:sp>
        <p:nvSpPr>
          <p:cNvPr id="7" name="TextBox 6">
            <a:extLst>
              <a:ext uri="{FF2B5EF4-FFF2-40B4-BE49-F238E27FC236}">
                <a16:creationId xmlns:a16="http://schemas.microsoft.com/office/drawing/2014/main" id="{1D9680C3-F7F5-4BEE-AE81-9497FF046D7C}"/>
              </a:ext>
            </a:extLst>
          </p:cNvPr>
          <p:cNvSpPr txBox="1"/>
          <p:nvPr/>
        </p:nvSpPr>
        <p:spPr>
          <a:xfrm>
            <a:off x="323366" y="1741469"/>
            <a:ext cx="3684567" cy="1200329"/>
          </a:xfrm>
          <a:prstGeom prst="rect">
            <a:avLst/>
          </a:prstGeom>
          <a:noFill/>
        </p:spPr>
        <p:txBody>
          <a:bodyPr wrap="square" rtlCol="0">
            <a:spAutoFit/>
          </a:bodyPr>
          <a:lstStyle/>
          <a:p>
            <a:r>
              <a:rPr lang="en-US" dirty="0"/>
              <a:t>ICD-10-PCS</a:t>
            </a:r>
          </a:p>
          <a:p>
            <a:pPr marL="285750" indent="-285750">
              <a:buFont typeface="Arial" panose="020B0604020202020204" pitchFamily="34" charset="0"/>
              <a:buChar char="•"/>
            </a:pPr>
            <a:r>
              <a:rPr lang="en-US" dirty="0"/>
              <a:t>Report treatments/services</a:t>
            </a:r>
          </a:p>
          <a:p>
            <a:pPr marL="285750" indent="-285750">
              <a:buFont typeface="Arial" panose="020B0604020202020204" pitchFamily="34" charset="0"/>
              <a:buChar char="•"/>
            </a:pPr>
            <a:r>
              <a:rPr lang="en-US" dirty="0"/>
              <a:t>Inpatient Setting</a:t>
            </a: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98E5513C-A673-45C6-AC85-D6354CE63F18}"/>
              </a:ext>
            </a:extLst>
          </p:cNvPr>
          <p:cNvSpPr txBox="1"/>
          <p:nvPr/>
        </p:nvSpPr>
        <p:spPr>
          <a:xfrm>
            <a:off x="323366" y="3132288"/>
            <a:ext cx="2689934" cy="2031325"/>
          </a:xfrm>
          <a:prstGeom prst="rect">
            <a:avLst/>
          </a:prstGeom>
          <a:noFill/>
        </p:spPr>
        <p:txBody>
          <a:bodyPr wrap="square" rtlCol="0">
            <a:spAutoFit/>
          </a:bodyPr>
          <a:lstStyle/>
          <a:p>
            <a:r>
              <a:rPr lang="en-US" dirty="0"/>
              <a:t>CPT</a:t>
            </a:r>
          </a:p>
          <a:p>
            <a:pPr marL="285750" indent="-285750">
              <a:buFont typeface="Arial" panose="020B0604020202020204" pitchFamily="34" charset="0"/>
              <a:buChar char="•"/>
            </a:pPr>
            <a:r>
              <a:rPr lang="en-US" dirty="0"/>
              <a:t>Primarily Outpatient and Ambulatory Settings</a:t>
            </a:r>
          </a:p>
          <a:p>
            <a:pPr marL="285750" indent="-285750">
              <a:buFont typeface="Arial" panose="020B0604020202020204" pitchFamily="34" charset="0"/>
              <a:buChar char="•"/>
            </a:pPr>
            <a:r>
              <a:rPr lang="en-US" dirty="0"/>
              <a:t>Codes surgeries and minor procedures (Outpatient setting)</a:t>
            </a:r>
          </a:p>
        </p:txBody>
      </p:sp>
      <p:sp>
        <p:nvSpPr>
          <p:cNvPr id="10" name="TextBox 9">
            <a:extLst>
              <a:ext uri="{FF2B5EF4-FFF2-40B4-BE49-F238E27FC236}">
                <a16:creationId xmlns:a16="http://schemas.microsoft.com/office/drawing/2014/main" id="{50106EB7-B34C-4EAE-B066-3A6B1356841C}"/>
              </a:ext>
            </a:extLst>
          </p:cNvPr>
          <p:cNvSpPr txBox="1"/>
          <p:nvPr/>
        </p:nvSpPr>
        <p:spPr>
          <a:xfrm>
            <a:off x="323366" y="5477913"/>
            <a:ext cx="2689934" cy="1200329"/>
          </a:xfrm>
          <a:prstGeom prst="rect">
            <a:avLst/>
          </a:prstGeom>
          <a:noFill/>
        </p:spPr>
        <p:txBody>
          <a:bodyPr wrap="square" rtlCol="0">
            <a:spAutoFit/>
          </a:bodyPr>
          <a:lstStyle/>
          <a:p>
            <a:r>
              <a:rPr lang="en-US" dirty="0"/>
              <a:t>HCPCS II</a:t>
            </a:r>
          </a:p>
          <a:p>
            <a:pPr marL="285750" indent="-285750">
              <a:buFont typeface="Arial" panose="020B0604020202020204" pitchFamily="34" charset="0"/>
              <a:buChar char="•"/>
            </a:pPr>
            <a:r>
              <a:rPr lang="en-US" sz="1800" dirty="0">
                <a:effectLst/>
                <a:ea typeface="Calibri" panose="020F0502020204030204" pitchFamily="34" charset="0"/>
                <a:cs typeface="Times New Roman" panose="02020603050405020304" pitchFamily="18" charset="0"/>
              </a:rPr>
              <a:t>Identifying supplies and equipment </a:t>
            </a:r>
          </a:p>
          <a:p>
            <a:endParaRPr lang="en-US" dirty="0"/>
          </a:p>
        </p:txBody>
      </p:sp>
    </p:spTree>
    <p:extLst>
      <p:ext uri="{BB962C8B-B14F-4D97-AF65-F5344CB8AC3E}">
        <p14:creationId xmlns:p14="http://schemas.microsoft.com/office/powerpoint/2010/main" val="137010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ontent Placeholder 2">
            <a:extLst>
              <a:ext uri="{FF2B5EF4-FFF2-40B4-BE49-F238E27FC236}">
                <a16:creationId xmlns:a16="http://schemas.microsoft.com/office/drawing/2014/main" id="{630A9D75-FFF1-42D1-B81F-4121E0CBF522}"/>
              </a:ext>
            </a:extLst>
          </p:cNvPr>
          <p:cNvGraphicFramePr>
            <a:graphicFrameLocks noGrp="1"/>
          </p:cNvGraphicFramePr>
          <p:nvPr>
            <p:ph idx="1"/>
            <p:extLst>
              <p:ext uri="{D42A27DB-BD31-4B8C-83A1-F6EECF244321}">
                <p14:modId xmlns:p14="http://schemas.microsoft.com/office/powerpoint/2010/main" val="2083302901"/>
              </p:ext>
            </p:extLst>
          </p:nvPr>
        </p:nvGraphicFramePr>
        <p:xfrm>
          <a:off x="914399" y="1233996"/>
          <a:ext cx="10363200" cy="47078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5203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53" name="Straight Connector 83">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54" name="Rectangle 85">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4C96B3-8AA3-4234-B12A-8E2F2EFF7DE3}"/>
              </a:ext>
            </a:extLst>
          </p:cNvPr>
          <p:cNvSpPr>
            <a:spLocks noGrp="1"/>
          </p:cNvSpPr>
          <p:nvPr>
            <p:ph type="title"/>
          </p:nvPr>
        </p:nvSpPr>
        <p:spPr>
          <a:xfrm>
            <a:off x="914400" y="1171575"/>
            <a:ext cx="3943762" cy="1314443"/>
          </a:xfrm>
        </p:spPr>
        <p:txBody>
          <a:bodyPr vert="horz" lIns="91440" tIns="45720" rIns="91440" bIns="45720" rtlCol="0" anchor="t">
            <a:normAutofit/>
          </a:bodyPr>
          <a:lstStyle/>
          <a:p>
            <a:br>
              <a:rPr lang="en-US" sz="4000" kern="1200" dirty="0">
                <a:solidFill>
                  <a:schemeClr val="tx1"/>
                </a:solidFill>
                <a:latin typeface="+mj-lt"/>
                <a:ea typeface="+mj-ea"/>
                <a:cs typeface="+mj-cs"/>
              </a:rPr>
            </a:br>
            <a:r>
              <a:rPr lang="en-US" sz="4000" kern="1200" dirty="0">
                <a:solidFill>
                  <a:schemeClr val="tx1"/>
                </a:solidFill>
                <a:latin typeface="+mj-lt"/>
                <a:ea typeface="+mj-ea"/>
                <a:cs typeface="+mj-cs"/>
              </a:rPr>
              <a:t>Improper Coding</a:t>
            </a:r>
          </a:p>
        </p:txBody>
      </p:sp>
      <p:cxnSp>
        <p:nvCxnSpPr>
          <p:cNvPr id="1055" name="Straight Connector 8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032F519B-1DAD-4837-8015-DBD66FC71E89}"/>
              </a:ext>
            </a:extLst>
          </p:cNvPr>
          <p:cNvSpPr>
            <a:spLocks noGrp="1"/>
          </p:cNvSpPr>
          <p:nvPr>
            <p:ph type="body" sz="half" idx="2"/>
          </p:nvPr>
        </p:nvSpPr>
        <p:spPr>
          <a:xfrm>
            <a:off x="914400" y="2738539"/>
            <a:ext cx="3943762" cy="3088460"/>
          </a:xfrm>
        </p:spPr>
        <p:txBody>
          <a:bodyPr vert="horz" lIns="91440" tIns="45720" rIns="91440" bIns="45720" rtlCol="0">
            <a:noAutofit/>
          </a:bodyPr>
          <a:lstStyle/>
          <a:p>
            <a:pPr>
              <a:lnSpc>
                <a:spcPct val="110000"/>
              </a:lnSpc>
            </a:pPr>
            <a:r>
              <a:rPr lang="en-US" dirty="0"/>
              <a:t>Improper Coding takes place when a Medical Coder insufficiently codes a patient’s medical procedure or diagnosis. It also occurs when a coder codes medical records incorrectly. The impact of these mistakes could be </a:t>
            </a:r>
            <a:r>
              <a:rPr lang="en-US" b="1" dirty="0"/>
              <a:t>severe</a:t>
            </a:r>
            <a:r>
              <a:rPr lang="en-US" dirty="0"/>
              <a:t>. </a:t>
            </a:r>
          </a:p>
          <a:p>
            <a:pPr>
              <a:lnSpc>
                <a:spcPct val="110000"/>
              </a:lnSpc>
            </a:pPr>
            <a:r>
              <a:rPr lang="en-US" dirty="0"/>
              <a:t>Outcome:</a:t>
            </a:r>
          </a:p>
          <a:p>
            <a:pPr marL="285750" indent="-285750">
              <a:lnSpc>
                <a:spcPct val="110000"/>
              </a:lnSpc>
              <a:buFont typeface="Arial" panose="020B0604020202020204" pitchFamily="34" charset="0"/>
              <a:buChar char="•"/>
            </a:pPr>
            <a:r>
              <a:rPr lang="en-US" dirty="0"/>
              <a:t>Inaccurate records</a:t>
            </a:r>
          </a:p>
          <a:p>
            <a:pPr marL="285750" indent="-285750">
              <a:lnSpc>
                <a:spcPct val="110000"/>
              </a:lnSpc>
              <a:buFont typeface="Arial" panose="020B0604020202020204" pitchFamily="34" charset="0"/>
              <a:buChar char="•"/>
            </a:pPr>
            <a:r>
              <a:rPr lang="en-US" dirty="0"/>
              <a:t>Patient pays an incorrect claim</a:t>
            </a:r>
          </a:p>
          <a:p>
            <a:pPr marL="285750" indent="-285750">
              <a:lnSpc>
                <a:spcPct val="110000"/>
              </a:lnSpc>
              <a:buFont typeface="Arial" panose="020B0604020202020204" pitchFamily="34" charset="0"/>
              <a:buChar char="•"/>
            </a:pPr>
            <a:r>
              <a:rPr lang="en-US" dirty="0"/>
              <a:t>Physician does not get paid due to incorrect bill</a:t>
            </a:r>
          </a:p>
          <a:p>
            <a:pPr marL="285750" indent="-285750">
              <a:lnSpc>
                <a:spcPct val="110000"/>
              </a:lnSpc>
              <a:buFont typeface="Arial" panose="020B0604020202020204" pitchFamily="34" charset="0"/>
              <a:buChar char="•"/>
            </a:pPr>
            <a:r>
              <a:rPr lang="en-US" dirty="0"/>
              <a:t>Poor patient service</a:t>
            </a:r>
          </a:p>
        </p:txBody>
      </p:sp>
      <p:pic>
        <p:nvPicPr>
          <p:cNvPr id="1026" name="Picture 2" descr="See the source image">
            <a:extLst>
              <a:ext uri="{FF2B5EF4-FFF2-40B4-BE49-F238E27FC236}">
                <a16:creationId xmlns:a16="http://schemas.microsoft.com/office/drawing/2014/main" id="{E834AB7D-6A95-4CAE-8DD0-A3E82854AFF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013" r="19765"/>
          <a:stretch/>
        </p:blipFill>
        <p:spPr bwMode="auto">
          <a:xfrm>
            <a:off x="5679452" y="10"/>
            <a:ext cx="6512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304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64" name="Straight Connector 7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065" name="Rectangle 7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CFE7C0-C19B-43D7-BE69-EB9128507849}"/>
              </a:ext>
            </a:extLst>
          </p:cNvPr>
          <p:cNvSpPr>
            <a:spLocks noGrp="1"/>
          </p:cNvSpPr>
          <p:nvPr>
            <p:ph type="title"/>
          </p:nvPr>
        </p:nvSpPr>
        <p:spPr>
          <a:xfrm>
            <a:off x="914400" y="1371600"/>
            <a:ext cx="4079987" cy="1314443"/>
          </a:xfrm>
        </p:spPr>
        <p:txBody>
          <a:bodyPr vert="horz" lIns="91440" tIns="45720" rIns="91440" bIns="45720" rtlCol="0" anchor="t">
            <a:normAutofit/>
          </a:bodyPr>
          <a:lstStyle/>
          <a:p>
            <a:r>
              <a:rPr lang="en-US" kern="1200">
                <a:solidFill>
                  <a:schemeClr val="tx1"/>
                </a:solidFill>
                <a:latin typeface="+mj-lt"/>
                <a:ea typeface="+mj-ea"/>
                <a:cs typeface="+mj-cs"/>
              </a:rPr>
              <a:t>P</a:t>
            </a:r>
            <a:r>
              <a:rPr lang="en-US" kern="1200">
                <a:solidFill>
                  <a:schemeClr val="tx1"/>
                </a:solidFill>
                <a:effectLst/>
                <a:latin typeface="+mj-lt"/>
                <a:ea typeface="+mj-ea"/>
                <a:cs typeface="+mj-cs"/>
              </a:rPr>
              <a:t>hysician Office</a:t>
            </a:r>
            <a:endParaRPr lang="en-US" kern="1200">
              <a:solidFill>
                <a:schemeClr val="tx1"/>
              </a:solidFill>
              <a:latin typeface="+mj-lt"/>
              <a:ea typeface="+mj-ea"/>
              <a:cs typeface="+mj-cs"/>
            </a:endParaRPr>
          </a:p>
        </p:txBody>
      </p:sp>
      <p:cxnSp>
        <p:nvCxnSpPr>
          <p:cNvPr id="2066" name="Straight Connector 78">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F4F8841-E4F4-4726-909E-D9CEE33AA4C9}"/>
              </a:ext>
            </a:extLst>
          </p:cNvPr>
          <p:cNvSpPr>
            <a:spLocks noGrp="1"/>
          </p:cNvSpPr>
          <p:nvPr>
            <p:ph sz="half" idx="1"/>
          </p:nvPr>
        </p:nvSpPr>
        <p:spPr>
          <a:xfrm>
            <a:off x="914400" y="2853369"/>
            <a:ext cx="4079988" cy="3088460"/>
          </a:xfrm>
        </p:spPr>
        <p:txBody>
          <a:bodyPr vert="horz" lIns="91440" tIns="45720" rIns="91440" bIns="45720" rtlCol="0">
            <a:normAutofit/>
          </a:bodyPr>
          <a:lstStyle/>
          <a:p>
            <a:pPr marL="0" indent="0">
              <a:lnSpc>
                <a:spcPct val="110000"/>
              </a:lnSpc>
              <a:buNone/>
            </a:pPr>
            <a:r>
              <a:rPr lang="en-US" sz="1600" dirty="0"/>
              <a:t>Sally went to her regular physician's office to have a burn on her thumb looked at.  The physician noted that she has a second degree burn on her left thumb.</a:t>
            </a:r>
          </a:p>
          <a:p>
            <a:pPr marL="0" indent="0">
              <a:lnSpc>
                <a:spcPct val="110000"/>
              </a:lnSpc>
              <a:buNone/>
            </a:pPr>
            <a:r>
              <a:rPr lang="en-US" sz="1600" dirty="0"/>
              <a:t>The Physician dresses the thumb to protected it from any outside encounters.</a:t>
            </a:r>
          </a:p>
          <a:p>
            <a:pPr marL="0" indent="0">
              <a:lnSpc>
                <a:spcPct val="110000"/>
              </a:lnSpc>
              <a:buNone/>
            </a:pPr>
            <a:endParaRPr lang="en-US" sz="1600" dirty="0"/>
          </a:p>
          <a:p>
            <a:pPr marL="0" indent="0">
              <a:lnSpc>
                <a:spcPct val="110000"/>
              </a:lnSpc>
              <a:buNone/>
            </a:pPr>
            <a:r>
              <a:rPr lang="en-US" sz="1600" dirty="0"/>
              <a:t>Diagnosis Code: </a:t>
            </a:r>
            <a:r>
              <a:rPr lang="en-US" sz="1600" b="1" dirty="0"/>
              <a:t>T23.212</a:t>
            </a:r>
            <a:r>
              <a:rPr lang="en-US" sz="1600" dirty="0"/>
              <a:t> (ICD-10-CM)</a:t>
            </a:r>
          </a:p>
          <a:p>
            <a:pPr marL="0" indent="0">
              <a:lnSpc>
                <a:spcPct val="110000"/>
              </a:lnSpc>
              <a:buNone/>
            </a:pPr>
            <a:r>
              <a:rPr lang="en-US" sz="1600" dirty="0"/>
              <a:t>CPT Code: </a:t>
            </a:r>
            <a:r>
              <a:rPr lang="en-US" sz="1600" b="1" dirty="0"/>
              <a:t>16020</a:t>
            </a:r>
            <a:r>
              <a:rPr lang="en-US" sz="1600" dirty="0"/>
              <a:t> (CPT)</a:t>
            </a:r>
          </a:p>
          <a:p>
            <a:pPr marL="0" indent="0">
              <a:lnSpc>
                <a:spcPct val="110000"/>
              </a:lnSpc>
              <a:buNone/>
            </a:pPr>
            <a:endParaRPr lang="en-US" sz="1600" dirty="0"/>
          </a:p>
        </p:txBody>
      </p:sp>
      <p:pic>
        <p:nvPicPr>
          <p:cNvPr id="2054" name="Picture 6" descr="See the source image">
            <a:extLst>
              <a:ext uri="{FF2B5EF4-FFF2-40B4-BE49-F238E27FC236}">
                <a16:creationId xmlns:a16="http://schemas.microsoft.com/office/drawing/2014/main" id="{013FCF60-F820-42E3-92E2-CA2953A213D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796171" y="643467"/>
            <a:ext cx="3704758" cy="5571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13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5" name="Straight Connector 13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37" name="Rectangle 1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CFE7C0-C19B-43D7-BE69-EB9128507849}"/>
              </a:ext>
            </a:extLst>
          </p:cNvPr>
          <p:cNvSpPr>
            <a:spLocks noGrp="1"/>
          </p:cNvSpPr>
          <p:nvPr>
            <p:ph type="title"/>
          </p:nvPr>
        </p:nvSpPr>
        <p:spPr>
          <a:xfrm>
            <a:off x="7268495" y="1371600"/>
            <a:ext cx="4079987" cy="1314443"/>
          </a:xfrm>
        </p:spPr>
        <p:txBody>
          <a:bodyPr vert="horz" lIns="91440" tIns="45720" rIns="91440" bIns="45720" rtlCol="0" anchor="t">
            <a:normAutofit/>
          </a:bodyPr>
          <a:lstStyle/>
          <a:p>
            <a:pPr>
              <a:lnSpc>
                <a:spcPct val="90000"/>
              </a:lnSpc>
            </a:pPr>
            <a:r>
              <a:rPr lang="en-US" sz="2800" kern="1200" dirty="0">
                <a:solidFill>
                  <a:schemeClr val="tx1"/>
                </a:solidFill>
                <a:latin typeface="+mj-lt"/>
                <a:ea typeface="+mj-ea"/>
                <a:cs typeface="+mj-cs"/>
              </a:rPr>
              <a:t>H</a:t>
            </a:r>
            <a:r>
              <a:rPr lang="en-US" sz="2800" kern="1200" dirty="0">
                <a:solidFill>
                  <a:schemeClr val="tx1"/>
                </a:solidFill>
                <a:effectLst/>
                <a:latin typeface="+mj-lt"/>
                <a:ea typeface="+mj-ea"/>
                <a:cs typeface="+mj-cs"/>
              </a:rPr>
              <a:t>ospital </a:t>
            </a:r>
            <a:r>
              <a:rPr lang="en-US" sz="2800" dirty="0">
                <a:effectLst/>
              </a:rPr>
              <a:t>Ou</a:t>
            </a:r>
            <a:r>
              <a:rPr lang="en-US" sz="2800" dirty="0"/>
              <a:t>t</a:t>
            </a:r>
            <a:r>
              <a:rPr lang="en-US" sz="2800" kern="1200" dirty="0">
                <a:solidFill>
                  <a:schemeClr val="tx1"/>
                </a:solidFill>
                <a:effectLst/>
                <a:latin typeface="+mj-lt"/>
                <a:ea typeface="+mj-ea"/>
                <a:cs typeface="+mj-cs"/>
              </a:rPr>
              <a:t>patient</a:t>
            </a:r>
            <a:br>
              <a:rPr lang="en-US" sz="2800" kern="1200" dirty="0">
                <a:solidFill>
                  <a:schemeClr val="tx1"/>
                </a:solidFill>
                <a:effectLst/>
                <a:latin typeface="+mj-lt"/>
                <a:ea typeface="+mj-ea"/>
                <a:cs typeface="+mj-cs"/>
              </a:rPr>
            </a:br>
            <a:br>
              <a:rPr lang="en-US" sz="2800" kern="1200" dirty="0">
                <a:solidFill>
                  <a:schemeClr val="tx1"/>
                </a:solidFill>
                <a:effectLst/>
                <a:latin typeface="+mj-lt"/>
                <a:ea typeface="+mj-ea"/>
                <a:cs typeface="+mj-cs"/>
              </a:rPr>
            </a:br>
            <a:endParaRPr lang="en-US" sz="2800" kern="1200" dirty="0">
              <a:solidFill>
                <a:schemeClr val="tx1"/>
              </a:solidFill>
              <a:latin typeface="+mj-lt"/>
              <a:ea typeface="+mj-ea"/>
              <a:cs typeface="+mj-cs"/>
            </a:endParaRPr>
          </a:p>
        </p:txBody>
      </p:sp>
      <p:pic>
        <p:nvPicPr>
          <p:cNvPr id="4098" name="Picture 2" descr="See the source image">
            <a:extLst>
              <a:ext uri="{FF2B5EF4-FFF2-40B4-BE49-F238E27FC236}">
                <a16:creationId xmlns:a16="http://schemas.microsoft.com/office/drawing/2014/main" id="{B869AD93-323F-45FC-9A32-7DC8AB3634E0}"/>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6968" r="1" b="1178"/>
          <a:stretch/>
        </p:blipFill>
        <p:spPr bwMode="auto">
          <a:xfrm>
            <a:off x="652131" y="1657588"/>
            <a:ext cx="5799963" cy="3542822"/>
          </a:xfrm>
          <a:prstGeom prst="rect">
            <a:avLst/>
          </a:prstGeom>
          <a:noFill/>
          <a:extLst>
            <a:ext uri="{909E8E84-426E-40DD-AFC4-6F175D3DCCD1}">
              <a14:hiddenFill xmlns:a14="http://schemas.microsoft.com/office/drawing/2010/main">
                <a:solidFill>
                  <a:srgbClr val="FFFFFF"/>
                </a:solidFill>
              </a14:hiddenFill>
            </a:ext>
          </a:extLst>
        </p:spPr>
      </p:pic>
      <p:cxnSp>
        <p:nvCxnSpPr>
          <p:cNvPr id="139" name="Straight Connector 138">
            <a:extLst>
              <a:ext uri="{FF2B5EF4-FFF2-40B4-BE49-F238E27FC236}">
                <a16:creationId xmlns:a16="http://schemas.microsoft.com/office/drawing/2014/main" id="{88D00D77-D299-4699-8F8E-BD436FF715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5786"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FF55C62-A1A2-4290-8B68-2F48FF4A3748}"/>
              </a:ext>
            </a:extLst>
          </p:cNvPr>
          <p:cNvSpPr txBox="1"/>
          <p:nvPr/>
        </p:nvSpPr>
        <p:spPr>
          <a:xfrm>
            <a:off x="7268494" y="2028821"/>
            <a:ext cx="4079988" cy="3088460"/>
          </a:xfrm>
          <a:prstGeom prst="rect">
            <a:avLst/>
          </a:prstGeom>
        </p:spPr>
        <p:txBody>
          <a:bodyPr vert="horz" lIns="91440" tIns="45720" rIns="91440" bIns="45720" rtlCol="0">
            <a:normAutofit fontScale="85000" lnSpcReduction="20000"/>
          </a:bodyPr>
          <a:lstStyle/>
          <a:p>
            <a:pPr>
              <a:lnSpc>
                <a:spcPct val="110000"/>
              </a:lnSpc>
              <a:spcAft>
                <a:spcPts val="600"/>
              </a:spcAft>
              <a:buSzPct val="87000"/>
            </a:pPr>
            <a:r>
              <a:rPr lang="en-US" dirty="0"/>
              <a:t>George has had diarrhea for the last day or so. His symptoms have been present in the past, but he has not sought out an answer. He checks into the ER because the stomach pain is worse this time around. He is seen by a Dr. on staff. A colonoscopy was performed to verify the diagnosis. He is diagnosed with Irritable Bowel Syndrome (IBS). He is sent home the same day.</a:t>
            </a:r>
          </a:p>
          <a:p>
            <a:pPr>
              <a:lnSpc>
                <a:spcPct val="110000"/>
              </a:lnSpc>
              <a:spcAft>
                <a:spcPts val="600"/>
              </a:spcAft>
              <a:buSzPct val="87000"/>
            </a:pPr>
            <a:endParaRPr lang="en-US" sz="1500" dirty="0"/>
          </a:p>
          <a:p>
            <a:pPr>
              <a:lnSpc>
                <a:spcPct val="110000"/>
              </a:lnSpc>
              <a:spcAft>
                <a:spcPts val="600"/>
              </a:spcAft>
              <a:buSzPct val="87000"/>
            </a:pPr>
            <a:r>
              <a:rPr lang="en-US" sz="1900" dirty="0"/>
              <a:t>Diagnosis code: </a:t>
            </a:r>
            <a:r>
              <a:rPr lang="en-US" sz="1900" b="1" dirty="0"/>
              <a:t>K58.0</a:t>
            </a:r>
            <a:r>
              <a:rPr lang="en-US" sz="1900" dirty="0"/>
              <a:t> (ICD-10- CM)</a:t>
            </a:r>
          </a:p>
          <a:p>
            <a:pPr>
              <a:lnSpc>
                <a:spcPct val="110000"/>
              </a:lnSpc>
              <a:spcAft>
                <a:spcPts val="600"/>
              </a:spcAft>
              <a:buSzPct val="87000"/>
            </a:pPr>
            <a:r>
              <a:rPr lang="en-US" sz="1900" dirty="0"/>
              <a:t>CPT code: </a:t>
            </a:r>
            <a:r>
              <a:rPr lang="en-US" sz="1900" b="1" dirty="0"/>
              <a:t>45378 </a:t>
            </a:r>
            <a:r>
              <a:rPr lang="en-US" sz="1900" dirty="0"/>
              <a:t>(CPT Code)</a:t>
            </a:r>
            <a:endParaRPr lang="en-US" sz="1900" b="1" dirty="0"/>
          </a:p>
          <a:p>
            <a:pPr>
              <a:lnSpc>
                <a:spcPct val="110000"/>
              </a:lnSpc>
              <a:spcAft>
                <a:spcPts val="600"/>
              </a:spcAft>
              <a:buSzPct val="87000"/>
            </a:pPr>
            <a:endParaRPr lang="en-US" sz="1500" dirty="0"/>
          </a:p>
        </p:txBody>
      </p:sp>
    </p:spTree>
    <p:extLst>
      <p:ext uri="{BB962C8B-B14F-4D97-AF65-F5344CB8AC3E}">
        <p14:creationId xmlns:p14="http://schemas.microsoft.com/office/powerpoint/2010/main" val="271336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80" name="Straight Connector 13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081" name="Rectangle 1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2" name="Rectangle 138">
            <a:extLst>
              <a:ext uri="{FF2B5EF4-FFF2-40B4-BE49-F238E27FC236}">
                <a16:creationId xmlns:a16="http://schemas.microsoft.com/office/drawing/2014/main" id="{18EE42F0-2470-417A-8666-6E3266FEB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105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See the source image">
            <a:extLst>
              <a:ext uri="{FF2B5EF4-FFF2-40B4-BE49-F238E27FC236}">
                <a16:creationId xmlns:a16="http://schemas.microsoft.com/office/drawing/2014/main" id="{690B8F59-9901-4D53-B981-CE023733E40F}"/>
              </a:ext>
            </a:extLst>
          </p:cNvPr>
          <p:cNvPicPr>
            <a:picLocks noGrp="1" noChangeAspect="1" noChangeArrowheads="1"/>
          </p:cNvPicPr>
          <p:nvPr>
            <p:ph sz="half" idx="2"/>
          </p:nvPr>
        </p:nvPicPr>
        <p:blipFill rotWithShape="1">
          <a:blip r:embed="rId2">
            <a:alphaModFix amt="40000"/>
            <a:extLst>
              <a:ext uri="{28A0092B-C50C-407E-A947-70E740481C1C}">
                <a14:useLocalDpi xmlns:a14="http://schemas.microsoft.com/office/drawing/2010/main" val="0"/>
              </a:ext>
            </a:extLst>
          </a:blip>
          <a:srcRect r="24003" b="-1"/>
          <a:stretch/>
        </p:blipFill>
        <p:spPr bwMode="auto">
          <a:xfrm>
            <a:off x="2553" y="10"/>
            <a:ext cx="7807947"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CFE7C0-C19B-43D7-BE69-EB9128507849}"/>
              </a:ext>
            </a:extLst>
          </p:cNvPr>
          <p:cNvSpPr>
            <a:spLocks noGrp="1"/>
          </p:cNvSpPr>
          <p:nvPr>
            <p:ph type="title"/>
          </p:nvPr>
        </p:nvSpPr>
        <p:spPr>
          <a:xfrm>
            <a:off x="914400" y="1371600"/>
            <a:ext cx="5181600" cy="4111315"/>
          </a:xfrm>
        </p:spPr>
        <p:txBody>
          <a:bodyPr vert="horz" lIns="91440" tIns="45720" rIns="91440" bIns="45720" rtlCol="0" anchor="b">
            <a:normAutofit/>
          </a:bodyPr>
          <a:lstStyle/>
          <a:p>
            <a:r>
              <a:rPr lang="en-US" kern="1200">
                <a:solidFill>
                  <a:srgbClr val="FFFFFF"/>
                </a:solidFill>
                <a:latin typeface="+mj-lt"/>
                <a:ea typeface="+mj-ea"/>
                <a:cs typeface="+mj-cs"/>
              </a:rPr>
              <a:t>H</a:t>
            </a:r>
            <a:r>
              <a:rPr lang="en-US" kern="1200">
                <a:solidFill>
                  <a:srgbClr val="FFFFFF"/>
                </a:solidFill>
                <a:effectLst/>
                <a:latin typeface="+mj-lt"/>
                <a:ea typeface="+mj-ea"/>
                <a:cs typeface="+mj-cs"/>
              </a:rPr>
              <a:t>ospital Inpatient</a:t>
            </a:r>
            <a:endParaRPr lang="en-US" kern="1200">
              <a:solidFill>
                <a:srgbClr val="FFFFFF"/>
              </a:solidFill>
              <a:latin typeface="+mj-lt"/>
              <a:ea typeface="+mj-ea"/>
              <a:cs typeface="+mj-cs"/>
            </a:endParaRPr>
          </a:p>
        </p:txBody>
      </p:sp>
      <p:cxnSp>
        <p:nvCxnSpPr>
          <p:cNvPr id="141" name="Straight Connector 140">
            <a:extLst>
              <a:ext uri="{FF2B5EF4-FFF2-40B4-BE49-F238E27FC236}">
                <a16:creationId xmlns:a16="http://schemas.microsoft.com/office/drawing/2014/main" id="{2B808FA7-8D8C-4B9F-8206-75CF6103109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582869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F4F8841-E4F4-4726-909E-D9CEE33AA4C9}"/>
              </a:ext>
            </a:extLst>
          </p:cNvPr>
          <p:cNvSpPr>
            <a:spLocks noGrp="1"/>
          </p:cNvSpPr>
          <p:nvPr>
            <p:ph sz="half" idx="1"/>
          </p:nvPr>
        </p:nvSpPr>
        <p:spPr>
          <a:xfrm>
            <a:off x="8172450" y="523876"/>
            <a:ext cx="3781425" cy="5972174"/>
          </a:xfrm>
        </p:spPr>
        <p:txBody>
          <a:bodyPr vert="horz" lIns="91440" tIns="45720" rIns="91440" bIns="45720" rtlCol="0">
            <a:normAutofit/>
          </a:bodyPr>
          <a:lstStyle/>
          <a:p>
            <a:pPr marL="0" indent="0">
              <a:lnSpc>
                <a:spcPct val="110000"/>
              </a:lnSpc>
              <a:buNone/>
            </a:pPr>
            <a:r>
              <a:rPr lang="en-US" sz="1800" dirty="0"/>
              <a:t>Sheila’s daughter notices a change in her mother’s memory and takes her to the local Hospital. Dr. Smith notices that Shelia shows aggressive behavior when she loses her cognitive awareness. Signs point towards dementia, so she’s kept at the hospital for 3 days until her daughter enrolled her into a nursing facility. A PET scan was performed on her brain during her stay. Shelia is diagnosed with Dementia with aggressive behavior. </a:t>
            </a:r>
          </a:p>
          <a:p>
            <a:pPr marL="0" indent="0">
              <a:lnSpc>
                <a:spcPct val="110000"/>
              </a:lnSpc>
              <a:buNone/>
            </a:pPr>
            <a:endParaRPr lang="en-US" sz="1800" dirty="0"/>
          </a:p>
          <a:p>
            <a:pPr marL="0" indent="0">
              <a:lnSpc>
                <a:spcPct val="110000"/>
              </a:lnSpc>
              <a:buNone/>
            </a:pPr>
            <a:endParaRPr lang="en-US" sz="1800" dirty="0"/>
          </a:p>
          <a:p>
            <a:pPr marL="0" indent="0">
              <a:lnSpc>
                <a:spcPct val="110000"/>
              </a:lnSpc>
              <a:buNone/>
            </a:pPr>
            <a:r>
              <a:rPr lang="en-US" sz="1600" dirty="0"/>
              <a:t>Diagnostic Code: </a:t>
            </a:r>
            <a:r>
              <a:rPr lang="en-US" sz="1600" b="1" dirty="0"/>
              <a:t>F03.91</a:t>
            </a:r>
            <a:r>
              <a:rPr lang="en-US" sz="1600" dirty="0"/>
              <a:t> (ICD-10-CM)</a:t>
            </a:r>
          </a:p>
          <a:p>
            <a:pPr marL="0" indent="0">
              <a:lnSpc>
                <a:spcPct val="110000"/>
              </a:lnSpc>
              <a:buNone/>
            </a:pPr>
            <a:r>
              <a:rPr lang="en-US" sz="1600" dirty="0"/>
              <a:t>CPT Code: </a:t>
            </a:r>
            <a:r>
              <a:rPr lang="en-US" sz="1600" b="1" dirty="0"/>
              <a:t>78608</a:t>
            </a:r>
            <a:r>
              <a:rPr lang="en-US" sz="1600" dirty="0"/>
              <a:t> (CPT)</a:t>
            </a:r>
          </a:p>
          <a:p>
            <a:pPr marL="0" indent="0">
              <a:lnSpc>
                <a:spcPct val="110000"/>
              </a:lnSpc>
              <a:buNone/>
            </a:pPr>
            <a:endParaRPr lang="en-US" sz="1400" dirty="0"/>
          </a:p>
        </p:txBody>
      </p:sp>
    </p:spTree>
    <p:extLst>
      <p:ext uri="{BB962C8B-B14F-4D97-AF65-F5344CB8AC3E}">
        <p14:creationId xmlns:p14="http://schemas.microsoft.com/office/powerpoint/2010/main" val="3321772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5" name="Straight Connector 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6" name="Rectangle 10">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627C3B6-D2E4-4EBB-9BE0-D357DA8A4CA1}"/>
              </a:ext>
            </a:extLst>
          </p:cNvPr>
          <p:cNvSpPr>
            <a:spLocks noGrp="1"/>
          </p:cNvSpPr>
          <p:nvPr>
            <p:ph type="title"/>
          </p:nvPr>
        </p:nvSpPr>
        <p:spPr>
          <a:xfrm>
            <a:off x="914401" y="914399"/>
            <a:ext cx="3543300" cy="4578624"/>
          </a:xfrm>
        </p:spPr>
        <p:txBody>
          <a:bodyPr vert="horz" lIns="91440" tIns="45720" rIns="91440" bIns="45720" rtlCol="0" anchor="b">
            <a:normAutofit/>
          </a:bodyPr>
          <a:lstStyle/>
          <a:p>
            <a:r>
              <a:rPr lang="en-US" kern="1200">
                <a:solidFill>
                  <a:schemeClr val="tx1"/>
                </a:solidFill>
                <a:latin typeface="+mj-lt"/>
                <a:ea typeface="+mj-ea"/>
                <a:cs typeface="+mj-cs"/>
              </a:rPr>
              <a:t>References</a:t>
            </a:r>
          </a:p>
        </p:txBody>
      </p:sp>
      <p:cxnSp>
        <p:nvCxnSpPr>
          <p:cNvPr id="47" name="Straight Connector 12">
            <a:extLst>
              <a:ext uri="{FF2B5EF4-FFF2-40B4-BE49-F238E27FC236}">
                <a16:creationId xmlns:a16="http://schemas.microsoft.com/office/drawing/2014/main" id="{B209265E-E0D7-493B-97CE-2263D50C3F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48" name="TextBox 2">
            <a:extLst>
              <a:ext uri="{FF2B5EF4-FFF2-40B4-BE49-F238E27FC236}">
                <a16:creationId xmlns:a16="http://schemas.microsoft.com/office/drawing/2014/main" id="{64EE28B0-4B09-4843-9C78-7511EF2B4E9C}"/>
              </a:ext>
            </a:extLst>
          </p:cNvPr>
          <p:cNvGraphicFramePr/>
          <p:nvPr>
            <p:extLst>
              <p:ext uri="{D42A27DB-BD31-4B8C-83A1-F6EECF244321}">
                <p14:modId xmlns:p14="http://schemas.microsoft.com/office/powerpoint/2010/main" val="3102722506"/>
              </p:ext>
            </p:extLst>
          </p:nvPr>
        </p:nvGraphicFramePr>
        <p:xfrm>
          <a:off x="5545394" y="867226"/>
          <a:ext cx="5732206" cy="5074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5067724"/>
      </p:ext>
    </p:extLst>
  </p:cSld>
  <p:clrMapOvr>
    <a:masterClrMapping/>
  </p:clrMapOvr>
</p:sld>
</file>

<file path=ppt/theme/theme1.xml><?xml version="1.0" encoding="utf-8"?>
<a:theme xmlns:a="http://schemas.openxmlformats.org/drawingml/2006/main" name="DashVTI">
  <a:themeElements>
    <a:clrScheme name="AnalogousFromDarkSeedLeftStep">
      <a:dk1>
        <a:srgbClr val="000000"/>
      </a:dk1>
      <a:lt1>
        <a:srgbClr val="FFFFFF"/>
      </a:lt1>
      <a:dk2>
        <a:srgbClr val="213B36"/>
      </a:dk2>
      <a:lt2>
        <a:srgbClr val="E8E2E7"/>
      </a:lt2>
      <a:accent1>
        <a:srgbClr val="48B758"/>
      </a:accent1>
      <a:accent2>
        <a:srgbClr val="5BB13B"/>
      </a:accent2>
      <a:accent3>
        <a:srgbClr val="8BAC44"/>
      </a:accent3>
      <a:accent4>
        <a:srgbClr val="AFA33A"/>
      </a:accent4>
      <a:accent5>
        <a:srgbClr val="C3854D"/>
      </a:accent5>
      <a:accent6>
        <a:srgbClr val="B1423B"/>
      </a:accent6>
      <a:hlink>
        <a:srgbClr val="A27C36"/>
      </a:hlink>
      <a:folHlink>
        <a:srgbClr val="7F7F7F"/>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42B0E7C6-1071-483F-A575-9AF7EE1B96AC}" vid="{E18014FF-B132-4F63-9D72-5B85E99D6417}"/>
    </a:ext>
  </a:extLst>
</a:theme>
</file>

<file path=docProps/app.xml><?xml version="1.0" encoding="utf-8"?>
<Properties xmlns="http://schemas.openxmlformats.org/officeDocument/2006/extended-properties" xmlns:vt="http://schemas.openxmlformats.org/officeDocument/2006/docPropsVTypes">
  <TotalTime>206</TotalTime>
  <Words>541</Words>
  <Application>Microsoft Office PowerPoint</Application>
  <PresentationFormat>Widescreen</PresentationFormat>
  <Paragraphs>56</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Grandview Display</vt:lpstr>
      <vt:lpstr>DashVTI</vt:lpstr>
      <vt:lpstr>Coding Systems</vt:lpstr>
      <vt:lpstr>Medical Coding </vt:lpstr>
      <vt:lpstr>4 Coding Systems  ICD-10-CM ICD-10-PCS CPT HCPCS II </vt:lpstr>
      <vt:lpstr>PowerPoint Presentation</vt:lpstr>
      <vt:lpstr> Improper Coding</vt:lpstr>
      <vt:lpstr>Physician Office</vt:lpstr>
      <vt:lpstr>Hospital Outpatient  </vt:lpstr>
      <vt:lpstr>Hospital Inpatient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rebensky</dc:creator>
  <cp:lastModifiedBy>stephanie rebensky</cp:lastModifiedBy>
  <cp:revision>1</cp:revision>
  <dcterms:created xsi:type="dcterms:W3CDTF">2021-10-28T03:14:32Z</dcterms:created>
  <dcterms:modified xsi:type="dcterms:W3CDTF">2021-12-18T17:17:29Z</dcterms:modified>
</cp:coreProperties>
</file>