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9" r:id="rId2"/>
    <p:sldId id="256" r:id="rId3"/>
    <p:sldId id="278" r:id="rId4"/>
    <p:sldId id="271" r:id="rId5"/>
    <p:sldId id="272" r:id="rId6"/>
    <p:sldId id="273" r:id="rId7"/>
    <p:sldId id="274" r:id="rId8"/>
    <p:sldId id="275" r:id="rId9"/>
    <p:sldId id="276" r:id="rId10"/>
    <p:sldId id="27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94660"/>
  </p:normalViewPr>
  <p:slideViewPr>
    <p:cSldViewPr snapToGrid="0">
      <p:cViewPr varScale="1">
        <p:scale>
          <a:sx n="111" d="100"/>
          <a:sy n="111" d="100"/>
        </p:scale>
        <p:origin x="5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1:44.648"/>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2:06.102"/>
    </inkml:context>
    <inkml:brush xml:id="br0">
      <inkml:brushProperty name="width" value="0.05" units="cm"/>
      <inkml:brushProperty name="height" value="0.05" units="cm"/>
      <inkml:brushProperty name="color" value="#FFFFFF"/>
    </inkml:brush>
  </inkml:definitions>
  <inkml:trace contextRef="#ctx0" brushRef="#br0">2099 450 24575,'-165'0'0,"-280"-3"0,3-39 0,365 30 0,-117-3 0,-34 15 0,-114-2 0,319 2 0,0-1 0,1-2 0,-1 0 0,1-1 0,0-1 0,-26-10 0,46 14 0,1 1 0,0-1 0,-1 1 0,1-1 0,-1 1 0,1-1 0,0 0 0,0 0 0,-1 0 0,1 0 0,0 0 0,0 0 0,0 0 0,0 0 0,0 0 0,0 0 0,-1-2 0,2 2 0,0 1 0,1-1 0,-1 0 0,0 1 0,0-1 0,0 1 0,1-1 0,-1 1 0,0-1 0,0 1 0,1-1 0,-1 1 0,0-1 0,1 1 0,-1-1 0,1 1 0,-1-1 0,0 1 0,1 0 0,-1-1 0,1 1 0,-1 0 0,1 0 0,0-1 0,-1 1 0,1 0 0,0-1 0,7-1 0,-1 0 0,1 0 0,0 0 0,15-1 0,1354-20 0,-1018 24 0,-191 11 0,5 1 0,992-14 0,-1148-1 0,-1 0 0,1 0 0,0-2 0,30-10 0,-28 8 0,0 1 0,1 0 0,21-2 0,324 4 0,-189 6 0,8-3 0,-318 18 0,-448 14 0,-5-32 0,291-3 0,110 1 0,-208 4 0,375 2 0,36 1 0,217 9 0,-133-11 0,2654 20-2418,-2526-24 2161,-368 14 1873,-1162 23-2217,1016-36 165,-1895-1 85,2803 1 2791,317 0-3371,-273 0 863,-1039 17 1035,118-1-928,-282-5-428,214-6 207,654-32 560,-117 5-185,666-4-193,-1040 47 0,74-8 0,47-7 0,-20 1 0,-82 22 0,119-20 0,43-10 0,286-60 0,-108 18 0,-79 19 0,-527 96 0,388-68 0,13-4 0,0 1 0,-1 0 0,1 0 0,0 1 0,0-1 0,0 1 0,-6 4 0,54 1 0,333-10 0,-543 18 0,-140 6 0,-586 16 0,884-37 0,-1 0 0,1-1 0,0 0 0,-1-1 0,-16-4 0,23 4 0,-1 1 0,1-1 0,0 0 0,0 0 0,0 0 0,0-1 0,0 1 0,0-1 0,1 1 0,-1-1 0,1 0 0,0 0 0,0 0 0,0 0 0,0 0 0,-2-6 0,2 6 0,0-1 0,0 0 0,-1 1 0,1-1 0,-1 1 0,0 0 0,0-1 0,0 1 0,0 1 0,0-1 0,-1 0 0,1 1 0,-1 0 0,-5-3 0,-3 0 0,-1 0 0,0 1 0,-16-3 0,-29-9 0,42 10 0,-1 1 0,-1 1 0,1 0 0,0 1 0,-1 1 0,0 1 0,1 0 0,-1 1 0,-24 4 0,-20 5 0,-81 24 0,20-4 0,-209 48 0,309-67 0,35-4 0,48-3 0,-56-3 0,158-4 0,-1-7 0,189-37 0,313-97 0,-330 68 0,-320 74 0,8-2 0,-1 0 0,37-14 0,-57 19 0,1 0 0,-1 0 0,1 0 0,-1 0 0,1 0 0,0-1 0,-1 1 0,1 0 0,-1 0 0,1-1 0,-1 1 0,1 0 0,-1-1 0,0 1 0,1-1 0,-1 1 0,1 0 0,-1-1 0,0 1 0,1-1 0,-1 1 0,0-1 0,1 1 0,-1-1 0,0 1 0,0-1 0,1-1 0,-15-4 0,-30 2 0,-51 8 0,0 4 0,-146 32 0,181-24 0,36-4 0,28-7 0,16-1 0,162 4 0,-132-7 0,2144 0-5982,-1090-4 5279,-838 5-87,312-9 647,-519-1 2124,-51 3 212,-35 0-576,-453 0 160,273 7-1883,-2166-1-2103,2545-1 2298,704 4 543,-4 30-250,-784-28-382,214 18 0,-278-19 0,-45 0 0,-761 34 1090,665-38-1231,-653 1-1548,453-2 3263,627-2-1012,888 17-2121,-1166-13 1559,36 1 0,97 16 0,-140-10 0,-25-9 0,0 0 0,0 0 0,0 0 0,1 0 0,-1 1 0,0-1 0,0 0 0,0 0 0,0 0 0,0 1 0,0-1 0,0 0 0,0 0 0,0 0 0,0 0 0,0 1 0,0-1 0,0 0 0,0 0 0,0 0 0,0 1 0,0-1 0,0 0 0,0 0 0,0 0 0,0 1 0,0-1 0,-1 0 0,1 0 0,0 0 0,0 0 0,0 1 0,0-1 0,0 0 0,0 0 0,-1 0 0,1 0 0,0 0 0,0 0 0,0 0 0,0 1 0,0-1 0,-1 0 0,1 0 0,0 0 0,0 0 0,0 0 0,-1 0 0,1 0 0,0 0 0,0 0 0,0 0 0,-1 0 0,-49 11 0,-173 9-29,-241-9 0,299-10-38,-959 0 42,1086-2 25,73 1 0,1776 0 151,-1780 1-151,-31-1 0,0 0 0,0 0 0,0 0 0,0 0 0,0 0 0,0 0 0,0 0 0,0 0 0,0 0 0,-1 1 0,1-1 0,0 0 0,0 0 0,0 0 0,0 0 0,0 0 0,0 0 0,0 0 0,0 0 0,0 0 0,0 0 0,0 1 0,0-1 0,0 0 0,0 0 0,0 0 0,0 0 0,0 0 0,0 0 0,0 0 0,0 0 0,1 0 0,-1 0 0,0 1 0,0-1 0,0 0 0,0 0 0,0 0 0,0 0 0,0 0 0,0 0 0,-46 9 0,38-8 0,-748 106 956,289-44-488,431-56-468,45-5 0,61-6 0,657-43 0,-746 46 0,12 0 0,0 1 0,0 0 0,0 0 0,0 0 0,0 1 0,0 0 0,0 0 0,0 0 0,1 1 0,-12 5 0,18-7 0,1 0 0,-1 0 0,0 1 0,0-1 0,0 0 0,0 0 0,0 1 0,0-1 0,0 0 0,0 0 0,0 0 0,1 1 0,-1-1 0,0 0 0,0 0 0,0 0 0,1 0 0,-1 1 0,0-1 0,0 0 0,0 0 0,1 0 0,-1 0 0,0 0 0,0 0 0,1 1 0,-1-1 0,0 0 0,0 0 0,0 0 0,1 0 0,-1 0 0,0 0 0,0 0 0,1 0 0,-1 0 0,0 0 0,0 0 0,1 0 0,-1 0 0,0-1 0,0 1 0,1 0 0,-1 0 0,0 0 0,0 0 0,1 0 0,-1-1 0,65 0 0,99-17 0,-27 2 0,304-6 0,-256 16 0,-131-1 0,-54 7 0,0 0 0,0 0 0,0-1 0,0 1 0,0 0 0,0 0 0,0 0 0,0 0 0,-1 0 0,1 0 0,0 0 0,0 0 0,0 0 0,0 0 0,0-1 0,0 1 0,0 0 0,0 0 0,0 0 0,0 0 0,0 0 0,0 0 0,0 0 0,0-1 0,0 1 0,0 0 0,0 0 0,0 0 0,0 0 0,0 0 0,0 0 0,0 0 0,0-1 0,0 1 0,0 0 0,0 0 0,0 0 0,0 0 0,0 0 0,0 0 0,0 0 0,0 0 0,0 0 0,1-1 0,-1 1 0,0 0 0,0 0 0,0 0 0,0 0 0,0 0 0,0 0 0,0 0 0,0 0 0,0 0 0,1 0 0,-1 0 0,0 0 0,0 0 0,0 0 0,0 0 0,0 0 0,0 0 0,-27-5 0,18 4 0,-19-1 0,22 1 0,12 0 0,712 0 0,-349 3 0,-346-2 0,0-2 0,0 0 0,-1-2 0,1 0 0,-1-2 0,0 0 0,37-17 0,-41 17 0,0 0 0,1 1 0,0 1 0,-1 1 0,25-1 0,98 3 0,-75 2 0,1030 2 0,-1048-6 0,0-1 0,-1-3 0,1-1 0,67-23 0,-70 22 0,0 2 0,0 1 0,1 3 0,0 2 0,54 5 0,-5-2 0,682-1 0,-3723-1-957,2688-13 1426,-2 1 19,10 0-488,16 0 0,34 13 0,261 13 0,695 43-285,-673-55 52,1693 28-5608,18-33 5791,-537-1 6459,-3883 4-8199,1396 0 3580,2651 40-3103,-1256-33 1272,723 19 41,-875-26 0,22 1 0,-67-1 0,-189 0-97,-836-11-2173,1-57-268,-322-138-756,209 24 2747,883 153 2666,266 28-2099,7 0 718,0 0 0,0 0 0,0 2 0,0 0 0,-25 4 0,50 1 2235,18-3-2595,187 0-196,2243 70-4669,-2175-46 4352,-232-16 312,-43-5 449,-16 1-398,-22 3 229,-20-2 251,0-2 0,-54 0 0,88-5-695,-1328 15-2504,933-18 2088,-220 1-182,611 0 605,-19 2-63,35 1 102,21 2 141,1432 153 1181,-779-112-3734,227 17 1417,-786-49 812,-101-8 124,-28 0 0,-229 11 0,159-14 0,-875 23 182,545-24 4061,734-3-2396,-2169 2-3078,4484 0 1258,-3231 12 66,68-1 355,2-10-448,761 0 673,315-12-683,-504 6 10,-43 2 0,-11 2 0,-80-3 0,-305 4 0,-209-6 0,579 5 0,-6 0 0,-46-7 0,76 5-33,12-1 96,21-4-657,-23 6-207,33-10-6025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1:54.515"/>
    </inkml:context>
    <inkml:brush xml:id="br0">
      <inkml:brushProperty name="width" value="0.05" units="cm"/>
      <inkml:brushProperty name="height" value="0.05" units="cm"/>
      <inkml:brushProperty name="color" value="#FFFFFF"/>
    </inkml:brush>
  </inkml:definitions>
  <inkml:trace contextRef="#ctx0" brushRef="#br0">3732 580 24575,'-3001'0'0,"2975"0"0,8 1 0,1-1 0,-1-1 0,0-1 0,-28-6 0,42 4 0,11-1 0,21-4 0,-21 7 0,38-11 0,1 3 0,0 2 0,76-5 0,146 12 0,-156 2 0,765 37 0,-49-1 0,-552-36 0,-275-1 0,0 0 0,1 0 0,-1-1 0,0 1 0,0 0 0,1 1 0,-1-1 0,0 0 0,0 0 0,1 0 0,-1 1 0,0-1 0,0 1 0,0-1 0,1 1 0,-1-1 0,0 1 0,1 0 0,-30 11 0,-46 5 0,-1-4 0,0-3 0,-95 1 0,110-8 0,-1652 23-3409,974-27 2241,448 9 1041,243-3 551,60-1 565,79 0 984,616 2-844,351-8-3777,-208-1 1889,-702 3 949,1254 21-997,-1379-19 1290,-26 0 416,-39 1 493,24-2-1543,-1018 19 250,771-20-543,-1651-1-1365,2012-14 1809,941-96 996,11 87-1081,-1001 25 77,-45 0 23,-29 0 75,-1536 4 736,906-7-651,575 3-157,-21 0 171,-186-22-1,245 11-109,44 10-79,-1 0 0,0 0 0,0 0 0,0 0 0,0 0 0,1 0 0,-1-1 0,0 1 0,0 0 0,0 0 0,0 0 0,0 0 0,1 0 0,-1 0 0,0-1 0,0 1 0,0 0 0,0 0 0,0 0 0,0 0 0,0 0 0,0-1 0,0 1 0,1 0 0,-1 0 0,0 0 0,0-1 0,0 1 0,0 0 0,0 0 0,0 0 0,0 0 0,0-1 0,0 1 0,0 0 0,0 0 0,-1 0 0,1-1 0,0 1 0,0 0 0,0 0 0,0 0 0,0 0 0,0 0 0,0-1 0,0 1 0,0 0 0,-1 0 0,1 0 0,0 0 0,0 0 0,0-1 0,0 1 0,0 0 0,-1 0 0,1 0 0,0 0 0,0 0 0,0 0 0,0 0 0,-1 0 0,1 0 0,10-3 0,1 1 0,0 0 0,-1 0 0,1 1 0,21 1 0,-3 0 0,690-3 1136,-550 5-1011,-149-1-125,-42 2 0,15-3 0,-159 11 0,-65 7 0,219-14 0,21-1 0,44 1 0,386 0 0,-22-1-719,119 4-2159,423 6 2120,982 21 687,-1719-28-368,-160-4 309,-95-7 134,-25-4 12,-166-25-16,-2497-338-1811,2143 319 3696,1 47 876,555 5-2109,21 1-635,1 0-1,0 0 1,0 0-1,0 0 1,0 0-1,0 0 1,-1 0-1,1 0 1,0 0-1,0 0 0,0 0 1,0 0-1,0-1 1,0 1-1,-1 0 1,1 0-1,0 0 1,0 0-1,0 0 1,0 0-1,0 0 0,0 0 1,0 0-1,0-1 1,0 1-1,-1 0 1,1 0-1,0 0 1,0 0-1,0 0 1,0-1-1,0 1 0,0 0 1,0 0-1,0 0 1,0 0-1,0 0 1,0 0-1,0-1 1,0 1-1,0 0 1,0 0-1,0 0 0,0 0 1,0 0-1,0-1 1,0 1-1,1 0 1,-1 0-1,0 0 1,0 0-1,0 0 1,0 0-1,0-1 1,0 1-1,34-16 550,18 3-566,0 3 0,71-6 0,-25 5 0,1013-97-926,-761 99 926,-263 14 0,-85-5 0,-1 0 0,1 0 0,0 0 0,-1 0 0,1 0 0,-1 0 0,1 1 0,-1-1 0,1 1 0,-1-1 0,0 1 0,1-1 0,-1 1 0,0 0 0,1 0 0,-1 0 0,0 0 0,0 0 0,0 0 0,2 1 0,-4 0 0,0-1 0,0 0 0,0 0 0,0 1 0,0-1 0,0 0 0,0 0 0,0 0 0,0 0 0,0 0 0,-1 0 0,1 0 0,0 0 0,-1-1 0,1 1 0,-1 0 0,1-1 0,-1 0 0,1 1 0,-2-1 0,-52 20 0,-1-2 1,-67 11-1,-132 14-6,122-23-19,-933 150-127,1023-164 152,27-4 0,0 1 0,1 0 0,0 1 0,-16 5 0,40-4 0,9-2 0,-16-3 1,29 2 570,-34 1-201,-22 3-204,-486 89-166,224-43 0,207-39 0,38-7 0,1 1 0,-48 16 0,100-19 0,16-1 0,843-5-728,-331-2 373,320 5 355,-835 0 0,-24-1 0,-1 0 0,1 0 0,0 0 0,0 0 0,0 0 0,0 0 0,0 0 0,0 0 0,0 0 0,0 0 0,0 0 0,-1 0 0,1 0 0,0 0 0,0 0 0,0 0 0,0 0 0,0 0 0,0 0 0,0 0 0,0 0 0,0 0 0,0 0 0,0 1 0,0-1 0,0 0 0,0 0 0,-1 0 0,1 0 0,0 0 0,0 0 0,0 0 0,0 0 0,0 0 0,0 0 0,0 0 0,0 1 0,0-1 0,0 0 0,0 0 0,0 0 0,0 0 0,0 0 0,0 0 0,0 0 0,0 0 0,0 0 0,0 1 0,0-1 0,0 0 0,1 0 0,-1 0 0,-41 8 0,31-6 0,-565 68 807,290-42-531,275-27-276,-4-1 0,1 1 0,0 1 0,0 0 0,0 1 0,0 1 0,0-1 0,1 2 0,-1 0 0,-20 12 0,32-17 0,1 0 0,-1 0 0,1 1 0,-1-1 0,1 0 0,-1 0 0,1 0 0,-1 1 0,1-1 0,-1 0 0,1 1 0,0-1 0,-1 0 0,1 1 0,-1-1 0,1 0 0,0 1 0,-1-1 0,1 1 0,0-1 0,0 1 0,-1-1 0,1 1 0,0-1 0,0 1 0,0-1 0,-1 1 0,1-1 0,0 1 0,0-1 0,0 1 0,0-1 0,0 1 0,0 0 0,0-1 0,0 1 0,1-1 0,-1 1 0,0-1 0,0 1 0,0-1 0,0 1 0,1-1 0,-1 1 0,0-1 0,1 1 0,-1-1 0,0 0 0,1 1 0,-1-1 0,0 1 0,1-1 0,-1 0 0,1 1 0,-1-1 0,1 0 0,-1 0 0,1 1 0,0-1 0,36 9 0,223-2 0,-258-7 0,-805-4 0,737 7 0,40-1 0,1-2 0,-1 0 0,-35-6 0,61 6 0,0 0 0,0 0 0,-1 0 0,1 0 0,0 0 0,0 0 0,-1 0 0,1 0 0,0 0 0,0 0 0,-1 0 0,1 0 0,0 0 0,0 0 0,0 0 0,-1-1 0,1 1 0,0 0 0,0 0 0,0 0 0,-1 0 0,1-1 0,0 1 0,0 0 0,0 0 0,0 0 0,0 0 0,-1-1 0,1 1 0,0 0 0,0 0 0,0-1 0,0 1 0,0 0 0,0 0 0,0-1 0,0 1 0,0 0 0,0 0 0,0 0 0,0-1 0,0 1 0,0 0 0,0 0 0,0-1 0,10-11 0,18-6 0,-8 7 0,-10 7 0,0-1 0,-1-1 0,1 1 0,-1-2 0,16-13 0,-25 19 0,1 1 0,0-1 0,-1 1 0,1-1 0,-1 1 0,1-1 0,-1 0 0,1 1 0,-1-1 0,1 0 0,-1 0 0,0 1 0,1-1 0,-1 0 0,0 0 0,0 0 0,0 1 0,0-1 0,0 0 0,1 0 0,-1 0 0,-1 1 0,1-1 0,0 0 0,0 0 0,0 0 0,0 1 0,0-1 0,-1 0 0,0-1 0,0 1 0,0-1 0,-1 1 0,1 0 0,-1-1 0,0 1 0,1 0 0,-1 0 0,0 0 0,1 1 0,-1-1 0,0 0 0,-3 0 0,-61-9 0,63 10 0,-278-1 0,499 1 0,-82 2 0,845-2 0,-1033 2 0,-72 14 0,12-1 0,-326-1 0,403-13 0,1094-1 0,-1286 0 0,1551 0 0,-1170 12 0,-9 1 0,301-2 0,182 1 0,-342-10 0,275-6 0,-304-19 0,62-2 0,122 27 0,194-3 0,-196-21 0,-361 16 0,132-26 0,-137 18 0,0 4 0,97-3 0,222 16 0,858-5 0,-918-9 0,241-2 0,1451 14 0,-2043 1 0,1 0 0,0 2 0,-18 5 0,10-3 0,-242 48 0,128-17 0,22-3 0,38-23 0,-2-2 0,1-4 0,-109-8 0,47 1 0,-140-17 0,255 14 0,2-1 0,-30-10 0,28 7 0,-47-8 0,19 7 0,27 4 0,-49-3 0,57 7 0,-1-2 0,1 0 0,0-1 0,-32-13 0,-28-7 0,39 17 0,-71-3 0,82 9 0,0 0 0,0-2 0,0-2 0,-50-15 0,54 10 0,-1 0 0,0 2 0,-1 2 0,0 0 0,-1 2 0,-46-2 0,-74-4 0,-7 0 0,-577 12 0,693 1 0,1 3 0,0 1 0,0 3 0,1 0 0,-46 19 0,39-13 0,0-1 0,-1-3 0,-50 6 0,-225-12 0,229-9 0,0 5 0,-138 19 0,132-8 0,-125 2 0,88-9 0,34 6 0,-24 0 0,-1314-9 0,705-4 0,-338 2 0,1052-2 0,0 0 0,0-1 0,-34-11 0,-22-3 0,-173 2 0,50 5 0,141 5 0,17 2 0,-1-2 0,-44-11 0,36 3 0,7 0 0,-1 2 0,-47-5 0,2188 20 0,-1111-6 0,826 2 0,-1778 1 0,0 3 0,56 12 0,35 5 0,149-17 0,-36-3 0,-19 24 0,-166-14 0,0 1 0,56 23 0,-70-21 0,1-1 0,0-2 0,1-2 0,0-2 0,43 3 0,-34-7 0,0 3 0,69 18 0,-62-11 0,77 6 0,462-12 0,-331-10 0,627 27 0,100 0 0,-981-25 0,0 0 0,0 0 0,-1-1 0,1-1 0,-1 1 0,0-2 0,0 1 0,0-1 0,0 0 0,9-7 0,12-9 0,40-34 0,-15 11 0,154-100-1365,-196 134-5461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1:56.987"/>
    </inkml:context>
    <inkml:brush xml:id="br0">
      <inkml:brushProperty name="width" value="0.05" units="cm"/>
      <inkml:brushProperty name="height" value="0.05" units="cm"/>
      <inkml:brushProperty name="color" value="#FFFFFF"/>
    </inkml:brush>
  </inkml:definitions>
  <inkml:trace contextRef="#ctx0" brushRef="#br0">7858 315 24575,'-1910'0'0,"1744"12"0,6 1 0,-1492-14 0,1620-1 0,0-2 0,0 0 0,-34-11 0,28 7 0,-53-6 0,-303 10 0,202 7 0,-813-3 0,976-1 0,-1-1 0,1-2 0,0-1 0,0-1 0,-34-11 0,-134-63 0,193 79 0,-27-11 0,0 2 0,-40-8 0,-2-1 0,-14-4 0,-58-20 0,111 32 0,-1 0 0,0 3 0,0 1 0,-69-5 0,-148 12 0,114 3 0,86-4 0,-8 0 0,-1 1 0,1 4 0,0 2 0,-82 19 0,130-21 0,1 1 0,-1 1 0,1 0 0,0 1 0,1 0 0,-1 0 0,1 1 0,1 0 0,0 1 0,0 0 0,0 0 0,1 1 0,1 0 0,0 1 0,-9 16 0,15-24 0,-1-1 0,1 1 0,0 0 0,0 0 0,0 0 0,0 0 0,1 0 0,-1-1 0,1 1 0,0 0 0,0 0 0,0 0 0,0 0 0,0 0 0,1 0 0,-1 0 0,1 0 0,0 0 0,0 0 0,0 0 0,0 0 0,0-1 0,1 1 0,-1-1 0,1 1 0,-1-1 0,1 1 0,0-1 0,0 0 0,1 0 0,-1 0 0,0 0 0,0 0 0,6 3 0,5 3 0,1-1 0,0 0 0,0-1 0,0-1 0,22 6 0,150 27 0,-44-11 0,-280-76 0,96 37-341,1 1 0,-2 2-1,-72-5 1,80 12-6485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1:57.318"/>
    </inkml:context>
    <inkml:brush xml:id="br0">
      <inkml:brushProperty name="width" value="0.05" units="cm"/>
      <inkml:brushProperty name="height" value="0.05" units="cm"/>
      <inkml:brushProperty name="color" value="#FFFFFF"/>
    </inkml:brush>
  </inkml:definitions>
  <inkml:trace contextRef="#ctx0" brushRef="#br0">253 1 24575,'-9'0'0,"-5"0"0,-6 0 0,-7 0 0,-3 0 0,-1 0 0,2 0 0,-4 0 0,1 0 0,5 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2:12.421"/>
    </inkml:context>
    <inkml:brush xml:id="br0">
      <inkml:brushProperty name="width" value="0.05" units="cm"/>
      <inkml:brushProperty name="height" value="0.05" units="cm"/>
      <inkml:brushProperty name="color" value="#FFFFFF"/>
    </inkml:brush>
  </inkml:definitions>
  <inkml:trace contextRef="#ctx0" brushRef="#br0">3352 298 24575,'-722'0'0,"2799"0"-2211,-2500-3 2572,-812 22 1489,1183-17-1850,0 3 0,0 2 0,-59 16 0,94-15 0,26-2 0,34-1 0,657-1-603,-390-7 193,563 2 207,-1046 19 203,-784 33-686,-2-45 118,847-7 613,-85 0 896,178 1-941,30-1 0,36 1 0,1538 0 1484,-1946 2-1694,-530-9-618,880 6 828,-37 0 0,1-3 0,-51-9 0,77 5 0,29 1 0,34 0 0,89 0 114,119-14 450,-205 15-474,0-3 0,-1-2 0,69-26 0,-21 2-90,1 4 0,165-33 0,-63 30 0,289-67 0,-414 76 0,-57 15 0,-21 6 0,-32 4 0,-375 48 1,234-23-110,-80 8-71,-497 60-179,638-77 359,113-13 14,8-1 26,19 1 95,39 0 215,1733-1-3375,-904-5 3011,-541 3 14,70 0 0,-350 0 0,-87 0 0,-110 0 0,-2114 0 2055,2215-3-2078,29 2 23,-1 1-1,1 0 1,0 0-1,0 0 1,0-1 0,0 1-1,0 0 1,0 0-1,0 0 1,0-1-1,-1 1 1,1 0 0,0 0-1,0 0 1,0-1-1,0 1 1,0 0-1,0 0 1,0 0 0,0-1-1,0 1 1,0 0-1,1 0 1,-1 0-1,0-1 1,0 1 0,0 0-1,0 0 1,0 0-1,0-1 1,0 1-1,0 0 1,1 0 0,-1 0-1,0 0 1,0-1-1,0 1 1,0 0-1,1 0 1,-1 0 0,0 0-1,0 0 1,0 0-1,1 0 1,-1-1-1,0 1 1,0 0 0,0 0-1,1 0 1,-1 0-1,0 0 1,0 0-1,47-17 229,14 7-17,0 2 0,0 3 0,118 6 0,-80 0-145,664 1-66,-735 0 0,-64 5 0,-232 22-668,-271-8 0,424-18 57,-2232 7-3066,2345-10 4319,7-1-166,21-2 115,48-3 121,1329-10 398,-992 17-1081,-103-1-29,-2421 0 893,1136 1-242,2525-1-1475,-1464 1 824,-80 0 0,-13 2 0,-27 2 0,-953 106 1344,927-102-1344,48-4 0,18-2 0,28 1 0,507 1 0,-191-8 0,-1606 1-913,712 4 628,1197-1-216,749-3-1106,-1052-7 1607,-299 6-27,-38-1 1,-81-1 294,-1187 0 1773,799 7-2106,432-1 65,55-1 0,181 1 423,277-4 269,-446 2-692,-1-3 0,42-8 0,-57 2 0,-25 10 0,0 0 0,0 0 0,0-1 0,0 1 0,0 0 0,0 0 0,0-1 0,0 1 0,0 0 0,0 0 0,0-1 0,0 1 0,0 0 0,-1 0 0,1-1 0,0 1 0,0 0 0,0 0 0,0 0 0,0-1 0,-1 1 0,1 0 0,0 0 0,0 0 0,0-1 0,-1 1 0,1 0 0,0 0 0,0 0 0,0 0 0,-1 0 0,1 0 0,0-1 0,0 1 0,-1 0 0,1 0 0,0 0 0,-1 0 0,1 0 0,0 0 0,0 0 0,-1 0 0,1 0 0,-51-8 0,-597 0 0,437 11 0,178-3 0,28 0 0,7 0 0,51 1 0,126 0 0,355-12 0,-495 6 0,-38 4 0,-6-1 0,-20-1 0,-18-5 0,30 3 0,0 1 0,0 1 0,0 0 0,0 1 0,0 1 0,-1 0 0,-23 1 0,9 0 0,-148-1 0,-360-18 0,472 10 0,54 4 0,16 2 0,17-1 0,0 1 0,1 1 0,37 2 0,-8-1 0,704 0-888,-253 1 765,-777 17 1051,64-1-845,-1417-1-974,1610-15 891,29 0 0,35 0 0,1972 0-358,-1961-1 358,-16 0 0,0 2 0,71 10 0,-79 1 0,-34-11 0,-1-1 0,1 0 0,-1 1 0,1-1 0,-1 1 0,1-1 0,-1 1 0,1-1 0,-1 1 0,0-1 0,1 1 0,-1-1 0,0 1 0,1 0 0,-1-1 0,0 1 0,0-1 0,1 1 0,-1 0 0,0-1 0,0 1 0,0 0 0,0-1 0,0 1 0,0 0 0,0-1 0,0 2 0,-2 1 0,0 0 0,0 0 0,-1 0 0,1 0 0,-1 0 0,1-1 0,-1 1 0,0-1 0,0 0 0,0 0 0,0 0 0,0 0 0,-6 3 0,-182 82 507,126-61-136,-114 66 0,142-62-371,36-30 0,1 0 0,-1 1 0,1-1 0,-1 1 0,1-1 0,-1 1 0,1-1 0,0 1 0,-1-1 0,1 1 0,0-1 0,-1 1 0,1 0 0,0-1 0,0 1 0,0 0 0,-1-1 0,1 1 0,0-1 0,0 1 0,0 0 0,0-1 0,0 1 0,0 0 0,0-1 0,0 1 0,1 0 0,-1-1 0,0 1 0,0-1 0,0 1 0,1 0 0,-1-1 0,0 1 0,1-1 0,-1 1 0,0-1 0,1 1 0,-1-1 0,1 1 0,-1-1 0,1 1 0,-1-1 0,1 0 0,-1 1 0,1-1 0,0 0 0,-1 1 0,1-1 0,-1 0 0,1 0 0,0 1 0,-1-1 0,1 0 0,0 0 0,-1 0 0,1 0 0,0 0 0,-1 0 0,1 0 0,1 0 0,28 3 0,1 0 0,-1-2 0,1-1 0,35-5 0,-27 2 0,48 3 0,-517 4 0,262 3 0,73-2 0,39-1 0,-78-5 0,134 1 0,0 0 0,-1 0 0,1 1 0,0-1 0,-1 0 0,1 0 0,0 0 0,-1 0 0,1 0 0,-1 0 0,1 0 0,0-1 0,-1 1 0,1 0 0,0 0 0,-1 0 0,1 0 0,0 0 0,-1 0 0,1-1 0,0 1 0,-1 0 0,1 0 0,0-1 0,0 1 0,-1 0 0,1 0 0,0-1 0,0 1 0,0 0 0,-1 0 0,1-1 0,0 1 0,0 0 0,0-1 0,0 1 0,0 0 0,-1-1 0,1 0 0,11-11 0,22-9 0,-5 9 0,-21 10 0,0-1 0,0 0 0,0 0 0,-1-1 0,0 0 0,0 0 0,7-6 0,-13 10 0,0 0 0,1-1 0,-1 1 0,0 0 0,0 0 0,0-1 0,0 1 0,0 0 0,0-1 0,0 1 0,0 0 0,0-1 0,0 1 0,0 0 0,0-1 0,0 1 0,0 0 0,0 0 0,0-1 0,0 1 0,0 0 0,0-1 0,0 1 0,-1 0 0,1 0 0,0-1 0,0 1 0,0 0 0,-1-1 0,1 1 0,0 0 0,0 0 0,0 0 0,-1-1 0,1 1 0,0 0 0,-1 0 0,1 0 0,0 0 0,0 0 0,-1-1 0,1 1 0,0 0 0,-1 0 0,1 0 0,0 0 0,-1 0 0,1 0 0,0 0 0,-1 0 0,1 0 0,0 0 0,0 0 0,-1 0 0,1 0 0,0 1 0,-1-1 0,-22-2 0,23 2 0,-121 1 0,71 0 0,38 0 0,15-1 0,1369 0-946,-1299 1 946,-24 1 0,-1-3 0,1-1 0,86-16 0,-115 9 0,-43 4 0,-347 5 2,180 4-19,-1373 1-51,1014-5 60,3806 0-3019,-6997 0 2190,4279 0 5627,266 0-5874,-127 0 807,-617 0 277,52 1 0,172-21 0,-241 6 0,-117 18 493,-81 13 1,10-1-9,-219 5-485,503-23 0,227-33 0,-338 27 0,-37 4 0,-49 2 0,44 2 0,-74-20 0,-857-7 0,593 52 341,-6 0-2047,330-25-5120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01:32:15.665"/>
    </inkml:context>
    <inkml:brush xml:id="br0">
      <inkml:brushProperty name="width" value="0.05" units="cm"/>
      <inkml:brushProperty name="height" value="0.05" units="cm"/>
      <inkml:brushProperty name="color" value="#FFFFFF"/>
    </inkml:brush>
  </inkml:definitions>
  <inkml:trace contextRef="#ctx0" brushRef="#br0">1442 249 24575,'-451'0'0,"447"1"0,0-1 0,1 0 0,-1 0 0,1-1 0,-1 1 0,1-1 0,-1 0 0,-4-1 0,4-8 0,16-9 0,14-7 0,34-26 0,-39 35 0,-1-1 0,0 0 0,26-32 0,-46 49 0,1 1 0,-1-1 0,1 1 0,0-1 0,-1 1 0,1-1 0,-1 1 0,1-1 0,-1 0 0,1 1 0,-1-1 0,0 0 0,1 1 0,-1-1 0,0 0 0,0 0 0,1 1 0,-1-1 0,0 0 0,0 0 0,0 1 0,0-1 0,0 0 0,0 0 0,0 1 0,0-1 0,0 0 0,0 0 0,-1 1 0,1-1 0,0 0 0,0 0 0,-1 1 0,1-1 0,0 0 0,-1 1 0,1-1 0,-1 0 0,1 1 0,-1-1 0,1 1 0,-1-1 0,1 1 0,-1-1 0,0 1 0,1-1 0,-1 1 0,0 0 0,1-1 0,-1 1 0,0 0 0,0-1 0,1 1 0,-1 0 0,0 0 0,-1 0 0,-55-2 0,52 3 0,-786 106 0,615-77 0,60-10 0,177-33 0,117-10 0,-32 6 0,-119 12 0,1-3 0,41-15 0,-40 12 0,61-14 0,-22 15-682,129-5-1,-165 15-6143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A48908-B44C-4027-9FDF-6084010BD3BB}" type="datetimeFigureOut">
              <a:rPr lang="en-US" smtClean="0"/>
              <a:t>8/14/2022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622BC-04DC-40F6-A619-EB95CE8035C8}" type="slidenum">
              <a:rPr lang="en-US" smtClean="0"/>
              <a:t>‹#›</a:t>
            </a:fld>
            <a:endParaRPr lang="en-US"/>
          </a:p>
        </p:txBody>
      </p:sp>
    </p:spTree>
    <p:extLst>
      <p:ext uri="{BB962C8B-B14F-4D97-AF65-F5344CB8AC3E}">
        <p14:creationId xmlns:p14="http://schemas.microsoft.com/office/powerpoint/2010/main" val="4193197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43EB2-909D-469B-89C0-AA8F7859895E}" type="slidenum">
              <a:rPr lang="en-US" smtClean="0"/>
              <a:t>1</a:t>
            </a:fld>
            <a:endParaRPr lang="en-US" dirty="0"/>
          </a:p>
        </p:txBody>
      </p:sp>
    </p:spTree>
    <p:extLst>
      <p:ext uri="{BB962C8B-B14F-4D97-AF65-F5344CB8AC3E}">
        <p14:creationId xmlns:p14="http://schemas.microsoft.com/office/powerpoint/2010/main" val="4097650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77C9-509B-A2D0-C5EE-7B952A84D6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D0C03D-9DE9-2C26-FE8F-D38E1CE90F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693525-2A99-A564-A209-38D39622A265}"/>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F62D0BCD-C246-A87F-E6F7-293BB19CC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9D29EF-A604-8FD3-7D2A-00D042BE8A1C}"/>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774180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4809-006F-46A7-3D8A-C533ECF21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4E1F36-882C-4A00-FF81-2A201274B3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F5A676-B30B-79A7-F38D-5C6FF03EA43A}"/>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5F5D6EEA-C153-53C2-A43A-9F8AE05965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2C590B-5975-9556-1C90-5624A40807E1}"/>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473153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F076-5D80-6CF7-86BA-74B1C63B67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80E376-6D18-9A92-D7D5-2FE77CB447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73C476-6142-FF22-5C22-15580E9E3BCB}"/>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4083910B-6780-4B21-EB71-B48ED5AD4D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22153B-2891-D115-F2F0-08DC5BAE1F12}"/>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99678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09AB-F1C9-6ABC-8543-D9E69CDAC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8E24A-3032-834A-33F7-A986640449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86FB74-119B-8ABA-2DAE-D20403DCB2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E9C4E1-9355-F73E-AC72-459BBD8073EA}"/>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6" name="Footer Placeholder 5">
            <a:extLst>
              <a:ext uri="{FF2B5EF4-FFF2-40B4-BE49-F238E27FC236}">
                <a16:creationId xmlns:a16="http://schemas.microsoft.com/office/drawing/2014/main" id="{4DAF976E-78C1-354E-CF00-CBA1A388D1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506BB-A0AA-6F78-EFDE-DB5D14EFF3E5}"/>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1193582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A795-039F-AE40-D900-4B44F6678A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1AD1A-A95F-4387-918B-53F9BA1BEB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A1952D-48C6-B43F-0E8E-5B22168789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73E202-156D-9DCC-0952-B258AFA6BF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6CF4BA-D36B-32E2-B778-89B559BA88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1DDD7E-B110-2A9D-4965-9BAC625BA2AF}"/>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8" name="Footer Placeholder 7">
            <a:extLst>
              <a:ext uri="{FF2B5EF4-FFF2-40B4-BE49-F238E27FC236}">
                <a16:creationId xmlns:a16="http://schemas.microsoft.com/office/drawing/2014/main" id="{C53589FC-B4F0-9E79-5B48-60D661C4E1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AB9A05-A598-4D72-334E-A578B6B0C63A}"/>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428067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E754-2F10-AD84-329B-A80C69C1C2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B9CA2E-04E6-E8A0-FB88-42D225287D74}"/>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4" name="Footer Placeholder 3">
            <a:extLst>
              <a:ext uri="{FF2B5EF4-FFF2-40B4-BE49-F238E27FC236}">
                <a16:creationId xmlns:a16="http://schemas.microsoft.com/office/drawing/2014/main" id="{DCC95C43-5181-E161-E910-A832FBB7CF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43B615-5EAD-52A5-A0A5-161CD89D3C83}"/>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3702767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74108D-EEC4-AFBC-2EFE-708650CD50AE}"/>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3" name="Footer Placeholder 2">
            <a:extLst>
              <a:ext uri="{FF2B5EF4-FFF2-40B4-BE49-F238E27FC236}">
                <a16:creationId xmlns:a16="http://schemas.microsoft.com/office/drawing/2014/main" id="{0400C5B2-B948-224F-4E4E-96FD4D09EC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448B2A-09B3-F265-9009-2E5E04AF1D48}"/>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288994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E5D9-00F6-0773-A0CD-20619970E0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146DC0-02B7-F8DE-EA1B-96B4A35821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6EAF6E-1B85-E13D-91AA-2EDDDD1B0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1E3F4A-6939-EEAE-ACCF-D72EBC49B0E4}"/>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6" name="Footer Placeholder 5">
            <a:extLst>
              <a:ext uri="{FF2B5EF4-FFF2-40B4-BE49-F238E27FC236}">
                <a16:creationId xmlns:a16="http://schemas.microsoft.com/office/drawing/2014/main" id="{1D786C62-C103-FD65-50A0-3706B176B1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58D262-75A4-9187-2DA3-1E165C9CED77}"/>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471929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1236-4B3F-6E3B-F640-6865BFED9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5B8828-704C-5EE3-3966-AE19575BFD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C5057A-65CE-9EAF-C659-BA1272A54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66580B-6C28-F763-7903-34250EF89FAC}"/>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6" name="Footer Placeholder 5">
            <a:extLst>
              <a:ext uri="{FF2B5EF4-FFF2-40B4-BE49-F238E27FC236}">
                <a16:creationId xmlns:a16="http://schemas.microsoft.com/office/drawing/2014/main" id="{A02ED879-7A9F-18B1-602C-C5F9C2CB2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03F8D-B47F-DB4A-6FB9-F7833B15FC0D}"/>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1613383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247F9-CB2B-B865-D804-F5791C63D1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0FD2D1-90C3-B439-0231-44BEC3B0D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553714-2CBC-F543-76F9-AD2070E01A3C}"/>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5E95F311-A258-ADB7-203F-E69B00CDF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26D95-4C7B-B803-D686-0C0ED7C93C71}"/>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3082932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36555D-C811-C628-08DA-05B9BD11E6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C49019-4479-296E-FD44-8D45D82B09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5975FD-AAAC-E963-FCC4-AD9A2DF7D25C}"/>
              </a:ext>
            </a:extLst>
          </p:cNvPr>
          <p:cNvSpPr>
            <a:spLocks noGrp="1"/>
          </p:cNvSpPr>
          <p:nvPr>
            <p:ph type="dt" sz="half" idx="10"/>
          </p:nvPr>
        </p:nvSpPr>
        <p:spPr/>
        <p:txBody>
          <a:body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A1B19997-1DA0-85B4-E856-5DFA93D815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349EEA-73B6-DEE4-B684-2D6A6BDD4258}"/>
              </a:ext>
            </a:extLst>
          </p:cNvPr>
          <p:cNvSpPr>
            <a:spLocks noGrp="1"/>
          </p:cNvSpPr>
          <p:nvPr>
            <p:ph type="sldNum" sz="quarter" idx="12"/>
          </p:nvPr>
        </p:nvSpPr>
        <p:spPr/>
        <p:txBody>
          <a:bodyPr/>
          <a:lstStyle/>
          <a:p>
            <a:fld id="{5DC85121-2EBC-4037-BC01-EF50DA06C802}" type="slidenum">
              <a:rPr lang="en-US" smtClean="0"/>
              <a:t>‹#›</a:t>
            </a:fld>
            <a:endParaRPr lang="en-US"/>
          </a:p>
        </p:txBody>
      </p:sp>
    </p:spTree>
    <p:extLst>
      <p:ext uri="{BB962C8B-B14F-4D97-AF65-F5344CB8AC3E}">
        <p14:creationId xmlns:p14="http://schemas.microsoft.com/office/powerpoint/2010/main" val="3114933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Photo">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40D348-A31C-4492-9F74-A155565C5F9A}"/>
              </a:ext>
            </a:extLst>
          </p:cNvPr>
          <p:cNvSpPr/>
          <p:nvPr userDrawn="1"/>
        </p:nvSpPr>
        <p:spPr>
          <a:xfrm>
            <a:off x="2310864" y="1370360"/>
            <a:ext cx="7570273" cy="4258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6" name="Frame 5">
            <a:extLst>
              <a:ext uri="{FF2B5EF4-FFF2-40B4-BE49-F238E27FC236}">
                <a16:creationId xmlns:a16="http://schemas.microsoft.com/office/drawing/2014/main" id="{3067F66D-B8BC-472E-B51E-9558EC7CD9A2}"/>
              </a:ext>
            </a:extLst>
          </p:cNvPr>
          <p:cNvSpPr/>
          <p:nvPr userDrawn="1"/>
        </p:nvSpPr>
        <p:spPr>
          <a:xfrm>
            <a:off x="1932350" y="1157446"/>
            <a:ext cx="8327300" cy="4684106"/>
          </a:xfrm>
          <a:prstGeom prst="frame">
            <a:avLst>
              <a:gd name="adj1" fmla="val 5472"/>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0" name="Oval 9">
            <a:extLst>
              <a:ext uri="{FF2B5EF4-FFF2-40B4-BE49-F238E27FC236}">
                <a16:creationId xmlns:a16="http://schemas.microsoft.com/office/drawing/2014/main" id="{975A09C4-B776-4E85-AFF2-0C3C923157DA}"/>
              </a:ext>
            </a:extLst>
          </p:cNvPr>
          <p:cNvSpPr/>
          <p:nvPr userDrawn="1"/>
        </p:nvSpPr>
        <p:spPr>
          <a:xfrm>
            <a:off x="6057903" y="1025519"/>
            <a:ext cx="76198" cy="4286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7" name="Baby Name">
            <a:extLst>
              <a:ext uri="{FF2B5EF4-FFF2-40B4-BE49-F238E27FC236}">
                <a16:creationId xmlns:a16="http://schemas.microsoft.com/office/drawing/2014/main" id="{1BB50503-67D4-46F8-86DB-1FB04F64EFD4}"/>
              </a:ext>
            </a:extLst>
          </p:cNvPr>
          <p:cNvSpPr>
            <a:spLocks noGrp="1"/>
          </p:cNvSpPr>
          <p:nvPr>
            <p:ph type="body" sz="quarter" idx="10" hasCustomPrompt="1"/>
          </p:nvPr>
        </p:nvSpPr>
        <p:spPr>
          <a:xfrm>
            <a:off x="3142161" y="5019636"/>
            <a:ext cx="5907682" cy="532298"/>
          </a:xfrm>
        </p:spPr>
        <p:txBody>
          <a:bodyPr lIns="0" tIns="0" rIns="0" bIns="0" anchor="ctr">
            <a:noAutofit/>
          </a:bodyPr>
          <a:lstStyle>
            <a:lvl1pPr marL="0" indent="0" algn="ctr">
              <a:buNone/>
              <a:defRPr sz="1500" b="0" i="0">
                <a:solidFill>
                  <a:schemeClr val="tx1">
                    <a:lumMod val="75000"/>
                    <a:lumOff val="25000"/>
                  </a:schemeClr>
                </a:solidFill>
                <a:latin typeface="Modern Love" pitchFamily="82" charset="0"/>
              </a:defRPr>
            </a:lvl1pPr>
            <a:lvl2pPr marL="342900" indent="0">
              <a:buNone/>
              <a:defRPr b="1"/>
            </a:lvl2pPr>
            <a:lvl3pPr marL="685800" indent="0">
              <a:buNone/>
              <a:defRPr b="1"/>
            </a:lvl3pPr>
            <a:lvl4pPr marL="1028700" indent="0">
              <a:buNone/>
              <a:defRPr b="1"/>
            </a:lvl4pPr>
            <a:lvl5pPr marL="1371600" indent="0">
              <a:buNone/>
              <a:defRPr b="1"/>
            </a:lvl5pPr>
          </a:lstStyle>
          <a:p>
            <a:pPr lvl="0"/>
            <a:r>
              <a:rPr lang="en-US"/>
              <a:t>Baby Name</a:t>
            </a:r>
          </a:p>
        </p:txBody>
      </p:sp>
      <p:sp>
        <p:nvSpPr>
          <p:cNvPr id="16" name="Picture Placeholder 15">
            <a:extLst>
              <a:ext uri="{FF2B5EF4-FFF2-40B4-BE49-F238E27FC236}">
                <a16:creationId xmlns:a16="http://schemas.microsoft.com/office/drawing/2014/main" id="{966517AB-B468-44A3-8A03-376F42A9D539}"/>
              </a:ext>
            </a:extLst>
          </p:cNvPr>
          <p:cNvSpPr>
            <a:spLocks noGrp="1"/>
          </p:cNvSpPr>
          <p:nvPr>
            <p:ph type="pic" sz="quarter" idx="11" hasCustomPrompt="1"/>
          </p:nvPr>
        </p:nvSpPr>
        <p:spPr>
          <a:xfrm>
            <a:off x="3799011" y="2132433"/>
            <a:ext cx="4593985" cy="2584117"/>
          </a:xfrm>
          <a:custGeom>
            <a:avLst/>
            <a:gdLst>
              <a:gd name="connsiteX0" fmla="*/ 0 w 2756391"/>
              <a:gd name="connsiteY0" fmla="*/ 0 h 2756391"/>
              <a:gd name="connsiteX1" fmla="*/ 2756391 w 2756391"/>
              <a:gd name="connsiteY1" fmla="*/ 0 h 2756391"/>
              <a:gd name="connsiteX2" fmla="*/ 2756391 w 2756391"/>
              <a:gd name="connsiteY2" fmla="*/ 2756391 h 2756391"/>
              <a:gd name="connsiteX3" fmla="*/ 0 w 2756391"/>
              <a:gd name="connsiteY3" fmla="*/ 2756391 h 2756391"/>
            </a:gdLst>
            <a:ahLst/>
            <a:cxnLst>
              <a:cxn ang="0">
                <a:pos x="connsiteX0" y="connsiteY0"/>
              </a:cxn>
              <a:cxn ang="0">
                <a:pos x="connsiteX1" y="connsiteY1"/>
              </a:cxn>
              <a:cxn ang="0">
                <a:pos x="connsiteX2" y="connsiteY2"/>
              </a:cxn>
              <a:cxn ang="0">
                <a:pos x="connsiteX3" y="connsiteY3"/>
              </a:cxn>
            </a:cxnLst>
            <a:rect l="l" t="t" r="r" b="b"/>
            <a:pathLst>
              <a:path w="2756391" h="2756391">
                <a:moveTo>
                  <a:pt x="0" y="0"/>
                </a:moveTo>
                <a:lnTo>
                  <a:pt x="2756391" y="0"/>
                </a:lnTo>
                <a:lnTo>
                  <a:pt x="2756391" y="2756391"/>
                </a:lnTo>
                <a:lnTo>
                  <a:pt x="0" y="2756391"/>
                </a:lnTo>
                <a:close/>
              </a:path>
            </a:pathLst>
          </a:custGeom>
          <a:solidFill>
            <a:schemeClr val="bg1">
              <a:lumMod val="95000"/>
            </a:schemeClr>
          </a:solidFill>
        </p:spPr>
        <p:txBody>
          <a:bodyPr wrap="square" anchor="ctr">
            <a:noAutofit/>
          </a:bodyPr>
          <a:lstStyle>
            <a:lvl1pPr marL="0" indent="0" algn="ctr">
              <a:buNone/>
              <a:defRPr sz="1500" i="1">
                <a:solidFill>
                  <a:schemeClr val="bg1">
                    <a:lumMod val="65000"/>
                  </a:schemeClr>
                </a:solidFill>
              </a:defRPr>
            </a:lvl1pPr>
          </a:lstStyle>
          <a:p>
            <a:r>
              <a:rPr lang="en-US" dirty="0"/>
              <a:t>Insert Your Baby Photo Here</a:t>
            </a:r>
          </a:p>
        </p:txBody>
      </p:sp>
      <p:sp>
        <p:nvSpPr>
          <p:cNvPr id="11" name="Title 1">
            <a:extLst>
              <a:ext uri="{FF2B5EF4-FFF2-40B4-BE49-F238E27FC236}">
                <a16:creationId xmlns:a16="http://schemas.microsoft.com/office/drawing/2014/main" id="{DFE620A9-BED3-454D-9F72-BEEC8899059D}"/>
              </a:ext>
            </a:extLst>
          </p:cNvPr>
          <p:cNvSpPr>
            <a:spLocks noGrp="1"/>
          </p:cNvSpPr>
          <p:nvPr>
            <p:ph type="title" hasCustomPrompt="1"/>
          </p:nvPr>
        </p:nvSpPr>
        <p:spPr>
          <a:xfrm rot="21300000">
            <a:off x="626558" y="1126748"/>
            <a:ext cx="10009877" cy="1069380"/>
          </a:xfrm>
        </p:spPr>
        <p:txBody>
          <a:bodyPr lIns="0" tIns="0" rIns="0" bIns="0"/>
          <a:lstStyle>
            <a:lvl1pPr algn="ctr">
              <a:lnSpc>
                <a:spcPct val="70000"/>
              </a:lnSpc>
              <a:defRPr sz="6188" spc="-141">
                <a:solidFill>
                  <a:schemeClr val="tx1">
                    <a:lumMod val="75000"/>
                    <a:lumOff val="25000"/>
                  </a:schemeClr>
                </a:solidFill>
              </a:defRPr>
            </a:lvl1pPr>
          </a:lstStyle>
          <a:p>
            <a:r>
              <a:rPr lang="en-US"/>
              <a:t>Edit Your Title</a:t>
            </a:r>
          </a:p>
        </p:txBody>
      </p:sp>
    </p:spTree>
    <p:extLst>
      <p:ext uri="{BB962C8B-B14F-4D97-AF65-F5344CB8AC3E}">
        <p14:creationId xmlns:p14="http://schemas.microsoft.com/office/powerpoint/2010/main" val="2796365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266A7-0C13-EDA9-9195-D30D8B9749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9D7811-6447-AE93-58AE-48B1F2DAA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D36FC-3A48-4D46-1F96-7F270A9B2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C58BF-FDDD-42CA-85DA-D88D00F78050}" type="datetimeFigureOut">
              <a:rPr lang="en-US" smtClean="0"/>
              <a:t>8/14/2022</a:t>
            </a:fld>
            <a:endParaRPr lang="en-US"/>
          </a:p>
        </p:txBody>
      </p:sp>
      <p:sp>
        <p:nvSpPr>
          <p:cNvPr id="5" name="Footer Placeholder 4">
            <a:extLst>
              <a:ext uri="{FF2B5EF4-FFF2-40B4-BE49-F238E27FC236}">
                <a16:creationId xmlns:a16="http://schemas.microsoft.com/office/drawing/2014/main" id="{A13F0BDA-AB61-B94F-81D5-7C1EE5140E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3C1379-75B3-1EEF-C295-0C517EA914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85121-2EBC-4037-BC01-EF50DA06C802}" type="slidenum">
              <a:rPr lang="en-US" smtClean="0"/>
              <a:t>‹#›</a:t>
            </a:fld>
            <a:endParaRPr lang="en-US"/>
          </a:p>
        </p:txBody>
      </p:sp>
    </p:spTree>
    <p:extLst>
      <p:ext uri="{BB962C8B-B14F-4D97-AF65-F5344CB8AC3E}">
        <p14:creationId xmlns:p14="http://schemas.microsoft.com/office/powerpoint/2010/main" val="3985505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png"/><Relationship Id="rId18" Type="http://schemas.openxmlformats.org/officeDocument/2006/relationships/image" Target="../media/image15.png"/><Relationship Id="rId3" Type="http://schemas.openxmlformats.org/officeDocument/2006/relationships/slideLayout" Target="../slideLayouts/slideLayout2.xml"/><Relationship Id="rId21"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customXml" Target="../ink/ink5.xml"/><Relationship Id="rId17" Type="http://schemas.openxmlformats.org/officeDocument/2006/relationships/image" Target="../media/image14.png"/><Relationship Id="rId2" Type="http://schemas.openxmlformats.org/officeDocument/2006/relationships/audio" Target="../media/media4.m4a"/><Relationship Id="rId16" Type="http://schemas.openxmlformats.org/officeDocument/2006/relationships/customXml" Target="../ink/ink7.xml"/><Relationship Id="rId20" Type="http://schemas.openxmlformats.org/officeDocument/2006/relationships/image" Target="../media/image17.png"/><Relationship Id="rId1" Type="http://schemas.microsoft.com/office/2007/relationships/media" Target="../media/media4.m4a"/><Relationship Id="rId6" Type="http://schemas.openxmlformats.org/officeDocument/2006/relationships/customXml" Target="../ink/ink2.xml"/><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openxmlformats.org/officeDocument/2006/relationships/customXml" Target="../ink/ink4.xml"/><Relationship Id="rId19" Type="http://schemas.openxmlformats.org/officeDocument/2006/relationships/image" Target="../media/image16.jpeg"/><Relationship Id="rId4" Type="http://schemas.openxmlformats.org/officeDocument/2006/relationships/customXml" Target="../ink/ink1.xml"/><Relationship Id="rId9" Type="http://schemas.openxmlformats.org/officeDocument/2006/relationships/image" Target="../media/image10.png"/><Relationship Id="rId14" Type="http://schemas.openxmlformats.org/officeDocument/2006/relationships/customXml" Target="../ink/ink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27.jp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4A8A14-D082-49CA-AC02-AD74739FCF87}"/>
              </a:ext>
            </a:extLst>
          </p:cNvPr>
          <p:cNvSpPr>
            <a:spLocks noGrp="1"/>
          </p:cNvSpPr>
          <p:nvPr>
            <p:ph type="title"/>
          </p:nvPr>
        </p:nvSpPr>
        <p:spPr>
          <a:xfrm>
            <a:off x="3280722" y="236686"/>
            <a:ext cx="5630556" cy="1069380"/>
          </a:xfrm>
        </p:spPr>
        <p:txBody>
          <a:bodyPr/>
          <a:lstStyle/>
          <a:p>
            <a:r>
              <a:rPr lang="en-US" sz="4125" b="1" u="sng" dirty="0">
                <a:latin typeface="Arial" panose="020B0604020202020204" pitchFamily="34" charset="0"/>
                <a:cs typeface="Arial" panose="020B0604020202020204" pitchFamily="34" charset="0"/>
              </a:rPr>
              <a:t>Developmental Stages!</a:t>
            </a:r>
          </a:p>
        </p:txBody>
      </p:sp>
      <p:pic>
        <p:nvPicPr>
          <p:cNvPr id="6" name="Picture Placeholder 5" descr="A baby curled up">
            <a:extLst>
              <a:ext uri="{FF2B5EF4-FFF2-40B4-BE49-F238E27FC236}">
                <a16:creationId xmlns:a16="http://schemas.microsoft.com/office/drawing/2014/main" id="{2B6194F0-7B33-43C2-A22B-A3A76C56B6E2}"/>
              </a:ext>
            </a:extLst>
          </p:cNvPr>
          <p:cNvPicPr>
            <a:picLocks noGrp="1" noChangeAspect="1"/>
          </p:cNvPicPr>
          <p:nvPr>
            <p:ph type="pic" sz="quarter" idx="11"/>
          </p:nvPr>
        </p:nvPicPr>
        <p:blipFill rotWithShape="1">
          <a:blip r:embed="rId5" cstate="print">
            <a:extLst>
              <a:ext uri="{28A0092B-C50C-407E-A947-70E740481C1C}">
                <a14:useLocalDpi xmlns:a14="http://schemas.microsoft.com/office/drawing/2010/main"/>
              </a:ext>
            </a:extLst>
          </a:blip>
          <a:srcRect/>
          <a:stretch/>
        </p:blipFill>
        <p:spPr>
          <a:xfrm>
            <a:off x="4803943" y="2132433"/>
            <a:ext cx="2584117" cy="2584117"/>
          </a:xfrm>
        </p:spPr>
      </p:pic>
      <p:sp>
        <p:nvSpPr>
          <p:cNvPr id="3" name="TextBox 2">
            <a:extLst>
              <a:ext uri="{FF2B5EF4-FFF2-40B4-BE49-F238E27FC236}">
                <a16:creationId xmlns:a16="http://schemas.microsoft.com/office/drawing/2014/main" id="{476660BD-EDFB-B5B4-DF9E-45DD3B27C208}"/>
              </a:ext>
            </a:extLst>
          </p:cNvPr>
          <p:cNvSpPr txBox="1"/>
          <p:nvPr/>
        </p:nvSpPr>
        <p:spPr>
          <a:xfrm>
            <a:off x="5167745" y="1663512"/>
            <a:ext cx="185650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PSYCHOLOGY 111</a:t>
            </a:r>
          </a:p>
        </p:txBody>
      </p:sp>
      <p:sp>
        <p:nvSpPr>
          <p:cNvPr id="7" name="Text Placeholder 6">
            <a:extLst>
              <a:ext uri="{FF2B5EF4-FFF2-40B4-BE49-F238E27FC236}">
                <a16:creationId xmlns:a16="http://schemas.microsoft.com/office/drawing/2014/main" id="{E333AFFF-A0C3-EA9C-F83A-B6BEC8DD949D}"/>
              </a:ext>
            </a:extLst>
          </p:cNvPr>
          <p:cNvSpPr>
            <a:spLocks noGrp="1"/>
          </p:cNvSpPr>
          <p:nvPr>
            <p:ph type="body" sz="quarter" idx="10"/>
          </p:nvPr>
        </p:nvSpPr>
        <p:spPr/>
        <p:txBody>
          <a:bodyPr/>
          <a:lstStyle/>
          <a:p>
            <a:r>
              <a:rPr lang="en-US" sz="1200" i="1" dirty="0">
                <a:latin typeface="Arial" panose="020B0604020202020204" pitchFamily="34" charset="0"/>
                <a:cs typeface="Arial" panose="020B0604020202020204" pitchFamily="34" charset="0"/>
              </a:rPr>
              <a:t>Evan Hall</a:t>
            </a:r>
          </a:p>
          <a:p>
            <a:r>
              <a:rPr lang="en-US" sz="1200" i="1" dirty="0">
                <a:latin typeface="Arial" panose="020B0604020202020204" pitchFamily="34" charset="0"/>
                <a:cs typeface="Arial" panose="020B0604020202020204" pitchFamily="34" charset="0"/>
              </a:rPr>
              <a:t>8/14/2022</a:t>
            </a:r>
          </a:p>
        </p:txBody>
      </p:sp>
      <p:pic>
        <p:nvPicPr>
          <p:cNvPr id="5" name="Recorded Sound">
            <a:hlinkClick r:id="" action="ppaction://media"/>
            <a:extLst>
              <a:ext uri="{FF2B5EF4-FFF2-40B4-BE49-F238E27FC236}">
                <a16:creationId xmlns:a16="http://schemas.microsoft.com/office/drawing/2014/main" id="{FDDB4CBD-358A-DE53-A1D4-9AFC79E767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77926" y="4849483"/>
            <a:ext cx="609600" cy="609600"/>
          </a:xfrm>
          <a:prstGeom prst="rect">
            <a:avLst/>
          </a:prstGeom>
        </p:spPr>
      </p:pic>
    </p:spTree>
    <p:extLst>
      <p:ext uri="{BB962C8B-B14F-4D97-AF65-F5344CB8AC3E}">
        <p14:creationId xmlns:p14="http://schemas.microsoft.com/office/powerpoint/2010/main" val="2530195789"/>
      </p:ext>
    </p:extLst>
  </p:cSld>
  <p:clrMapOvr>
    <a:masterClrMapping/>
  </p:clrMapOvr>
  <mc:AlternateContent xmlns:mc="http://schemas.openxmlformats.org/markup-compatibility/2006">
    <mc:Choice xmlns:p14="http://schemas.microsoft.com/office/powerpoint/2010/main" Requires="p14">
      <p:transition spd="slow" p14:dur="2000" advTm="9297"/>
    </mc:Choice>
    <mc:Fallback>
      <p:transition spd="slow" advTm="9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486C446-A612-5242-1EC4-C22E9269E107}"/>
              </a:ext>
            </a:extLst>
          </p:cNvPr>
          <p:cNvPicPr>
            <a:picLocks noChangeAspect="1"/>
          </p:cNvPicPr>
          <p:nvPr/>
        </p:nvPicPr>
        <p:blipFill rotWithShape="1">
          <a:blip r:embed="rId4"/>
          <a:srcRect r="5189"/>
          <a:stretch/>
        </p:blipFill>
        <p:spPr>
          <a:xfrm>
            <a:off x="3522468" y="10"/>
            <a:ext cx="8669532" cy="6857990"/>
          </a:xfrm>
          <a:prstGeom prst="rect">
            <a:avLst/>
          </a:prstGeom>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A07CEB-4450-364B-4D8C-ED7D5904602A}"/>
              </a:ext>
            </a:extLst>
          </p:cNvPr>
          <p:cNvSpPr>
            <a:spLocks noGrp="1"/>
          </p:cNvSpPr>
          <p:nvPr>
            <p:ph type="ctrTitle"/>
          </p:nvPr>
        </p:nvSpPr>
        <p:spPr>
          <a:xfrm>
            <a:off x="371094" y="1161288"/>
            <a:ext cx="3438144" cy="1124712"/>
          </a:xfrm>
        </p:spPr>
        <p:txBody>
          <a:bodyPr vert="horz" lIns="91440" tIns="45720" rIns="91440" bIns="45720" rtlCol="0" anchor="b">
            <a:normAutofit/>
          </a:bodyPr>
          <a:lstStyle/>
          <a:p>
            <a:r>
              <a:rPr lang="en-US" sz="4400" dirty="0">
                <a:latin typeface="Arial" panose="020B0604020202020204" pitchFamily="34" charset="0"/>
                <a:cs typeface="Arial" panose="020B0604020202020204" pitchFamily="34" charset="0"/>
              </a:rPr>
              <a:t>CONTENT</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3B389D45-9426-30CA-AA12-F77B810B17B6}"/>
              </a:ext>
            </a:extLst>
          </p:cNvPr>
          <p:cNvSpPr>
            <a:spLocks noGrp="1"/>
          </p:cNvSpPr>
          <p:nvPr>
            <p:ph type="subTitle" idx="1"/>
          </p:nvPr>
        </p:nvSpPr>
        <p:spPr>
          <a:xfrm>
            <a:off x="371094" y="2718054"/>
            <a:ext cx="3438906" cy="3207258"/>
          </a:xfrm>
        </p:spPr>
        <p:txBody>
          <a:bodyPr vert="horz" lIns="91440" tIns="45720" rIns="91440" bIns="45720" rtlCol="0" anchor="t">
            <a:normAutofit/>
          </a:bodyPr>
          <a:lstStyle/>
          <a:p>
            <a:pPr marL="228600" indent="-171450" algn="l">
              <a:buFont typeface="Arial" panose="020B0604020202020204" pitchFamily="34" charset="0"/>
              <a:buChar char="•"/>
            </a:pPr>
            <a:r>
              <a:rPr lang="en-US" sz="1200" dirty="0">
                <a:effectLst/>
                <a:latin typeface="Arial" panose="020B0604020202020204" pitchFamily="34" charset="0"/>
                <a:cs typeface="Arial" panose="020B0604020202020204" pitchFamily="34" charset="0"/>
              </a:rPr>
              <a:t>Infancy</a:t>
            </a:r>
          </a:p>
          <a:p>
            <a:pPr marL="228600" indent="-171450" algn="l">
              <a:buFont typeface="Arial" panose="020B0604020202020204" pitchFamily="34" charset="0"/>
              <a:buChar char="•"/>
            </a:pPr>
            <a:r>
              <a:rPr lang="en-US" sz="1200" dirty="0">
                <a:latin typeface="Arial" panose="020B0604020202020204" pitchFamily="34" charset="0"/>
                <a:cs typeface="Arial" panose="020B0604020202020204" pitchFamily="34" charset="0"/>
              </a:rPr>
              <a:t>E</a:t>
            </a:r>
            <a:r>
              <a:rPr lang="en-US" sz="1200" dirty="0">
                <a:effectLst/>
                <a:latin typeface="Arial" panose="020B0604020202020204" pitchFamily="34" charset="0"/>
                <a:cs typeface="Arial" panose="020B0604020202020204" pitchFamily="34" charset="0"/>
              </a:rPr>
              <a:t>arly </a:t>
            </a:r>
            <a:r>
              <a:rPr lang="en-US" sz="1200" dirty="0">
                <a:latin typeface="Arial" panose="020B0604020202020204" pitchFamily="34" charset="0"/>
                <a:cs typeface="Arial" panose="020B0604020202020204" pitchFamily="34" charset="0"/>
              </a:rPr>
              <a:t>C</a:t>
            </a:r>
            <a:r>
              <a:rPr lang="en-US" sz="1200" dirty="0">
                <a:effectLst/>
                <a:latin typeface="Arial" panose="020B0604020202020204" pitchFamily="34" charset="0"/>
                <a:cs typeface="Arial" panose="020B0604020202020204" pitchFamily="34" charset="0"/>
              </a:rPr>
              <a:t>hildhood</a:t>
            </a:r>
          </a:p>
          <a:p>
            <a:pPr marL="228600" indent="-171450" algn="l">
              <a:buFont typeface="Arial" panose="020B0604020202020204" pitchFamily="34" charset="0"/>
              <a:buChar char="•"/>
            </a:pPr>
            <a:r>
              <a:rPr lang="en-US" sz="1200" dirty="0">
                <a:latin typeface="Arial" panose="020B0604020202020204" pitchFamily="34" charset="0"/>
                <a:cs typeface="Arial" panose="020B0604020202020204" pitchFamily="34" charset="0"/>
              </a:rPr>
              <a:t>M</a:t>
            </a:r>
            <a:r>
              <a:rPr lang="en-US" sz="1200" dirty="0">
                <a:effectLst/>
                <a:latin typeface="Arial" panose="020B0604020202020204" pitchFamily="34" charset="0"/>
                <a:cs typeface="Arial" panose="020B0604020202020204" pitchFamily="34" charset="0"/>
              </a:rPr>
              <a:t>iddle </a:t>
            </a:r>
            <a:r>
              <a:rPr lang="en-US" sz="1200" dirty="0">
                <a:latin typeface="Arial" panose="020B0604020202020204" pitchFamily="34" charset="0"/>
                <a:cs typeface="Arial" panose="020B0604020202020204" pitchFamily="34" charset="0"/>
              </a:rPr>
              <a:t>C</a:t>
            </a:r>
            <a:r>
              <a:rPr lang="en-US" sz="1200" dirty="0">
                <a:effectLst/>
                <a:latin typeface="Arial" panose="020B0604020202020204" pitchFamily="34" charset="0"/>
                <a:cs typeface="Arial" panose="020B0604020202020204" pitchFamily="34" charset="0"/>
              </a:rPr>
              <a:t>hildhood</a:t>
            </a:r>
          </a:p>
          <a:p>
            <a:pPr marL="228600" indent="-171450" algn="l">
              <a:buFont typeface="Arial" panose="020B0604020202020204" pitchFamily="34" charset="0"/>
              <a:buChar char="•"/>
            </a:pPr>
            <a:r>
              <a:rPr lang="en-US" sz="1200" dirty="0">
                <a:effectLst/>
                <a:latin typeface="Arial" panose="020B0604020202020204" pitchFamily="34" charset="0"/>
                <a:cs typeface="Arial" panose="020B0604020202020204" pitchFamily="34" charset="0"/>
              </a:rPr>
              <a:t>Adolescence</a:t>
            </a:r>
          </a:p>
          <a:p>
            <a:pPr marL="228600" indent="-171450" algn="l">
              <a:buFont typeface="Arial" panose="020B0604020202020204" pitchFamily="34" charset="0"/>
              <a:buChar char="•"/>
            </a:pPr>
            <a:r>
              <a:rPr lang="en-US" sz="1200" dirty="0">
                <a:latin typeface="Arial" panose="020B0604020202020204" pitchFamily="34" charset="0"/>
                <a:cs typeface="Arial" panose="020B0604020202020204" pitchFamily="34" charset="0"/>
              </a:rPr>
              <a:t>E</a:t>
            </a:r>
            <a:r>
              <a:rPr lang="en-US" sz="1200" dirty="0">
                <a:effectLst/>
                <a:latin typeface="Arial" panose="020B0604020202020204" pitchFamily="34" charset="0"/>
                <a:cs typeface="Arial" panose="020B0604020202020204" pitchFamily="34" charset="0"/>
              </a:rPr>
              <a:t>arly </a:t>
            </a:r>
            <a:r>
              <a:rPr lang="en-US" sz="1200" dirty="0">
                <a:latin typeface="Arial" panose="020B0604020202020204" pitchFamily="34" charset="0"/>
                <a:cs typeface="Arial" panose="020B0604020202020204" pitchFamily="34" charset="0"/>
              </a:rPr>
              <a:t>A</a:t>
            </a:r>
            <a:r>
              <a:rPr lang="en-US" sz="1200" dirty="0">
                <a:effectLst/>
                <a:latin typeface="Arial" panose="020B0604020202020204" pitchFamily="34" charset="0"/>
                <a:cs typeface="Arial" panose="020B0604020202020204" pitchFamily="34" charset="0"/>
              </a:rPr>
              <a:t>dulthood</a:t>
            </a:r>
          </a:p>
          <a:p>
            <a:pPr marL="228600" indent="-171450" algn="l">
              <a:buFont typeface="Arial" panose="020B0604020202020204" pitchFamily="34" charset="0"/>
              <a:buChar char="•"/>
            </a:pPr>
            <a:r>
              <a:rPr lang="en-US" sz="1200" dirty="0">
                <a:latin typeface="Arial" panose="020B0604020202020204" pitchFamily="34" charset="0"/>
                <a:cs typeface="Arial" panose="020B0604020202020204" pitchFamily="34" charset="0"/>
              </a:rPr>
              <a:t>M</a:t>
            </a:r>
            <a:r>
              <a:rPr lang="en-US" sz="1200" dirty="0">
                <a:effectLst/>
                <a:latin typeface="Arial" panose="020B0604020202020204" pitchFamily="34" charset="0"/>
                <a:cs typeface="Arial" panose="020B0604020202020204" pitchFamily="34" charset="0"/>
              </a:rPr>
              <a:t>iddle </a:t>
            </a:r>
            <a:r>
              <a:rPr lang="en-US" sz="1200" dirty="0">
                <a:latin typeface="Arial" panose="020B0604020202020204" pitchFamily="34" charset="0"/>
                <a:cs typeface="Arial" panose="020B0604020202020204" pitchFamily="34" charset="0"/>
              </a:rPr>
              <a:t>A</a:t>
            </a:r>
            <a:r>
              <a:rPr lang="en-US" sz="1200" dirty="0">
                <a:effectLst/>
                <a:latin typeface="Arial" panose="020B0604020202020204" pitchFamily="34" charset="0"/>
                <a:cs typeface="Arial" panose="020B0604020202020204" pitchFamily="34" charset="0"/>
              </a:rPr>
              <a:t>dulthood</a:t>
            </a:r>
          </a:p>
          <a:p>
            <a:pPr marL="228600" indent="-171450" algn="l">
              <a:buFont typeface="Arial" panose="020B0604020202020204" pitchFamily="34" charset="0"/>
              <a:buChar char="•"/>
            </a:pPr>
            <a:r>
              <a:rPr lang="en-US" sz="1200" dirty="0">
                <a:effectLst/>
                <a:latin typeface="Arial" panose="020B0604020202020204" pitchFamily="34" charset="0"/>
                <a:cs typeface="Arial" panose="020B0604020202020204" pitchFamily="34" charset="0"/>
              </a:rPr>
              <a:t>Old </a:t>
            </a:r>
            <a:r>
              <a:rPr lang="en-US" sz="1200" dirty="0">
                <a:latin typeface="Arial" panose="020B0604020202020204" pitchFamily="34" charset="0"/>
                <a:cs typeface="Arial" panose="020B0604020202020204" pitchFamily="34" charset="0"/>
              </a:rPr>
              <a:t>A</a:t>
            </a:r>
            <a:r>
              <a:rPr lang="en-US" sz="1200" dirty="0">
                <a:effectLst/>
                <a:latin typeface="Arial" panose="020B0604020202020204" pitchFamily="34" charset="0"/>
                <a:cs typeface="Arial" panose="020B0604020202020204" pitchFamily="34" charset="0"/>
              </a:rPr>
              <a:t>ge </a:t>
            </a:r>
            <a:endParaRPr lang="en-US" sz="1200" dirty="0">
              <a:latin typeface="Arial" panose="020B0604020202020204" pitchFamily="34" charset="0"/>
              <a:cs typeface="Arial" panose="020B0604020202020204" pitchFamily="34" charset="0"/>
            </a:endParaRPr>
          </a:p>
        </p:txBody>
      </p:sp>
      <p:pic>
        <p:nvPicPr>
          <p:cNvPr id="26" name="Recorded Sound">
            <a:hlinkClick r:id="" action="ppaction://media"/>
            <a:extLst>
              <a:ext uri="{FF2B5EF4-FFF2-40B4-BE49-F238E27FC236}">
                <a16:creationId xmlns:a16="http://schemas.microsoft.com/office/drawing/2014/main" id="{5248233B-51C1-A2D5-FC6C-1D11A79322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83808" y="5365408"/>
            <a:ext cx="609600" cy="609600"/>
          </a:xfrm>
          <a:prstGeom prst="rect">
            <a:avLst/>
          </a:prstGeom>
        </p:spPr>
      </p:pic>
    </p:spTree>
    <p:extLst>
      <p:ext uri="{BB962C8B-B14F-4D97-AF65-F5344CB8AC3E}">
        <p14:creationId xmlns:p14="http://schemas.microsoft.com/office/powerpoint/2010/main" val="21139595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6527"/>
    </mc:Choice>
    <mc:Fallback>
      <p:transition spd="slow" advTm="26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743"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31627A-92F8-BD45-E4BF-FDF72CCC73F7}"/>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Infancy: Physical Development</a:t>
            </a:r>
          </a:p>
        </p:txBody>
      </p:sp>
      <p:cxnSp>
        <p:nvCxnSpPr>
          <p:cNvPr id="31" name="Straight Connector 2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Picture 7" descr="Diagram&#10;&#10;Description automatically generated with medium confidence">
            <a:extLst>
              <a:ext uri="{FF2B5EF4-FFF2-40B4-BE49-F238E27FC236}">
                <a16:creationId xmlns:a16="http://schemas.microsoft.com/office/drawing/2014/main" id="{F754DA2E-4D38-708A-B65F-9CAE124014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2830" y="2426817"/>
            <a:ext cx="2078773" cy="3997637"/>
          </a:xfrm>
          <a:prstGeom prst="rect">
            <a:avLst/>
          </a:prstGeom>
        </p:spPr>
      </p:pic>
      <p:cxnSp>
        <p:nvCxnSpPr>
          <p:cNvPr id="29" name="Straight Connector 28">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 application, chat or text message&#10;&#10;Description automatically generated">
            <a:extLst>
              <a:ext uri="{FF2B5EF4-FFF2-40B4-BE49-F238E27FC236}">
                <a16:creationId xmlns:a16="http://schemas.microsoft.com/office/drawing/2014/main" id="{86D36AA7-11EB-D02F-FB3E-6E323EFD49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0954" y="2426816"/>
            <a:ext cx="5330182" cy="3997637"/>
          </a:xfrm>
          <a:prstGeom prst="rect">
            <a:avLst/>
          </a:prstGeom>
        </p:spPr>
      </p:pic>
      <p:pic>
        <p:nvPicPr>
          <p:cNvPr id="14" name="Picture 13" descr="A person holding a baby&#10;&#10;Description automatically generated with medium confidence">
            <a:extLst>
              <a:ext uri="{FF2B5EF4-FFF2-40B4-BE49-F238E27FC236}">
                <a16:creationId xmlns:a16="http://schemas.microsoft.com/office/drawing/2014/main" id="{BA797E2F-AC4A-0065-9847-DBED8CCF14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929" y="2355850"/>
            <a:ext cx="3705225" cy="2552700"/>
          </a:xfrm>
          <a:prstGeom prst="rect">
            <a:avLst/>
          </a:prstGeom>
        </p:spPr>
      </p:pic>
      <p:pic>
        <p:nvPicPr>
          <p:cNvPr id="16" name="Picture 15" descr="A picture containing person&#10;&#10;Description automatically generated">
            <a:extLst>
              <a:ext uri="{FF2B5EF4-FFF2-40B4-BE49-F238E27FC236}">
                <a16:creationId xmlns:a16="http://schemas.microsoft.com/office/drawing/2014/main" id="{7D2667BB-7F81-A058-3C6E-53C61BBE91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882" y="4908550"/>
            <a:ext cx="2914650" cy="1828800"/>
          </a:xfrm>
          <a:prstGeom prst="rect">
            <a:avLst/>
          </a:prstGeom>
        </p:spPr>
      </p:pic>
      <p:pic>
        <p:nvPicPr>
          <p:cNvPr id="17" name="Recorded Sound">
            <a:hlinkClick r:id="" action="ppaction://media"/>
            <a:extLst>
              <a:ext uri="{FF2B5EF4-FFF2-40B4-BE49-F238E27FC236}">
                <a16:creationId xmlns:a16="http://schemas.microsoft.com/office/drawing/2014/main" id="{BC1E0D24-0204-C34B-07E4-A6FF83BABD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76605" y="6044226"/>
            <a:ext cx="609600" cy="609600"/>
          </a:xfrm>
          <a:prstGeom prst="rect">
            <a:avLst/>
          </a:prstGeom>
        </p:spPr>
      </p:pic>
    </p:spTree>
    <p:extLst>
      <p:ext uri="{BB962C8B-B14F-4D97-AF65-F5344CB8AC3E}">
        <p14:creationId xmlns:p14="http://schemas.microsoft.com/office/powerpoint/2010/main" val="3175005226"/>
      </p:ext>
    </p:extLst>
  </p:cSld>
  <p:clrMapOvr>
    <a:masterClrMapping/>
  </p:clrMapOvr>
  <mc:AlternateContent xmlns:mc="http://schemas.openxmlformats.org/markup-compatibility/2006">
    <mc:Choice xmlns:p14="http://schemas.microsoft.com/office/powerpoint/2010/main" Requires="p14">
      <p:transition spd="slow" p14:dur="2000" advTm="55761"/>
    </mc:Choice>
    <mc:Fallback>
      <p:transition spd="slow" advTm="55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76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C99A53-7685-CF1F-444F-40739A952ED9}"/>
              </a:ext>
            </a:extLst>
          </p:cNvPr>
          <p:cNvSpPr>
            <a:spLocks noGrp="1"/>
          </p:cNvSpPr>
          <p:nvPr>
            <p:ph type="title"/>
          </p:nvPr>
        </p:nvSpPr>
        <p:spPr>
          <a:xfrm>
            <a:off x="2647188" y="320040"/>
            <a:ext cx="6894576" cy="1783080"/>
          </a:xfrm>
        </p:spPr>
        <p:txBody>
          <a:bodyPr vert="horz" lIns="91440" tIns="45720" rIns="91440" bIns="45720" rtlCol="0" anchor="b">
            <a:normAutofit fontScale="90000"/>
          </a:bodyPr>
          <a:lstStyle/>
          <a:p>
            <a:pPr algn="ctr"/>
            <a:r>
              <a:rPr lang="en-US" sz="5400" dirty="0">
                <a:latin typeface="Arial" panose="020B0604020202020204" pitchFamily="34" charset="0"/>
                <a:cs typeface="Arial" panose="020B0604020202020204" pitchFamily="34" charset="0"/>
              </a:rPr>
              <a:t>Early Childhood: Emotional Development </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7DE86853-9FB6-00E7-79FF-70AE3783029B}"/>
                  </a:ext>
                </a:extLst>
              </p14:cNvPr>
              <p14:cNvContentPartPr/>
              <p14:nvPr/>
            </p14:nvContentPartPr>
            <p14:xfrm>
              <a:off x="1750945" y="2475577"/>
              <a:ext cx="360" cy="360"/>
            </p14:xfrm>
          </p:contentPart>
        </mc:Choice>
        <mc:Fallback>
          <p:pic>
            <p:nvPicPr>
              <p:cNvPr id="3" name="Ink 2">
                <a:extLst>
                  <a:ext uri="{FF2B5EF4-FFF2-40B4-BE49-F238E27FC236}">
                    <a16:creationId xmlns:a16="http://schemas.microsoft.com/office/drawing/2014/main" id="{7DE86853-9FB6-00E7-79FF-70AE3783029B}"/>
                  </a:ext>
                </a:extLst>
              </p:cNvPr>
              <p:cNvPicPr/>
              <p:nvPr/>
            </p:nvPicPr>
            <p:blipFill>
              <a:blip r:embed="rId5"/>
              <a:stretch>
                <a:fillRect/>
              </a:stretch>
            </p:blipFill>
            <p:spPr>
              <a:xfrm>
                <a:off x="1742305" y="2466577"/>
                <a:ext cx="18000" cy="18000"/>
              </a:xfrm>
              <a:prstGeom prst="rect">
                <a:avLst/>
              </a:prstGeom>
            </p:spPr>
          </p:pic>
        </mc:Fallback>
      </mc:AlternateContent>
      <p:grpSp>
        <p:nvGrpSpPr>
          <p:cNvPr id="15" name="Group 14">
            <a:extLst>
              <a:ext uri="{FF2B5EF4-FFF2-40B4-BE49-F238E27FC236}">
                <a16:creationId xmlns:a16="http://schemas.microsoft.com/office/drawing/2014/main" id="{CAD467B2-9A17-E5D5-070B-D9102BDF8013}"/>
              </a:ext>
            </a:extLst>
          </p:cNvPr>
          <p:cNvGrpSpPr/>
          <p:nvPr/>
        </p:nvGrpSpPr>
        <p:grpSpPr>
          <a:xfrm>
            <a:off x="416065" y="2189377"/>
            <a:ext cx="5191920" cy="312840"/>
            <a:chOff x="416065" y="2189377"/>
            <a:chExt cx="5191920" cy="312840"/>
          </a:xfrm>
        </p:grpSpPr>
        <mc:AlternateContent xmlns:mc="http://schemas.openxmlformats.org/markup-compatibility/2006">
          <mc:Choice xmlns:p14="http://schemas.microsoft.com/office/powerpoint/2010/main" Requires="p14">
            <p:contentPart p14:bwMode="auto" r:id="rId6">
              <p14:nvContentPartPr>
                <p14:cNvPr id="12" name="Ink 11">
                  <a:extLst>
                    <a:ext uri="{FF2B5EF4-FFF2-40B4-BE49-F238E27FC236}">
                      <a16:creationId xmlns:a16="http://schemas.microsoft.com/office/drawing/2014/main" id="{682BB18A-09F1-50AC-E489-2EBF2DD9965A}"/>
                    </a:ext>
                  </a:extLst>
                </p14:cNvPr>
                <p14:cNvContentPartPr/>
                <p14:nvPr/>
              </p14:nvContentPartPr>
              <p14:xfrm>
                <a:off x="1280425" y="2270737"/>
                <a:ext cx="4327560" cy="231480"/>
              </p14:xfrm>
            </p:contentPart>
          </mc:Choice>
          <mc:Fallback>
            <p:pic>
              <p:nvPicPr>
                <p:cNvPr id="12" name="Ink 11">
                  <a:extLst>
                    <a:ext uri="{FF2B5EF4-FFF2-40B4-BE49-F238E27FC236}">
                      <a16:creationId xmlns:a16="http://schemas.microsoft.com/office/drawing/2014/main" id="{682BB18A-09F1-50AC-E489-2EBF2DD9965A}"/>
                    </a:ext>
                  </a:extLst>
                </p:cNvPr>
                <p:cNvPicPr/>
                <p:nvPr/>
              </p:nvPicPr>
              <p:blipFill>
                <a:blip r:embed="rId7"/>
                <a:stretch>
                  <a:fillRect/>
                </a:stretch>
              </p:blipFill>
              <p:spPr>
                <a:xfrm>
                  <a:off x="1271425" y="2261737"/>
                  <a:ext cx="4345200" cy="2491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Ink 3">
                  <a:extLst>
                    <a:ext uri="{FF2B5EF4-FFF2-40B4-BE49-F238E27FC236}">
                      <a16:creationId xmlns:a16="http://schemas.microsoft.com/office/drawing/2014/main" id="{EA52BCA6-8E85-832C-7604-32C89C1C9153}"/>
                    </a:ext>
                  </a:extLst>
                </p14:cNvPr>
                <p14:cNvContentPartPr/>
                <p14:nvPr/>
              </p14:nvContentPartPr>
              <p14:xfrm>
                <a:off x="416065" y="2189377"/>
                <a:ext cx="4714920" cy="286560"/>
              </p14:xfrm>
            </p:contentPart>
          </mc:Choice>
          <mc:Fallback>
            <p:pic>
              <p:nvPicPr>
                <p:cNvPr id="4" name="Ink 3">
                  <a:extLst>
                    <a:ext uri="{FF2B5EF4-FFF2-40B4-BE49-F238E27FC236}">
                      <a16:creationId xmlns:a16="http://schemas.microsoft.com/office/drawing/2014/main" id="{EA52BCA6-8E85-832C-7604-32C89C1C9153}"/>
                    </a:ext>
                  </a:extLst>
                </p:cNvPr>
                <p:cNvPicPr/>
                <p:nvPr/>
              </p:nvPicPr>
              <p:blipFill>
                <a:blip r:embed="rId9"/>
                <a:stretch>
                  <a:fillRect/>
                </a:stretch>
              </p:blipFill>
              <p:spPr>
                <a:xfrm>
                  <a:off x="407425" y="2180377"/>
                  <a:ext cx="4732560" cy="3042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Ink 5">
                  <a:extLst>
                    <a:ext uri="{FF2B5EF4-FFF2-40B4-BE49-F238E27FC236}">
                      <a16:creationId xmlns:a16="http://schemas.microsoft.com/office/drawing/2014/main" id="{0A1D24E0-8ECB-73E3-814D-2E8241465595}"/>
                    </a:ext>
                  </a:extLst>
                </p14:cNvPr>
                <p14:cNvContentPartPr/>
                <p14:nvPr/>
              </p14:nvContentPartPr>
              <p14:xfrm>
                <a:off x="2140105" y="2327977"/>
                <a:ext cx="2828880" cy="138600"/>
              </p14:xfrm>
            </p:contentPart>
          </mc:Choice>
          <mc:Fallback>
            <p:pic>
              <p:nvPicPr>
                <p:cNvPr id="6" name="Ink 5">
                  <a:extLst>
                    <a:ext uri="{FF2B5EF4-FFF2-40B4-BE49-F238E27FC236}">
                      <a16:creationId xmlns:a16="http://schemas.microsoft.com/office/drawing/2014/main" id="{0A1D24E0-8ECB-73E3-814D-2E8241465595}"/>
                    </a:ext>
                  </a:extLst>
                </p:cNvPr>
                <p:cNvPicPr/>
                <p:nvPr/>
              </p:nvPicPr>
              <p:blipFill>
                <a:blip r:embed="rId11"/>
                <a:stretch>
                  <a:fillRect/>
                </a:stretch>
              </p:blipFill>
              <p:spPr>
                <a:xfrm>
                  <a:off x="2131465" y="2319337"/>
                  <a:ext cx="28465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Ink 6">
                  <a:extLst>
                    <a:ext uri="{FF2B5EF4-FFF2-40B4-BE49-F238E27FC236}">
                      <a16:creationId xmlns:a16="http://schemas.microsoft.com/office/drawing/2014/main" id="{80356961-2D76-527C-31C4-F4BDC8D07725}"/>
                    </a:ext>
                  </a:extLst>
                </p14:cNvPr>
                <p14:cNvContentPartPr/>
                <p14:nvPr/>
              </p14:nvContentPartPr>
              <p14:xfrm>
                <a:off x="2048305" y="2432377"/>
                <a:ext cx="91080" cy="360"/>
              </p14:xfrm>
            </p:contentPart>
          </mc:Choice>
          <mc:Fallback>
            <p:pic>
              <p:nvPicPr>
                <p:cNvPr id="7" name="Ink 6">
                  <a:extLst>
                    <a:ext uri="{FF2B5EF4-FFF2-40B4-BE49-F238E27FC236}">
                      <a16:creationId xmlns:a16="http://schemas.microsoft.com/office/drawing/2014/main" id="{80356961-2D76-527C-31C4-F4BDC8D07725}"/>
                    </a:ext>
                  </a:extLst>
                </p:cNvPr>
                <p:cNvPicPr/>
                <p:nvPr/>
              </p:nvPicPr>
              <p:blipFill>
                <a:blip r:embed="rId13"/>
                <a:stretch>
                  <a:fillRect/>
                </a:stretch>
              </p:blipFill>
              <p:spPr>
                <a:xfrm>
                  <a:off x="2039665" y="2423737"/>
                  <a:ext cx="10872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3" name="Ink 12">
                <a:extLst>
                  <a:ext uri="{FF2B5EF4-FFF2-40B4-BE49-F238E27FC236}">
                    <a16:creationId xmlns:a16="http://schemas.microsoft.com/office/drawing/2014/main" id="{6F4F9970-A91B-A9FC-504C-B678F9BC8DB2}"/>
                  </a:ext>
                </a:extLst>
              </p14:cNvPr>
              <p14:cNvContentPartPr/>
              <p14:nvPr/>
            </p14:nvContentPartPr>
            <p14:xfrm>
              <a:off x="2502625" y="2290897"/>
              <a:ext cx="2208240" cy="218880"/>
            </p14:xfrm>
          </p:contentPart>
        </mc:Choice>
        <mc:Fallback>
          <p:pic>
            <p:nvPicPr>
              <p:cNvPr id="13" name="Ink 12">
                <a:extLst>
                  <a:ext uri="{FF2B5EF4-FFF2-40B4-BE49-F238E27FC236}">
                    <a16:creationId xmlns:a16="http://schemas.microsoft.com/office/drawing/2014/main" id="{6F4F9970-A91B-A9FC-504C-B678F9BC8DB2}"/>
                  </a:ext>
                </a:extLst>
              </p:cNvPr>
              <p:cNvPicPr/>
              <p:nvPr/>
            </p:nvPicPr>
            <p:blipFill>
              <a:blip r:embed="rId15"/>
              <a:stretch>
                <a:fillRect/>
              </a:stretch>
            </p:blipFill>
            <p:spPr>
              <a:xfrm>
                <a:off x="2493625" y="2282257"/>
                <a:ext cx="222588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6" name="Ink 15">
                <a:extLst>
                  <a:ext uri="{FF2B5EF4-FFF2-40B4-BE49-F238E27FC236}">
                    <a16:creationId xmlns:a16="http://schemas.microsoft.com/office/drawing/2014/main" id="{1280EEE3-92FE-172F-6A20-C91C57E9CB6E}"/>
                  </a:ext>
                </a:extLst>
              </p14:cNvPr>
              <p14:cNvContentPartPr/>
              <p14:nvPr/>
            </p14:nvContentPartPr>
            <p14:xfrm>
              <a:off x="6071665" y="2066977"/>
              <a:ext cx="519120" cy="90000"/>
            </p14:xfrm>
          </p:contentPart>
        </mc:Choice>
        <mc:Fallback>
          <p:pic>
            <p:nvPicPr>
              <p:cNvPr id="16" name="Ink 15">
                <a:extLst>
                  <a:ext uri="{FF2B5EF4-FFF2-40B4-BE49-F238E27FC236}">
                    <a16:creationId xmlns:a16="http://schemas.microsoft.com/office/drawing/2014/main" id="{1280EEE3-92FE-172F-6A20-C91C57E9CB6E}"/>
                  </a:ext>
                </a:extLst>
              </p:cNvPr>
              <p:cNvPicPr/>
              <p:nvPr/>
            </p:nvPicPr>
            <p:blipFill>
              <a:blip r:embed="rId17"/>
              <a:stretch>
                <a:fillRect/>
              </a:stretch>
            </p:blipFill>
            <p:spPr>
              <a:xfrm>
                <a:off x="6063025" y="2057977"/>
                <a:ext cx="536760" cy="107640"/>
              </a:xfrm>
              <a:prstGeom prst="rect">
                <a:avLst/>
              </a:prstGeom>
            </p:spPr>
          </p:pic>
        </mc:Fallback>
      </mc:AlternateContent>
      <p:pic>
        <p:nvPicPr>
          <p:cNvPr id="22" name="Picture 21" descr="Text&#10;&#10;Description automatically generated">
            <a:extLst>
              <a:ext uri="{FF2B5EF4-FFF2-40B4-BE49-F238E27FC236}">
                <a16:creationId xmlns:a16="http://schemas.microsoft.com/office/drawing/2014/main" id="{8D825D18-AB1B-D89B-2FE3-1A9C7AF6FAB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2147851"/>
            <a:ext cx="5811061" cy="4725059"/>
          </a:xfrm>
          <a:prstGeom prst="rect">
            <a:avLst/>
          </a:prstGeom>
        </p:spPr>
      </p:pic>
      <p:pic>
        <p:nvPicPr>
          <p:cNvPr id="24" name="Picture 23" descr="A picture containing indoor, person, child, little&#10;&#10;Description automatically generated">
            <a:extLst>
              <a:ext uri="{FF2B5EF4-FFF2-40B4-BE49-F238E27FC236}">
                <a16:creationId xmlns:a16="http://schemas.microsoft.com/office/drawing/2014/main" id="{A2E3F2B2-23E4-2298-8120-8D244AF5CA2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851389" y="2147851"/>
            <a:ext cx="4800600" cy="1952625"/>
          </a:xfrm>
          <a:prstGeom prst="rect">
            <a:avLst/>
          </a:prstGeom>
        </p:spPr>
      </p:pic>
      <p:pic>
        <p:nvPicPr>
          <p:cNvPr id="26" name="Picture 25" descr="Graphical user interface, application&#10;&#10;Description automatically generated">
            <a:extLst>
              <a:ext uri="{FF2B5EF4-FFF2-40B4-BE49-F238E27FC236}">
                <a16:creationId xmlns:a16="http://schemas.microsoft.com/office/drawing/2014/main" id="{726DB057-7342-1076-84C2-BB08920A9A9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590785" y="4297973"/>
            <a:ext cx="4344006" cy="2362530"/>
          </a:xfrm>
          <a:prstGeom prst="rect">
            <a:avLst/>
          </a:prstGeom>
        </p:spPr>
      </p:pic>
      <p:pic>
        <p:nvPicPr>
          <p:cNvPr id="27" name="Recorded Sound">
            <a:hlinkClick r:id="" action="ppaction://media"/>
            <a:extLst>
              <a:ext uri="{FF2B5EF4-FFF2-40B4-BE49-F238E27FC236}">
                <a16:creationId xmlns:a16="http://schemas.microsoft.com/office/drawing/2014/main" id="{D53C2CB6-DA37-7A11-0F85-8B001E2E3A7E}"/>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325191" y="805569"/>
            <a:ext cx="609600" cy="609600"/>
          </a:xfrm>
          <a:prstGeom prst="rect">
            <a:avLst/>
          </a:prstGeom>
        </p:spPr>
      </p:pic>
    </p:spTree>
    <p:extLst>
      <p:ext uri="{BB962C8B-B14F-4D97-AF65-F5344CB8AC3E}">
        <p14:creationId xmlns:p14="http://schemas.microsoft.com/office/powerpoint/2010/main" val="1197034355"/>
      </p:ext>
    </p:extLst>
  </p:cSld>
  <p:clrMapOvr>
    <a:masterClrMapping/>
  </p:clrMapOvr>
  <mc:AlternateContent xmlns:mc="http://schemas.openxmlformats.org/markup-compatibility/2006">
    <mc:Choice xmlns:p14="http://schemas.microsoft.com/office/powerpoint/2010/main" Requires="p14">
      <p:transition spd="slow" p14:dur="2000" advTm="25528"/>
    </mc:Choice>
    <mc:Fallback>
      <p:transition spd="slow" advTm="25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par>
                          <p:cTn id="8" fill="hold">
                            <p:stCondLst>
                              <p:cond delay="2760"/>
                            </p:stCondLst>
                            <p:childTnLst>
                              <p:par>
                                <p:cTn id="9" presetID="1" presetClass="mediacall" presetSubtype="0" fill="hold" nodeType="afterEffect">
                                  <p:stCondLst>
                                    <p:cond delay="0"/>
                                  </p:stCondLst>
                                  <p:childTnLst>
                                    <p:cmd type="call" cmd="playFrom(0.0)">
                                      <p:cBhvr>
                                        <p:cTn id="10" dur="25528"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7"/>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5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D6D794-1D8B-F73B-F2A8-046EB31578C2}"/>
              </a:ext>
            </a:extLst>
          </p:cNvPr>
          <p:cNvSpPr>
            <a:spLocks noGrp="1"/>
          </p:cNvSpPr>
          <p:nvPr>
            <p:ph type="title"/>
          </p:nvPr>
        </p:nvSpPr>
        <p:spPr>
          <a:xfrm>
            <a:off x="838200" y="1641752"/>
            <a:ext cx="4391024" cy="1323439"/>
          </a:xfrm>
        </p:spPr>
        <p:txBody>
          <a:bodyPr vert="horz" lIns="91440" tIns="45720" rIns="91440" bIns="45720" rtlCol="0" anchor="t">
            <a:normAutofit/>
          </a:bodyPr>
          <a:lstStyle/>
          <a:p>
            <a:pPr algn="ctr"/>
            <a:r>
              <a:rPr lang="en-US" sz="2400" b="1" u="sng" dirty="0">
                <a:solidFill>
                  <a:schemeClr val="bg1"/>
                </a:solidFill>
                <a:latin typeface="Arial" panose="020B0604020202020204" pitchFamily="34" charset="0"/>
                <a:cs typeface="Arial" panose="020B0604020202020204" pitchFamily="34" charset="0"/>
              </a:rPr>
              <a:t>Middle Childhood: Social Development     </a:t>
            </a:r>
            <a:br>
              <a:rPr lang="en-US" sz="2400" dirty="0">
                <a:solidFill>
                  <a:schemeClr val="bg1"/>
                </a:solidFill>
                <a:latin typeface="Arial" panose="020B0604020202020204" pitchFamily="34" charset="0"/>
                <a:cs typeface="Arial" panose="020B0604020202020204" pitchFamily="34" charset="0"/>
              </a:rPr>
            </a:br>
            <a:br>
              <a:rPr lang="en-US" sz="24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6-12 Years Old</a:t>
            </a:r>
          </a:p>
        </p:txBody>
      </p:sp>
      <p:sp>
        <p:nvSpPr>
          <p:cNvPr id="4" name="TextBox 3">
            <a:extLst>
              <a:ext uri="{FF2B5EF4-FFF2-40B4-BE49-F238E27FC236}">
                <a16:creationId xmlns:a16="http://schemas.microsoft.com/office/drawing/2014/main" id="{956BA78F-97ED-B748-2ED7-71B76D74189A}"/>
              </a:ext>
            </a:extLst>
          </p:cNvPr>
          <p:cNvSpPr txBox="1"/>
          <p:nvPr/>
        </p:nvSpPr>
        <p:spPr>
          <a:xfrm>
            <a:off x="838200" y="3146400"/>
            <a:ext cx="4391024" cy="2862288"/>
          </a:xfrm>
          <a:prstGeom prst="rect">
            <a:avLst/>
          </a:prstGeom>
        </p:spPr>
        <p:txBody>
          <a:bodyPr vert="horz" lIns="91440" tIns="45720" rIns="91440" bIns="45720" rtlCol="0">
            <a:normAutofit/>
          </a:bodyPr>
          <a:lstStyle/>
          <a:p>
            <a:pPr marL="0" marR="0" indent="-228600">
              <a:lnSpc>
                <a:spcPct val="90000"/>
              </a:lnSpc>
              <a:spcBef>
                <a:spcPts val="0"/>
              </a:spcBef>
              <a:spcAft>
                <a:spcPts val="800"/>
              </a:spcAft>
              <a:buFont typeface="Arial" panose="020B0604020202020204" pitchFamily="34" charset="0"/>
              <a:buChar char="•"/>
            </a:pPr>
            <a:r>
              <a:rPr lang="en-US" sz="1200" b="1" dirty="0">
                <a:solidFill>
                  <a:schemeClr val="bg1">
                    <a:alpha val="80000"/>
                  </a:schemeClr>
                </a:solidFill>
                <a:latin typeface="Arial" panose="020B0604020202020204" pitchFamily="34" charset="0"/>
                <a:cs typeface="Arial" panose="020B0604020202020204" pitchFamily="34" charset="0"/>
              </a:rPr>
              <a:t>T</a:t>
            </a:r>
            <a:r>
              <a:rPr lang="en-US" sz="1200" b="1" dirty="0">
                <a:solidFill>
                  <a:schemeClr val="bg1">
                    <a:alpha val="80000"/>
                  </a:schemeClr>
                </a:solidFill>
                <a:effectLst/>
                <a:latin typeface="Arial" panose="020B0604020202020204" pitchFamily="34" charset="0"/>
                <a:cs typeface="Arial" panose="020B0604020202020204" pitchFamily="34" charset="0"/>
              </a:rPr>
              <a:t>he overall development of children includes their physical, cognitive, social, and emotional growth.</a:t>
            </a:r>
          </a:p>
          <a:p>
            <a:pPr marR="0" indent="-228600">
              <a:lnSpc>
                <a:spcPct val="90000"/>
              </a:lnSpc>
              <a:spcBef>
                <a:spcPts val="0"/>
              </a:spcBef>
              <a:spcAft>
                <a:spcPts val="800"/>
              </a:spcAft>
              <a:buFont typeface="Arial" panose="020B0604020202020204" pitchFamily="34" charset="0"/>
              <a:buChar char="•"/>
            </a:pPr>
            <a:endParaRPr lang="en-US" sz="1200" b="1" dirty="0">
              <a:solidFill>
                <a:schemeClr val="bg1">
                  <a:alpha val="80000"/>
                </a:schemeClr>
              </a:solidFill>
              <a:effectLst/>
              <a:latin typeface="Arial" panose="020B0604020202020204" pitchFamily="34" charset="0"/>
              <a:cs typeface="Arial" panose="020B0604020202020204" pitchFamily="34" charset="0"/>
            </a:endParaRPr>
          </a:p>
          <a:p>
            <a:pPr marL="0" marR="0" indent="-228600">
              <a:lnSpc>
                <a:spcPct val="90000"/>
              </a:lnSpc>
              <a:spcBef>
                <a:spcPts val="0"/>
              </a:spcBef>
              <a:spcAft>
                <a:spcPts val="800"/>
              </a:spcAft>
              <a:buFont typeface="Arial" panose="020B0604020202020204" pitchFamily="34" charset="0"/>
              <a:buChar char="•"/>
            </a:pPr>
            <a:r>
              <a:rPr lang="en-US" sz="1200" b="1" dirty="0">
                <a:solidFill>
                  <a:schemeClr val="bg1">
                    <a:alpha val="80000"/>
                  </a:schemeClr>
                </a:solidFill>
                <a:effectLst/>
                <a:latin typeface="Arial" panose="020B0604020202020204" pitchFamily="34" charset="0"/>
                <a:cs typeface="Arial" panose="020B0604020202020204" pitchFamily="34" charset="0"/>
              </a:rPr>
              <a:t>Children show more independence from parents and family.</a:t>
            </a:r>
          </a:p>
          <a:p>
            <a:pPr marR="0" indent="-228600">
              <a:lnSpc>
                <a:spcPct val="90000"/>
              </a:lnSpc>
              <a:spcBef>
                <a:spcPts val="0"/>
              </a:spcBef>
              <a:spcAft>
                <a:spcPts val="800"/>
              </a:spcAft>
              <a:buFont typeface="Arial" panose="020B0604020202020204" pitchFamily="34" charset="0"/>
              <a:buChar char="•"/>
            </a:pPr>
            <a:endParaRPr lang="en-US" sz="1200" b="1" dirty="0">
              <a:solidFill>
                <a:schemeClr val="bg1">
                  <a:alpha val="80000"/>
                </a:schemeClr>
              </a:solidFill>
              <a:effectLst/>
              <a:latin typeface="Arial" panose="020B0604020202020204" pitchFamily="34" charset="0"/>
              <a:cs typeface="Arial" panose="020B0604020202020204" pitchFamily="34" charset="0"/>
            </a:endParaRPr>
          </a:p>
          <a:p>
            <a:pPr marL="0" marR="0" indent="-228600">
              <a:lnSpc>
                <a:spcPct val="90000"/>
              </a:lnSpc>
              <a:spcBef>
                <a:spcPts val="0"/>
              </a:spcBef>
              <a:spcAft>
                <a:spcPts val="800"/>
              </a:spcAft>
              <a:buFont typeface="Arial" panose="020B0604020202020204" pitchFamily="34" charset="0"/>
              <a:buChar char="•"/>
            </a:pPr>
            <a:r>
              <a:rPr lang="en-US" sz="1200" b="1" dirty="0">
                <a:solidFill>
                  <a:schemeClr val="bg1">
                    <a:alpha val="80000"/>
                  </a:schemeClr>
                </a:solidFill>
                <a:effectLst/>
                <a:latin typeface="Arial" panose="020B0604020202020204" pitchFamily="34" charset="0"/>
                <a:cs typeface="Arial" panose="020B0604020202020204" pitchFamily="34" charset="0"/>
              </a:rPr>
              <a:t>Start to think about the future.</a:t>
            </a:r>
          </a:p>
          <a:p>
            <a:pPr marR="0" indent="-228600">
              <a:lnSpc>
                <a:spcPct val="90000"/>
              </a:lnSpc>
              <a:spcBef>
                <a:spcPts val="0"/>
              </a:spcBef>
              <a:spcAft>
                <a:spcPts val="800"/>
              </a:spcAft>
              <a:buFont typeface="Arial" panose="020B0604020202020204" pitchFamily="34" charset="0"/>
              <a:buChar char="•"/>
            </a:pPr>
            <a:endParaRPr lang="en-US" sz="1200" b="1" dirty="0">
              <a:solidFill>
                <a:schemeClr val="bg1">
                  <a:alpha val="80000"/>
                </a:schemeClr>
              </a:solidFill>
              <a:effectLst/>
              <a:latin typeface="Arial" panose="020B0604020202020204" pitchFamily="34" charset="0"/>
              <a:cs typeface="Arial" panose="020B0604020202020204" pitchFamily="34" charset="0"/>
            </a:endParaRPr>
          </a:p>
          <a:p>
            <a:pPr marL="0" marR="0" indent="-228600">
              <a:lnSpc>
                <a:spcPct val="90000"/>
              </a:lnSpc>
              <a:spcBef>
                <a:spcPts val="0"/>
              </a:spcBef>
              <a:spcAft>
                <a:spcPts val="800"/>
              </a:spcAft>
              <a:buFont typeface="Arial" panose="020B0604020202020204" pitchFamily="34" charset="0"/>
              <a:buChar char="•"/>
            </a:pPr>
            <a:r>
              <a:rPr lang="en-US" sz="1200" b="1" dirty="0">
                <a:solidFill>
                  <a:schemeClr val="bg1">
                    <a:alpha val="80000"/>
                  </a:schemeClr>
                </a:solidFill>
                <a:latin typeface="Arial" panose="020B0604020202020204" pitchFamily="34" charset="0"/>
                <a:cs typeface="Arial" panose="020B0604020202020204" pitchFamily="34" charset="0"/>
              </a:rPr>
              <a:t> Pay more attention to friendships and teamwork.</a:t>
            </a:r>
          </a:p>
          <a:p>
            <a:pPr marR="0" indent="-228600">
              <a:lnSpc>
                <a:spcPct val="90000"/>
              </a:lnSpc>
              <a:spcBef>
                <a:spcPts val="0"/>
              </a:spcBef>
              <a:spcAft>
                <a:spcPts val="800"/>
              </a:spcAft>
              <a:buFont typeface="Arial" panose="020B0604020202020204" pitchFamily="34" charset="0"/>
              <a:buChar char="•"/>
            </a:pPr>
            <a:endParaRPr lang="en-US" sz="1200" b="1" dirty="0">
              <a:solidFill>
                <a:schemeClr val="bg1">
                  <a:alpha val="80000"/>
                </a:schemeClr>
              </a:solidFill>
              <a:latin typeface="Arial" panose="020B0604020202020204" pitchFamily="34" charset="0"/>
              <a:cs typeface="Arial" panose="020B0604020202020204" pitchFamily="34" charset="0"/>
            </a:endParaRPr>
          </a:p>
          <a:p>
            <a:pPr marL="0" marR="0" indent="-228600">
              <a:lnSpc>
                <a:spcPct val="90000"/>
              </a:lnSpc>
              <a:spcBef>
                <a:spcPts val="0"/>
              </a:spcBef>
              <a:spcAft>
                <a:spcPts val="800"/>
              </a:spcAft>
              <a:buFont typeface="Arial" panose="020B0604020202020204" pitchFamily="34" charset="0"/>
              <a:buChar char="•"/>
            </a:pPr>
            <a:r>
              <a:rPr lang="en-US" sz="1200" b="1" dirty="0">
                <a:solidFill>
                  <a:schemeClr val="bg1">
                    <a:alpha val="80000"/>
                  </a:schemeClr>
                </a:solidFill>
                <a:latin typeface="Arial" panose="020B0604020202020204" pitchFamily="34" charset="0"/>
                <a:cs typeface="Arial" panose="020B0604020202020204" pitchFamily="34" charset="0"/>
              </a:rPr>
              <a:t>Want to be liked and accepted by peers.</a:t>
            </a:r>
          </a:p>
          <a:p>
            <a:pPr marL="0" marR="0" indent="-228600">
              <a:lnSpc>
                <a:spcPct val="90000"/>
              </a:lnSpc>
              <a:spcBef>
                <a:spcPts val="0"/>
              </a:spcBef>
              <a:spcAft>
                <a:spcPts val="800"/>
              </a:spcAft>
              <a:buFont typeface="Arial" panose="020B0604020202020204" pitchFamily="34" charset="0"/>
              <a:buChar char="•"/>
            </a:pPr>
            <a:endParaRPr lang="en-US" sz="1100" dirty="0">
              <a:solidFill>
                <a:schemeClr val="bg1">
                  <a:alpha val="80000"/>
                </a:schemeClr>
              </a:solidFill>
              <a:effectLst/>
            </a:endParaRPr>
          </a:p>
        </p:txBody>
      </p:sp>
      <p:pic>
        <p:nvPicPr>
          <p:cNvPr id="8" name="Picture 7" descr="A group of people wearing clothing&#10;&#10;Description automatically generated with low confidence">
            <a:extLst>
              <a:ext uri="{FF2B5EF4-FFF2-40B4-BE49-F238E27FC236}">
                <a16:creationId xmlns:a16="http://schemas.microsoft.com/office/drawing/2014/main" id="{1556DD7D-E8F4-6C7E-FACF-949E1BA24C26}"/>
              </a:ext>
            </a:extLst>
          </p:cNvPr>
          <p:cNvPicPr>
            <a:picLocks noChangeAspect="1"/>
          </p:cNvPicPr>
          <p:nvPr/>
        </p:nvPicPr>
        <p:blipFill rotWithShape="1">
          <a:blip r:embed="rId4">
            <a:extLst>
              <a:ext uri="{28A0092B-C50C-407E-A947-70E740481C1C}">
                <a14:useLocalDpi xmlns:a14="http://schemas.microsoft.com/office/drawing/2010/main" val="0"/>
              </a:ext>
            </a:extLst>
          </a:blip>
          <a:srcRect t="1482" r="1" b="1"/>
          <a:stretch/>
        </p:blipFill>
        <p:spPr>
          <a:xfrm>
            <a:off x="6765636" y="1697723"/>
            <a:ext cx="3921702" cy="346255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62" name="Group 61">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63" name="Freeform: Shape 62">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reeform: Shape 63">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 name="Recorded Sound">
            <a:hlinkClick r:id="" action="ppaction://media"/>
            <a:extLst>
              <a:ext uri="{FF2B5EF4-FFF2-40B4-BE49-F238E27FC236}">
                <a16:creationId xmlns:a16="http://schemas.microsoft.com/office/drawing/2014/main" id="{BCD2F9BC-1E28-AFCF-690A-B29C14B181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63516346"/>
      </p:ext>
    </p:extLst>
  </p:cSld>
  <p:clrMapOvr>
    <a:masterClrMapping/>
  </p:clrMapOvr>
  <mc:AlternateContent xmlns:mc="http://schemas.openxmlformats.org/markup-compatibility/2006">
    <mc:Choice xmlns:p14="http://schemas.microsoft.com/office/powerpoint/2010/main" Requires="p14">
      <p:transition spd="slow" p14:dur="2000" advTm="16496"/>
    </mc:Choice>
    <mc:Fallback>
      <p:transition spd="slow" advTm="16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9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CBAAAD-5DB8-10BC-3683-83094E5D6483}"/>
              </a:ext>
            </a:extLst>
          </p:cNvPr>
          <p:cNvSpPr>
            <a:spLocks noGrp="1"/>
          </p:cNvSpPr>
          <p:nvPr>
            <p:ph type="title"/>
          </p:nvPr>
        </p:nvSpPr>
        <p:spPr>
          <a:xfrm>
            <a:off x="662180" y="2862471"/>
            <a:ext cx="3041803" cy="2907802"/>
          </a:xfrm>
        </p:spPr>
        <p:txBody>
          <a:bodyPr vert="horz" lIns="91440" tIns="45720" rIns="91440" bIns="45720" rtlCol="0" anchor="t">
            <a:normAutofit/>
          </a:bodyPr>
          <a:lstStyle/>
          <a:p>
            <a:pPr marL="0" marR="0" algn="ctr">
              <a:spcAft>
                <a:spcPts val="800"/>
              </a:spcAft>
            </a:pPr>
            <a:r>
              <a:rPr lang="en-US" sz="3600" dirty="0">
                <a:solidFill>
                  <a:srgbClr val="FFFFFF"/>
                </a:solidFill>
                <a:effectLst/>
                <a:latin typeface="Arial" panose="020B0604020202020204" pitchFamily="34" charset="0"/>
                <a:cs typeface="Arial" panose="020B0604020202020204" pitchFamily="34" charset="0"/>
              </a:rPr>
              <a:t>Adolescence: Cognitive Development </a:t>
            </a:r>
            <a:endParaRPr lang="en-US" sz="3600" dirty="0">
              <a:solidFill>
                <a:srgbClr val="FFFFFF"/>
              </a:solidFill>
              <a:latin typeface="Arial" panose="020B0604020202020204" pitchFamily="34" charset="0"/>
              <a:cs typeface="Arial" panose="020B0604020202020204" pitchFamily="34" charset="0"/>
            </a:endParaRPr>
          </a:p>
        </p:txBody>
      </p:sp>
      <p:pic>
        <p:nvPicPr>
          <p:cNvPr id="9" name="Picture 8" descr="Diagram&#10;&#10;Description automatically generated">
            <a:extLst>
              <a:ext uri="{FF2B5EF4-FFF2-40B4-BE49-F238E27FC236}">
                <a16:creationId xmlns:a16="http://schemas.microsoft.com/office/drawing/2014/main" id="{FD4A8BCF-C915-7044-D4CC-5ECC4A34D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2682" y="478713"/>
            <a:ext cx="2245935" cy="2695123"/>
          </a:xfrm>
          <a:prstGeom prst="rect">
            <a:avLst/>
          </a:prstGeom>
        </p:spPr>
      </p:pic>
      <p:pic>
        <p:nvPicPr>
          <p:cNvPr id="5" name="Picture 4" descr="A picture containing blue&#10;&#10;Description automatically generated">
            <a:extLst>
              <a:ext uri="{FF2B5EF4-FFF2-40B4-BE49-F238E27FC236}">
                <a16:creationId xmlns:a16="http://schemas.microsoft.com/office/drawing/2014/main" id="{88FC01AB-3D36-6133-8336-D06BD566D8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3930" y="745966"/>
            <a:ext cx="3419533" cy="2427868"/>
          </a:xfrm>
          <a:prstGeom prst="rect">
            <a:avLst/>
          </a:prstGeom>
        </p:spPr>
      </p:pic>
      <p:pic>
        <p:nvPicPr>
          <p:cNvPr id="7" name="Picture 6" descr="Text&#10;&#10;Description automatically generated">
            <a:extLst>
              <a:ext uri="{FF2B5EF4-FFF2-40B4-BE49-F238E27FC236}">
                <a16:creationId xmlns:a16="http://schemas.microsoft.com/office/drawing/2014/main" id="{1BD5D277-61C2-E00A-FB84-222868F2B4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5668" y="3429000"/>
            <a:ext cx="6243167" cy="2887465"/>
          </a:xfrm>
          <a:prstGeom prst="rect">
            <a:avLst/>
          </a:prstGeom>
        </p:spPr>
      </p:pic>
      <p:pic>
        <p:nvPicPr>
          <p:cNvPr id="3" name="Recorded Sound">
            <a:hlinkClick r:id="" action="ppaction://media"/>
            <a:extLst>
              <a:ext uri="{FF2B5EF4-FFF2-40B4-BE49-F238E27FC236}">
                <a16:creationId xmlns:a16="http://schemas.microsoft.com/office/drawing/2014/main" id="{2C88F021-0E08-BA82-2FA6-FADF14DBC48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64486" y="1133848"/>
            <a:ext cx="609600" cy="609600"/>
          </a:xfrm>
          <a:prstGeom prst="rect">
            <a:avLst/>
          </a:prstGeom>
        </p:spPr>
      </p:pic>
    </p:spTree>
    <p:extLst>
      <p:ext uri="{BB962C8B-B14F-4D97-AF65-F5344CB8AC3E}">
        <p14:creationId xmlns:p14="http://schemas.microsoft.com/office/powerpoint/2010/main" val="3596720752"/>
      </p:ext>
    </p:extLst>
  </p:cSld>
  <p:clrMapOvr>
    <a:masterClrMapping/>
  </p:clrMapOvr>
  <mc:AlternateContent xmlns:mc="http://schemas.openxmlformats.org/markup-compatibility/2006">
    <mc:Choice xmlns:p14="http://schemas.microsoft.com/office/powerpoint/2010/main" Requires="p14">
      <p:transition spd="slow" p14:dur="2000" advTm="33446"/>
    </mc:Choice>
    <mc:Fallback>
      <p:transition spd="slow" advTm="33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17">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F49CE81-B2F4-47B2-9D4A-886DCE0A84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23" name="Rectangle 64">
              <a:extLst>
                <a:ext uri="{FF2B5EF4-FFF2-40B4-BE49-F238E27FC236}">
                  <a16:creationId xmlns:a16="http://schemas.microsoft.com/office/drawing/2014/main" id="{4BE32177-3EAD-42DA-997C-8DAE1BFEE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A0DEE160-9825-4DB5-8188-911AC13EA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C5FEDB5-0AEE-40E4-9CA6-6718B956D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1A11DF2D-1D4B-45DA-906B-2A1F84C99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B6A5BAC0-9806-4124-A584-7F924A658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A8F6BFA3-38BE-4F0A-94D9-EF0E6EA0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BE6BCF21-959F-419E-BCA4-B20AF92EF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54B6E037-E222-42EB-9AEB-C45EF209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A0494426-372E-42B8-87E1-170F1B596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14DB5AB5-5D73-4375-8CF4-DF4B7A5D7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009B2A6E-6D36-4A9A-AFAA-CF4D85914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85DC0718-B29F-47A6-931F-F0EF9FA99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AAED958D-AFCC-4BEF-818A-EFF7E41D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C216DD5A-D1AE-429E-937E-456A5034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A845B253-9DEE-45AC-AADA-FAA6812C3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CE7B6CBF-757B-4B55-84CB-062B712D3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2CC28C7A-EF33-43D3-90CD-DCAC92546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BC0C9DCF-F15B-4B7A-A16B-37B4335E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94991FD1-406A-4958-87D4-8DFA9FEA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5CD32F69-27AD-4088-877C-E2A40F8B0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A group of people&#10;&#10;Description automatically generated with low confidence">
            <a:extLst>
              <a:ext uri="{FF2B5EF4-FFF2-40B4-BE49-F238E27FC236}">
                <a16:creationId xmlns:a16="http://schemas.microsoft.com/office/drawing/2014/main" id="{C668F6DA-99EB-1BD0-392D-E303BABED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9913" y="95044"/>
            <a:ext cx="5486789" cy="3086319"/>
          </a:xfrm>
          <a:prstGeom prst="rect">
            <a:avLst/>
          </a:prstGeom>
        </p:spPr>
      </p:pic>
      <p:sp>
        <p:nvSpPr>
          <p:cNvPr id="44" name="Rectangle 43">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D05910B2-BFC3-D9E6-029E-628E4C2C74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9838" y="3472332"/>
            <a:ext cx="5586942" cy="3142654"/>
          </a:xfrm>
          <a:prstGeom prst="rect">
            <a:avLst/>
          </a:prstGeom>
        </p:spPr>
      </p:pic>
      <p:pic>
        <p:nvPicPr>
          <p:cNvPr id="6" name="Recorded Sound">
            <a:hlinkClick r:id="" action="ppaction://media"/>
            <a:extLst>
              <a:ext uri="{FF2B5EF4-FFF2-40B4-BE49-F238E27FC236}">
                <a16:creationId xmlns:a16="http://schemas.microsoft.com/office/drawing/2014/main" id="{EEA33062-5EC2-E049-1FD6-E3D10CBDE6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38604" y="5548223"/>
            <a:ext cx="609600" cy="609600"/>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73F3ED2F-DC48-B7D2-7D6C-74C10348A3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757" y="597084"/>
            <a:ext cx="5486789" cy="3560848"/>
          </a:xfrm>
          <a:prstGeom prst="rect">
            <a:avLst/>
          </a:prstGeom>
        </p:spPr>
      </p:pic>
    </p:spTree>
    <p:extLst>
      <p:ext uri="{BB962C8B-B14F-4D97-AF65-F5344CB8AC3E}">
        <p14:creationId xmlns:p14="http://schemas.microsoft.com/office/powerpoint/2010/main" val="1946859699"/>
      </p:ext>
    </p:extLst>
  </p:cSld>
  <p:clrMapOvr>
    <a:masterClrMapping/>
  </p:clrMapOvr>
  <mc:AlternateContent xmlns:mc="http://schemas.openxmlformats.org/markup-compatibility/2006">
    <mc:Choice xmlns:p14="http://schemas.microsoft.com/office/powerpoint/2010/main" Requires="p14">
      <p:transition spd="slow" p14:dur="2000" advTm="25389"/>
    </mc:Choice>
    <mc:Fallback>
      <p:transition spd="slow" advTm="25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Shape 27">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Graphical user interface, text, application&#10;&#10;Description automatically generated">
            <a:extLst>
              <a:ext uri="{FF2B5EF4-FFF2-40B4-BE49-F238E27FC236}">
                <a16:creationId xmlns:a16="http://schemas.microsoft.com/office/drawing/2014/main" id="{C555EF49-E4DA-3AC4-832F-AA8F3505FE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7" y="1251781"/>
            <a:ext cx="4408098" cy="3975827"/>
          </a:xfrm>
          <a:prstGeom prst="rect">
            <a:avLst/>
          </a:prstGeom>
        </p:spPr>
      </p:pic>
      <p:sp>
        <p:nvSpPr>
          <p:cNvPr id="30" name="Freeform: Shape 29">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picture containing text, doll, toy&#10;&#10;Description automatically generated">
            <a:extLst>
              <a:ext uri="{FF2B5EF4-FFF2-40B4-BE49-F238E27FC236}">
                <a16:creationId xmlns:a16="http://schemas.microsoft.com/office/drawing/2014/main" id="{E11A9CCD-3F7A-AF66-B0D8-51E72CD7AF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4325" y="1715030"/>
            <a:ext cx="5462567" cy="3967112"/>
          </a:xfrm>
          <a:prstGeom prst="rect">
            <a:avLst/>
          </a:prstGeom>
        </p:spPr>
      </p:pic>
      <p:pic>
        <p:nvPicPr>
          <p:cNvPr id="2" name="Recorded Sound">
            <a:hlinkClick r:id="" action="ppaction://media"/>
            <a:extLst>
              <a:ext uri="{FF2B5EF4-FFF2-40B4-BE49-F238E27FC236}">
                <a16:creationId xmlns:a16="http://schemas.microsoft.com/office/drawing/2014/main" id="{D044CA5C-0067-AB97-5B04-6CB8AA294B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18041" y="5844483"/>
            <a:ext cx="609600" cy="609600"/>
          </a:xfrm>
          <a:prstGeom prst="rect">
            <a:avLst/>
          </a:prstGeom>
        </p:spPr>
      </p:pic>
    </p:spTree>
    <p:extLst>
      <p:ext uri="{BB962C8B-B14F-4D97-AF65-F5344CB8AC3E}">
        <p14:creationId xmlns:p14="http://schemas.microsoft.com/office/powerpoint/2010/main" val="3863644855"/>
      </p:ext>
    </p:extLst>
  </p:cSld>
  <p:clrMapOvr>
    <a:masterClrMapping/>
  </p:clrMapOvr>
  <mc:AlternateContent xmlns:mc="http://schemas.openxmlformats.org/markup-compatibility/2006">
    <mc:Choice xmlns:p14="http://schemas.microsoft.com/office/powerpoint/2010/main" Requires="p14">
      <p:transition spd="slow" p14:dur="2000" advTm="23949"/>
    </mc:Choice>
    <mc:Fallback>
      <p:transition spd="slow" advTm="23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person&#10;&#10;Description automatically generated">
            <a:extLst>
              <a:ext uri="{FF2B5EF4-FFF2-40B4-BE49-F238E27FC236}">
                <a16:creationId xmlns:a16="http://schemas.microsoft.com/office/drawing/2014/main" id="{327B526C-B186-B789-BEE9-182D427DA514}"/>
              </a:ext>
            </a:extLst>
          </p:cNvPr>
          <p:cNvPicPr>
            <a:picLocks noChangeAspect="1"/>
          </p:cNvPicPr>
          <p:nvPr/>
        </p:nvPicPr>
        <p:blipFill rotWithShape="1">
          <a:blip r:embed="rId4">
            <a:extLst>
              <a:ext uri="{28A0092B-C50C-407E-A947-70E740481C1C}">
                <a14:useLocalDpi xmlns:a14="http://schemas.microsoft.com/office/drawing/2010/main" val="0"/>
              </a:ext>
            </a:extLst>
          </a:blip>
          <a:srcRect t="3559" b="12187"/>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2C74D697-9210-83AD-BFCB-44BB66A1C593}"/>
              </a:ext>
            </a:extLst>
          </p:cNvPr>
          <p:cNvSpPr txBox="1"/>
          <p:nvPr/>
        </p:nvSpPr>
        <p:spPr>
          <a:xfrm>
            <a:off x="3015673" y="108219"/>
            <a:ext cx="6160654" cy="5422510"/>
          </a:xfrm>
          <a:prstGeom prst="rect">
            <a:avLst/>
          </a:prstGeom>
          <a:noFill/>
        </p:spPr>
        <p:txBody>
          <a:bodyPr wrap="square">
            <a:spAutoFit/>
          </a:bodyPr>
          <a:lstStyle/>
          <a:p>
            <a:pPr marL="0" marR="0" algn="ctr">
              <a:lnSpc>
                <a:spcPct val="107000"/>
              </a:lnSpc>
              <a:spcBef>
                <a:spcPts val="0"/>
              </a:spcBef>
              <a:spcAft>
                <a:spcPts val="800"/>
              </a:spcAft>
            </a:pPr>
            <a:r>
              <a:rPr lang="en-US" sz="3600" b="1" u="sng" dirty="0">
                <a:solidFill>
                  <a:srgbClr val="FF0000"/>
                </a:solidFill>
                <a:effectLst/>
                <a:latin typeface="Arial" panose="020B0604020202020204" pitchFamily="34" charset="0"/>
                <a:ea typeface="Calibri" panose="020F0502020204030204" pitchFamily="34" charset="0"/>
                <a:cs typeface="Arial" panose="020B0604020202020204" pitchFamily="34" charset="0"/>
              </a:rPr>
              <a:t>Older Adulthood</a:t>
            </a:r>
            <a:endParaRPr lang="en-US" sz="3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Physical Development: </a:t>
            </a:r>
          </a:p>
          <a:p>
            <a:pPr marL="0" marR="0">
              <a:lnSpc>
                <a:spcPct val="107000"/>
              </a:lnSpc>
              <a:spcBef>
                <a:spcPts val="0"/>
              </a:spcBef>
              <a:spcAft>
                <a:spcPts val="800"/>
              </a:spcAft>
            </a:pPr>
            <a:endParaRPr lang="en-US" sz="2400"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When Queen Elizabeth reached old age, she had more and more health problems. She faced skin changes. She started to shrink and had a loss of eyesight. She didn’t find it hard to work because her health is better than others. However, everybody sees these changes and there’s not much anyone can do about them.</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Recorded Sound">
            <a:hlinkClick r:id="" action="ppaction://media"/>
            <a:extLst>
              <a:ext uri="{FF2B5EF4-FFF2-40B4-BE49-F238E27FC236}">
                <a16:creationId xmlns:a16="http://schemas.microsoft.com/office/drawing/2014/main" id="{C9267A7D-1A1B-9E9C-3080-CA6C5B604E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4442" y="752061"/>
            <a:ext cx="609600" cy="609600"/>
          </a:xfrm>
          <a:prstGeom prst="rect">
            <a:avLst/>
          </a:prstGeom>
        </p:spPr>
      </p:pic>
    </p:spTree>
    <p:extLst>
      <p:ext uri="{BB962C8B-B14F-4D97-AF65-F5344CB8AC3E}">
        <p14:creationId xmlns:p14="http://schemas.microsoft.com/office/powerpoint/2010/main" val="1337994645"/>
      </p:ext>
    </p:extLst>
  </p:cSld>
  <p:clrMapOvr>
    <a:masterClrMapping/>
  </p:clrMapOvr>
  <mc:AlternateContent xmlns:mc="http://schemas.openxmlformats.org/markup-compatibility/2006">
    <mc:Choice xmlns:p14="http://schemas.microsoft.com/office/powerpoint/2010/main" Requires="p14">
      <p:transition spd="slow" p14:dur="2000" advTm="27781"/>
    </mc:Choice>
    <mc:Fallback>
      <p:transition spd="slow" advTm="27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2BF847-20F8-E702-4083-C7ED25B275CA}"/>
              </a:ext>
            </a:extLst>
          </p:cNvPr>
          <p:cNvSpPr>
            <a:spLocks noGrp="1"/>
          </p:cNvSpPr>
          <p:nvPr>
            <p:ph type="title"/>
          </p:nvPr>
        </p:nvSpPr>
        <p:spPr>
          <a:xfrm>
            <a:off x="0" y="207554"/>
            <a:ext cx="12033849" cy="1159200"/>
          </a:xfrm>
        </p:spPr>
        <p:txBody>
          <a:bodyPr vert="horz" lIns="91440" tIns="45720" rIns="91440" bIns="45720" rtlCol="0" anchor="ctr">
            <a:normAutofit/>
          </a:bodyPr>
          <a:lstStyle/>
          <a:p>
            <a:pPr algn="ctr"/>
            <a:r>
              <a:rPr lang="en-US" sz="3600" kern="1200" dirty="0">
                <a:solidFill>
                  <a:srgbClr val="FFFFFF"/>
                </a:solidFill>
                <a:latin typeface="Arial" panose="020B0604020202020204" pitchFamily="34" charset="0"/>
                <a:cs typeface="Arial" panose="020B0604020202020204" pitchFamily="34" charset="0"/>
              </a:rPr>
              <a:t>Conclusion: “</a:t>
            </a:r>
            <a:r>
              <a:rPr lang="en-US" sz="3600" u="sng" kern="1200" dirty="0">
                <a:solidFill>
                  <a:srgbClr val="FF0000"/>
                </a:solidFill>
                <a:latin typeface="Arial" panose="020B0604020202020204" pitchFamily="34" charset="0"/>
                <a:cs typeface="Arial" panose="020B0604020202020204" pitchFamily="34" charset="0"/>
              </a:rPr>
              <a:t>The Circle Of Life</a:t>
            </a:r>
            <a:r>
              <a:rPr lang="en-US" sz="3600" kern="1200" dirty="0">
                <a:solidFill>
                  <a:srgbClr val="FFFFFF"/>
                </a:solidFill>
                <a:latin typeface="Arial" panose="020B0604020202020204" pitchFamily="34" charset="0"/>
                <a:cs typeface="Arial" panose="020B0604020202020204" pitchFamily="34" charset="0"/>
              </a:rPr>
              <a:t>”</a:t>
            </a:r>
          </a:p>
        </p:txBody>
      </p:sp>
      <p:pic>
        <p:nvPicPr>
          <p:cNvPr id="5" name="Picture 4" descr="A group of people&#10;&#10;Description automatically generated with low confidence">
            <a:extLst>
              <a:ext uri="{FF2B5EF4-FFF2-40B4-BE49-F238E27FC236}">
                <a16:creationId xmlns:a16="http://schemas.microsoft.com/office/drawing/2014/main" id="{CA487C0F-1B65-66B4-DA1C-F62C9261C4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696" y="1966293"/>
            <a:ext cx="9678607" cy="4452160"/>
          </a:xfrm>
          <a:prstGeom prst="rect">
            <a:avLst/>
          </a:prstGeom>
        </p:spPr>
      </p:pic>
      <p:pic>
        <p:nvPicPr>
          <p:cNvPr id="9" name="Recorded Sound">
            <a:hlinkClick r:id="" action="ppaction://media"/>
            <a:extLst>
              <a:ext uri="{FF2B5EF4-FFF2-40B4-BE49-F238E27FC236}">
                <a16:creationId xmlns:a16="http://schemas.microsoft.com/office/drawing/2014/main" id="{24B51D8C-3F2A-E12E-1894-F9C2A40671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37252" y="2236304"/>
            <a:ext cx="609600" cy="609600"/>
          </a:xfrm>
          <a:prstGeom prst="rect">
            <a:avLst/>
          </a:prstGeom>
        </p:spPr>
      </p:pic>
    </p:spTree>
    <p:extLst>
      <p:ext uri="{BB962C8B-B14F-4D97-AF65-F5344CB8AC3E}">
        <p14:creationId xmlns:p14="http://schemas.microsoft.com/office/powerpoint/2010/main" val="2198882739"/>
      </p:ext>
    </p:extLst>
  </p:cSld>
  <p:clrMapOvr>
    <a:masterClrMapping/>
  </p:clrMapOvr>
  <mc:AlternateContent xmlns:mc="http://schemas.openxmlformats.org/markup-compatibility/2006">
    <mc:Choice xmlns:p14="http://schemas.microsoft.com/office/powerpoint/2010/main" Requires="p14">
      <p:transition spd="slow" p14:dur="2000" advTm="8694"/>
    </mc:Choice>
    <mc:Fallback>
      <p:transition spd="slow" advTm="8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172</Words>
  <Application>Microsoft Office PowerPoint</Application>
  <PresentationFormat>Widescreen</PresentationFormat>
  <Paragraphs>32</Paragraphs>
  <Slides>10</Slides>
  <Notes>1</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Modern Love</vt:lpstr>
      <vt:lpstr>Office Theme</vt:lpstr>
      <vt:lpstr>Developmental Stages!</vt:lpstr>
      <vt:lpstr>CONTENT</vt:lpstr>
      <vt:lpstr>Infancy: Physical Development</vt:lpstr>
      <vt:lpstr>Early Childhood: Emotional Development </vt:lpstr>
      <vt:lpstr>Middle Childhood: Social Development       6-12 Years Old</vt:lpstr>
      <vt:lpstr>Adolescence: Cognitive Development </vt:lpstr>
      <vt:lpstr>PowerPoint Presentation</vt:lpstr>
      <vt:lpstr>PowerPoint Presentation</vt:lpstr>
      <vt:lpstr>PowerPoint Presentation</vt:lpstr>
      <vt:lpstr>Conclusion: “The Circle Of Life”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Developmental Stages!</dc:title>
  <dc:creator>Evan Hall</dc:creator>
  <cp:lastModifiedBy>Evan Hall</cp:lastModifiedBy>
  <cp:revision>35</cp:revision>
  <dcterms:created xsi:type="dcterms:W3CDTF">2022-08-01T02:14:15Z</dcterms:created>
  <dcterms:modified xsi:type="dcterms:W3CDTF">2022-08-15T03:01:45Z</dcterms:modified>
</cp:coreProperties>
</file>