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Lst>
  <p:notesMasterIdLst>
    <p:notesMasterId r:id="rId11"/>
  </p:notesMasterIdLst>
  <p:handoutMasterIdLst>
    <p:handoutMasterId r:id="rId12"/>
  </p:handoutMasterIdLst>
  <p:sldIdLst>
    <p:sldId id="258" r:id="rId2"/>
    <p:sldId id="265" r:id="rId3"/>
    <p:sldId id="280" r:id="rId4"/>
    <p:sldId id="268" r:id="rId5"/>
    <p:sldId id="279" r:id="rId6"/>
    <p:sldId id="278" r:id="rId7"/>
    <p:sldId id="277" r:id="rId8"/>
    <p:sldId id="276" r:id="rId9"/>
    <p:sldId id="27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25E5076-3810-47DD-B79F-674D7AD40C0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16" autoAdjust="0"/>
  </p:normalViewPr>
  <p:slideViewPr>
    <p:cSldViewPr snapToGrid="0">
      <p:cViewPr varScale="1">
        <p:scale>
          <a:sx n="69" d="100"/>
          <a:sy n="69" d="100"/>
        </p:scale>
        <p:origin x="780"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0FB670-7427-4185-8511-6F36A01430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AED473D-6081-4804-9B28-4FA7D2C383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39C193-D30F-4B7A-8956-32E4F6D9D2C9}" type="datetimeFigureOut">
              <a:rPr lang="en-US" smtClean="0"/>
              <a:t>4/23/2022</a:t>
            </a:fld>
            <a:endParaRPr lang="en-US" dirty="0"/>
          </a:p>
        </p:txBody>
      </p:sp>
      <p:sp>
        <p:nvSpPr>
          <p:cNvPr id="4" name="Footer Placeholder 3">
            <a:extLst>
              <a:ext uri="{FF2B5EF4-FFF2-40B4-BE49-F238E27FC236}">
                <a16:creationId xmlns:a16="http://schemas.microsoft.com/office/drawing/2014/main" id="{23B68452-BA11-400A-8E67-C003922CC3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190A332-336E-4B1B-9128-655A1F9DBA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2948B1-B6D3-4578-932F-6AE7124E5E13}" type="slidenum">
              <a:rPr lang="en-US" smtClean="0"/>
              <a:t>‹#›</a:t>
            </a:fld>
            <a:endParaRPr lang="en-US" dirty="0"/>
          </a:p>
        </p:txBody>
      </p:sp>
    </p:spTree>
    <p:extLst>
      <p:ext uri="{BB962C8B-B14F-4D97-AF65-F5344CB8AC3E}">
        <p14:creationId xmlns:p14="http://schemas.microsoft.com/office/powerpoint/2010/main" val="2355135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6AC78B-5884-4D24-983C-916233003E85}" type="datetimeFigureOut">
              <a:rPr lang="en-US" smtClean="0"/>
              <a:t>4/23/2022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AB528-7684-4A37-99F6-46340DCC2B35}" type="slidenum">
              <a:rPr lang="en-US" smtClean="0"/>
              <a:t>‹#›</a:t>
            </a:fld>
            <a:endParaRPr lang="en-US" dirty="0"/>
          </a:p>
        </p:txBody>
      </p:sp>
    </p:spTree>
    <p:extLst>
      <p:ext uri="{BB962C8B-B14F-4D97-AF65-F5344CB8AC3E}">
        <p14:creationId xmlns:p14="http://schemas.microsoft.com/office/powerpoint/2010/main" val="2672881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EE1DAB-B868-4EEB-BD54-B9BAB6F58361}"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26052659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25A88A9-102E-4111-86E0-D51E9CB704AA}"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85462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A1469-2D5F-4CF6-9A65-876A4BCDDACA}"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7" name="Freeform 6" title="Page Number Shape">
            <a:extLst>
              <a:ext uri="{FF2B5EF4-FFF2-40B4-BE49-F238E27FC236}">
                <a16:creationId xmlns:a16="http://schemas.microsoft.com/office/drawing/2014/main" id="{5B531E39-3103-4280-A4CE-38E1AD97B2C7}"/>
              </a:ext>
            </a:extLst>
          </p:cNvPr>
          <p:cNvSpPr/>
          <p:nvPr userDrawn="1"/>
        </p:nvSpPr>
        <p:spPr bwMode="auto">
          <a:xfrm>
            <a:off x="11784011" y="345139"/>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07743763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72C437-5C9D-4B1A-9C56-1C544AB8146E}" type="datetime8">
              <a:rPr lang="en-US" noProof="0" smtClean="0"/>
              <a:t>4/23/2022 3:47 PM</a:t>
            </a:fld>
            <a:endParaRPr lang="en-US" noProof="0" dirty="0"/>
          </a:p>
        </p:txBody>
      </p:sp>
      <p:sp>
        <p:nvSpPr>
          <p:cNvPr id="6" name="Footer Placeholder 5"/>
          <p:cNvSpPr>
            <a:spLocks noGrp="1"/>
          </p:cNvSpPr>
          <p:nvPr>
            <p:ph type="ftr" sz="quarter" idx="11"/>
          </p:nvPr>
        </p:nvSpPr>
        <p:spPr/>
        <p:txBody>
          <a:bodyPr/>
          <a:lstStyle/>
          <a:p>
            <a:r>
              <a:rPr lang="en-US" noProof="0"/>
              <a:t>Add a footer</a:t>
            </a:r>
          </a:p>
          <a:p>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45262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72C437-5C9D-4B1A-9C56-1C544AB8146E}" type="datetime8">
              <a:rPr lang="en-US" noProof="0" smtClean="0"/>
              <a:t>4/23/2022 3:47 PM</a:t>
            </a:fld>
            <a:endParaRPr lang="en-US" noProof="0" dirty="0"/>
          </a:p>
        </p:txBody>
      </p:sp>
      <p:sp>
        <p:nvSpPr>
          <p:cNvPr id="8" name="Footer Placeholder 7"/>
          <p:cNvSpPr>
            <a:spLocks noGrp="1"/>
          </p:cNvSpPr>
          <p:nvPr>
            <p:ph type="ftr" sz="quarter" idx="11"/>
          </p:nvPr>
        </p:nvSpPr>
        <p:spPr/>
        <p:txBody>
          <a:bodyPr/>
          <a:lstStyle/>
          <a:p>
            <a:r>
              <a:rPr lang="en-US" noProof="0"/>
              <a:t>Add a footer</a:t>
            </a:r>
          </a:p>
          <a:p>
            <a:endParaRPr lang="en-US" noProof="0" dirty="0"/>
          </a:p>
        </p:txBody>
      </p:sp>
      <p:sp>
        <p:nvSpPr>
          <p:cNvPr id="9" name="Slide Number Placeholder 8"/>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131475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272C437-5C9D-4B1A-9C56-1C544AB8146E}" type="datetime8">
              <a:rPr lang="en-US" noProof="0" smtClean="0"/>
              <a:t>4/23/2022 3:47 PM</a:t>
            </a:fld>
            <a:endParaRPr lang="en-US" noProof="0" dirty="0"/>
          </a:p>
        </p:txBody>
      </p:sp>
      <p:sp>
        <p:nvSpPr>
          <p:cNvPr id="5" name="Footer Placeholder 3"/>
          <p:cNvSpPr>
            <a:spLocks noGrp="1"/>
          </p:cNvSpPr>
          <p:nvPr>
            <p:ph type="ftr" sz="quarter" idx="11"/>
          </p:nvPr>
        </p:nvSpPr>
        <p:spPr/>
        <p:txBody>
          <a:bodyPr/>
          <a:lstStyle/>
          <a:p>
            <a:r>
              <a:rPr lang="en-US" noProof="0"/>
              <a:t>Add a footer</a:t>
            </a:r>
          </a:p>
          <a:p>
            <a:endParaRPr lang="en-US" noProof="0" dirty="0"/>
          </a:p>
        </p:txBody>
      </p:sp>
      <p:sp>
        <p:nvSpPr>
          <p:cNvPr id="6" name="Slide Number Placeholder 4"/>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2946789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ECF2D3B-BB2C-4EA8-8616-6D874F8BB777}" type="datetime8">
              <a:rPr lang="en-US" noProof="0" smtClean="0"/>
              <a:t>4/23/2022 3:47 PM</a:t>
            </a:fld>
            <a:endParaRPr lang="en-US" noProof="0" dirty="0"/>
          </a:p>
        </p:txBody>
      </p:sp>
      <p:sp>
        <p:nvSpPr>
          <p:cNvPr id="5" name="Footer Placeholder 2"/>
          <p:cNvSpPr>
            <a:spLocks noGrp="1"/>
          </p:cNvSpPr>
          <p:nvPr>
            <p:ph type="ftr" sz="quarter" idx="11"/>
          </p:nvPr>
        </p:nvSpPr>
        <p:spPr/>
        <p:txBody>
          <a:bodyPr/>
          <a:lstStyle/>
          <a:p>
            <a:r>
              <a:rPr lang="en-US" noProof="0"/>
              <a:t>Add a footer</a:t>
            </a:r>
          </a:p>
          <a:p>
            <a:endParaRPr lang="en-US" noProof="0" dirty="0"/>
          </a:p>
        </p:txBody>
      </p:sp>
      <p:sp>
        <p:nvSpPr>
          <p:cNvPr id="6" name="Slide Number Placeholder 3"/>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86422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685E975-0B6B-4B58-A4AA-C8F33B87478E}" type="datetime8">
              <a:rPr lang="en-US" noProof="0" smtClean="0"/>
              <a:t>4/23/2022 3:47 PM</a:t>
            </a:fld>
            <a:endParaRPr lang="en-US" noProof="0" dirty="0"/>
          </a:p>
        </p:txBody>
      </p:sp>
      <p:sp>
        <p:nvSpPr>
          <p:cNvPr id="5" name="Footer Placeholder 5"/>
          <p:cNvSpPr>
            <a:spLocks noGrp="1"/>
          </p:cNvSpPr>
          <p:nvPr>
            <p:ph type="ftr" sz="quarter" idx="11"/>
          </p:nvPr>
        </p:nvSpPr>
        <p:spPr/>
        <p:txBody>
          <a:bodyPr/>
          <a:lstStyle/>
          <a:p>
            <a:r>
              <a:rPr lang="en-US" noProof="0"/>
              <a:t>Add a footer</a:t>
            </a:r>
          </a:p>
          <a:p>
            <a:endParaRPr lang="en-US" noProof="0" dirty="0"/>
          </a:p>
        </p:txBody>
      </p:sp>
      <p:sp>
        <p:nvSpPr>
          <p:cNvPr id="6"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804731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5E975-0B6B-4B58-A4AA-C8F33B87478E}" type="datetime8">
              <a:rPr lang="en-US" noProof="0" smtClean="0"/>
              <a:t>4/23/2022 3:47 PM</a:t>
            </a:fld>
            <a:endParaRPr lang="en-US" noProof="0" dirty="0"/>
          </a:p>
        </p:txBody>
      </p:sp>
      <p:sp>
        <p:nvSpPr>
          <p:cNvPr id="6" name="Footer Placeholder 5"/>
          <p:cNvSpPr>
            <a:spLocks noGrp="1"/>
          </p:cNvSpPr>
          <p:nvPr>
            <p:ph type="ftr" sz="quarter" idx="11"/>
          </p:nvPr>
        </p:nvSpPr>
        <p:spPr/>
        <p:txBody>
          <a:bodyPr/>
          <a:lstStyle/>
          <a:p>
            <a:r>
              <a:rPr lang="en-US" noProof="0"/>
              <a:t>Add a footer</a:t>
            </a:r>
          </a:p>
          <a:p>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450185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6" name="Footer Placeholder 5"/>
          <p:cNvSpPr>
            <a:spLocks noGrp="1"/>
          </p:cNvSpPr>
          <p:nvPr>
            <p:ph type="ftr" sz="quarter" idx="11"/>
          </p:nvPr>
        </p:nvSpPr>
        <p:spPr/>
        <p:txBody>
          <a:bodyPr/>
          <a:lstStyle/>
          <a:p>
            <a:r>
              <a:rPr lang="en-US" noProof="0"/>
              <a:t>Add a footer </a:t>
            </a:r>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422713032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13720153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1306209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54529477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4"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07021131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4"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60813185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10873805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39DA8-D636-4336-B416-25DD0050B639}"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a:t>Add a footer </a:t>
            </a:r>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32091436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0054D9-7800-4106-9C2D-E383D9D6A16D}"/>
              </a:ext>
            </a:extLst>
          </p:cNvPr>
          <p:cNvSpPr/>
          <p:nvPr userDrawn="1"/>
        </p:nvSpPr>
        <p:spPr>
          <a:xfrm>
            <a:off x="6901869" y="0"/>
            <a:ext cx="529336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4" name="Date Placeholder 3"/>
          <p:cNvSpPr>
            <a:spLocks noGrp="1"/>
          </p:cNvSpPr>
          <p:nvPr>
            <p:ph type="dt" sz="half" idx="10"/>
          </p:nvPr>
        </p:nvSpPr>
        <p:spPr/>
        <p:txBody>
          <a:bodyPr/>
          <a:lstStyle/>
          <a:p>
            <a:fld id="{B6FEBBCD-CBA1-4D0B-806D-FC14D8656200}"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a:p>
            <a:endParaRPr lang="en-US" noProof="0" dirty="0"/>
          </a:p>
        </p:txBody>
      </p:sp>
      <p:sp>
        <p:nvSpPr>
          <p:cNvPr id="8" name="Content Placeholder 7">
            <a:extLst>
              <a:ext uri="{FF2B5EF4-FFF2-40B4-BE49-F238E27FC236}">
                <a16:creationId xmlns:a16="http://schemas.microsoft.com/office/drawing/2014/main" id="{CEFBAD01-7A3E-42FB-9A1E-EAF5F97616A8}"/>
              </a:ext>
            </a:extLst>
          </p:cNvPr>
          <p:cNvSpPr>
            <a:spLocks noGrp="1"/>
          </p:cNvSpPr>
          <p:nvPr>
            <p:ph sz="quarter" idx="13" hasCustomPrompt="1"/>
          </p:nvPr>
        </p:nvSpPr>
        <p:spPr>
          <a:xfrm>
            <a:off x="1146659" y="688779"/>
            <a:ext cx="5746376" cy="5223072"/>
          </a:xfrm>
        </p:spPr>
        <p:txBody>
          <a:bodyPr/>
          <a:lstStyle/>
          <a:p>
            <a:pPr lvl="0"/>
            <a:r>
              <a:rPr lang="en-US" noProof="0"/>
              <a:t>Edit Master text styles</a:t>
            </a:r>
          </a:p>
        </p:txBody>
      </p:sp>
      <p:sp>
        <p:nvSpPr>
          <p:cNvPr id="2" name="Title 1"/>
          <p:cNvSpPr>
            <a:spLocks noGrp="1"/>
          </p:cNvSpPr>
          <p:nvPr>
            <p:ph type="title" hasCustomPrompt="1"/>
          </p:nvPr>
        </p:nvSpPr>
        <p:spPr bwMode="ltGray">
          <a:xfrm>
            <a:off x="7213600" y="280278"/>
            <a:ext cx="4641006" cy="2397608"/>
          </a:xfrm>
        </p:spPr>
        <p:txBody>
          <a:bodyPr anchor="ctr" anchorCtr="0"/>
          <a:lstStyle>
            <a:lvl1pPr algn="ctr">
              <a:defRPr>
                <a:solidFill>
                  <a:schemeClr val="accent1"/>
                </a:solidFill>
              </a:defRPr>
            </a:lvl1pPr>
          </a:lstStyle>
          <a:p>
            <a:r>
              <a:rPr lang="en-US" noProof="0"/>
              <a:t>CLICK TO EDIT MASTER TITLE STYLE</a:t>
            </a:r>
          </a:p>
        </p:txBody>
      </p:sp>
      <p:sp>
        <p:nvSpPr>
          <p:cNvPr id="12" name="Freeform 6" title="Page Number Shape">
            <a:extLst>
              <a:ext uri="{FF2B5EF4-FFF2-40B4-BE49-F238E27FC236}">
                <a16:creationId xmlns:a16="http://schemas.microsoft.com/office/drawing/2014/main" id="{B162E9BD-1CEB-41D5-8DEB-7C5EDF3B01C3}"/>
              </a:ext>
            </a:extLst>
          </p:cNvPr>
          <p:cNvSpPr/>
          <p:nvPr userDrawn="1"/>
        </p:nvSpPr>
        <p:spPr bwMode="auto">
          <a:xfrm>
            <a:off x="11792583" y="35647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bg1"/>
          </a:solidFill>
          <a:ln w="0">
            <a:noFill/>
            <a:prstDash val="solid"/>
            <a:round/>
            <a:headEnd/>
            <a:tailEnd/>
          </a:ln>
        </p:spPr>
      </p:sp>
    </p:spTree>
    <p:extLst>
      <p:ext uri="{BB962C8B-B14F-4D97-AF65-F5344CB8AC3E}">
        <p14:creationId xmlns:p14="http://schemas.microsoft.com/office/powerpoint/2010/main" val="44297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right Conten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768376-ED37-468E-9A28-4A8C73222CFB}"/>
              </a:ext>
            </a:extLst>
          </p:cNvPr>
          <p:cNvSpPr/>
          <p:nvPr userDrawn="1"/>
        </p:nvSpPr>
        <p:spPr>
          <a:xfrm>
            <a:off x="5263637" y="0"/>
            <a:ext cx="6928363"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Date Placeholder 1"/>
          <p:cNvSpPr>
            <a:spLocks noGrp="1"/>
          </p:cNvSpPr>
          <p:nvPr>
            <p:ph type="dt" sz="half" idx="10"/>
          </p:nvPr>
        </p:nvSpPr>
        <p:spPr/>
        <p:txBody>
          <a:bodyPr/>
          <a:lstStyle/>
          <a:p>
            <a:fld id="{6A1CE990-BAB9-4562-95E3-50660C2796F3}" type="datetime8">
              <a:rPr lang="en-US" noProof="0" smtClean="0"/>
              <a:t>4/23/2022 3:47 PM</a:t>
            </a:fld>
            <a:endParaRPr lang="en-US" noProof="0" dirty="0"/>
          </a:p>
        </p:txBody>
      </p:sp>
      <p:sp>
        <p:nvSpPr>
          <p:cNvPr id="3" name="Footer Placeholder 2"/>
          <p:cNvSpPr>
            <a:spLocks noGrp="1"/>
          </p:cNvSpPr>
          <p:nvPr>
            <p:ph type="ftr" sz="quarter" idx="11"/>
          </p:nvPr>
        </p:nvSpPr>
        <p:spPr/>
        <p:txBody>
          <a:bodyPr/>
          <a:lstStyle/>
          <a:p>
            <a:r>
              <a:rPr lang="en-US" noProof="0" dirty="0"/>
              <a:t>Add a footer</a:t>
            </a:r>
          </a:p>
          <a:p>
            <a:endParaRPr lang="en-US" noProof="0" dirty="0"/>
          </a:p>
        </p:txBody>
      </p:sp>
      <p:sp>
        <p:nvSpPr>
          <p:cNvPr id="6" name="Content Placeholder 12">
            <a:extLst>
              <a:ext uri="{FF2B5EF4-FFF2-40B4-BE49-F238E27FC236}">
                <a16:creationId xmlns:a16="http://schemas.microsoft.com/office/drawing/2014/main" id="{DEDD3AEB-5731-4BFB-B455-2CAA76BB8C15}"/>
              </a:ext>
            </a:extLst>
          </p:cNvPr>
          <p:cNvSpPr>
            <a:spLocks noGrp="1"/>
          </p:cNvSpPr>
          <p:nvPr>
            <p:ph idx="1" hasCustomPrompt="1"/>
          </p:nvPr>
        </p:nvSpPr>
        <p:spPr>
          <a:xfrm>
            <a:off x="6322695" y="358646"/>
            <a:ext cx="5505450" cy="5896056"/>
          </a:xfrm>
        </p:spPr>
        <p:txBody>
          <a:bodyPr anchor="ctr" anchorCtr="0">
            <a:normAutofit/>
          </a:bodyPr>
          <a:lstStyle>
            <a:lvl1pPr>
              <a:defRPr sz="2800"/>
            </a:lvl1pPr>
          </a:lstStyle>
          <a:p>
            <a:pPr marL="0" lvl="0" indent="0">
              <a:lnSpc>
                <a:spcPct val="100000"/>
              </a:lnSpc>
              <a:spcAft>
                <a:spcPts val="2400"/>
              </a:spcAft>
              <a:buNone/>
            </a:pPr>
            <a:r>
              <a:rPr lang="en-US" sz="3200" noProof="0">
                <a:cs typeface="Segoe UI" panose="020B0502040204020203" pitchFamily="34" charset="0"/>
              </a:rPr>
              <a:t>Edit Master text styles</a:t>
            </a:r>
          </a:p>
        </p:txBody>
      </p:sp>
      <p:sp>
        <p:nvSpPr>
          <p:cNvPr id="8" name="Freeform 6" title="Page Number Shape">
            <a:extLst>
              <a:ext uri="{FF2B5EF4-FFF2-40B4-BE49-F238E27FC236}">
                <a16:creationId xmlns:a16="http://schemas.microsoft.com/office/drawing/2014/main" id="{F054F317-CFFE-48EF-91D4-872C9FE7043D}"/>
              </a:ext>
            </a:extLst>
          </p:cNvPr>
          <p:cNvSpPr/>
          <p:nvPr userDrawn="1"/>
        </p:nvSpPr>
        <p:spPr bwMode="auto">
          <a:xfrm>
            <a:off x="11793378" y="360167"/>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11" name="Title 10">
            <a:extLst>
              <a:ext uri="{FF2B5EF4-FFF2-40B4-BE49-F238E27FC236}">
                <a16:creationId xmlns:a16="http://schemas.microsoft.com/office/drawing/2014/main" id="{0D58896D-DB7B-49E4-87EC-67CEAB2EF53C}"/>
              </a:ext>
            </a:extLst>
          </p:cNvPr>
          <p:cNvSpPr>
            <a:spLocks noGrp="1"/>
          </p:cNvSpPr>
          <p:nvPr>
            <p:ph type="title" hasCustomPrompt="1"/>
          </p:nvPr>
        </p:nvSpPr>
        <p:spPr>
          <a:xfrm>
            <a:off x="707570" y="548792"/>
            <a:ext cx="3833906" cy="4952492"/>
          </a:xfrm>
        </p:spPr>
        <p:txBody>
          <a:bodyPr/>
          <a:lstStyle/>
          <a:p>
            <a:r>
              <a:rPr lang="en-US" noProof="0"/>
              <a:t>CLICK TO EDIT MASTER TITLE STYLE</a:t>
            </a:r>
          </a:p>
        </p:txBody>
      </p:sp>
    </p:spTree>
    <p:extLst>
      <p:ext uri="{BB962C8B-B14F-4D97-AF65-F5344CB8AC3E}">
        <p14:creationId xmlns:p14="http://schemas.microsoft.com/office/powerpoint/2010/main" val="1247263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3833906" cy="2278772"/>
          </a:xfrm>
        </p:spPr>
        <p:txBody>
          <a:bodyPr/>
          <a:lstStyle/>
          <a:p>
            <a:r>
              <a:rPr lang="en-US" noProof="0"/>
              <a:t>Click to edit Master title style</a:t>
            </a:r>
          </a:p>
        </p:txBody>
      </p:sp>
      <p:sp>
        <p:nvSpPr>
          <p:cNvPr id="3" name="Content Placeholder 2"/>
          <p:cNvSpPr>
            <a:spLocks noGrp="1"/>
          </p:cNvSpPr>
          <p:nvPr>
            <p:ph idx="1" hasCustomPrompt="1"/>
          </p:nvPr>
        </p:nvSpPr>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A346BD67-B37A-4DEF-9054-A91A6B18355E}"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8" name="Content Placeholder 7">
            <a:extLst>
              <a:ext uri="{FF2B5EF4-FFF2-40B4-BE49-F238E27FC236}">
                <a16:creationId xmlns:a16="http://schemas.microsoft.com/office/drawing/2014/main" id="{CEFBAD01-7A3E-42FB-9A1E-EAF5F97616A8}"/>
              </a:ext>
            </a:extLst>
          </p:cNvPr>
          <p:cNvSpPr>
            <a:spLocks noGrp="1"/>
          </p:cNvSpPr>
          <p:nvPr>
            <p:ph sz="quarter" idx="13" hasCustomPrompt="1"/>
          </p:nvPr>
        </p:nvSpPr>
        <p:spPr>
          <a:xfrm>
            <a:off x="762001" y="2981325"/>
            <a:ext cx="1866900" cy="2828925"/>
          </a:xfrm>
        </p:spPr>
        <p:txBody>
          <a:bodyPr/>
          <a:lstStyle/>
          <a:p>
            <a:pPr lvl="0"/>
            <a:r>
              <a:rPr lang="en-US" noProof="0"/>
              <a:t>Edit Master text styles</a:t>
            </a:r>
          </a:p>
        </p:txBody>
      </p:sp>
      <p:sp>
        <p:nvSpPr>
          <p:cNvPr id="9" name="Content Placeholder 7">
            <a:extLst>
              <a:ext uri="{FF2B5EF4-FFF2-40B4-BE49-F238E27FC236}">
                <a16:creationId xmlns:a16="http://schemas.microsoft.com/office/drawing/2014/main" id="{E983FCBB-03A1-486A-BDE2-92BD88EA0FCF}"/>
              </a:ext>
            </a:extLst>
          </p:cNvPr>
          <p:cNvSpPr>
            <a:spLocks noGrp="1"/>
          </p:cNvSpPr>
          <p:nvPr>
            <p:ph sz="quarter" idx="14" hasCustomPrompt="1"/>
          </p:nvPr>
        </p:nvSpPr>
        <p:spPr>
          <a:xfrm>
            <a:off x="2729006" y="2981325"/>
            <a:ext cx="1866900" cy="2828925"/>
          </a:xfrm>
        </p:spPr>
        <p:txBody>
          <a:bodyPr/>
          <a:lstStyle/>
          <a:p>
            <a:pPr lvl="0"/>
            <a:r>
              <a:rPr lang="en-US" noProof="0"/>
              <a:t>Edit Master text styles</a:t>
            </a:r>
          </a:p>
        </p:txBody>
      </p:sp>
    </p:spTree>
    <p:extLst>
      <p:ext uri="{BB962C8B-B14F-4D97-AF65-F5344CB8AC3E}">
        <p14:creationId xmlns:p14="http://schemas.microsoft.com/office/powerpoint/2010/main" val="3211365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352848"/>
            <a:ext cx="10667998" cy="1002422"/>
          </a:xfrm>
        </p:spPr>
        <p:txBody>
          <a:bodyPr anchor="ctr" anchorCtr="0"/>
          <a:lstStyle>
            <a:lvl1pPr algn="l">
              <a:defRPr/>
            </a:lvl1pPr>
          </a:lstStyle>
          <a:p>
            <a:r>
              <a:rPr lang="en-US" noProof="0"/>
              <a:t>CLICK TO EDIT MASTER TITLE STYLE</a:t>
            </a:r>
          </a:p>
        </p:txBody>
      </p:sp>
      <p:sp>
        <p:nvSpPr>
          <p:cNvPr id="3" name="Content Placeholder 2"/>
          <p:cNvSpPr>
            <a:spLocks noGrp="1"/>
          </p:cNvSpPr>
          <p:nvPr>
            <p:ph idx="1" hasCustomPrompt="1"/>
          </p:nvPr>
        </p:nvSpPr>
        <p:spPr>
          <a:xfrm>
            <a:off x="8848724" y="1534886"/>
            <a:ext cx="2581273" cy="427536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7A1B421F-7852-47A7-8672-3F4B3DC607FF}" type="datetime8">
              <a:rPr lang="en-US" noProof="0" smtClean="0"/>
              <a:t>4/23/2022 3:47 PM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a:p>
            <a:endParaRPr lang="en-US" noProof="0" dirty="0"/>
          </a:p>
        </p:txBody>
      </p:sp>
      <p:sp>
        <p:nvSpPr>
          <p:cNvPr id="6" name="Slide Number Placeholder 5"/>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8" name="Content Placeholder 7">
            <a:extLst>
              <a:ext uri="{FF2B5EF4-FFF2-40B4-BE49-F238E27FC236}">
                <a16:creationId xmlns:a16="http://schemas.microsoft.com/office/drawing/2014/main" id="{CEFBAD01-7A3E-42FB-9A1E-EAF5F97616A8}"/>
              </a:ext>
            </a:extLst>
          </p:cNvPr>
          <p:cNvSpPr>
            <a:spLocks noGrp="1"/>
          </p:cNvSpPr>
          <p:nvPr>
            <p:ph sz="quarter" idx="13" hasCustomPrompt="1"/>
          </p:nvPr>
        </p:nvSpPr>
        <p:spPr>
          <a:xfrm>
            <a:off x="762000" y="1534886"/>
            <a:ext cx="7829550" cy="4275365"/>
          </a:xfrm>
        </p:spPr>
        <p:txBody>
          <a:bodyPr/>
          <a:lstStyle/>
          <a:p>
            <a:pPr lvl="0"/>
            <a:r>
              <a:rPr lang="en-US" noProof="0"/>
              <a:t>Edit Master text styles</a:t>
            </a:r>
          </a:p>
        </p:txBody>
      </p:sp>
    </p:spTree>
    <p:extLst>
      <p:ext uri="{BB962C8B-B14F-4D97-AF65-F5344CB8AC3E}">
        <p14:creationId xmlns:p14="http://schemas.microsoft.com/office/powerpoint/2010/main" val="2497476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557784"/>
            <a:ext cx="3831336" cy="4956048"/>
          </a:xfrm>
        </p:spPr>
        <p:txBody>
          <a:bodyPr/>
          <a:lstStyle/>
          <a:p>
            <a:r>
              <a:rPr lang="en-US" noProof="0"/>
              <a:t>CLICK TO EDIT MASTER TITLE STYLE</a:t>
            </a:r>
          </a:p>
        </p:txBody>
      </p:sp>
      <p:sp>
        <p:nvSpPr>
          <p:cNvPr id="7" name="Date Placeholder 6"/>
          <p:cNvSpPr>
            <a:spLocks noGrp="1"/>
          </p:cNvSpPr>
          <p:nvPr>
            <p:ph type="dt" sz="half" idx="10"/>
          </p:nvPr>
        </p:nvSpPr>
        <p:spPr/>
        <p:txBody>
          <a:bodyPr/>
          <a:lstStyle/>
          <a:p>
            <a:fld id="{A272C437-5C9D-4B1A-9C56-1C544AB8146E}" type="datetime8">
              <a:rPr lang="en-US" noProof="0" smtClean="0"/>
              <a:t>4/23/2022 3:47 PM</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a:p>
            <a:endParaRPr lang="en-US" noProof="0" dirty="0"/>
          </a:p>
        </p:txBody>
      </p:sp>
      <p:sp>
        <p:nvSpPr>
          <p:cNvPr id="9" name="Slide Number Placeholder 8"/>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10" name="Content Placeholder 2">
            <a:extLst>
              <a:ext uri="{FF2B5EF4-FFF2-40B4-BE49-F238E27FC236}">
                <a16:creationId xmlns:a16="http://schemas.microsoft.com/office/drawing/2014/main" id="{A1651A72-6E17-4CF4-8218-285FCAC88EC4}"/>
              </a:ext>
            </a:extLst>
          </p:cNvPr>
          <p:cNvSpPr>
            <a:spLocks noGrp="1"/>
          </p:cNvSpPr>
          <p:nvPr>
            <p:ph sz="half" idx="1" hasCustomPrompt="1"/>
          </p:nvPr>
        </p:nvSpPr>
        <p:spPr>
          <a:xfrm>
            <a:off x="5181600" y="557784"/>
            <a:ext cx="6248400" cy="230796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3">
            <a:extLst>
              <a:ext uri="{FF2B5EF4-FFF2-40B4-BE49-F238E27FC236}">
                <a16:creationId xmlns:a16="http://schemas.microsoft.com/office/drawing/2014/main" id="{E2A31231-1080-4CC0-9896-EF779EE27CB5}"/>
              </a:ext>
            </a:extLst>
          </p:cNvPr>
          <p:cNvSpPr>
            <a:spLocks noGrp="1"/>
          </p:cNvSpPr>
          <p:nvPr>
            <p:ph sz="half" idx="2" hasCustomPrompt="1"/>
          </p:nvPr>
        </p:nvSpPr>
        <p:spPr>
          <a:xfrm>
            <a:off x="5165121" y="2950589"/>
            <a:ext cx="6188679" cy="256324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60327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557784"/>
            <a:ext cx="3831336" cy="4956048"/>
          </a:xfrm>
        </p:spPr>
        <p:txBody>
          <a:bodyPr/>
          <a:lstStyle/>
          <a:p>
            <a:r>
              <a:rPr lang="en-US" noProof="0"/>
              <a:t>CLICK TO EDIT MASTER TITLE STYLE</a:t>
            </a:r>
          </a:p>
        </p:txBody>
      </p:sp>
      <p:sp>
        <p:nvSpPr>
          <p:cNvPr id="7" name="Date Placeholder 6"/>
          <p:cNvSpPr>
            <a:spLocks noGrp="1"/>
          </p:cNvSpPr>
          <p:nvPr>
            <p:ph type="dt" sz="half" idx="10"/>
          </p:nvPr>
        </p:nvSpPr>
        <p:spPr/>
        <p:txBody>
          <a:bodyPr/>
          <a:lstStyle/>
          <a:p>
            <a:fld id="{A272C437-5C9D-4B1A-9C56-1C544AB8146E}" type="datetime8">
              <a:rPr lang="en-US" noProof="0" smtClean="0"/>
              <a:t>4/23/2022 3:47 PM</a:t>
            </a:fld>
            <a:endParaRPr lang="en-US" noProof="0" dirty="0"/>
          </a:p>
        </p:txBody>
      </p:sp>
      <p:sp>
        <p:nvSpPr>
          <p:cNvPr id="8" name="Footer Placeholder 7"/>
          <p:cNvSpPr>
            <a:spLocks noGrp="1"/>
          </p:cNvSpPr>
          <p:nvPr>
            <p:ph type="ftr" sz="quarter" idx="11"/>
          </p:nvPr>
        </p:nvSpPr>
        <p:spPr/>
        <p:txBody>
          <a:bodyPr/>
          <a:lstStyle/>
          <a:p>
            <a:r>
              <a:rPr lang="en-US" noProof="0" dirty="0"/>
              <a:t>Add a footer</a:t>
            </a:r>
          </a:p>
          <a:p>
            <a:endParaRPr lang="en-US" noProof="0" dirty="0"/>
          </a:p>
        </p:txBody>
      </p:sp>
      <p:sp>
        <p:nvSpPr>
          <p:cNvPr id="9" name="Slide Number Placeholder 8"/>
          <p:cNvSpPr>
            <a:spLocks noGrp="1"/>
          </p:cNvSpPr>
          <p:nvPr>
            <p:ph type="sldNum" sz="quarter" idx="12"/>
          </p:nvPr>
        </p:nvSpPr>
        <p:spPr/>
        <p:txBody>
          <a:body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27239529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555479"/>
            <a:ext cx="3838776" cy="1921022"/>
          </a:xfrm>
        </p:spPr>
        <p:txBody>
          <a:bodyPr anchor="t">
            <a:noAutofit/>
          </a:bodyPr>
          <a:lstStyle>
            <a:lvl1pPr>
              <a:lnSpc>
                <a:spcPct val="93000"/>
              </a:lnSpc>
              <a:defRPr sz="4400"/>
            </a:lvl1pPr>
          </a:lstStyle>
          <a:p>
            <a:r>
              <a:rPr lang="en-US" noProof="0"/>
              <a:t>CLICK TO EDIT MASTER TITLE STYLE</a:t>
            </a:r>
          </a:p>
        </p:txBody>
      </p:sp>
      <p:sp>
        <p:nvSpPr>
          <p:cNvPr id="4" name="Text Placeholder 3"/>
          <p:cNvSpPr>
            <a:spLocks noGrp="1"/>
          </p:cNvSpPr>
          <p:nvPr>
            <p:ph type="body" sz="half" idx="2" hasCustomPrompt="1"/>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5" name="Date Placeholder 4"/>
          <p:cNvSpPr>
            <a:spLocks noGrp="1"/>
          </p:cNvSpPr>
          <p:nvPr>
            <p:ph type="dt" sz="half" idx="10"/>
          </p:nvPr>
        </p:nvSpPr>
        <p:spPr/>
        <p:txBody>
          <a:bodyPr/>
          <a:lstStyle/>
          <a:p>
            <a:fld id="{D685E975-0B6B-4B58-A4AA-C8F33B87478E}" type="datetime8">
              <a:rPr lang="en-US" noProof="0" smtClean="0"/>
              <a:t>4/23/2022 3:47 PM</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a:p>
            <a:endParaRPr lang="en-US" noProof="0" dirty="0"/>
          </a:p>
        </p:txBody>
      </p:sp>
      <p:sp>
        <p:nvSpPr>
          <p:cNvPr id="7" name="Slide Number Placeholder 6"/>
          <p:cNvSpPr>
            <a:spLocks noGrp="1"/>
          </p:cNvSpPr>
          <p:nvPr>
            <p:ph type="sldNum" sz="quarter" idx="12"/>
          </p:nvPr>
        </p:nvSpPr>
        <p:spPr/>
        <p:txBody>
          <a:bodyPr/>
          <a:lstStyle/>
          <a:p>
            <a:fld id="{7AAC19ED-7CFA-4AF2-BE7E-6017F4B12C94}" type="slidenum">
              <a:rPr lang="en-US" noProof="0" smtClean="0"/>
              <a:t>‹#›</a:t>
            </a:fld>
            <a:endParaRPr lang="en-US" noProof="0" dirty="0"/>
          </a:p>
        </p:txBody>
      </p:sp>
      <p:sp>
        <p:nvSpPr>
          <p:cNvPr id="8" name="Picture Placeholder 2">
            <a:extLst>
              <a:ext uri="{FF2B5EF4-FFF2-40B4-BE49-F238E27FC236}">
                <a16:creationId xmlns:a16="http://schemas.microsoft.com/office/drawing/2014/main" id="{B3A5F786-D848-499D-B37D-96CF11DE90DB}"/>
              </a:ext>
            </a:extLst>
          </p:cNvPr>
          <p:cNvSpPr>
            <a:spLocks noGrp="1"/>
          </p:cNvSpPr>
          <p:nvPr>
            <p:ph type="pic" idx="1"/>
          </p:nvPr>
        </p:nvSpPr>
        <p:spPr>
          <a:xfrm>
            <a:off x="5183188" y="555480"/>
            <a:ext cx="6246812" cy="53055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41726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6">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7">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8">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9">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E139DA8-D636-4336-B416-25DD0050B639}" type="datetime8">
              <a:rPr lang="en-US" noProof="0" smtClean="0"/>
              <a:t>4/23/2022 3:47 PM</a:t>
            </a:fld>
            <a:endParaRPr lang="en-US" noProof="0"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noProof="0"/>
              <a:t>Add a footer </a:t>
            </a:r>
            <a:endParaRPr lang="en-US" noProof="0"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AAC19ED-7CFA-4AF2-BE7E-6017F4B12C94}" type="slidenum">
              <a:rPr lang="en-US" noProof="0" smtClean="0"/>
              <a:t>‹#›</a:t>
            </a:fld>
            <a:endParaRPr lang="en-US" noProof="0" dirty="0"/>
          </a:p>
        </p:txBody>
      </p:sp>
    </p:spTree>
    <p:extLst>
      <p:ext uri="{BB962C8B-B14F-4D97-AF65-F5344CB8AC3E}">
        <p14:creationId xmlns:p14="http://schemas.microsoft.com/office/powerpoint/2010/main" val="3869517756"/>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673" r:id="rId20"/>
    <p:sldLayoutId id="2147483678" r:id="rId21"/>
    <p:sldLayoutId id="2147483682" r:id="rId22"/>
    <p:sldLayoutId id="2147483681" r:id="rId23"/>
    <p:sldLayoutId id="2147483680" r:id="rId24"/>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9.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jpe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jpe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jpeg"/><Relationship Id="rId9" Type="http://schemas.openxmlformats.org/officeDocument/2006/relationships/image" Target="../media/image13.jp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3.xml"/><Relationship Id="rId7" Type="http://schemas.openxmlformats.org/officeDocument/2006/relationships/image" Target="../media/image5.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acher">
            <a:extLst>
              <a:ext uri="{FF2B5EF4-FFF2-40B4-BE49-F238E27FC236}">
                <a16:creationId xmlns:a16="http://schemas.microsoft.com/office/drawing/2014/main" id="{55999741-3CB0-4E9F-9B1F-47F7BDC2DBF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8641"/>
            <a:ext cx="12240000" cy="6906641"/>
          </a:xfrm>
          <a:prstGeom prst="rect">
            <a:avLst/>
          </a:prstGeom>
        </p:spPr>
      </p:pic>
      <p:sp>
        <p:nvSpPr>
          <p:cNvPr id="2" name="Title 1">
            <a:extLst>
              <a:ext uri="{FF2B5EF4-FFF2-40B4-BE49-F238E27FC236}">
                <a16:creationId xmlns:a16="http://schemas.microsoft.com/office/drawing/2014/main" id="{C478B3CD-9828-4280-95EC-5F9D73400FF8}"/>
              </a:ext>
            </a:extLst>
          </p:cNvPr>
          <p:cNvSpPr>
            <a:spLocks noGrp="1"/>
          </p:cNvSpPr>
          <p:nvPr>
            <p:ph type="title"/>
          </p:nvPr>
        </p:nvSpPr>
        <p:spPr bwMode="white">
          <a:xfrm>
            <a:off x="2910985" y="2105368"/>
            <a:ext cx="8825657" cy="1915647"/>
          </a:xfrm>
        </p:spPr>
        <p:txBody>
          <a:bodyPr/>
          <a:lstStyle/>
          <a:p>
            <a:r>
              <a:rPr lang="en-US" sz="8000" dirty="0">
                <a:solidFill>
                  <a:schemeClr val="tx1"/>
                </a:solidFill>
                <a:latin typeface="Arial" panose="020B0604020202020204" pitchFamily="34" charset="0"/>
                <a:cs typeface="Arial" panose="020B0604020202020204" pitchFamily="34" charset="0"/>
              </a:rPr>
              <a:t>PORTFOLIO PROJECT</a:t>
            </a:r>
            <a:endParaRPr lang="en-US" sz="8000" dirty="0">
              <a:solidFill>
                <a:schemeClr val="accent1"/>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A9A3178-CB65-4687-BC8A-DBB6F3C6EF12}"/>
              </a:ext>
            </a:extLst>
          </p:cNvPr>
          <p:cNvSpPr>
            <a:spLocks noGrp="1"/>
          </p:cNvSpPr>
          <p:nvPr>
            <p:ph type="body" idx="1"/>
          </p:nvPr>
        </p:nvSpPr>
        <p:spPr>
          <a:xfrm>
            <a:off x="455906" y="4336236"/>
            <a:ext cx="7034362" cy="2675466"/>
          </a:xfrm>
        </p:spPr>
        <p:txBody>
          <a:bodyPr>
            <a:normAutofit/>
          </a:bodyPr>
          <a:lstStyle/>
          <a:p>
            <a:pPr>
              <a:lnSpc>
                <a:spcPct val="100000"/>
              </a:lnSpc>
            </a:pPr>
            <a:r>
              <a:rPr lang="en-US" sz="2800" b="1" dirty="0">
                <a:solidFill>
                  <a:schemeClr val="tx1"/>
                </a:solidFill>
                <a:latin typeface="Arial" panose="020B0604020202020204" pitchFamily="34" charset="0"/>
                <a:cs typeface="Arial" panose="020B0604020202020204" pitchFamily="34" charset="0"/>
              </a:rPr>
              <a:t>ENGLISH 202</a:t>
            </a:r>
          </a:p>
          <a:p>
            <a:pPr>
              <a:lnSpc>
                <a:spcPct val="100000"/>
              </a:lnSpc>
            </a:pPr>
            <a:r>
              <a:rPr lang="en-US" sz="2800" b="1" dirty="0">
                <a:solidFill>
                  <a:schemeClr val="tx1"/>
                </a:solidFill>
                <a:latin typeface="Arial" panose="020B0604020202020204" pitchFamily="34" charset="0"/>
                <a:cs typeface="Arial" panose="020B0604020202020204" pitchFamily="34" charset="0"/>
              </a:rPr>
              <a:t>AUTHOR: EVAN HALL</a:t>
            </a:r>
          </a:p>
          <a:p>
            <a:pPr>
              <a:lnSpc>
                <a:spcPct val="100000"/>
              </a:lnSpc>
            </a:pPr>
            <a:r>
              <a:rPr lang="en-US" sz="2800" b="1" dirty="0">
                <a:solidFill>
                  <a:schemeClr val="tx1"/>
                </a:solidFill>
                <a:latin typeface="Arial" panose="020B0604020202020204" pitchFamily="34" charset="0"/>
                <a:cs typeface="Arial" panose="020B0604020202020204" pitchFamily="34" charset="0"/>
              </a:rPr>
              <a:t>4/23/2022</a:t>
            </a:r>
          </a:p>
          <a:p>
            <a:pPr>
              <a:lnSpc>
                <a:spcPct val="100000"/>
              </a:lnSpc>
            </a:pPr>
            <a:r>
              <a:rPr lang="en-US" sz="2800" b="1" dirty="0">
                <a:solidFill>
                  <a:schemeClr val="tx1"/>
                </a:solidFill>
                <a:latin typeface="Arial" panose="020B0604020202020204" pitchFamily="34" charset="0"/>
                <a:cs typeface="Arial" panose="020B0604020202020204" pitchFamily="34" charset="0"/>
              </a:rPr>
              <a:t>INSTRUCTOR: Dr. Sarah </a:t>
            </a:r>
            <a:r>
              <a:rPr lang="en-US" sz="2800" b="1" dirty="0" err="1">
                <a:solidFill>
                  <a:schemeClr val="tx1"/>
                </a:solidFill>
                <a:latin typeface="Arial" panose="020B0604020202020204" pitchFamily="34" charset="0"/>
                <a:cs typeface="Arial" panose="020B0604020202020204" pitchFamily="34" charset="0"/>
              </a:rPr>
              <a:t>Syrjanen</a:t>
            </a:r>
            <a:r>
              <a:rPr lang="en-US" sz="2800" b="1" dirty="0">
                <a:solidFill>
                  <a:schemeClr val="tx1"/>
                </a:solidFill>
                <a:latin typeface="Arial" panose="020B0604020202020204" pitchFamily="34" charset="0"/>
                <a:cs typeface="Arial" panose="020B0604020202020204" pitchFamily="34" charset="0"/>
              </a:rPr>
              <a:t> </a:t>
            </a:r>
          </a:p>
        </p:txBody>
      </p:sp>
      <p:sp>
        <p:nvSpPr>
          <p:cNvPr id="4" name="Slide Number Placeholder 3" hidden="1">
            <a:extLst>
              <a:ext uri="{FF2B5EF4-FFF2-40B4-BE49-F238E27FC236}">
                <a16:creationId xmlns:a16="http://schemas.microsoft.com/office/drawing/2014/main" id="{192D9B22-CA63-4CDB-8957-40947F45B732}"/>
              </a:ext>
            </a:extLst>
          </p:cNvPr>
          <p:cNvSpPr>
            <a:spLocks noGrp="1"/>
          </p:cNvSpPr>
          <p:nvPr>
            <p:ph type="sldNum" sz="quarter" idx="12"/>
          </p:nvPr>
        </p:nvSpPr>
        <p:spPr/>
        <p:txBody>
          <a:bodyPr/>
          <a:lstStyle/>
          <a:p>
            <a:fld id="{7AAC19ED-7CFA-4AF2-BE7E-6017F4B12C94}" type="slidenum">
              <a:rPr lang="en-US" smtClean="0"/>
              <a:t>1</a:t>
            </a:fld>
            <a:endParaRPr lang="en-US" dirty="0"/>
          </a:p>
        </p:txBody>
      </p:sp>
      <p:grpSp>
        <p:nvGrpSpPr>
          <p:cNvPr id="6" name="Group 5">
            <a:extLst>
              <a:ext uri="{FF2B5EF4-FFF2-40B4-BE49-F238E27FC236}">
                <a16:creationId xmlns:a16="http://schemas.microsoft.com/office/drawing/2014/main" id="{698C1723-6BE3-4292-90F2-43C7A22F5038}"/>
              </a:ext>
              <a:ext uri="{C183D7F6-B498-43B3-948B-1728B52AA6E4}">
                <adec:decorative xmlns:adec="http://schemas.microsoft.com/office/drawing/2017/decorative" val="1"/>
              </a:ext>
            </a:extLst>
          </p:cNvPr>
          <p:cNvGrpSpPr/>
          <p:nvPr/>
        </p:nvGrpSpPr>
        <p:grpSpPr bwMode="white">
          <a:xfrm>
            <a:off x="2407627" y="1184031"/>
            <a:ext cx="7376746" cy="4149970"/>
            <a:chOff x="2989385" y="1679331"/>
            <a:chExt cx="7376746" cy="2681654"/>
          </a:xfrm>
        </p:grpSpPr>
        <p:cxnSp>
          <p:nvCxnSpPr>
            <p:cNvPr id="7" name="Straight Connector 6">
              <a:extLst>
                <a:ext uri="{FF2B5EF4-FFF2-40B4-BE49-F238E27FC236}">
                  <a16:creationId xmlns:a16="http://schemas.microsoft.com/office/drawing/2014/main" id="{EFF9A4E4-33FF-4BA5-9A1C-6E8B73621BEB}"/>
                </a:ext>
              </a:extLst>
            </p:cNvPr>
            <p:cNvCxnSpPr/>
            <p:nvPr/>
          </p:nvCxnSpPr>
          <p:spPr bwMode="white">
            <a:xfrm>
              <a:off x="2989385" y="1679331"/>
              <a:ext cx="737674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9168D7F-9049-4135-9731-02DB8D3CD4C9}"/>
                </a:ext>
              </a:extLst>
            </p:cNvPr>
            <p:cNvCxnSpPr/>
            <p:nvPr/>
          </p:nvCxnSpPr>
          <p:spPr bwMode="white">
            <a:xfrm>
              <a:off x="10366130" y="1688123"/>
              <a:ext cx="0" cy="26728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19D412-8FFA-4958-A76C-EB9E1F690AD9}"/>
                </a:ext>
              </a:extLst>
            </p:cNvPr>
            <p:cNvCxnSpPr/>
            <p:nvPr/>
          </p:nvCxnSpPr>
          <p:spPr bwMode="white">
            <a:xfrm>
              <a:off x="2989385" y="1679331"/>
              <a:ext cx="0" cy="2674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5B0E36-8696-452F-958E-984FBF104D99}"/>
                </a:ext>
              </a:extLst>
            </p:cNvPr>
            <p:cNvCxnSpPr/>
            <p:nvPr/>
          </p:nvCxnSpPr>
          <p:spPr bwMode="white">
            <a:xfrm>
              <a:off x="2989385" y="4354131"/>
              <a:ext cx="17408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3F49821-5888-450B-ABA1-D4D7B73EC2AB}"/>
                </a:ext>
              </a:extLst>
            </p:cNvPr>
            <p:cNvCxnSpPr/>
            <p:nvPr/>
          </p:nvCxnSpPr>
          <p:spPr bwMode="white">
            <a:xfrm>
              <a:off x="8625254" y="4360985"/>
              <a:ext cx="17408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7516962"/>
      </p:ext>
    </p:extLst>
  </p:cSld>
  <p:clrMapOvr>
    <a:masterClrMapping/>
  </p:clrMapOvr>
  <mc:AlternateContent xmlns:mc="http://schemas.openxmlformats.org/markup-compatibility/2006" xmlns:p14="http://schemas.microsoft.com/office/powerpoint/2010/main">
    <mc:Choice Requires="p14">
      <p:transition spd="slow" p14:dur="2000" advTm="11805"/>
    </mc:Choice>
    <mc:Fallback xmlns="">
      <p:transition spd="slow" advTm="1180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1445F58-7953-47AD-917A-485216F77D95}"/>
              </a:ext>
            </a:extLst>
          </p:cNvPr>
          <p:cNvSpPr>
            <a:spLocks noGrp="1"/>
          </p:cNvSpPr>
          <p:nvPr>
            <p:ph sz="quarter" idx="13"/>
          </p:nvPr>
        </p:nvSpPr>
        <p:spPr>
          <a:xfrm>
            <a:off x="1039652" y="766398"/>
            <a:ext cx="5746376" cy="5223072"/>
          </a:xfrm>
        </p:spPr>
        <p:txBody>
          <a:bodyPr>
            <a:normAutofit/>
          </a:bodyPr>
          <a:lstStyle/>
          <a:p>
            <a:pPr marL="0" indent="0">
              <a:buNone/>
            </a:pPr>
            <a:r>
              <a:rPr lang="en-US" sz="3200" dirty="0">
                <a:solidFill>
                  <a:schemeClr val="bg1"/>
                </a:solidFill>
              </a:rPr>
              <a:t>What is Cloud Computing?</a:t>
            </a:r>
          </a:p>
          <a:p>
            <a:pPr marL="0" indent="0">
              <a:buNone/>
            </a:pPr>
            <a:r>
              <a:rPr lang="en-US" sz="3200" dirty="0">
                <a:solidFill>
                  <a:schemeClr val="bg1"/>
                </a:solidFill>
              </a:rPr>
              <a:t>Cloud Computing Structure</a:t>
            </a:r>
          </a:p>
          <a:p>
            <a:pPr marL="0" indent="0">
              <a:buNone/>
            </a:pPr>
            <a:r>
              <a:rPr lang="en-US" sz="3200" dirty="0">
                <a:solidFill>
                  <a:schemeClr val="bg1"/>
                </a:solidFill>
              </a:rPr>
              <a:t>Hybrid Cloud</a:t>
            </a:r>
          </a:p>
          <a:p>
            <a:pPr marL="0" indent="0">
              <a:buNone/>
            </a:pPr>
            <a:r>
              <a:rPr lang="en-US" sz="3200" dirty="0">
                <a:solidFill>
                  <a:schemeClr val="bg1"/>
                </a:solidFill>
              </a:rPr>
              <a:t>Community Cloud</a:t>
            </a:r>
          </a:p>
          <a:p>
            <a:pPr marL="0" indent="0">
              <a:buNone/>
            </a:pPr>
            <a:r>
              <a:rPr lang="en-US" sz="3200" dirty="0">
                <a:solidFill>
                  <a:schemeClr val="bg1"/>
                </a:solidFill>
              </a:rPr>
              <a:t>Software As A Service</a:t>
            </a:r>
          </a:p>
          <a:p>
            <a:pPr marL="0" lvl="0" indent="0">
              <a:lnSpc>
                <a:spcPct val="100000"/>
              </a:lnSpc>
              <a:spcAft>
                <a:spcPts val="2400"/>
              </a:spcAft>
              <a:buNone/>
            </a:pPr>
            <a:r>
              <a:rPr lang="en-US" sz="3200" dirty="0">
                <a:solidFill>
                  <a:prstClr val="black">
                    <a:lumMod val="85000"/>
                    <a:lumOff val="15000"/>
                  </a:prstClr>
                </a:solidFill>
                <a:cs typeface="Segoe UI" panose="020B0502040204020203" pitchFamily="34" charset="0"/>
              </a:rPr>
              <a:t>Platform As A Service</a:t>
            </a:r>
          </a:p>
          <a:p>
            <a:pPr marL="0" lvl="0" indent="0">
              <a:lnSpc>
                <a:spcPct val="100000"/>
              </a:lnSpc>
              <a:spcAft>
                <a:spcPts val="2400"/>
              </a:spcAft>
              <a:buNone/>
            </a:pPr>
            <a:r>
              <a:rPr lang="en-US" sz="3200" dirty="0">
                <a:solidFill>
                  <a:prstClr val="black">
                    <a:lumMod val="85000"/>
                    <a:lumOff val="15000"/>
                  </a:prstClr>
                </a:solidFill>
                <a:cs typeface="Segoe UI" panose="020B0502040204020203" pitchFamily="34" charset="0"/>
              </a:rPr>
              <a:t>References</a:t>
            </a:r>
          </a:p>
        </p:txBody>
      </p:sp>
      <p:sp>
        <p:nvSpPr>
          <p:cNvPr id="5" name="Title 4">
            <a:extLst>
              <a:ext uri="{FF2B5EF4-FFF2-40B4-BE49-F238E27FC236}">
                <a16:creationId xmlns:a16="http://schemas.microsoft.com/office/drawing/2014/main" id="{8C3C117A-FBCE-4093-AA60-E0B1FCBAFCF6}"/>
              </a:ext>
            </a:extLst>
          </p:cNvPr>
          <p:cNvSpPr>
            <a:spLocks noGrp="1"/>
          </p:cNvSpPr>
          <p:nvPr>
            <p:ph type="title"/>
          </p:nvPr>
        </p:nvSpPr>
        <p:spPr bwMode="ltGray">
          <a:xfrm>
            <a:off x="7175805" y="440267"/>
            <a:ext cx="4641006" cy="1384486"/>
          </a:xfrm>
        </p:spPr>
        <p:txBody>
          <a:bodyPr/>
          <a:lstStyle/>
          <a:p>
            <a:r>
              <a:rPr lang="en-US" dirty="0"/>
              <a:t>PRESENTATION</a:t>
            </a:r>
          </a:p>
        </p:txBody>
      </p:sp>
      <p:sp>
        <p:nvSpPr>
          <p:cNvPr id="10" name="Oval 9">
            <a:extLst>
              <a:ext uri="{FF2B5EF4-FFF2-40B4-BE49-F238E27FC236}">
                <a16:creationId xmlns:a16="http://schemas.microsoft.com/office/drawing/2014/main" id="{C9975B72-4581-4DBC-941E-6521DE4DBE6A}"/>
              </a:ext>
              <a:ext uri="{C183D7F6-B498-43B3-948B-1728B52AA6E4}">
                <adec:decorative xmlns:adec="http://schemas.microsoft.com/office/drawing/2017/decorative" val="1"/>
              </a:ext>
            </a:extLst>
          </p:cNvPr>
          <p:cNvSpPr/>
          <p:nvPr/>
        </p:nvSpPr>
        <p:spPr>
          <a:xfrm>
            <a:off x="495643" y="766398"/>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1" name="TextBox 10">
            <a:extLst>
              <a:ext uri="{FF2B5EF4-FFF2-40B4-BE49-F238E27FC236}">
                <a16:creationId xmlns:a16="http://schemas.microsoft.com/office/drawing/2014/main" id="{38514EB5-3483-49AA-8069-F74D82B84A67}"/>
              </a:ext>
            </a:extLst>
          </p:cNvPr>
          <p:cNvSpPr txBox="1"/>
          <p:nvPr/>
        </p:nvSpPr>
        <p:spPr>
          <a:xfrm>
            <a:off x="571652" y="780172"/>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1</a:t>
            </a:r>
          </a:p>
        </p:txBody>
      </p:sp>
      <p:sp>
        <p:nvSpPr>
          <p:cNvPr id="12" name="Oval 11">
            <a:extLst>
              <a:ext uri="{FF2B5EF4-FFF2-40B4-BE49-F238E27FC236}">
                <a16:creationId xmlns:a16="http://schemas.microsoft.com/office/drawing/2014/main" id="{41D35B0B-D4ED-464C-873F-642CBEC70581}"/>
              </a:ext>
              <a:ext uri="{C183D7F6-B498-43B3-948B-1728B52AA6E4}">
                <adec:decorative xmlns:adec="http://schemas.microsoft.com/office/drawing/2017/decorative" val="1"/>
              </a:ext>
            </a:extLst>
          </p:cNvPr>
          <p:cNvSpPr/>
          <p:nvPr/>
        </p:nvSpPr>
        <p:spPr>
          <a:xfrm>
            <a:off x="468044" y="1467430"/>
            <a:ext cx="48321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3" name="TextBox 12">
            <a:extLst>
              <a:ext uri="{FF2B5EF4-FFF2-40B4-BE49-F238E27FC236}">
                <a16:creationId xmlns:a16="http://schemas.microsoft.com/office/drawing/2014/main" id="{1415C840-04E8-4B3B-A920-8B11BE41875C}"/>
              </a:ext>
            </a:extLst>
          </p:cNvPr>
          <p:cNvSpPr txBox="1"/>
          <p:nvPr/>
        </p:nvSpPr>
        <p:spPr>
          <a:xfrm>
            <a:off x="556390" y="1480329"/>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2</a:t>
            </a:r>
          </a:p>
        </p:txBody>
      </p:sp>
      <p:sp>
        <p:nvSpPr>
          <p:cNvPr id="14" name="Oval 13">
            <a:extLst>
              <a:ext uri="{FF2B5EF4-FFF2-40B4-BE49-F238E27FC236}">
                <a16:creationId xmlns:a16="http://schemas.microsoft.com/office/drawing/2014/main" id="{87375A3E-5AEC-448F-857F-931E05CDE69B}"/>
              </a:ext>
              <a:ext uri="{C183D7F6-B498-43B3-948B-1728B52AA6E4}">
                <adec:decorative xmlns:adec="http://schemas.microsoft.com/office/drawing/2017/decorative" val="1"/>
              </a:ext>
            </a:extLst>
          </p:cNvPr>
          <p:cNvSpPr/>
          <p:nvPr/>
        </p:nvSpPr>
        <p:spPr>
          <a:xfrm>
            <a:off x="483254" y="2047745"/>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5" name="TextBox 14">
            <a:extLst>
              <a:ext uri="{FF2B5EF4-FFF2-40B4-BE49-F238E27FC236}">
                <a16:creationId xmlns:a16="http://schemas.microsoft.com/office/drawing/2014/main" id="{3C96C1C0-BDE5-4837-A952-08C154405894}"/>
              </a:ext>
            </a:extLst>
          </p:cNvPr>
          <p:cNvSpPr txBox="1"/>
          <p:nvPr/>
        </p:nvSpPr>
        <p:spPr>
          <a:xfrm>
            <a:off x="571652" y="2073278"/>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3</a:t>
            </a:r>
          </a:p>
        </p:txBody>
      </p:sp>
      <p:sp>
        <p:nvSpPr>
          <p:cNvPr id="16" name="Oval 15">
            <a:extLst>
              <a:ext uri="{FF2B5EF4-FFF2-40B4-BE49-F238E27FC236}">
                <a16:creationId xmlns:a16="http://schemas.microsoft.com/office/drawing/2014/main" id="{404EE672-043B-4A9C-9B4F-61AC099E5B5B}"/>
              </a:ext>
              <a:ext uri="{C183D7F6-B498-43B3-948B-1728B52AA6E4}">
                <adec:decorative xmlns:adec="http://schemas.microsoft.com/office/drawing/2017/decorative" val="1"/>
              </a:ext>
            </a:extLst>
          </p:cNvPr>
          <p:cNvSpPr/>
          <p:nvPr/>
        </p:nvSpPr>
        <p:spPr>
          <a:xfrm>
            <a:off x="503934" y="2657890"/>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7" name="TextBox 16">
            <a:extLst>
              <a:ext uri="{FF2B5EF4-FFF2-40B4-BE49-F238E27FC236}">
                <a16:creationId xmlns:a16="http://schemas.microsoft.com/office/drawing/2014/main" id="{DDA1630E-E52B-4235-9AAF-45C521F86D65}"/>
              </a:ext>
            </a:extLst>
          </p:cNvPr>
          <p:cNvSpPr txBox="1"/>
          <p:nvPr/>
        </p:nvSpPr>
        <p:spPr>
          <a:xfrm>
            <a:off x="582486" y="2693174"/>
            <a:ext cx="321729" cy="400110"/>
          </a:xfrm>
          <a:prstGeom prst="rect">
            <a:avLst/>
          </a:prstGeom>
          <a:noFill/>
        </p:spPr>
        <p:txBody>
          <a:bodyPr wrap="square" rtlCol="0">
            <a:spAutoFit/>
          </a:bodyPr>
          <a:lstStyle/>
          <a:p>
            <a:r>
              <a:rPr lang="en-US" sz="2000" dirty="0">
                <a:latin typeface="+mj-lt"/>
                <a:cs typeface="Segoe UI Semibold" panose="020B0702040204020203" pitchFamily="34" charset="0"/>
              </a:rPr>
              <a:t>4</a:t>
            </a:r>
          </a:p>
        </p:txBody>
      </p:sp>
      <p:sp>
        <p:nvSpPr>
          <p:cNvPr id="18" name="Oval 17">
            <a:extLst>
              <a:ext uri="{FF2B5EF4-FFF2-40B4-BE49-F238E27FC236}">
                <a16:creationId xmlns:a16="http://schemas.microsoft.com/office/drawing/2014/main" id="{1E81ECD2-4232-42E4-A14F-84BAA99BDC27}"/>
              </a:ext>
              <a:ext uri="{C183D7F6-B498-43B3-948B-1728B52AA6E4}">
                <adec:decorative xmlns:adec="http://schemas.microsoft.com/office/drawing/2017/decorative" val="1"/>
              </a:ext>
            </a:extLst>
          </p:cNvPr>
          <p:cNvSpPr/>
          <p:nvPr/>
        </p:nvSpPr>
        <p:spPr>
          <a:xfrm>
            <a:off x="495643" y="3314304"/>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19" name="TextBox 18">
            <a:extLst>
              <a:ext uri="{FF2B5EF4-FFF2-40B4-BE49-F238E27FC236}">
                <a16:creationId xmlns:a16="http://schemas.microsoft.com/office/drawing/2014/main" id="{CE7714F0-4FB7-4658-BE3C-A623344D3FC0}"/>
              </a:ext>
            </a:extLst>
          </p:cNvPr>
          <p:cNvSpPr txBox="1"/>
          <p:nvPr/>
        </p:nvSpPr>
        <p:spPr>
          <a:xfrm>
            <a:off x="582486" y="3345231"/>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5</a:t>
            </a:r>
          </a:p>
        </p:txBody>
      </p:sp>
      <p:sp>
        <p:nvSpPr>
          <p:cNvPr id="20" name="Oval 19">
            <a:extLst>
              <a:ext uri="{FF2B5EF4-FFF2-40B4-BE49-F238E27FC236}">
                <a16:creationId xmlns:a16="http://schemas.microsoft.com/office/drawing/2014/main" id="{8AFF0EF1-BB55-49E5-9FD1-D567B4A3DA3B}"/>
              </a:ext>
              <a:ext uri="{C183D7F6-B498-43B3-948B-1728B52AA6E4}">
                <adec:decorative xmlns:adec="http://schemas.microsoft.com/office/drawing/2017/decorative" val="1"/>
              </a:ext>
            </a:extLst>
          </p:cNvPr>
          <p:cNvSpPr/>
          <p:nvPr/>
        </p:nvSpPr>
        <p:spPr>
          <a:xfrm>
            <a:off x="483254" y="3926007"/>
            <a:ext cx="499919" cy="449986"/>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21" name="TextBox 20">
            <a:extLst>
              <a:ext uri="{FF2B5EF4-FFF2-40B4-BE49-F238E27FC236}">
                <a16:creationId xmlns:a16="http://schemas.microsoft.com/office/drawing/2014/main" id="{5DDF00E2-07D7-46CC-B209-3DD7ABB96991}"/>
              </a:ext>
            </a:extLst>
          </p:cNvPr>
          <p:cNvSpPr txBox="1"/>
          <p:nvPr/>
        </p:nvSpPr>
        <p:spPr>
          <a:xfrm>
            <a:off x="585512" y="3926007"/>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6</a:t>
            </a:r>
          </a:p>
        </p:txBody>
      </p:sp>
      <p:sp>
        <p:nvSpPr>
          <p:cNvPr id="25" name="Oval 24">
            <a:extLst>
              <a:ext uri="{FF2B5EF4-FFF2-40B4-BE49-F238E27FC236}">
                <a16:creationId xmlns:a16="http://schemas.microsoft.com/office/drawing/2014/main" id="{36B29CD1-B982-4816-9345-22F4C75F0E38}"/>
              </a:ext>
              <a:ext uri="{C183D7F6-B498-43B3-948B-1728B52AA6E4}">
                <adec:decorative xmlns:adec="http://schemas.microsoft.com/office/drawing/2017/decorative" val="1"/>
              </a:ext>
            </a:extLst>
          </p:cNvPr>
          <p:cNvSpPr/>
          <p:nvPr/>
        </p:nvSpPr>
        <p:spPr>
          <a:xfrm>
            <a:off x="515173" y="4814078"/>
            <a:ext cx="468000" cy="468000"/>
          </a:xfrm>
          <a:prstGeom prst="ellipse">
            <a:avLst/>
          </a:prstGeom>
          <a:solidFill>
            <a:schemeClr val="accent1"/>
          </a:solidFill>
          <a:ln w="28575">
            <a:solidFill>
              <a:schemeClr val="tx1"/>
            </a:solidFill>
          </a:ln>
          <a:effectLst>
            <a:outerShdw blurRad="635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j-lt"/>
              <a:cs typeface="Segoe UI Semibold" panose="020B0702040204020203" pitchFamily="34" charset="0"/>
            </a:endParaRPr>
          </a:p>
        </p:txBody>
      </p:sp>
      <p:sp>
        <p:nvSpPr>
          <p:cNvPr id="27" name="TextBox 26">
            <a:extLst>
              <a:ext uri="{FF2B5EF4-FFF2-40B4-BE49-F238E27FC236}">
                <a16:creationId xmlns:a16="http://schemas.microsoft.com/office/drawing/2014/main" id="{1BE758AB-79DB-4176-A67B-F954993177C3}"/>
              </a:ext>
            </a:extLst>
          </p:cNvPr>
          <p:cNvSpPr txBox="1"/>
          <p:nvPr/>
        </p:nvSpPr>
        <p:spPr>
          <a:xfrm>
            <a:off x="617879" y="4848023"/>
            <a:ext cx="333375" cy="400110"/>
          </a:xfrm>
          <a:prstGeom prst="rect">
            <a:avLst/>
          </a:prstGeom>
          <a:noFill/>
        </p:spPr>
        <p:txBody>
          <a:bodyPr wrap="square" rtlCol="0">
            <a:spAutoFit/>
          </a:bodyPr>
          <a:lstStyle/>
          <a:p>
            <a:r>
              <a:rPr lang="en-US" sz="2000" dirty="0">
                <a:latin typeface="+mj-lt"/>
                <a:cs typeface="Segoe UI Semibold" panose="020B0702040204020203" pitchFamily="34" charset="0"/>
              </a:rPr>
              <a:t>7</a:t>
            </a:r>
          </a:p>
        </p:txBody>
      </p:sp>
      <p:pic>
        <p:nvPicPr>
          <p:cNvPr id="7" name="Picture 6" descr="A picture containing text&#10;&#10;Description automatically generated">
            <a:extLst>
              <a:ext uri="{FF2B5EF4-FFF2-40B4-BE49-F238E27FC236}">
                <a16:creationId xmlns:a16="http://schemas.microsoft.com/office/drawing/2014/main" id="{769D7729-8FF3-44E0-A5D5-BA86CCE2C4A0}"/>
              </a:ext>
            </a:extLst>
          </p:cNvPr>
          <p:cNvPicPr>
            <a:picLocks noChangeAspect="1"/>
          </p:cNvPicPr>
          <p:nvPr/>
        </p:nvPicPr>
        <p:blipFill>
          <a:blip r:embed="rId4"/>
          <a:stretch>
            <a:fillRect/>
          </a:stretch>
        </p:blipFill>
        <p:spPr>
          <a:xfrm>
            <a:off x="7076535" y="1843745"/>
            <a:ext cx="4839546" cy="2710146"/>
          </a:xfrm>
          <a:prstGeom prst="rect">
            <a:avLst/>
          </a:prstGeom>
        </p:spPr>
      </p:pic>
      <p:pic>
        <p:nvPicPr>
          <p:cNvPr id="2" name="Recorded Sound">
            <a:hlinkClick r:id="" action="ppaction://media"/>
            <a:extLst>
              <a:ext uri="{FF2B5EF4-FFF2-40B4-BE49-F238E27FC236}">
                <a16:creationId xmlns:a16="http://schemas.microsoft.com/office/drawing/2014/main" id="{E5CB0FDE-4EA1-4461-9AD8-20BC3C32CB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85854" y="4943333"/>
            <a:ext cx="609600" cy="609600"/>
          </a:xfrm>
          <a:prstGeom prst="rect">
            <a:avLst/>
          </a:prstGeom>
        </p:spPr>
      </p:pic>
    </p:spTree>
    <p:extLst>
      <p:ext uri="{BB962C8B-B14F-4D97-AF65-F5344CB8AC3E}">
        <p14:creationId xmlns:p14="http://schemas.microsoft.com/office/powerpoint/2010/main" val="2621867961"/>
      </p:ext>
    </p:extLst>
  </p:cSld>
  <p:clrMapOvr>
    <a:masterClrMapping/>
  </p:clrMapOvr>
  <mc:AlternateContent xmlns:mc="http://schemas.openxmlformats.org/markup-compatibility/2006" xmlns:p14="http://schemas.microsoft.com/office/powerpoint/2010/main">
    <mc:Choice Requires="p14">
      <p:transition spd="slow" p14:dur="2000" advTm="19491"/>
    </mc:Choice>
    <mc:Fallback xmlns="">
      <p:transition spd="slow" advTm="19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C67CC9-3D25-4D0E-9950-0A9EA017AFF2}"/>
              </a:ext>
            </a:extLst>
          </p:cNvPr>
          <p:cNvSpPr>
            <a:spLocks noGrp="1"/>
          </p:cNvSpPr>
          <p:nvPr>
            <p:ph type="body" idx="1"/>
          </p:nvPr>
        </p:nvSpPr>
        <p:spPr>
          <a:xfrm>
            <a:off x="1803973" y="1978763"/>
            <a:ext cx="8825658" cy="860400"/>
          </a:xfrm>
        </p:spPr>
        <p:txBody>
          <a:bodyPr>
            <a:noAutofit/>
          </a:bodyPr>
          <a:lstStyle/>
          <a:p>
            <a:pPr marL="0" marR="0">
              <a:lnSpc>
                <a:spcPct val="107000"/>
              </a:lnSpc>
              <a:spcBef>
                <a:spcPts val="0"/>
              </a:spcBef>
              <a:spcAft>
                <a:spcPts val="0"/>
              </a:spcAft>
            </a:pPr>
            <a:r>
              <a:rPr lang="en-US" sz="1800">
                <a:solidFill>
                  <a:schemeClr val="bg1"/>
                </a:solidFill>
                <a:effectLst/>
                <a:latin typeface="Arial" panose="020B0604020202020204" pitchFamily="34" charset="0"/>
                <a:ea typeface="Times New Roman" panose="02020603050405020304" pitchFamily="18" charset="0"/>
                <a:cs typeface="Arial" panose="020B0604020202020204" pitchFamily="34" charset="0"/>
              </a:rPr>
              <a:t>Cloud computing service models are hassle-free. When referred to infrastructure as a service, it is a cloud service model where users get access to basic computing infrastructure, they are commonly used by it administrators. If your organization requires resources like storage or virtual machines it is the model for you. You only have to manage the data runtime middleware applications and the os while the rest is handled by the cloud providers.</a:t>
            </a:r>
            <a:endParaRPr lang="en-US" sz="180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r>
              <a:rPr lang="en-US" sz="1800">
                <a:solidFill>
                  <a:schemeClr val="bg1"/>
                </a:solidFill>
                <a:latin typeface="Arial" panose="020B0604020202020204" pitchFamily="34" charset="0"/>
                <a:cs typeface="Arial" panose="020B0604020202020204" pitchFamily="34" charset="0"/>
              </a:rPr>
              <a:t>Cloud computing is a type of computing that depends on sharing computing resources rather than having local servers or personal device to handle applications.</a:t>
            </a:r>
            <a:endParaRPr lang="en-US" sz="1800"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DB5D61A-C86F-4BDC-8013-F5E3A90AA0ED}"/>
              </a:ext>
            </a:extLst>
          </p:cNvPr>
          <p:cNvSpPr>
            <a:spLocks noGrp="1"/>
          </p:cNvSpPr>
          <p:nvPr>
            <p:ph type="sldNum" sz="quarter" idx="12"/>
          </p:nvPr>
        </p:nvSpPr>
        <p:spPr>
          <a:xfrm>
            <a:off x="10338685" y="86750"/>
            <a:ext cx="838199" cy="767687"/>
          </a:xfrm>
        </p:spPr>
        <p:txBody>
          <a:bodyPr/>
          <a:lstStyle/>
          <a:p>
            <a:r>
              <a:rPr lang="en-US" sz="3600" dirty="0">
                <a:latin typeface="Arial" panose="020B0604020202020204" pitchFamily="34" charset="0"/>
                <a:cs typeface="Arial" panose="020B0604020202020204" pitchFamily="34" charset="0"/>
              </a:rPr>
              <a:t>1</a:t>
            </a:r>
            <a:endParaRPr lang="en-US" sz="3600" noProof="0" dirty="0">
              <a:latin typeface="Arial" panose="020B0604020202020204" pitchFamily="34" charset="0"/>
              <a:cs typeface="Arial" panose="020B0604020202020204" pitchFamily="34" charset="0"/>
            </a:endParaRPr>
          </a:p>
        </p:txBody>
      </p:sp>
      <p:pic>
        <p:nvPicPr>
          <p:cNvPr id="6" name="Picture 5" descr="A picture containing text, fish, shark&#10;&#10;Description automatically generated">
            <a:extLst>
              <a:ext uri="{FF2B5EF4-FFF2-40B4-BE49-F238E27FC236}">
                <a16:creationId xmlns:a16="http://schemas.microsoft.com/office/drawing/2014/main" id="{95C65417-C66F-415E-887A-6D717440EBDE}"/>
              </a:ext>
            </a:extLst>
          </p:cNvPr>
          <p:cNvPicPr>
            <a:picLocks noChangeAspect="1"/>
          </p:cNvPicPr>
          <p:nvPr/>
        </p:nvPicPr>
        <p:blipFill>
          <a:blip r:embed="rId4"/>
          <a:stretch>
            <a:fillRect/>
          </a:stretch>
        </p:blipFill>
        <p:spPr>
          <a:xfrm>
            <a:off x="105592" y="168066"/>
            <a:ext cx="2552700" cy="1790700"/>
          </a:xfrm>
          <a:prstGeom prst="rect">
            <a:avLst/>
          </a:prstGeom>
        </p:spPr>
      </p:pic>
      <p:pic>
        <p:nvPicPr>
          <p:cNvPr id="10" name="Picture 9" descr="A picture containing electronics&#10;&#10;Description automatically generated">
            <a:extLst>
              <a:ext uri="{FF2B5EF4-FFF2-40B4-BE49-F238E27FC236}">
                <a16:creationId xmlns:a16="http://schemas.microsoft.com/office/drawing/2014/main" id="{A963D6DF-52EE-4308-BA0F-F567B918B9AE}"/>
              </a:ext>
            </a:extLst>
          </p:cNvPr>
          <p:cNvPicPr>
            <a:picLocks noChangeAspect="1"/>
          </p:cNvPicPr>
          <p:nvPr/>
        </p:nvPicPr>
        <p:blipFill>
          <a:blip r:embed="rId5"/>
          <a:stretch>
            <a:fillRect/>
          </a:stretch>
        </p:blipFill>
        <p:spPr>
          <a:xfrm>
            <a:off x="7202657" y="5321592"/>
            <a:ext cx="4811151" cy="1600200"/>
          </a:xfrm>
          <a:prstGeom prst="rect">
            <a:avLst/>
          </a:prstGeom>
        </p:spPr>
      </p:pic>
      <p:pic>
        <p:nvPicPr>
          <p:cNvPr id="2" name="Recorded Sound">
            <a:hlinkClick r:id="" action="ppaction://media"/>
            <a:extLst>
              <a:ext uri="{FF2B5EF4-FFF2-40B4-BE49-F238E27FC236}">
                <a16:creationId xmlns:a16="http://schemas.microsoft.com/office/drawing/2014/main" id="{BCD7F964-E5FD-4168-B8DF-65E41DC21FB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00255" y="1047438"/>
            <a:ext cx="609600" cy="609600"/>
          </a:xfrm>
          <a:prstGeom prst="rect">
            <a:avLst/>
          </a:prstGeom>
        </p:spPr>
      </p:pic>
    </p:spTree>
    <p:extLst>
      <p:ext uri="{BB962C8B-B14F-4D97-AF65-F5344CB8AC3E}">
        <p14:creationId xmlns:p14="http://schemas.microsoft.com/office/powerpoint/2010/main" val="984559519"/>
      </p:ext>
    </p:extLst>
  </p:cSld>
  <p:clrMapOvr>
    <a:masterClrMapping/>
  </p:clrMapOvr>
  <mc:AlternateContent xmlns:mc="http://schemas.openxmlformats.org/markup-compatibility/2006" xmlns:p14="http://schemas.microsoft.com/office/powerpoint/2010/main">
    <mc:Choice Requires="p14">
      <p:transition spd="slow" p14:dur="2000" advTm="43268"/>
    </mc:Choice>
    <mc:Fallback xmlns="">
      <p:transition spd="slow" advTm="43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3" name="Picture 3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5" name="Oval 3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7" name="Picture 3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9" name="Picture 3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1" name="Rectangle 4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5C644121-4AB0-4C2A-819A-D4EE8DDF6231}"/>
              </a:ext>
            </a:extLst>
          </p:cNvPr>
          <p:cNvSpPr>
            <a:spLocks noGrp="1"/>
          </p:cNvSpPr>
          <p:nvPr>
            <p:ph type="title"/>
          </p:nvPr>
        </p:nvSpPr>
        <p:spPr>
          <a:xfrm>
            <a:off x="648930" y="629266"/>
            <a:ext cx="9252154" cy="1223983"/>
          </a:xfrm>
        </p:spPr>
        <p:txBody>
          <a:bodyPr vert="horz" lIns="91440" tIns="45720" rIns="91440" bIns="45720" rtlCol="0" anchor="t">
            <a:normAutofit/>
          </a:bodyPr>
          <a:lstStyle/>
          <a:p>
            <a:r>
              <a:rPr lang="en-US" b="0" i="0" kern="1200" dirty="0">
                <a:solidFill>
                  <a:schemeClr val="tx2"/>
                </a:solidFill>
                <a:latin typeface="+mj-lt"/>
                <a:ea typeface="+mj-ea"/>
                <a:cs typeface="+mj-cs"/>
              </a:rPr>
              <a:t>         Cloud Computing Structure</a:t>
            </a:r>
          </a:p>
        </p:txBody>
      </p:sp>
      <p:sp>
        <p:nvSpPr>
          <p:cNvPr id="6" name="Content Placeholder 5">
            <a:extLst>
              <a:ext uri="{FF2B5EF4-FFF2-40B4-BE49-F238E27FC236}">
                <a16:creationId xmlns:a16="http://schemas.microsoft.com/office/drawing/2014/main" id="{C10CC3C7-D833-4F97-8B78-B473BD0A5C80}"/>
              </a:ext>
            </a:extLst>
          </p:cNvPr>
          <p:cNvSpPr>
            <a:spLocks noGrp="1"/>
          </p:cNvSpPr>
          <p:nvPr>
            <p:ph idx="1"/>
          </p:nvPr>
        </p:nvSpPr>
        <p:spPr>
          <a:xfrm>
            <a:off x="1103311" y="2052214"/>
            <a:ext cx="5965394" cy="4196185"/>
          </a:xfrm>
        </p:spPr>
        <p:txBody>
          <a:bodyPr vert="horz" lIns="91440" tIns="45720" rIns="91440" bIns="45720" rtlCol="0">
            <a:normAutofit/>
          </a:bodyPr>
          <a:lstStyle/>
          <a:p>
            <a:pPr marL="0" indent="0">
              <a:lnSpc>
                <a:spcPct val="90000"/>
              </a:lnSpc>
              <a:buNone/>
            </a:pPr>
            <a:r>
              <a:rPr lang="en-US" sz="2200" dirty="0"/>
              <a:t>The cloud computing industry extends far beyond name-brand IaaS cloud providers. Software-as-a-Service (SaaS) and Platform-as-a-Service (PaaS) companies build their products on top of cloud infrastructure and provide solutions across and within certain verticals. These products can range from HR or CRM software to solutions specifically designed for health care providers. Such companies tend to be cloud-natives, developed from the ground up to offer their services to any device with an internet connection.</a:t>
            </a:r>
          </a:p>
          <a:p>
            <a:pPr marL="0" indent="0">
              <a:lnSpc>
                <a:spcPct val="90000"/>
              </a:lnSpc>
            </a:pPr>
            <a:endParaRPr lang="en-US" sz="2200" dirty="0"/>
          </a:p>
        </p:txBody>
      </p:sp>
      <p:pic>
        <p:nvPicPr>
          <p:cNvPr id="19" name="Picture 18" descr="Diagram&#10;&#10;Description automatically generated">
            <a:extLst>
              <a:ext uri="{FF2B5EF4-FFF2-40B4-BE49-F238E27FC236}">
                <a16:creationId xmlns:a16="http://schemas.microsoft.com/office/drawing/2014/main" id="{691F042E-6ABB-4C94-8D77-8435F63DB1CE}"/>
              </a:ext>
            </a:extLst>
          </p:cNvPr>
          <p:cNvPicPr>
            <a:picLocks noChangeAspect="1"/>
          </p:cNvPicPr>
          <p:nvPr/>
        </p:nvPicPr>
        <p:blipFill>
          <a:blip r:embed="rId9"/>
          <a:stretch>
            <a:fillRect/>
          </a:stretch>
        </p:blipFill>
        <p:spPr>
          <a:xfrm>
            <a:off x="7534655" y="2656428"/>
            <a:ext cx="4008888" cy="2987755"/>
          </a:xfrm>
          <a:prstGeom prst="rect">
            <a:avLst/>
          </a:prstGeom>
          <a:effectLst>
            <a:outerShdw blurRad="50800" dist="38100" dir="5400000" algn="t" rotWithShape="0">
              <a:prstClr val="black">
                <a:alpha val="43000"/>
              </a:prstClr>
            </a:outerShdw>
          </a:effectLst>
        </p:spPr>
      </p:pic>
      <p:sp>
        <p:nvSpPr>
          <p:cNvPr id="21" name="TextBox 20">
            <a:extLst>
              <a:ext uri="{FF2B5EF4-FFF2-40B4-BE49-F238E27FC236}">
                <a16:creationId xmlns:a16="http://schemas.microsoft.com/office/drawing/2014/main" id="{CB681627-1824-4199-8FC7-CA6DB87A7A20}"/>
              </a:ext>
            </a:extLst>
          </p:cNvPr>
          <p:cNvSpPr txBox="1"/>
          <p:nvPr/>
        </p:nvSpPr>
        <p:spPr>
          <a:xfrm>
            <a:off x="10584002" y="309224"/>
            <a:ext cx="539610"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2</a:t>
            </a:r>
          </a:p>
        </p:txBody>
      </p:sp>
      <p:pic>
        <p:nvPicPr>
          <p:cNvPr id="2" name="Recorded Sound">
            <a:hlinkClick r:id="" action="ppaction://media"/>
            <a:extLst>
              <a:ext uri="{FF2B5EF4-FFF2-40B4-BE49-F238E27FC236}">
                <a16:creationId xmlns:a16="http://schemas.microsoft.com/office/drawing/2014/main" id="{B1C0DD81-881C-49F6-BD8D-D907624F726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01790" y="1548449"/>
            <a:ext cx="609600" cy="609600"/>
          </a:xfrm>
          <a:prstGeom prst="rect">
            <a:avLst/>
          </a:prstGeom>
        </p:spPr>
      </p:pic>
    </p:spTree>
    <p:extLst>
      <p:ext uri="{BB962C8B-B14F-4D97-AF65-F5344CB8AC3E}">
        <p14:creationId xmlns:p14="http://schemas.microsoft.com/office/powerpoint/2010/main" val="2163512360"/>
      </p:ext>
    </p:extLst>
  </p:cSld>
  <p:clrMapOvr>
    <a:masterClrMapping/>
  </p:clrMapOvr>
  <mc:AlternateContent xmlns:mc="http://schemas.openxmlformats.org/markup-compatibility/2006" xmlns:p14="http://schemas.microsoft.com/office/powerpoint/2010/main">
    <mc:Choice Requires="p14">
      <p:transition spd="slow" p14:dur="2000" advTm="34236"/>
    </mc:Choice>
    <mc:Fallback xmlns="">
      <p:transition spd="slow" advTm="34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5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24A73E7-20C7-4012-AC48-63843D19F03C}"/>
              </a:ext>
            </a:extLst>
          </p:cNvPr>
          <p:cNvSpPr>
            <a:spLocks noGrp="1"/>
          </p:cNvSpPr>
          <p:nvPr>
            <p:ph type="title"/>
          </p:nvPr>
        </p:nvSpPr>
        <p:spPr>
          <a:xfrm>
            <a:off x="8000837" y="1325880"/>
            <a:ext cx="3543464" cy="3066507"/>
          </a:xfrm>
        </p:spPr>
        <p:txBody>
          <a:bodyPr vert="horz" lIns="91440" tIns="45720" rIns="91440" bIns="45720" rtlCol="0" anchor="b">
            <a:normAutofit/>
          </a:bodyPr>
          <a:lstStyle/>
          <a:p>
            <a:pPr algn="l">
              <a:lnSpc>
                <a:spcPct val="90000"/>
              </a:lnSpc>
            </a:pPr>
            <a:r>
              <a:rPr lang="en-US" sz="3000" dirty="0">
                <a:solidFill>
                  <a:srgbClr val="EBEBEB"/>
                </a:solidFill>
              </a:rPr>
              <a:t>A hybrid cloud is a combination of a public and private cloud that interoperates.</a:t>
            </a:r>
          </a:p>
        </p:txBody>
      </p:sp>
      <p:sp>
        <p:nvSpPr>
          <p:cNvPr id="24"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2A76B064-E7A2-4B36-BA49-141A9496224C}"/>
              </a:ext>
            </a:extLst>
          </p:cNvPr>
          <p:cNvPicPr>
            <a:picLocks noGrp="1" noChangeAspect="1"/>
          </p:cNvPicPr>
          <p:nvPr>
            <p:ph sz="quarter" idx="13"/>
          </p:nvPr>
        </p:nvPicPr>
        <p:blipFill rotWithShape="1">
          <a:blip r:embed="rId9"/>
          <a:srcRect l="19710" r="7873"/>
          <a:stretch/>
        </p:blipFill>
        <p:spPr>
          <a:xfrm>
            <a:off x="17927" y="9"/>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6" name="Rectangle 25">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6F79595D-A2D7-4B6D-9700-12A2BED242A4}"/>
              </a:ext>
            </a:extLst>
          </p:cNvPr>
          <p:cNvSpPr txBox="1"/>
          <p:nvPr/>
        </p:nvSpPr>
        <p:spPr>
          <a:xfrm>
            <a:off x="10531284" y="185982"/>
            <a:ext cx="441146" cy="646331"/>
          </a:xfrm>
          <a:prstGeom prst="rect">
            <a:avLst/>
          </a:prstGeom>
          <a:noFill/>
        </p:spPr>
        <p:txBody>
          <a:bodyPr wrap="none" rtlCol="0">
            <a:spAutoFit/>
          </a:bodyPr>
          <a:lstStyle/>
          <a:p>
            <a:r>
              <a:rPr lang="en-US" sz="3600" dirty="0">
                <a:latin typeface="Arial" panose="020B0604020202020204" pitchFamily="34" charset="0"/>
                <a:cs typeface="Arial" panose="020B0604020202020204" pitchFamily="34" charset="0"/>
              </a:rPr>
              <a:t>3</a:t>
            </a:r>
          </a:p>
        </p:txBody>
      </p:sp>
      <p:pic>
        <p:nvPicPr>
          <p:cNvPr id="2" name="Recorded Sound">
            <a:hlinkClick r:id="" action="ppaction://media"/>
            <a:extLst>
              <a:ext uri="{FF2B5EF4-FFF2-40B4-BE49-F238E27FC236}">
                <a16:creationId xmlns:a16="http://schemas.microsoft.com/office/drawing/2014/main" id="{86CCDACB-C3FB-459C-A384-FEB17FFDED8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18387" y="543783"/>
            <a:ext cx="609600" cy="609600"/>
          </a:xfrm>
          <a:prstGeom prst="rect">
            <a:avLst/>
          </a:prstGeom>
        </p:spPr>
      </p:pic>
    </p:spTree>
    <p:extLst>
      <p:ext uri="{BB962C8B-B14F-4D97-AF65-F5344CB8AC3E}">
        <p14:creationId xmlns:p14="http://schemas.microsoft.com/office/powerpoint/2010/main" val="1084038155"/>
      </p:ext>
    </p:extLst>
  </p:cSld>
  <p:clrMapOvr>
    <a:masterClrMapping/>
  </p:clrMapOvr>
  <mc:AlternateContent xmlns:mc="http://schemas.openxmlformats.org/markup-compatibility/2006" xmlns:p14="http://schemas.microsoft.com/office/powerpoint/2010/main">
    <mc:Choice Requires="p14">
      <p:transition spd="slow" p14:dur="2000" advTm="8160"/>
    </mc:Choice>
    <mc:Fallback xmlns="">
      <p:transition spd="slow" advTm="8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65F1287A-18DB-4340-81FA-79EDF7B33900}"/>
              </a:ext>
            </a:extLst>
          </p:cNvPr>
          <p:cNvSpPr>
            <a:spLocks noGrp="1"/>
          </p:cNvSpPr>
          <p:nvPr>
            <p:ph type="title"/>
          </p:nvPr>
        </p:nvSpPr>
        <p:spPr>
          <a:xfrm>
            <a:off x="141707" y="2632920"/>
            <a:ext cx="3753599" cy="1442153"/>
          </a:xfrm>
        </p:spPr>
        <p:txBody>
          <a:bodyPr vert="horz" lIns="91440" tIns="45720" rIns="91440" bIns="45720" rtlCol="0" anchor="t">
            <a:normAutofit/>
          </a:bodyPr>
          <a:lstStyle/>
          <a:p>
            <a:pPr algn="l">
              <a:lnSpc>
                <a:spcPct val="90000"/>
              </a:lnSpc>
            </a:pPr>
            <a:r>
              <a:rPr lang="en-US" sz="1400" dirty="0">
                <a:solidFill>
                  <a:schemeClr val="tx2"/>
                </a:solidFill>
              </a:rPr>
              <a:t>A community cloud is controlled and used by a group of organizations that have shared interests, such as specific security requirements or a common mission.</a:t>
            </a:r>
          </a:p>
        </p:txBody>
      </p:sp>
      <p:pic>
        <p:nvPicPr>
          <p:cNvPr id="7" name="Picture 6" descr="Timeline&#10;&#10;Description automatically generated">
            <a:extLst>
              <a:ext uri="{FF2B5EF4-FFF2-40B4-BE49-F238E27FC236}">
                <a16:creationId xmlns:a16="http://schemas.microsoft.com/office/drawing/2014/main" id="{F500E6DA-89B3-452C-B063-EF9ECFFA03D8}"/>
              </a:ext>
            </a:extLst>
          </p:cNvPr>
          <p:cNvPicPr>
            <a:picLocks noChangeAspect="1"/>
          </p:cNvPicPr>
          <p:nvPr/>
        </p:nvPicPr>
        <p:blipFill>
          <a:blip r:embed="rId9"/>
          <a:stretch>
            <a:fillRect/>
          </a:stretch>
        </p:blipFill>
        <p:spPr>
          <a:xfrm>
            <a:off x="3582989" y="1849046"/>
            <a:ext cx="8467304" cy="3942154"/>
          </a:xfrm>
          <a:prstGeom prst="rect">
            <a:avLst/>
          </a:prstGeom>
        </p:spPr>
      </p:pic>
      <p:sp>
        <p:nvSpPr>
          <p:cNvPr id="8" name="TextBox 7">
            <a:extLst>
              <a:ext uri="{FF2B5EF4-FFF2-40B4-BE49-F238E27FC236}">
                <a16:creationId xmlns:a16="http://schemas.microsoft.com/office/drawing/2014/main" id="{56A0B21B-2599-41E3-8B3A-3A934A6D8982}"/>
              </a:ext>
            </a:extLst>
          </p:cNvPr>
          <p:cNvSpPr txBox="1"/>
          <p:nvPr/>
        </p:nvSpPr>
        <p:spPr>
          <a:xfrm>
            <a:off x="10560139" y="247537"/>
            <a:ext cx="441146"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4</a:t>
            </a:r>
          </a:p>
        </p:txBody>
      </p:sp>
      <p:pic>
        <p:nvPicPr>
          <p:cNvPr id="2" name="Recorded Sound3">
            <a:hlinkClick r:id="" action="ppaction://media"/>
            <a:extLst>
              <a:ext uri="{FF2B5EF4-FFF2-40B4-BE49-F238E27FC236}">
                <a16:creationId xmlns:a16="http://schemas.microsoft.com/office/drawing/2014/main" id="{B7FF4B8E-636C-4ED0-9A4C-EA8B901228E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95939" y="727920"/>
            <a:ext cx="609600" cy="609600"/>
          </a:xfrm>
          <a:prstGeom prst="rect">
            <a:avLst/>
          </a:prstGeom>
        </p:spPr>
      </p:pic>
    </p:spTree>
    <p:extLst>
      <p:ext uri="{BB962C8B-B14F-4D97-AF65-F5344CB8AC3E}">
        <p14:creationId xmlns:p14="http://schemas.microsoft.com/office/powerpoint/2010/main" val="655713488"/>
      </p:ext>
    </p:extLst>
  </p:cSld>
  <p:clrMapOvr>
    <a:masterClrMapping/>
  </p:clrMapOvr>
  <mc:AlternateContent xmlns:mc="http://schemas.openxmlformats.org/markup-compatibility/2006" xmlns:p14="http://schemas.microsoft.com/office/powerpoint/2010/main">
    <mc:Choice Requires="p14">
      <p:transition spd="slow" p14:dur="2000" advTm="11805"/>
    </mc:Choice>
    <mc:Fallback xmlns="">
      <p:transition spd="slow" advTm="11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1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0" name="Picture 1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4" name="Rectangle 2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2">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A7FED8A-5914-468C-8F6F-FF3B491377D9}"/>
              </a:ext>
            </a:extLst>
          </p:cNvPr>
          <p:cNvSpPr>
            <a:spLocks noGrp="1"/>
          </p:cNvSpPr>
          <p:nvPr>
            <p:ph type="body" idx="1"/>
          </p:nvPr>
        </p:nvSpPr>
        <p:spPr>
          <a:xfrm>
            <a:off x="8453808" y="1196299"/>
            <a:ext cx="3352375" cy="1621508"/>
          </a:xfrm>
        </p:spPr>
        <p:txBody>
          <a:bodyPr vert="horz" lIns="91440" tIns="45720" rIns="91440" bIns="45720" rtlCol="0" anchor="t">
            <a:noAutofit/>
          </a:bodyPr>
          <a:lstStyle/>
          <a:p>
            <a:pPr>
              <a:lnSpc>
                <a:spcPct val="90000"/>
              </a:lnSpc>
            </a:pPr>
            <a:r>
              <a:rPr lang="en-US" sz="1600" dirty="0">
                <a:solidFill>
                  <a:schemeClr val="tx2">
                    <a:lumMod val="40000"/>
                    <a:lumOff val="60000"/>
                  </a:schemeClr>
                </a:solidFill>
                <a:latin typeface="Arial" panose="020B0604020202020204" pitchFamily="34" charset="0"/>
                <a:cs typeface="Arial" panose="020B0604020202020204" pitchFamily="34" charset="0"/>
              </a:rPr>
              <a:t>Software-as-a-service:</a:t>
            </a:r>
            <a:br>
              <a:rPr lang="en-US" sz="1600" dirty="0">
                <a:solidFill>
                  <a:schemeClr val="tx2">
                    <a:lumMod val="40000"/>
                    <a:lumOff val="60000"/>
                  </a:schemeClr>
                </a:solidFill>
                <a:latin typeface="Arial" panose="020B0604020202020204" pitchFamily="34" charset="0"/>
                <a:cs typeface="Arial" panose="020B0604020202020204" pitchFamily="34" charset="0"/>
              </a:rPr>
            </a:br>
            <a:r>
              <a:rPr lang="en-US" sz="1600" dirty="0">
                <a:solidFill>
                  <a:schemeClr val="tx2">
                    <a:lumMod val="40000"/>
                    <a:lumOff val="60000"/>
                  </a:schemeClr>
                </a:solidFill>
                <a:latin typeface="Arial" panose="020B0604020202020204" pitchFamily="34" charset="0"/>
                <a:cs typeface="Arial" panose="020B0604020202020204" pitchFamily="34" charset="0"/>
              </a:rPr>
              <a:t>This is the model in which an application is hosted as a service to customers who access it via the internet. Some examples of this Google docs, salesforce.com, CRM, ERP, email, social networking.</a:t>
            </a:r>
            <a:br>
              <a:rPr lang="en-US" sz="1600" dirty="0">
                <a:solidFill>
                  <a:schemeClr val="tx2">
                    <a:lumMod val="40000"/>
                    <a:lumOff val="60000"/>
                  </a:schemeClr>
                </a:solidFill>
                <a:latin typeface="Arial" panose="020B0604020202020204" pitchFamily="34" charset="0"/>
                <a:cs typeface="Arial" panose="020B0604020202020204" pitchFamily="34" charset="0"/>
              </a:rPr>
            </a:br>
            <a:endParaRPr lang="en-US" sz="1600" dirty="0">
              <a:solidFill>
                <a:schemeClr val="tx2">
                  <a:lumMod val="40000"/>
                  <a:lumOff val="60000"/>
                </a:schemeClr>
              </a:solidFill>
              <a:latin typeface="Arial" panose="020B0604020202020204" pitchFamily="34" charset="0"/>
              <a:cs typeface="Arial" panose="020B0604020202020204" pitchFamily="34" charset="0"/>
            </a:endParaRPr>
          </a:p>
          <a:p>
            <a:pPr>
              <a:lnSpc>
                <a:spcPct val="90000"/>
              </a:lnSpc>
            </a:pPr>
            <a:r>
              <a:rPr lang="en-US" sz="1600" dirty="0">
                <a:solidFill>
                  <a:schemeClr val="tx2">
                    <a:lumMod val="40000"/>
                    <a:lumOff val="60000"/>
                  </a:schemeClr>
                </a:solidFill>
                <a:latin typeface="Arial" panose="020B0604020202020204" pitchFamily="34" charset="0"/>
                <a:cs typeface="Arial" panose="020B0604020202020204" pitchFamily="34" charset="0"/>
              </a:rPr>
              <a:t>while providing significant efficiencies in cost and delivery in exchange for minimal customization and represents a shift of operational risks from the consumer to the provider.</a:t>
            </a:r>
            <a:br>
              <a:rPr lang="en-US" sz="1600" dirty="0">
                <a:solidFill>
                  <a:schemeClr val="tx2">
                    <a:lumMod val="40000"/>
                    <a:lumOff val="60000"/>
                  </a:schemeClr>
                </a:solidFill>
                <a:latin typeface="Arial" panose="020B0604020202020204" pitchFamily="34" charset="0"/>
                <a:cs typeface="Arial" panose="020B0604020202020204" pitchFamily="34" charset="0"/>
              </a:rPr>
            </a:br>
            <a:r>
              <a:rPr lang="en-US" sz="1600" dirty="0">
                <a:solidFill>
                  <a:schemeClr val="tx2">
                    <a:lumMod val="40000"/>
                    <a:lumOff val="60000"/>
                  </a:schemeClr>
                </a:solidFill>
                <a:latin typeface="Arial" panose="020B0604020202020204" pitchFamily="34" charset="0"/>
                <a:cs typeface="Arial" panose="020B0604020202020204" pitchFamily="34" charset="0"/>
              </a:rPr>
              <a:t>User of </a:t>
            </a:r>
            <a:r>
              <a:rPr lang="en-US" sz="1600" dirty="0" err="1">
                <a:solidFill>
                  <a:schemeClr val="tx2">
                    <a:lumMod val="40000"/>
                    <a:lumOff val="60000"/>
                  </a:schemeClr>
                </a:solidFill>
                <a:latin typeface="Arial" panose="020B0604020202020204" pitchFamily="34" charset="0"/>
                <a:cs typeface="Arial" panose="020B0604020202020204" pitchFamily="34" charset="0"/>
              </a:rPr>
              <a:t>Saas</a:t>
            </a:r>
            <a:r>
              <a:rPr lang="en-US" sz="1600" dirty="0">
                <a:solidFill>
                  <a:schemeClr val="tx2">
                    <a:lumMod val="40000"/>
                    <a:lumOff val="60000"/>
                  </a:schemeClr>
                </a:solidFill>
                <a:latin typeface="Arial" panose="020B0604020202020204" pitchFamily="34" charset="0"/>
                <a:cs typeface="Arial" panose="020B0604020202020204" pitchFamily="34" charset="0"/>
              </a:rPr>
              <a:t> offering usually has neither knowledge nor control about the underlying infrastructure.</a:t>
            </a:r>
          </a:p>
        </p:txBody>
      </p:sp>
      <p:sp>
        <p:nvSpPr>
          <p:cNvPr id="36"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7" name="Freeform: Shape 26">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ABE72DA5-4077-4BC5-AC53-241DB3FBD57F}"/>
              </a:ext>
            </a:extLst>
          </p:cNvPr>
          <p:cNvSpPr>
            <a:spLocks noGrp="1"/>
          </p:cNvSpPr>
          <p:nvPr>
            <p:ph type="sldNum" sz="quarter" idx="12"/>
          </p:nvPr>
        </p:nvSpPr>
        <p:spPr>
          <a:xfrm>
            <a:off x="10361612" y="186859"/>
            <a:ext cx="838199" cy="767687"/>
          </a:xfrm>
        </p:spPr>
        <p:txBody>
          <a:bodyPr vert="horz" lIns="91440" tIns="45720" rIns="91440" bIns="45720" rtlCol="0" anchor="b">
            <a:normAutofit/>
          </a:bodyPr>
          <a:lstStyle/>
          <a:p>
            <a:pPr defTabSz="914400">
              <a:spcAft>
                <a:spcPts val="600"/>
              </a:spcAft>
            </a:pPr>
            <a:r>
              <a:rPr lang="en-US" sz="3600" noProof="0" dirty="0">
                <a:solidFill>
                  <a:srgbClr val="FFFFFF"/>
                </a:solidFill>
                <a:latin typeface="Arial" panose="020B0604020202020204" pitchFamily="34" charset="0"/>
                <a:cs typeface="Arial" panose="020B0604020202020204" pitchFamily="34" charset="0"/>
              </a:rPr>
              <a:t>5</a:t>
            </a:r>
          </a:p>
        </p:txBody>
      </p:sp>
      <p:pic>
        <p:nvPicPr>
          <p:cNvPr id="6" name="Picture 5" descr="A picture containing text, blue, control panel&#10;&#10;Description automatically generated">
            <a:extLst>
              <a:ext uri="{FF2B5EF4-FFF2-40B4-BE49-F238E27FC236}">
                <a16:creationId xmlns:a16="http://schemas.microsoft.com/office/drawing/2014/main" id="{82346C93-FC0C-464F-B307-92B3EE3AB33D}"/>
              </a:ext>
            </a:extLst>
          </p:cNvPr>
          <p:cNvPicPr>
            <a:picLocks noChangeAspect="1"/>
          </p:cNvPicPr>
          <p:nvPr/>
        </p:nvPicPr>
        <p:blipFill>
          <a:blip r:embed="rId8"/>
          <a:stretch>
            <a:fillRect/>
          </a:stretch>
        </p:blipFill>
        <p:spPr>
          <a:xfrm>
            <a:off x="643854" y="1328094"/>
            <a:ext cx="6270662" cy="4201346"/>
          </a:xfrm>
          <a:prstGeom prst="rect">
            <a:avLst/>
          </a:prstGeom>
          <a:effectLst/>
        </p:spPr>
      </p:pic>
      <p:pic>
        <p:nvPicPr>
          <p:cNvPr id="2" name="Recorded Sound">
            <a:hlinkClick r:id="" action="ppaction://media"/>
            <a:extLst>
              <a:ext uri="{FF2B5EF4-FFF2-40B4-BE49-F238E27FC236}">
                <a16:creationId xmlns:a16="http://schemas.microsoft.com/office/drawing/2014/main" id="{D413A6EF-A52A-47AB-88E0-E63895A7DD9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28392" y="186859"/>
            <a:ext cx="609600" cy="609600"/>
          </a:xfrm>
          <a:prstGeom prst="rect">
            <a:avLst/>
          </a:prstGeom>
        </p:spPr>
      </p:pic>
    </p:spTree>
    <p:extLst>
      <p:ext uri="{BB962C8B-B14F-4D97-AF65-F5344CB8AC3E}">
        <p14:creationId xmlns:p14="http://schemas.microsoft.com/office/powerpoint/2010/main" val="15215614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0373"/>
    </mc:Choice>
    <mc:Fallback xmlns="">
      <p:transition spd="slow" advTm="20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66E3F0-1E8A-4B88-A973-145F5F0A6B1F}"/>
              </a:ext>
            </a:extLst>
          </p:cNvPr>
          <p:cNvSpPr>
            <a:spLocks noGrp="1"/>
          </p:cNvSpPr>
          <p:nvPr>
            <p:ph type="title"/>
          </p:nvPr>
        </p:nvSpPr>
        <p:spPr>
          <a:xfrm>
            <a:off x="8191925" y="1325880"/>
            <a:ext cx="3352375" cy="1141407"/>
          </a:xfrm>
        </p:spPr>
        <p:txBody>
          <a:bodyPr vert="horz" lIns="91440" tIns="45720" rIns="91440" bIns="45720" rtlCol="0" anchor="b">
            <a:normAutofit/>
          </a:bodyPr>
          <a:lstStyle/>
          <a:p>
            <a:r>
              <a:rPr lang="en-US" sz="5400" b="0" i="0" kern="1200" dirty="0">
                <a:solidFill>
                  <a:srgbClr val="EBEBEB"/>
                </a:solidFill>
                <a:latin typeface="+mj-lt"/>
                <a:ea typeface="+mj-ea"/>
                <a:cs typeface="+mj-cs"/>
              </a:rPr>
              <a:t>PaaS</a:t>
            </a:r>
          </a:p>
        </p:txBody>
      </p:sp>
      <p:sp>
        <p:nvSpPr>
          <p:cNvPr id="3" name="Text Placeholder 2">
            <a:extLst>
              <a:ext uri="{FF2B5EF4-FFF2-40B4-BE49-F238E27FC236}">
                <a16:creationId xmlns:a16="http://schemas.microsoft.com/office/drawing/2014/main" id="{25B7B8F7-2D0E-4563-8D58-0B564435730E}"/>
              </a:ext>
            </a:extLst>
          </p:cNvPr>
          <p:cNvSpPr>
            <a:spLocks noGrp="1"/>
          </p:cNvSpPr>
          <p:nvPr>
            <p:ph type="body" idx="1"/>
          </p:nvPr>
        </p:nvSpPr>
        <p:spPr>
          <a:xfrm>
            <a:off x="7916554" y="2545736"/>
            <a:ext cx="4382045" cy="3058674"/>
          </a:xfrm>
        </p:spPr>
        <p:txBody>
          <a:bodyPr vert="horz" lIns="91440" tIns="45720" rIns="91440" bIns="45720" rtlCol="0" anchor="t">
            <a:noAutofit/>
          </a:bodyPr>
          <a:lstStyle/>
          <a:p>
            <a:pPr>
              <a:lnSpc>
                <a:spcPct val="90000"/>
              </a:lnSpc>
            </a:pPr>
            <a:r>
              <a:rPr lang="en-US" sz="1800" dirty="0">
                <a:solidFill>
                  <a:schemeClr val="tx2">
                    <a:lumMod val="40000"/>
                    <a:lumOff val="60000"/>
                  </a:schemeClr>
                </a:solidFill>
              </a:rPr>
              <a:t>Platform-as-a-service</a:t>
            </a:r>
          </a:p>
          <a:p>
            <a:pPr>
              <a:lnSpc>
                <a:spcPct val="90000"/>
              </a:lnSpc>
            </a:pPr>
            <a:br>
              <a:rPr lang="en-US" sz="1800" dirty="0">
                <a:solidFill>
                  <a:schemeClr val="tx2">
                    <a:lumMod val="40000"/>
                    <a:lumOff val="60000"/>
                  </a:schemeClr>
                </a:solidFill>
              </a:rPr>
            </a:br>
            <a:r>
              <a:rPr lang="en-US" sz="1800" dirty="0">
                <a:solidFill>
                  <a:schemeClr val="tx2">
                    <a:lumMod val="40000"/>
                    <a:lumOff val="60000"/>
                  </a:schemeClr>
                </a:solidFill>
              </a:rPr>
              <a:t>This kind of cloud computing provides development environment as a service.</a:t>
            </a:r>
            <a:br>
              <a:rPr lang="en-US" sz="1800" dirty="0">
                <a:solidFill>
                  <a:schemeClr val="tx2">
                    <a:lumMod val="40000"/>
                    <a:lumOff val="60000"/>
                  </a:schemeClr>
                </a:solidFill>
              </a:rPr>
            </a:br>
            <a:r>
              <a:rPr lang="en-US" sz="1800" dirty="0">
                <a:solidFill>
                  <a:schemeClr val="tx2">
                    <a:lumMod val="40000"/>
                    <a:lumOff val="60000"/>
                  </a:schemeClr>
                </a:solidFill>
              </a:rPr>
              <a:t>The consumer can use the middleman’s equipment to develop his own program and deliver it to the users through internet and servers.</a:t>
            </a:r>
            <a:br>
              <a:rPr lang="en-US" sz="1800" dirty="0">
                <a:solidFill>
                  <a:schemeClr val="tx2">
                    <a:lumMod val="40000"/>
                    <a:lumOff val="60000"/>
                  </a:schemeClr>
                </a:solidFill>
              </a:rPr>
            </a:br>
            <a:r>
              <a:rPr lang="en-US" sz="1800" dirty="0">
                <a:solidFill>
                  <a:schemeClr val="tx2">
                    <a:lumMod val="40000"/>
                    <a:lumOff val="60000"/>
                  </a:schemeClr>
                </a:solidFill>
              </a:rPr>
              <a:t>It provides a well organized and graceful approach to operate scale-out applications in a predictable and cost-effective manner.</a:t>
            </a:r>
          </a:p>
        </p:txBody>
      </p:sp>
      <p:sp>
        <p:nvSpPr>
          <p:cNvPr id="25"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7" name="Freeform: Shape 26">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9FDC25AE-6AF1-4472-80DE-D91E915AC4CE}"/>
              </a:ext>
            </a:extLst>
          </p:cNvPr>
          <p:cNvSpPr>
            <a:spLocks noGrp="1"/>
          </p:cNvSpPr>
          <p:nvPr>
            <p:ph type="sldNum" sz="quarter" idx="12"/>
          </p:nvPr>
        </p:nvSpPr>
        <p:spPr>
          <a:xfrm>
            <a:off x="10361612" y="112818"/>
            <a:ext cx="838199" cy="767687"/>
          </a:xfrm>
        </p:spPr>
        <p:txBody>
          <a:bodyPr vert="horz" lIns="91440" tIns="45720" rIns="91440" bIns="45720" rtlCol="0" anchor="b">
            <a:normAutofit/>
          </a:bodyPr>
          <a:lstStyle/>
          <a:p>
            <a:pPr defTabSz="914400">
              <a:spcAft>
                <a:spcPts val="600"/>
              </a:spcAft>
            </a:pPr>
            <a:r>
              <a:rPr lang="en-US" sz="3600" noProof="0" dirty="0">
                <a:solidFill>
                  <a:srgbClr val="FFFFFF"/>
                </a:solidFill>
                <a:latin typeface="Arial" panose="020B0604020202020204" pitchFamily="34" charset="0"/>
                <a:cs typeface="Arial" panose="020B0604020202020204" pitchFamily="34" charset="0"/>
              </a:rPr>
              <a:t>6</a:t>
            </a:r>
          </a:p>
        </p:txBody>
      </p:sp>
      <p:pic>
        <p:nvPicPr>
          <p:cNvPr id="6" name="Picture 5" descr="Diagram&#10;&#10;Description automatically generated">
            <a:extLst>
              <a:ext uri="{FF2B5EF4-FFF2-40B4-BE49-F238E27FC236}">
                <a16:creationId xmlns:a16="http://schemas.microsoft.com/office/drawing/2014/main" id="{DACCB9A6-10ED-4C27-8C39-0D44EE0F8CEE}"/>
              </a:ext>
            </a:extLst>
          </p:cNvPr>
          <p:cNvPicPr>
            <a:picLocks noChangeAspect="1"/>
          </p:cNvPicPr>
          <p:nvPr/>
        </p:nvPicPr>
        <p:blipFill>
          <a:blip r:embed="rId8"/>
          <a:stretch>
            <a:fillRect/>
          </a:stretch>
        </p:blipFill>
        <p:spPr>
          <a:xfrm>
            <a:off x="643854" y="1665144"/>
            <a:ext cx="6270662" cy="3527246"/>
          </a:xfrm>
          <a:prstGeom prst="rect">
            <a:avLst/>
          </a:prstGeom>
          <a:effectLst/>
        </p:spPr>
      </p:pic>
      <p:pic>
        <p:nvPicPr>
          <p:cNvPr id="5" name="Recorded Sound">
            <a:hlinkClick r:id="" action="ppaction://media"/>
            <a:extLst>
              <a:ext uri="{FF2B5EF4-FFF2-40B4-BE49-F238E27FC236}">
                <a16:creationId xmlns:a16="http://schemas.microsoft.com/office/drawing/2014/main" id="{6C2132B8-35C6-4DEA-961A-E7A97FD1C65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68767" y="531807"/>
            <a:ext cx="609600" cy="609600"/>
          </a:xfrm>
          <a:prstGeom prst="rect">
            <a:avLst/>
          </a:prstGeom>
        </p:spPr>
      </p:pic>
    </p:spTree>
    <p:extLst>
      <p:ext uri="{BB962C8B-B14F-4D97-AF65-F5344CB8AC3E}">
        <p14:creationId xmlns:p14="http://schemas.microsoft.com/office/powerpoint/2010/main" val="5770513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7850"/>
    </mc:Choice>
    <mc:Fallback xmlns="">
      <p:transition spd="slow" advTm="2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8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DD951C-78CC-4E5A-8EAD-162751CA172B}"/>
              </a:ext>
            </a:extLst>
          </p:cNvPr>
          <p:cNvSpPr>
            <a:spLocks noGrp="1"/>
          </p:cNvSpPr>
          <p:nvPr>
            <p:ph type="sldNum" sz="quarter" idx="12"/>
          </p:nvPr>
        </p:nvSpPr>
        <p:spPr/>
        <p:txBody>
          <a:bodyPr/>
          <a:lstStyle/>
          <a:p>
            <a:r>
              <a:rPr lang="en-US" sz="3600" noProof="0" dirty="0">
                <a:latin typeface="Arial" panose="020B0604020202020204" pitchFamily="34" charset="0"/>
                <a:cs typeface="Arial" panose="020B0604020202020204" pitchFamily="34" charset="0"/>
              </a:rPr>
              <a:t>7</a:t>
            </a:r>
          </a:p>
        </p:txBody>
      </p:sp>
      <p:sp>
        <p:nvSpPr>
          <p:cNvPr id="3" name="TextBox 2">
            <a:extLst>
              <a:ext uri="{FF2B5EF4-FFF2-40B4-BE49-F238E27FC236}">
                <a16:creationId xmlns:a16="http://schemas.microsoft.com/office/drawing/2014/main" id="{D9D0A5FD-4DF2-425F-9B64-26D45680BD8F}"/>
              </a:ext>
            </a:extLst>
          </p:cNvPr>
          <p:cNvSpPr txBox="1"/>
          <p:nvPr/>
        </p:nvSpPr>
        <p:spPr>
          <a:xfrm>
            <a:off x="1059766" y="1589649"/>
            <a:ext cx="10072468" cy="5509200"/>
          </a:xfrm>
          <a:prstGeom prst="rect">
            <a:avLst/>
          </a:prstGeom>
          <a:noFill/>
        </p:spPr>
        <p:txBody>
          <a:bodyPr wrap="square" rtlCol="0">
            <a:spAutoFit/>
          </a:bodyPr>
          <a:lstStyle/>
          <a:p>
            <a:pPr algn="ctr"/>
            <a:r>
              <a:rPr lang="en-US" sz="4400" dirty="0">
                <a:solidFill>
                  <a:schemeClr val="bg1"/>
                </a:solidFill>
                <a:latin typeface="Arial" panose="020B0604020202020204" pitchFamily="34" charset="0"/>
                <a:cs typeface="Arial" panose="020B0604020202020204" pitchFamily="34" charset="0"/>
              </a:rPr>
              <a:t>REFERENCES</a:t>
            </a:r>
          </a:p>
          <a:p>
            <a:endParaRPr lang="en-US" sz="4400" dirty="0">
              <a:solidFill>
                <a:schemeClr val="bg1"/>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400" dirty="0">
                <a:solidFill>
                  <a:schemeClr val="bg1"/>
                </a:solidFill>
                <a:latin typeface="book antiqua" panose="02040602050305030304" pitchFamily="18" charset="0"/>
                <a:cs typeface="Arial" panose="020B0604020202020204" pitchFamily="34" charset="0"/>
              </a:rPr>
              <a:t>Google Search</a:t>
            </a:r>
          </a:p>
          <a:p>
            <a:pPr marL="571500" indent="-571500">
              <a:buFont typeface="Arial" panose="020B0604020202020204" pitchFamily="34" charset="0"/>
              <a:buChar char="•"/>
            </a:pPr>
            <a:r>
              <a:rPr lang="en-US" sz="4400" dirty="0" err="1">
                <a:solidFill>
                  <a:schemeClr val="bg1"/>
                </a:solidFill>
                <a:latin typeface="book antiqua" panose="02040602050305030304" pitchFamily="18" charset="0"/>
                <a:cs typeface="Arial" panose="020B0604020202020204" pitchFamily="34" charset="0"/>
              </a:rPr>
              <a:t>Youtube</a:t>
            </a: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a:p>
            <a:pPr algn="ctr"/>
            <a:endParaRPr lang="en-US" sz="4400" dirty="0">
              <a:solidFill>
                <a:schemeClr val="bg1"/>
              </a:solidFill>
              <a:latin typeface="Arial" panose="020B0604020202020204" pitchFamily="34" charset="0"/>
              <a:cs typeface="Arial" panose="020B0604020202020204" pitchFamily="34" charset="0"/>
            </a:endParaRPr>
          </a:p>
        </p:txBody>
      </p:sp>
      <p:pic>
        <p:nvPicPr>
          <p:cNvPr id="4" name="Recorded Sound">
            <a:hlinkClick r:id="" action="ppaction://media"/>
            <a:extLst>
              <a:ext uri="{FF2B5EF4-FFF2-40B4-BE49-F238E27FC236}">
                <a16:creationId xmlns:a16="http://schemas.microsoft.com/office/drawing/2014/main" id="{B9EA437B-4619-428A-8635-AB767D124B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17528" y="3124200"/>
            <a:ext cx="609600" cy="609600"/>
          </a:xfrm>
          <a:prstGeom prst="rect">
            <a:avLst/>
          </a:prstGeom>
        </p:spPr>
      </p:pic>
    </p:spTree>
    <p:extLst>
      <p:ext uri="{BB962C8B-B14F-4D97-AF65-F5344CB8AC3E}">
        <p14:creationId xmlns:p14="http://schemas.microsoft.com/office/powerpoint/2010/main" val="191519858"/>
      </p:ext>
    </p:extLst>
  </p:cSld>
  <p:clrMapOvr>
    <a:masterClrMapping/>
  </p:clrMapOvr>
  <mc:AlternateContent xmlns:mc="http://schemas.openxmlformats.org/markup-compatibility/2006" xmlns:p14="http://schemas.microsoft.com/office/powerpoint/2010/main">
    <mc:Choice Requires="p14">
      <p:transition spd="slow" p14:dur="2000" advTm="12966"/>
    </mc:Choice>
    <mc:Fallback xmlns="">
      <p:transition spd="slow" advTm="12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1604</TotalTime>
  <Words>435</Words>
  <Application>Microsoft Office PowerPoint</Application>
  <PresentationFormat>Widescreen</PresentationFormat>
  <Paragraphs>46</Paragraphs>
  <Slides>9</Slides>
  <Notes>0</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book antiqua</vt:lpstr>
      <vt:lpstr>Calibri</vt:lpstr>
      <vt:lpstr>Century Gothic</vt:lpstr>
      <vt:lpstr>Wingdings 3</vt:lpstr>
      <vt:lpstr>Ion</vt:lpstr>
      <vt:lpstr>PORTFOLIO PROJECT</vt:lpstr>
      <vt:lpstr>PRESENTATION</vt:lpstr>
      <vt:lpstr>PowerPoint Presentation</vt:lpstr>
      <vt:lpstr>         Cloud Computing Structure</vt:lpstr>
      <vt:lpstr>A hybrid cloud is a combination of a public and private cloud that interoperates.</vt:lpstr>
      <vt:lpstr>A community cloud is controlled and used by a group of organizations that have shared interests, such as specific security requirements or a common mission.</vt:lpstr>
      <vt:lpstr>PowerPoint Presentation</vt:lpstr>
      <vt:lpstr>PaaS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PROJECT</dc:title>
  <dc:creator>Evan Hall</dc:creator>
  <cp:lastModifiedBy>Evan Hall</cp:lastModifiedBy>
  <cp:revision>56</cp:revision>
  <dcterms:created xsi:type="dcterms:W3CDTF">2022-02-03T23:36:52Z</dcterms:created>
  <dcterms:modified xsi:type="dcterms:W3CDTF">2022-04-23T22:48:22Z</dcterms:modified>
</cp:coreProperties>
</file>