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m4a" ContentType="audi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3" r:id="rId1"/>
  </p:sldMasterIdLst>
  <p:notesMasterIdLst>
    <p:notesMasterId r:id="rId12"/>
  </p:notesMasterIdLst>
  <p:handoutMasterIdLst>
    <p:handoutMasterId r:id="rId13"/>
  </p:handoutMasterIdLst>
  <p:sldIdLst>
    <p:sldId id="258" r:id="rId2"/>
    <p:sldId id="265" r:id="rId3"/>
    <p:sldId id="267" r:id="rId4"/>
    <p:sldId id="268" r:id="rId5"/>
    <p:sldId id="269" r:id="rId6"/>
    <p:sldId id="270" r:id="rId7"/>
    <p:sldId id="272" r:id="rId8"/>
    <p:sldId id="273" r:id="rId9"/>
    <p:sldId id="274" r:id="rId10"/>
    <p:sldId id="27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125E5076-3810-47DD-B79F-674D7AD40C01}">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16" autoAdjust="0"/>
  </p:normalViewPr>
  <p:slideViewPr>
    <p:cSldViewPr snapToGrid="0">
      <p:cViewPr varScale="1">
        <p:scale>
          <a:sx n="69" d="100"/>
          <a:sy n="69" d="100"/>
        </p:scale>
        <p:origin x="780" y="60"/>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60" d="100"/>
          <a:sy n="60" d="100"/>
        </p:scale>
        <p:origin x="3187"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C0FB670-7427-4185-8511-6F36A014306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6AED473D-6081-4804-9B28-4FA7D2C3831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939C193-D30F-4B7A-8956-32E4F6D9D2C9}" type="datetimeFigureOut">
              <a:rPr lang="en-US" smtClean="0"/>
              <a:t>2/16/2022</a:t>
            </a:fld>
            <a:endParaRPr lang="en-US" dirty="0"/>
          </a:p>
        </p:txBody>
      </p:sp>
      <p:sp>
        <p:nvSpPr>
          <p:cNvPr id="4" name="Footer Placeholder 3">
            <a:extLst>
              <a:ext uri="{FF2B5EF4-FFF2-40B4-BE49-F238E27FC236}">
                <a16:creationId xmlns:a16="http://schemas.microsoft.com/office/drawing/2014/main" id="{23B68452-BA11-400A-8E67-C003922CC3D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A190A332-336E-4B1B-9128-655A1F9DBA4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82948B1-B6D3-4578-932F-6AE7124E5E13}" type="slidenum">
              <a:rPr lang="en-US" smtClean="0"/>
              <a:t>‹#›</a:t>
            </a:fld>
            <a:endParaRPr lang="en-US" dirty="0"/>
          </a:p>
        </p:txBody>
      </p:sp>
    </p:spTree>
    <p:extLst>
      <p:ext uri="{BB962C8B-B14F-4D97-AF65-F5344CB8AC3E}">
        <p14:creationId xmlns:p14="http://schemas.microsoft.com/office/powerpoint/2010/main" val="23551354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6AC78B-5884-4D24-983C-916233003E85}" type="datetimeFigureOut">
              <a:rPr lang="en-US" smtClean="0"/>
              <a:t>2/16/2022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2AB528-7684-4A37-99F6-46340DCC2B35}" type="slidenum">
              <a:rPr lang="en-US" smtClean="0"/>
              <a:t>‹#›</a:t>
            </a:fld>
            <a:endParaRPr lang="en-US" dirty="0"/>
          </a:p>
        </p:txBody>
      </p:sp>
    </p:spTree>
    <p:extLst>
      <p:ext uri="{BB962C8B-B14F-4D97-AF65-F5344CB8AC3E}">
        <p14:creationId xmlns:p14="http://schemas.microsoft.com/office/powerpoint/2010/main" val="26728818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CEE1DAB-B868-4EEB-BD54-B9BAB6F58361}" type="datetime8">
              <a:rPr lang="en-US" noProof="0" smtClean="0"/>
              <a:t>2/16/2022 3:28 PM</a:t>
            </a:fld>
            <a:endParaRPr lang="en-US" noProof="0" dirty="0"/>
          </a:p>
        </p:txBody>
      </p:sp>
      <p:sp>
        <p:nvSpPr>
          <p:cNvPr id="5" name="Footer Placeholder 4"/>
          <p:cNvSpPr>
            <a:spLocks noGrp="1"/>
          </p:cNvSpPr>
          <p:nvPr>
            <p:ph type="ftr" sz="quarter" idx="11"/>
          </p:nvPr>
        </p:nvSpPr>
        <p:spPr/>
        <p:txBody>
          <a:bodyPr/>
          <a:lstStyle/>
          <a:p>
            <a:r>
              <a:rPr lang="en-US" noProof="0"/>
              <a:t>Add a footer</a:t>
            </a:r>
          </a:p>
          <a:p>
            <a:endParaRPr lang="en-US" noProof="0" dirty="0"/>
          </a:p>
        </p:txBody>
      </p:sp>
      <p:sp>
        <p:nvSpPr>
          <p:cNvPr id="6" name="Slide Number Placeholder 5"/>
          <p:cNvSpPr>
            <a:spLocks noGrp="1"/>
          </p:cNvSpPr>
          <p:nvPr>
            <p:ph type="sldNum" sz="quarter" idx="12"/>
          </p:nvPr>
        </p:nvSpPr>
        <p:spPr/>
        <p:txBody>
          <a:bodyPr/>
          <a:lstStyle/>
          <a:p>
            <a:fld id="{7AAC19ED-7CFA-4AF2-BE7E-6017F4B12C94}" type="slidenum">
              <a:rPr lang="en-US" noProof="0" smtClean="0"/>
              <a:t>‹#›</a:t>
            </a:fld>
            <a:endParaRPr lang="en-US" noProof="0" dirty="0"/>
          </a:p>
        </p:txBody>
      </p:sp>
    </p:spTree>
    <p:extLst>
      <p:ext uri="{BB962C8B-B14F-4D97-AF65-F5344CB8AC3E}">
        <p14:creationId xmlns:p14="http://schemas.microsoft.com/office/powerpoint/2010/main" val="2605265954"/>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525A88A9-102E-4111-86E0-D51E9CB704AA}" type="datetime8">
              <a:rPr lang="en-US" noProof="0" smtClean="0"/>
              <a:t>2/16/2022 3:28 PM</a:t>
            </a:fld>
            <a:endParaRPr lang="en-US" noProof="0" dirty="0"/>
          </a:p>
        </p:txBody>
      </p:sp>
      <p:sp>
        <p:nvSpPr>
          <p:cNvPr id="5" name="Footer Placeholder 4"/>
          <p:cNvSpPr>
            <a:spLocks noGrp="1"/>
          </p:cNvSpPr>
          <p:nvPr>
            <p:ph type="ftr" sz="quarter" idx="11"/>
          </p:nvPr>
        </p:nvSpPr>
        <p:spPr/>
        <p:txBody>
          <a:bodyPr/>
          <a:lstStyle/>
          <a:p>
            <a:r>
              <a:rPr lang="en-US" noProof="0"/>
              <a:t>Add a footer</a:t>
            </a:r>
          </a:p>
          <a:p>
            <a:endParaRPr lang="en-US" noProof="0" dirty="0"/>
          </a:p>
        </p:txBody>
      </p:sp>
      <p:sp>
        <p:nvSpPr>
          <p:cNvPr id="6" name="Slide Number Placeholder 5"/>
          <p:cNvSpPr>
            <a:spLocks noGrp="1"/>
          </p:cNvSpPr>
          <p:nvPr>
            <p:ph type="sldNum" sz="quarter" idx="12"/>
          </p:nvPr>
        </p:nvSpPr>
        <p:spPr/>
        <p:txBody>
          <a:bodyPr/>
          <a:lstStyle/>
          <a:p>
            <a:fld id="{7AAC19ED-7CFA-4AF2-BE7E-6017F4B12C94}" type="slidenum">
              <a:rPr lang="en-US" noProof="0" smtClean="0"/>
              <a:t>‹#›</a:t>
            </a:fld>
            <a:endParaRPr lang="en-US" noProof="0" dirty="0"/>
          </a:p>
        </p:txBody>
      </p:sp>
    </p:spTree>
    <p:extLst>
      <p:ext uri="{BB962C8B-B14F-4D97-AF65-F5344CB8AC3E}">
        <p14:creationId xmlns:p14="http://schemas.microsoft.com/office/powerpoint/2010/main" val="8546291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35A1469-2D5F-4CF6-9A65-876A4BCDDACA}" type="datetime8">
              <a:rPr lang="en-US" noProof="0" smtClean="0"/>
              <a:t>2/16/2022 3:28 PM</a:t>
            </a:fld>
            <a:endParaRPr lang="en-US" noProof="0" dirty="0"/>
          </a:p>
        </p:txBody>
      </p:sp>
      <p:sp>
        <p:nvSpPr>
          <p:cNvPr id="5" name="Footer Placeholder 4"/>
          <p:cNvSpPr>
            <a:spLocks noGrp="1"/>
          </p:cNvSpPr>
          <p:nvPr>
            <p:ph type="ftr" sz="quarter" idx="11"/>
          </p:nvPr>
        </p:nvSpPr>
        <p:spPr/>
        <p:txBody>
          <a:bodyPr/>
          <a:lstStyle/>
          <a:p>
            <a:r>
              <a:rPr lang="en-US" noProof="0"/>
              <a:t>Add a footer </a:t>
            </a:r>
            <a:endParaRPr lang="en-US" noProof="0" dirty="0"/>
          </a:p>
        </p:txBody>
      </p:sp>
      <p:sp>
        <p:nvSpPr>
          <p:cNvPr id="6" name="Slide Number Placeholder 5"/>
          <p:cNvSpPr>
            <a:spLocks noGrp="1"/>
          </p:cNvSpPr>
          <p:nvPr>
            <p:ph type="sldNum" sz="quarter" idx="12"/>
          </p:nvPr>
        </p:nvSpPr>
        <p:spPr/>
        <p:txBody>
          <a:bodyPr/>
          <a:lstStyle/>
          <a:p>
            <a:fld id="{7AAC19ED-7CFA-4AF2-BE7E-6017F4B12C94}" type="slidenum">
              <a:rPr lang="en-US" noProof="0" smtClean="0"/>
              <a:t>‹#›</a:t>
            </a:fld>
            <a:endParaRPr lang="en-US" noProof="0" dirty="0"/>
          </a:p>
        </p:txBody>
      </p:sp>
      <p:sp>
        <p:nvSpPr>
          <p:cNvPr id="7" name="Freeform 6" title="Page Number Shape">
            <a:extLst>
              <a:ext uri="{FF2B5EF4-FFF2-40B4-BE49-F238E27FC236}">
                <a16:creationId xmlns:a16="http://schemas.microsoft.com/office/drawing/2014/main" id="{5B531E39-3103-4280-A4CE-38E1AD97B2C7}"/>
              </a:ext>
            </a:extLst>
          </p:cNvPr>
          <p:cNvSpPr/>
          <p:nvPr userDrawn="1"/>
        </p:nvSpPr>
        <p:spPr bwMode="auto">
          <a:xfrm>
            <a:off x="11784011" y="345139"/>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3077437639"/>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272C437-5C9D-4B1A-9C56-1C544AB8146E}" type="datetime8">
              <a:rPr lang="en-US" noProof="0" smtClean="0"/>
              <a:t>2/16/2022 3:28 PM</a:t>
            </a:fld>
            <a:endParaRPr lang="en-US" noProof="0" dirty="0"/>
          </a:p>
        </p:txBody>
      </p:sp>
      <p:sp>
        <p:nvSpPr>
          <p:cNvPr id="6" name="Footer Placeholder 5"/>
          <p:cNvSpPr>
            <a:spLocks noGrp="1"/>
          </p:cNvSpPr>
          <p:nvPr>
            <p:ph type="ftr" sz="quarter" idx="11"/>
          </p:nvPr>
        </p:nvSpPr>
        <p:spPr/>
        <p:txBody>
          <a:bodyPr/>
          <a:lstStyle/>
          <a:p>
            <a:r>
              <a:rPr lang="en-US" noProof="0"/>
              <a:t>Add a footer</a:t>
            </a:r>
          </a:p>
          <a:p>
            <a:endParaRPr lang="en-US" noProof="0" dirty="0"/>
          </a:p>
        </p:txBody>
      </p:sp>
      <p:sp>
        <p:nvSpPr>
          <p:cNvPr id="7" name="Slide Number Placeholder 6"/>
          <p:cNvSpPr>
            <a:spLocks noGrp="1"/>
          </p:cNvSpPr>
          <p:nvPr>
            <p:ph type="sldNum" sz="quarter" idx="12"/>
          </p:nvPr>
        </p:nvSpPr>
        <p:spPr/>
        <p:txBody>
          <a:bodyPr/>
          <a:lstStyle/>
          <a:p>
            <a:fld id="{7AAC19ED-7CFA-4AF2-BE7E-6017F4B12C94}" type="slidenum">
              <a:rPr lang="en-US" noProof="0" smtClean="0"/>
              <a:t>‹#›</a:t>
            </a:fld>
            <a:endParaRPr lang="en-US" noProof="0" dirty="0"/>
          </a:p>
        </p:txBody>
      </p:sp>
    </p:spTree>
    <p:extLst>
      <p:ext uri="{BB962C8B-B14F-4D97-AF65-F5344CB8AC3E}">
        <p14:creationId xmlns:p14="http://schemas.microsoft.com/office/powerpoint/2010/main" val="14526216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272C437-5C9D-4B1A-9C56-1C544AB8146E}" type="datetime8">
              <a:rPr lang="en-US" noProof="0" smtClean="0"/>
              <a:t>2/16/2022 3:28 PM</a:t>
            </a:fld>
            <a:endParaRPr lang="en-US" noProof="0" dirty="0"/>
          </a:p>
        </p:txBody>
      </p:sp>
      <p:sp>
        <p:nvSpPr>
          <p:cNvPr id="8" name="Footer Placeholder 7"/>
          <p:cNvSpPr>
            <a:spLocks noGrp="1"/>
          </p:cNvSpPr>
          <p:nvPr>
            <p:ph type="ftr" sz="quarter" idx="11"/>
          </p:nvPr>
        </p:nvSpPr>
        <p:spPr/>
        <p:txBody>
          <a:bodyPr/>
          <a:lstStyle/>
          <a:p>
            <a:r>
              <a:rPr lang="en-US" noProof="0"/>
              <a:t>Add a footer</a:t>
            </a:r>
          </a:p>
          <a:p>
            <a:endParaRPr lang="en-US" noProof="0" dirty="0"/>
          </a:p>
        </p:txBody>
      </p:sp>
      <p:sp>
        <p:nvSpPr>
          <p:cNvPr id="9" name="Slide Number Placeholder 8"/>
          <p:cNvSpPr>
            <a:spLocks noGrp="1"/>
          </p:cNvSpPr>
          <p:nvPr>
            <p:ph type="sldNum" sz="quarter" idx="12"/>
          </p:nvPr>
        </p:nvSpPr>
        <p:spPr/>
        <p:txBody>
          <a:bodyPr/>
          <a:lstStyle/>
          <a:p>
            <a:fld id="{7AAC19ED-7CFA-4AF2-BE7E-6017F4B12C94}" type="slidenum">
              <a:rPr lang="en-US" noProof="0" smtClean="0"/>
              <a:t>‹#›</a:t>
            </a:fld>
            <a:endParaRPr lang="en-US" noProof="0" dirty="0"/>
          </a:p>
        </p:txBody>
      </p:sp>
    </p:spTree>
    <p:extLst>
      <p:ext uri="{BB962C8B-B14F-4D97-AF65-F5344CB8AC3E}">
        <p14:creationId xmlns:p14="http://schemas.microsoft.com/office/powerpoint/2010/main" val="31314751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A272C437-5C9D-4B1A-9C56-1C544AB8146E}" type="datetime8">
              <a:rPr lang="en-US" noProof="0" smtClean="0"/>
              <a:t>2/16/2022 3:28 PM</a:t>
            </a:fld>
            <a:endParaRPr lang="en-US" noProof="0" dirty="0"/>
          </a:p>
        </p:txBody>
      </p:sp>
      <p:sp>
        <p:nvSpPr>
          <p:cNvPr id="5" name="Footer Placeholder 3"/>
          <p:cNvSpPr>
            <a:spLocks noGrp="1"/>
          </p:cNvSpPr>
          <p:nvPr>
            <p:ph type="ftr" sz="quarter" idx="11"/>
          </p:nvPr>
        </p:nvSpPr>
        <p:spPr/>
        <p:txBody>
          <a:bodyPr/>
          <a:lstStyle/>
          <a:p>
            <a:r>
              <a:rPr lang="en-US" noProof="0"/>
              <a:t>Add a footer</a:t>
            </a:r>
          </a:p>
          <a:p>
            <a:endParaRPr lang="en-US" noProof="0" dirty="0"/>
          </a:p>
        </p:txBody>
      </p:sp>
      <p:sp>
        <p:nvSpPr>
          <p:cNvPr id="6" name="Slide Number Placeholder 4"/>
          <p:cNvSpPr>
            <a:spLocks noGrp="1"/>
          </p:cNvSpPr>
          <p:nvPr>
            <p:ph type="sldNum" sz="quarter" idx="12"/>
          </p:nvPr>
        </p:nvSpPr>
        <p:spPr/>
        <p:txBody>
          <a:bodyPr/>
          <a:lstStyle/>
          <a:p>
            <a:fld id="{7AAC19ED-7CFA-4AF2-BE7E-6017F4B12C94}" type="slidenum">
              <a:rPr lang="en-US" noProof="0" smtClean="0"/>
              <a:t>‹#›</a:t>
            </a:fld>
            <a:endParaRPr lang="en-US" noProof="0" dirty="0"/>
          </a:p>
        </p:txBody>
      </p:sp>
    </p:spTree>
    <p:extLst>
      <p:ext uri="{BB962C8B-B14F-4D97-AF65-F5344CB8AC3E}">
        <p14:creationId xmlns:p14="http://schemas.microsoft.com/office/powerpoint/2010/main" val="29467895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CECF2D3B-BB2C-4EA8-8616-6D874F8BB777}" type="datetime8">
              <a:rPr lang="en-US" noProof="0" smtClean="0"/>
              <a:t>2/16/2022 3:28 PM</a:t>
            </a:fld>
            <a:endParaRPr lang="en-US" noProof="0" dirty="0"/>
          </a:p>
        </p:txBody>
      </p:sp>
      <p:sp>
        <p:nvSpPr>
          <p:cNvPr id="5" name="Footer Placeholder 2"/>
          <p:cNvSpPr>
            <a:spLocks noGrp="1"/>
          </p:cNvSpPr>
          <p:nvPr>
            <p:ph type="ftr" sz="quarter" idx="11"/>
          </p:nvPr>
        </p:nvSpPr>
        <p:spPr/>
        <p:txBody>
          <a:bodyPr/>
          <a:lstStyle/>
          <a:p>
            <a:r>
              <a:rPr lang="en-US" noProof="0"/>
              <a:t>Add a footer</a:t>
            </a:r>
          </a:p>
          <a:p>
            <a:endParaRPr lang="en-US" noProof="0" dirty="0"/>
          </a:p>
        </p:txBody>
      </p:sp>
      <p:sp>
        <p:nvSpPr>
          <p:cNvPr id="6" name="Slide Number Placeholder 3"/>
          <p:cNvSpPr>
            <a:spLocks noGrp="1"/>
          </p:cNvSpPr>
          <p:nvPr>
            <p:ph type="sldNum" sz="quarter" idx="12"/>
          </p:nvPr>
        </p:nvSpPr>
        <p:spPr/>
        <p:txBody>
          <a:bodyPr/>
          <a:lstStyle/>
          <a:p>
            <a:fld id="{7AAC19ED-7CFA-4AF2-BE7E-6017F4B12C94}" type="slidenum">
              <a:rPr lang="en-US" noProof="0" smtClean="0"/>
              <a:t>‹#›</a:t>
            </a:fld>
            <a:endParaRPr lang="en-US" noProof="0" dirty="0"/>
          </a:p>
        </p:txBody>
      </p:sp>
    </p:spTree>
    <p:extLst>
      <p:ext uri="{BB962C8B-B14F-4D97-AF65-F5344CB8AC3E}">
        <p14:creationId xmlns:p14="http://schemas.microsoft.com/office/powerpoint/2010/main" val="864220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D685E975-0B6B-4B58-A4AA-C8F33B87478E}" type="datetime8">
              <a:rPr lang="en-US" noProof="0" smtClean="0"/>
              <a:t>2/16/2022 3:28 PM</a:t>
            </a:fld>
            <a:endParaRPr lang="en-US" noProof="0" dirty="0"/>
          </a:p>
        </p:txBody>
      </p:sp>
      <p:sp>
        <p:nvSpPr>
          <p:cNvPr id="5" name="Footer Placeholder 5"/>
          <p:cNvSpPr>
            <a:spLocks noGrp="1"/>
          </p:cNvSpPr>
          <p:nvPr>
            <p:ph type="ftr" sz="quarter" idx="11"/>
          </p:nvPr>
        </p:nvSpPr>
        <p:spPr/>
        <p:txBody>
          <a:bodyPr/>
          <a:lstStyle/>
          <a:p>
            <a:r>
              <a:rPr lang="en-US" noProof="0"/>
              <a:t>Add a footer</a:t>
            </a:r>
          </a:p>
          <a:p>
            <a:endParaRPr lang="en-US" noProof="0" dirty="0"/>
          </a:p>
        </p:txBody>
      </p:sp>
      <p:sp>
        <p:nvSpPr>
          <p:cNvPr id="6" name="Slide Number Placeholder 6"/>
          <p:cNvSpPr>
            <a:spLocks noGrp="1"/>
          </p:cNvSpPr>
          <p:nvPr>
            <p:ph type="sldNum" sz="quarter" idx="12"/>
          </p:nvPr>
        </p:nvSpPr>
        <p:spPr/>
        <p:txBody>
          <a:bodyPr/>
          <a:lstStyle/>
          <a:p>
            <a:fld id="{7AAC19ED-7CFA-4AF2-BE7E-6017F4B12C94}" type="slidenum">
              <a:rPr lang="en-US" noProof="0" smtClean="0"/>
              <a:t>‹#›</a:t>
            </a:fld>
            <a:endParaRPr lang="en-US" noProof="0" dirty="0"/>
          </a:p>
        </p:txBody>
      </p:sp>
    </p:spTree>
    <p:extLst>
      <p:ext uri="{BB962C8B-B14F-4D97-AF65-F5344CB8AC3E}">
        <p14:creationId xmlns:p14="http://schemas.microsoft.com/office/powerpoint/2010/main" val="8047319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685E975-0B6B-4B58-A4AA-C8F33B87478E}" type="datetime8">
              <a:rPr lang="en-US" noProof="0" smtClean="0"/>
              <a:t>2/16/2022 3:28 PM</a:t>
            </a:fld>
            <a:endParaRPr lang="en-US" noProof="0" dirty="0"/>
          </a:p>
        </p:txBody>
      </p:sp>
      <p:sp>
        <p:nvSpPr>
          <p:cNvPr id="6" name="Footer Placeholder 5"/>
          <p:cNvSpPr>
            <a:spLocks noGrp="1"/>
          </p:cNvSpPr>
          <p:nvPr>
            <p:ph type="ftr" sz="quarter" idx="11"/>
          </p:nvPr>
        </p:nvSpPr>
        <p:spPr/>
        <p:txBody>
          <a:bodyPr/>
          <a:lstStyle/>
          <a:p>
            <a:r>
              <a:rPr lang="en-US" noProof="0"/>
              <a:t>Add a footer</a:t>
            </a:r>
          </a:p>
          <a:p>
            <a:endParaRPr lang="en-US" noProof="0" dirty="0"/>
          </a:p>
        </p:txBody>
      </p:sp>
      <p:sp>
        <p:nvSpPr>
          <p:cNvPr id="7" name="Slide Number Placeholder 6"/>
          <p:cNvSpPr>
            <a:spLocks noGrp="1"/>
          </p:cNvSpPr>
          <p:nvPr>
            <p:ph type="sldNum" sz="quarter" idx="12"/>
          </p:nvPr>
        </p:nvSpPr>
        <p:spPr/>
        <p:txBody>
          <a:bodyPr/>
          <a:lstStyle/>
          <a:p>
            <a:fld id="{7AAC19ED-7CFA-4AF2-BE7E-6017F4B12C94}" type="slidenum">
              <a:rPr lang="en-US" noProof="0" smtClean="0"/>
              <a:t>‹#›</a:t>
            </a:fld>
            <a:endParaRPr lang="en-US" noProof="0" dirty="0"/>
          </a:p>
        </p:txBody>
      </p:sp>
    </p:spTree>
    <p:extLst>
      <p:ext uri="{BB962C8B-B14F-4D97-AF65-F5344CB8AC3E}">
        <p14:creationId xmlns:p14="http://schemas.microsoft.com/office/powerpoint/2010/main" val="34501855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E139DA8-D636-4336-B416-25DD0050B639}" type="datetime8">
              <a:rPr lang="en-US" noProof="0" smtClean="0"/>
              <a:t>2/16/2022 3:28 PM</a:t>
            </a:fld>
            <a:endParaRPr lang="en-US" noProof="0" dirty="0"/>
          </a:p>
        </p:txBody>
      </p:sp>
      <p:sp>
        <p:nvSpPr>
          <p:cNvPr id="6" name="Footer Placeholder 5"/>
          <p:cNvSpPr>
            <a:spLocks noGrp="1"/>
          </p:cNvSpPr>
          <p:nvPr>
            <p:ph type="ftr" sz="quarter" idx="11"/>
          </p:nvPr>
        </p:nvSpPr>
        <p:spPr/>
        <p:txBody>
          <a:bodyPr/>
          <a:lstStyle/>
          <a:p>
            <a:r>
              <a:rPr lang="en-US" noProof="0"/>
              <a:t>Add a footer </a:t>
            </a:r>
            <a:endParaRPr lang="en-US" noProof="0" dirty="0"/>
          </a:p>
        </p:txBody>
      </p:sp>
      <p:sp>
        <p:nvSpPr>
          <p:cNvPr id="7" name="Slide Number Placeholder 6"/>
          <p:cNvSpPr>
            <a:spLocks noGrp="1"/>
          </p:cNvSpPr>
          <p:nvPr>
            <p:ph type="sldNum" sz="quarter" idx="12"/>
          </p:nvPr>
        </p:nvSpPr>
        <p:spPr/>
        <p:txBody>
          <a:bodyPr/>
          <a:lstStyle/>
          <a:p>
            <a:fld id="{7AAC19ED-7CFA-4AF2-BE7E-6017F4B12C94}" type="slidenum">
              <a:rPr lang="en-US" noProof="0" smtClean="0"/>
              <a:t>‹#›</a:t>
            </a:fld>
            <a:endParaRPr lang="en-US" noProof="0" dirty="0"/>
          </a:p>
        </p:txBody>
      </p:sp>
    </p:spTree>
    <p:extLst>
      <p:ext uri="{BB962C8B-B14F-4D97-AF65-F5344CB8AC3E}">
        <p14:creationId xmlns:p14="http://schemas.microsoft.com/office/powerpoint/2010/main" val="4227130327"/>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9E139DA8-D636-4336-B416-25DD0050B639}" type="datetime8">
              <a:rPr lang="en-US" noProof="0" smtClean="0"/>
              <a:t>2/16/2022 3:28 PM</a:t>
            </a:fld>
            <a:endParaRPr lang="en-US" noProof="0" dirty="0"/>
          </a:p>
        </p:txBody>
      </p:sp>
      <p:sp>
        <p:nvSpPr>
          <p:cNvPr id="5" name="Footer Placeholder 4"/>
          <p:cNvSpPr>
            <a:spLocks noGrp="1"/>
          </p:cNvSpPr>
          <p:nvPr>
            <p:ph type="ftr" sz="quarter" idx="11"/>
          </p:nvPr>
        </p:nvSpPr>
        <p:spPr/>
        <p:txBody>
          <a:bodyPr/>
          <a:lstStyle/>
          <a:p>
            <a:r>
              <a:rPr lang="en-US" noProof="0"/>
              <a:t>Add a footer </a:t>
            </a:r>
            <a:endParaRPr lang="en-US" noProof="0" dirty="0"/>
          </a:p>
        </p:txBody>
      </p:sp>
      <p:sp>
        <p:nvSpPr>
          <p:cNvPr id="6" name="Slide Number Placeholder 5"/>
          <p:cNvSpPr>
            <a:spLocks noGrp="1"/>
          </p:cNvSpPr>
          <p:nvPr>
            <p:ph type="sldNum" sz="quarter" idx="12"/>
          </p:nvPr>
        </p:nvSpPr>
        <p:spPr/>
        <p:txBody>
          <a:bodyPr/>
          <a:lstStyle/>
          <a:p>
            <a:fld id="{7AAC19ED-7CFA-4AF2-BE7E-6017F4B12C94}" type="slidenum">
              <a:rPr lang="en-US" noProof="0" smtClean="0"/>
              <a:t>‹#›</a:t>
            </a:fld>
            <a:endParaRPr lang="en-US" noProof="0" dirty="0"/>
          </a:p>
        </p:txBody>
      </p:sp>
    </p:spTree>
    <p:extLst>
      <p:ext uri="{BB962C8B-B14F-4D97-AF65-F5344CB8AC3E}">
        <p14:creationId xmlns:p14="http://schemas.microsoft.com/office/powerpoint/2010/main" val="1137201530"/>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9E139DA8-D636-4336-B416-25DD0050B639}" type="datetime8">
              <a:rPr lang="en-US" noProof="0" smtClean="0"/>
              <a:t>2/16/2022 3:28 PM</a:t>
            </a:fld>
            <a:endParaRPr lang="en-US" noProof="0" dirty="0"/>
          </a:p>
        </p:txBody>
      </p:sp>
      <p:sp>
        <p:nvSpPr>
          <p:cNvPr id="5" name="Footer Placeholder 4"/>
          <p:cNvSpPr>
            <a:spLocks noGrp="1"/>
          </p:cNvSpPr>
          <p:nvPr>
            <p:ph type="ftr" sz="quarter" idx="11"/>
          </p:nvPr>
        </p:nvSpPr>
        <p:spPr/>
        <p:txBody>
          <a:bodyPr/>
          <a:lstStyle/>
          <a:p>
            <a:r>
              <a:rPr lang="en-US" noProof="0"/>
              <a:t>Add a footer </a:t>
            </a:r>
            <a:endParaRPr lang="en-US" noProof="0" dirty="0"/>
          </a:p>
        </p:txBody>
      </p:sp>
      <p:sp>
        <p:nvSpPr>
          <p:cNvPr id="6" name="Slide Number Placeholder 5"/>
          <p:cNvSpPr>
            <a:spLocks noGrp="1"/>
          </p:cNvSpPr>
          <p:nvPr>
            <p:ph type="sldNum" sz="quarter" idx="12"/>
          </p:nvPr>
        </p:nvSpPr>
        <p:spPr/>
        <p:txBody>
          <a:bodyPr/>
          <a:lstStyle/>
          <a:p>
            <a:fld id="{7AAC19ED-7CFA-4AF2-BE7E-6017F4B12C94}" type="slidenum">
              <a:rPr lang="en-US" noProof="0" smtClean="0"/>
              <a:t>‹#›</a:t>
            </a:fld>
            <a:endParaRPr lang="en-US" noProof="0"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313062091"/>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E139DA8-D636-4336-B416-25DD0050B639}" type="datetime8">
              <a:rPr lang="en-US" noProof="0" smtClean="0"/>
              <a:t>2/16/2022 3:28 PM</a:t>
            </a:fld>
            <a:endParaRPr lang="en-US" noProof="0" dirty="0"/>
          </a:p>
        </p:txBody>
      </p:sp>
      <p:sp>
        <p:nvSpPr>
          <p:cNvPr id="5" name="Footer Placeholder 4"/>
          <p:cNvSpPr>
            <a:spLocks noGrp="1"/>
          </p:cNvSpPr>
          <p:nvPr>
            <p:ph type="ftr" sz="quarter" idx="11"/>
          </p:nvPr>
        </p:nvSpPr>
        <p:spPr/>
        <p:txBody>
          <a:bodyPr/>
          <a:lstStyle/>
          <a:p>
            <a:r>
              <a:rPr lang="en-US" noProof="0"/>
              <a:t>Add a footer </a:t>
            </a:r>
            <a:endParaRPr lang="en-US" noProof="0" dirty="0"/>
          </a:p>
        </p:txBody>
      </p:sp>
      <p:sp>
        <p:nvSpPr>
          <p:cNvPr id="6" name="Slide Number Placeholder 5"/>
          <p:cNvSpPr>
            <a:spLocks noGrp="1"/>
          </p:cNvSpPr>
          <p:nvPr>
            <p:ph type="sldNum" sz="quarter" idx="12"/>
          </p:nvPr>
        </p:nvSpPr>
        <p:spPr/>
        <p:txBody>
          <a:bodyPr/>
          <a:lstStyle/>
          <a:p>
            <a:fld id="{7AAC19ED-7CFA-4AF2-BE7E-6017F4B12C94}" type="slidenum">
              <a:rPr lang="en-US" noProof="0" smtClean="0"/>
              <a:t>‹#›</a:t>
            </a:fld>
            <a:endParaRPr lang="en-US" noProof="0" dirty="0"/>
          </a:p>
        </p:txBody>
      </p:sp>
    </p:spTree>
    <p:extLst>
      <p:ext uri="{BB962C8B-B14F-4D97-AF65-F5344CB8AC3E}">
        <p14:creationId xmlns:p14="http://schemas.microsoft.com/office/powerpoint/2010/main" val="3545294776"/>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9E139DA8-D636-4336-B416-25DD0050B639}" type="datetime8">
              <a:rPr lang="en-US" noProof="0" smtClean="0"/>
              <a:t>2/16/2022 3:28 PM</a:t>
            </a:fld>
            <a:endParaRPr lang="en-US" noProof="0" dirty="0"/>
          </a:p>
        </p:txBody>
      </p:sp>
      <p:sp>
        <p:nvSpPr>
          <p:cNvPr id="4" name="Footer Placeholder 4"/>
          <p:cNvSpPr>
            <a:spLocks noGrp="1"/>
          </p:cNvSpPr>
          <p:nvPr>
            <p:ph type="ftr" sz="quarter" idx="11"/>
          </p:nvPr>
        </p:nvSpPr>
        <p:spPr/>
        <p:txBody>
          <a:bodyPr/>
          <a:lstStyle/>
          <a:p>
            <a:r>
              <a:rPr lang="en-US" noProof="0"/>
              <a:t>Add a footer </a:t>
            </a:r>
            <a:endParaRPr lang="en-US" noProof="0" dirty="0"/>
          </a:p>
        </p:txBody>
      </p:sp>
      <p:sp>
        <p:nvSpPr>
          <p:cNvPr id="6" name="Slide Number Placeholder 5"/>
          <p:cNvSpPr>
            <a:spLocks noGrp="1"/>
          </p:cNvSpPr>
          <p:nvPr>
            <p:ph type="sldNum" sz="quarter" idx="12"/>
          </p:nvPr>
        </p:nvSpPr>
        <p:spPr/>
        <p:txBody>
          <a:bodyPr/>
          <a:lstStyle/>
          <a:p>
            <a:fld id="{7AAC19ED-7CFA-4AF2-BE7E-6017F4B12C94}" type="slidenum">
              <a:rPr lang="en-US" noProof="0" smtClean="0"/>
              <a:t>‹#›</a:t>
            </a:fld>
            <a:endParaRPr lang="en-US" noProof="0" dirty="0"/>
          </a:p>
        </p:txBody>
      </p:sp>
    </p:spTree>
    <p:extLst>
      <p:ext uri="{BB962C8B-B14F-4D97-AF65-F5344CB8AC3E}">
        <p14:creationId xmlns:p14="http://schemas.microsoft.com/office/powerpoint/2010/main" val="1070211315"/>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9E139DA8-D636-4336-B416-25DD0050B639}" type="datetime8">
              <a:rPr lang="en-US" noProof="0" smtClean="0"/>
              <a:t>2/16/2022 3:28 PM</a:t>
            </a:fld>
            <a:endParaRPr lang="en-US" noProof="0" dirty="0"/>
          </a:p>
        </p:txBody>
      </p:sp>
      <p:sp>
        <p:nvSpPr>
          <p:cNvPr id="4" name="Footer Placeholder 4"/>
          <p:cNvSpPr>
            <a:spLocks noGrp="1"/>
          </p:cNvSpPr>
          <p:nvPr>
            <p:ph type="ftr" sz="quarter" idx="11"/>
          </p:nvPr>
        </p:nvSpPr>
        <p:spPr/>
        <p:txBody>
          <a:bodyPr/>
          <a:lstStyle/>
          <a:p>
            <a:r>
              <a:rPr lang="en-US" noProof="0"/>
              <a:t>Add a footer </a:t>
            </a:r>
            <a:endParaRPr lang="en-US" noProof="0" dirty="0"/>
          </a:p>
        </p:txBody>
      </p:sp>
      <p:sp>
        <p:nvSpPr>
          <p:cNvPr id="6" name="Slide Number Placeholder 5"/>
          <p:cNvSpPr>
            <a:spLocks noGrp="1"/>
          </p:cNvSpPr>
          <p:nvPr>
            <p:ph type="sldNum" sz="quarter" idx="12"/>
          </p:nvPr>
        </p:nvSpPr>
        <p:spPr/>
        <p:txBody>
          <a:bodyPr/>
          <a:lstStyle/>
          <a:p>
            <a:fld id="{7AAC19ED-7CFA-4AF2-BE7E-6017F4B12C94}" type="slidenum">
              <a:rPr lang="en-US" noProof="0" smtClean="0"/>
              <a:t>‹#›</a:t>
            </a:fld>
            <a:endParaRPr lang="en-US" noProof="0" dirty="0"/>
          </a:p>
        </p:txBody>
      </p:sp>
    </p:spTree>
    <p:extLst>
      <p:ext uri="{BB962C8B-B14F-4D97-AF65-F5344CB8AC3E}">
        <p14:creationId xmlns:p14="http://schemas.microsoft.com/office/powerpoint/2010/main" val="3608131850"/>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E139DA8-D636-4336-B416-25DD0050B639}" type="datetime8">
              <a:rPr lang="en-US" noProof="0" smtClean="0"/>
              <a:t>2/16/2022 3:28 PM</a:t>
            </a:fld>
            <a:endParaRPr lang="en-US" noProof="0" dirty="0"/>
          </a:p>
        </p:txBody>
      </p:sp>
      <p:sp>
        <p:nvSpPr>
          <p:cNvPr id="5" name="Footer Placeholder 4"/>
          <p:cNvSpPr>
            <a:spLocks noGrp="1"/>
          </p:cNvSpPr>
          <p:nvPr>
            <p:ph type="ftr" sz="quarter" idx="11"/>
          </p:nvPr>
        </p:nvSpPr>
        <p:spPr/>
        <p:txBody>
          <a:bodyPr/>
          <a:lstStyle/>
          <a:p>
            <a:r>
              <a:rPr lang="en-US" noProof="0"/>
              <a:t>Add a footer </a:t>
            </a:r>
            <a:endParaRPr lang="en-US" noProof="0" dirty="0"/>
          </a:p>
        </p:txBody>
      </p:sp>
      <p:sp>
        <p:nvSpPr>
          <p:cNvPr id="6" name="Slide Number Placeholder 5"/>
          <p:cNvSpPr>
            <a:spLocks noGrp="1"/>
          </p:cNvSpPr>
          <p:nvPr>
            <p:ph type="sldNum" sz="quarter" idx="12"/>
          </p:nvPr>
        </p:nvSpPr>
        <p:spPr/>
        <p:txBody>
          <a:bodyPr/>
          <a:lstStyle/>
          <a:p>
            <a:fld id="{7AAC19ED-7CFA-4AF2-BE7E-6017F4B12C94}" type="slidenum">
              <a:rPr lang="en-US" noProof="0" smtClean="0"/>
              <a:t>‹#›</a:t>
            </a:fld>
            <a:endParaRPr lang="en-US" noProof="0" dirty="0"/>
          </a:p>
        </p:txBody>
      </p:sp>
    </p:spTree>
    <p:extLst>
      <p:ext uri="{BB962C8B-B14F-4D97-AF65-F5344CB8AC3E}">
        <p14:creationId xmlns:p14="http://schemas.microsoft.com/office/powerpoint/2010/main" val="1087380559"/>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E139DA8-D636-4336-B416-25DD0050B639}" type="datetime8">
              <a:rPr lang="en-US" noProof="0" smtClean="0"/>
              <a:t>2/16/2022 3:28 PM</a:t>
            </a:fld>
            <a:endParaRPr lang="en-US" noProof="0" dirty="0"/>
          </a:p>
        </p:txBody>
      </p:sp>
      <p:sp>
        <p:nvSpPr>
          <p:cNvPr id="5" name="Footer Placeholder 4"/>
          <p:cNvSpPr>
            <a:spLocks noGrp="1"/>
          </p:cNvSpPr>
          <p:nvPr>
            <p:ph type="ftr" sz="quarter" idx="11"/>
          </p:nvPr>
        </p:nvSpPr>
        <p:spPr/>
        <p:txBody>
          <a:bodyPr/>
          <a:lstStyle/>
          <a:p>
            <a:r>
              <a:rPr lang="en-US" noProof="0"/>
              <a:t>Add a footer </a:t>
            </a:r>
            <a:endParaRPr lang="en-US" noProof="0" dirty="0"/>
          </a:p>
        </p:txBody>
      </p:sp>
      <p:sp>
        <p:nvSpPr>
          <p:cNvPr id="6" name="Slide Number Placeholder 5"/>
          <p:cNvSpPr>
            <a:spLocks noGrp="1"/>
          </p:cNvSpPr>
          <p:nvPr>
            <p:ph type="sldNum" sz="quarter" idx="12"/>
          </p:nvPr>
        </p:nvSpPr>
        <p:spPr/>
        <p:txBody>
          <a:bodyPr/>
          <a:lstStyle/>
          <a:p>
            <a:fld id="{7AAC19ED-7CFA-4AF2-BE7E-6017F4B12C94}" type="slidenum">
              <a:rPr lang="en-US" noProof="0" smtClean="0"/>
              <a:t>‹#›</a:t>
            </a:fld>
            <a:endParaRPr lang="en-US" noProof="0" dirty="0"/>
          </a:p>
        </p:txBody>
      </p:sp>
    </p:spTree>
    <p:extLst>
      <p:ext uri="{BB962C8B-B14F-4D97-AF65-F5344CB8AC3E}">
        <p14:creationId xmlns:p14="http://schemas.microsoft.com/office/powerpoint/2010/main" val="3320914363"/>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60054D9-7800-4106-9C2D-E383D9D6A16D}"/>
              </a:ext>
            </a:extLst>
          </p:cNvPr>
          <p:cNvSpPr/>
          <p:nvPr userDrawn="1"/>
        </p:nvSpPr>
        <p:spPr>
          <a:xfrm>
            <a:off x="6901869" y="0"/>
            <a:ext cx="529336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
        <p:nvSpPr>
          <p:cNvPr id="4" name="Date Placeholder 3"/>
          <p:cNvSpPr>
            <a:spLocks noGrp="1"/>
          </p:cNvSpPr>
          <p:nvPr>
            <p:ph type="dt" sz="half" idx="10"/>
          </p:nvPr>
        </p:nvSpPr>
        <p:spPr/>
        <p:txBody>
          <a:bodyPr/>
          <a:lstStyle/>
          <a:p>
            <a:fld id="{B6FEBBCD-CBA1-4D0B-806D-FC14D8656200}" type="datetime8">
              <a:rPr lang="en-US" noProof="0" smtClean="0"/>
              <a:t>2/16/2022 3:28 PM</a:t>
            </a:fld>
            <a:endParaRPr lang="en-US" noProof="0" dirty="0"/>
          </a:p>
        </p:txBody>
      </p:sp>
      <p:sp>
        <p:nvSpPr>
          <p:cNvPr id="5" name="Footer Placeholder 4"/>
          <p:cNvSpPr>
            <a:spLocks noGrp="1"/>
          </p:cNvSpPr>
          <p:nvPr>
            <p:ph type="ftr" sz="quarter" idx="11"/>
          </p:nvPr>
        </p:nvSpPr>
        <p:spPr/>
        <p:txBody>
          <a:bodyPr/>
          <a:lstStyle/>
          <a:p>
            <a:r>
              <a:rPr lang="en-US" noProof="0" dirty="0"/>
              <a:t>Add a footer</a:t>
            </a:r>
          </a:p>
          <a:p>
            <a:endParaRPr lang="en-US" noProof="0" dirty="0"/>
          </a:p>
        </p:txBody>
      </p:sp>
      <p:sp>
        <p:nvSpPr>
          <p:cNvPr id="8" name="Content Placeholder 7">
            <a:extLst>
              <a:ext uri="{FF2B5EF4-FFF2-40B4-BE49-F238E27FC236}">
                <a16:creationId xmlns:a16="http://schemas.microsoft.com/office/drawing/2014/main" id="{CEFBAD01-7A3E-42FB-9A1E-EAF5F97616A8}"/>
              </a:ext>
            </a:extLst>
          </p:cNvPr>
          <p:cNvSpPr>
            <a:spLocks noGrp="1"/>
          </p:cNvSpPr>
          <p:nvPr>
            <p:ph sz="quarter" idx="13" hasCustomPrompt="1"/>
          </p:nvPr>
        </p:nvSpPr>
        <p:spPr>
          <a:xfrm>
            <a:off x="1146659" y="688779"/>
            <a:ext cx="5746376" cy="5223072"/>
          </a:xfrm>
        </p:spPr>
        <p:txBody>
          <a:bodyPr/>
          <a:lstStyle/>
          <a:p>
            <a:pPr lvl="0"/>
            <a:r>
              <a:rPr lang="en-US" noProof="0"/>
              <a:t>Edit Master text styles</a:t>
            </a:r>
          </a:p>
        </p:txBody>
      </p:sp>
      <p:sp>
        <p:nvSpPr>
          <p:cNvPr id="2" name="Title 1"/>
          <p:cNvSpPr>
            <a:spLocks noGrp="1"/>
          </p:cNvSpPr>
          <p:nvPr>
            <p:ph type="title" hasCustomPrompt="1"/>
          </p:nvPr>
        </p:nvSpPr>
        <p:spPr bwMode="ltGray">
          <a:xfrm>
            <a:off x="7213600" y="280278"/>
            <a:ext cx="4641006" cy="2397608"/>
          </a:xfrm>
        </p:spPr>
        <p:txBody>
          <a:bodyPr anchor="ctr" anchorCtr="0"/>
          <a:lstStyle>
            <a:lvl1pPr algn="ctr">
              <a:defRPr>
                <a:solidFill>
                  <a:schemeClr val="accent1"/>
                </a:solidFill>
              </a:defRPr>
            </a:lvl1pPr>
          </a:lstStyle>
          <a:p>
            <a:r>
              <a:rPr lang="en-US" noProof="0"/>
              <a:t>CLICK TO EDIT MASTER TITLE STYLE</a:t>
            </a:r>
          </a:p>
        </p:txBody>
      </p:sp>
      <p:sp>
        <p:nvSpPr>
          <p:cNvPr id="12" name="Freeform 6" title="Page Number Shape">
            <a:extLst>
              <a:ext uri="{FF2B5EF4-FFF2-40B4-BE49-F238E27FC236}">
                <a16:creationId xmlns:a16="http://schemas.microsoft.com/office/drawing/2014/main" id="{B162E9BD-1CEB-41D5-8DEB-7C5EDF3B01C3}"/>
              </a:ext>
            </a:extLst>
          </p:cNvPr>
          <p:cNvSpPr/>
          <p:nvPr userDrawn="1"/>
        </p:nvSpPr>
        <p:spPr bwMode="auto">
          <a:xfrm>
            <a:off x="11792583" y="356478"/>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bg1"/>
          </a:solidFill>
          <a:ln w="0">
            <a:noFill/>
            <a:prstDash val="solid"/>
            <a:round/>
            <a:headEnd/>
            <a:tailEnd/>
          </a:ln>
        </p:spPr>
      </p:sp>
    </p:spTree>
    <p:extLst>
      <p:ext uri="{BB962C8B-B14F-4D97-AF65-F5344CB8AC3E}">
        <p14:creationId xmlns:p14="http://schemas.microsoft.com/office/powerpoint/2010/main" val="442978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itle right Content Lef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4768376-ED37-468E-9A28-4A8C73222CFB}"/>
              </a:ext>
            </a:extLst>
          </p:cNvPr>
          <p:cNvSpPr/>
          <p:nvPr userDrawn="1"/>
        </p:nvSpPr>
        <p:spPr>
          <a:xfrm>
            <a:off x="5263637" y="0"/>
            <a:ext cx="6928363" cy="6858000"/>
          </a:xfrm>
          <a:prstGeom prst="rect">
            <a:avLst/>
          </a:pr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
        <p:nvSpPr>
          <p:cNvPr id="2" name="Date Placeholder 1"/>
          <p:cNvSpPr>
            <a:spLocks noGrp="1"/>
          </p:cNvSpPr>
          <p:nvPr>
            <p:ph type="dt" sz="half" idx="10"/>
          </p:nvPr>
        </p:nvSpPr>
        <p:spPr/>
        <p:txBody>
          <a:bodyPr/>
          <a:lstStyle/>
          <a:p>
            <a:fld id="{6A1CE990-BAB9-4562-95E3-50660C2796F3}" type="datetime8">
              <a:rPr lang="en-US" noProof="0" smtClean="0"/>
              <a:t>2/16/2022 3:28 PM</a:t>
            </a:fld>
            <a:endParaRPr lang="en-US" noProof="0" dirty="0"/>
          </a:p>
        </p:txBody>
      </p:sp>
      <p:sp>
        <p:nvSpPr>
          <p:cNvPr id="3" name="Footer Placeholder 2"/>
          <p:cNvSpPr>
            <a:spLocks noGrp="1"/>
          </p:cNvSpPr>
          <p:nvPr>
            <p:ph type="ftr" sz="quarter" idx="11"/>
          </p:nvPr>
        </p:nvSpPr>
        <p:spPr/>
        <p:txBody>
          <a:bodyPr/>
          <a:lstStyle/>
          <a:p>
            <a:r>
              <a:rPr lang="en-US" noProof="0" dirty="0"/>
              <a:t>Add a footer</a:t>
            </a:r>
          </a:p>
          <a:p>
            <a:endParaRPr lang="en-US" noProof="0" dirty="0"/>
          </a:p>
        </p:txBody>
      </p:sp>
      <p:sp>
        <p:nvSpPr>
          <p:cNvPr id="6" name="Content Placeholder 12">
            <a:extLst>
              <a:ext uri="{FF2B5EF4-FFF2-40B4-BE49-F238E27FC236}">
                <a16:creationId xmlns:a16="http://schemas.microsoft.com/office/drawing/2014/main" id="{DEDD3AEB-5731-4BFB-B455-2CAA76BB8C15}"/>
              </a:ext>
            </a:extLst>
          </p:cNvPr>
          <p:cNvSpPr>
            <a:spLocks noGrp="1"/>
          </p:cNvSpPr>
          <p:nvPr>
            <p:ph idx="1" hasCustomPrompt="1"/>
          </p:nvPr>
        </p:nvSpPr>
        <p:spPr>
          <a:xfrm>
            <a:off x="6322695" y="358646"/>
            <a:ext cx="5505450" cy="5896056"/>
          </a:xfrm>
        </p:spPr>
        <p:txBody>
          <a:bodyPr anchor="ctr" anchorCtr="0">
            <a:normAutofit/>
          </a:bodyPr>
          <a:lstStyle>
            <a:lvl1pPr>
              <a:defRPr sz="2800"/>
            </a:lvl1pPr>
          </a:lstStyle>
          <a:p>
            <a:pPr marL="0" lvl="0" indent="0">
              <a:lnSpc>
                <a:spcPct val="100000"/>
              </a:lnSpc>
              <a:spcAft>
                <a:spcPts val="2400"/>
              </a:spcAft>
              <a:buNone/>
            </a:pPr>
            <a:r>
              <a:rPr lang="en-US" sz="3200" noProof="0">
                <a:cs typeface="Segoe UI" panose="020B0502040204020203" pitchFamily="34" charset="0"/>
              </a:rPr>
              <a:t>Edit Master text styles</a:t>
            </a:r>
          </a:p>
        </p:txBody>
      </p:sp>
      <p:sp>
        <p:nvSpPr>
          <p:cNvPr id="8" name="Freeform 6" title="Page Number Shape">
            <a:extLst>
              <a:ext uri="{FF2B5EF4-FFF2-40B4-BE49-F238E27FC236}">
                <a16:creationId xmlns:a16="http://schemas.microsoft.com/office/drawing/2014/main" id="{F054F317-CFFE-48EF-91D4-872C9FE7043D}"/>
              </a:ext>
            </a:extLst>
          </p:cNvPr>
          <p:cNvSpPr/>
          <p:nvPr userDrawn="1"/>
        </p:nvSpPr>
        <p:spPr bwMode="auto">
          <a:xfrm>
            <a:off x="11793378" y="360167"/>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11" name="Title 10">
            <a:extLst>
              <a:ext uri="{FF2B5EF4-FFF2-40B4-BE49-F238E27FC236}">
                <a16:creationId xmlns:a16="http://schemas.microsoft.com/office/drawing/2014/main" id="{0D58896D-DB7B-49E4-87EC-67CEAB2EF53C}"/>
              </a:ext>
            </a:extLst>
          </p:cNvPr>
          <p:cNvSpPr>
            <a:spLocks noGrp="1"/>
          </p:cNvSpPr>
          <p:nvPr>
            <p:ph type="title" hasCustomPrompt="1"/>
          </p:nvPr>
        </p:nvSpPr>
        <p:spPr>
          <a:xfrm>
            <a:off x="707570" y="548792"/>
            <a:ext cx="3833906" cy="4952492"/>
          </a:xfrm>
        </p:spPr>
        <p:txBody>
          <a:bodyPr/>
          <a:lstStyle/>
          <a:p>
            <a:r>
              <a:rPr lang="en-US" noProof="0"/>
              <a:t>CLICK TO EDIT MASTER TITLE STYLE</a:t>
            </a:r>
          </a:p>
        </p:txBody>
      </p:sp>
    </p:spTree>
    <p:extLst>
      <p:ext uri="{BB962C8B-B14F-4D97-AF65-F5344CB8AC3E}">
        <p14:creationId xmlns:p14="http://schemas.microsoft.com/office/powerpoint/2010/main" val="12472637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559678"/>
            <a:ext cx="3833906" cy="2278772"/>
          </a:xfrm>
        </p:spPr>
        <p:txBody>
          <a:bodyPr/>
          <a:lstStyle/>
          <a:p>
            <a:r>
              <a:rPr lang="en-US" noProof="0"/>
              <a:t>Click to edit Master title style</a:t>
            </a:r>
          </a:p>
        </p:txBody>
      </p:sp>
      <p:sp>
        <p:nvSpPr>
          <p:cNvPr id="3" name="Content Placeholder 2"/>
          <p:cNvSpPr>
            <a:spLocks noGrp="1"/>
          </p:cNvSpPr>
          <p:nvPr>
            <p:ph idx="1" hasCustomPrompt="1"/>
          </p:nvPr>
        </p:nvSpPr>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Date Placeholder 3"/>
          <p:cNvSpPr>
            <a:spLocks noGrp="1"/>
          </p:cNvSpPr>
          <p:nvPr>
            <p:ph type="dt" sz="half" idx="10"/>
          </p:nvPr>
        </p:nvSpPr>
        <p:spPr/>
        <p:txBody>
          <a:bodyPr/>
          <a:lstStyle/>
          <a:p>
            <a:fld id="{A346BD67-B37A-4DEF-9054-A91A6B18355E}" type="datetime8">
              <a:rPr lang="en-US" noProof="0" smtClean="0"/>
              <a:t>2/16/2022 3:28 PM</a:t>
            </a:fld>
            <a:endParaRPr lang="en-US" noProof="0" dirty="0"/>
          </a:p>
        </p:txBody>
      </p:sp>
      <p:sp>
        <p:nvSpPr>
          <p:cNvPr id="5" name="Footer Placeholder 4"/>
          <p:cNvSpPr>
            <a:spLocks noGrp="1"/>
          </p:cNvSpPr>
          <p:nvPr>
            <p:ph type="ftr" sz="quarter" idx="11"/>
          </p:nvPr>
        </p:nvSpPr>
        <p:spPr/>
        <p:txBody>
          <a:bodyPr/>
          <a:lstStyle/>
          <a:p>
            <a:r>
              <a:rPr lang="en-US" noProof="0" dirty="0"/>
              <a:t>Add a footer</a:t>
            </a:r>
          </a:p>
          <a:p>
            <a:endParaRPr lang="en-US" noProof="0" dirty="0"/>
          </a:p>
        </p:txBody>
      </p:sp>
      <p:sp>
        <p:nvSpPr>
          <p:cNvPr id="6" name="Slide Number Placeholder 5"/>
          <p:cNvSpPr>
            <a:spLocks noGrp="1"/>
          </p:cNvSpPr>
          <p:nvPr>
            <p:ph type="sldNum" sz="quarter" idx="12"/>
          </p:nvPr>
        </p:nvSpPr>
        <p:spPr/>
        <p:txBody>
          <a:bodyPr/>
          <a:lstStyle/>
          <a:p>
            <a:fld id="{7AAC19ED-7CFA-4AF2-BE7E-6017F4B12C94}" type="slidenum">
              <a:rPr lang="en-US" noProof="0" smtClean="0"/>
              <a:t>‹#›</a:t>
            </a:fld>
            <a:endParaRPr lang="en-US" noProof="0" dirty="0"/>
          </a:p>
        </p:txBody>
      </p:sp>
      <p:sp>
        <p:nvSpPr>
          <p:cNvPr id="8" name="Content Placeholder 7">
            <a:extLst>
              <a:ext uri="{FF2B5EF4-FFF2-40B4-BE49-F238E27FC236}">
                <a16:creationId xmlns:a16="http://schemas.microsoft.com/office/drawing/2014/main" id="{CEFBAD01-7A3E-42FB-9A1E-EAF5F97616A8}"/>
              </a:ext>
            </a:extLst>
          </p:cNvPr>
          <p:cNvSpPr>
            <a:spLocks noGrp="1"/>
          </p:cNvSpPr>
          <p:nvPr>
            <p:ph sz="quarter" idx="13" hasCustomPrompt="1"/>
          </p:nvPr>
        </p:nvSpPr>
        <p:spPr>
          <a:xfrm>
            <a:off x="762001" y="2981325"/>
            <a:ext cx="1866900" cy="2828925"/>
          </a:xfrm>
        </p:spPr>
        <p:txBody>
          <a:bodyPr/>
          <a:lstStyle/>
          <a:p>
            <a:pPr lvl="0"/>
            <a:r>
              <a:rPr lang="en-US" noProof="0"/>
              <a:t>Edit Master text styles</a:t>
            </a:r>
          </a:p>
        </p:txBody>
      </p:sp>
      <p:sp>
        <p:nvSpPr>
          <p:cNvPr id="9" name="Content Placeholder 7">
            <a:extLst>
              <a:ext uri="{FF2B5EF4-FFF2-40B4-BE49-F238E27FC236}">
                <a16:creationId xmlns:a16="http://schemas.microsoft.com/office/drawing/2014/main" id="{E983FCBB-03A1-486A-BDE2-92BD88EA0FCF}"/>
              </a:ext>
            </a:extLst>
          </p:cNvPr>
          <p:cNvSpPr>
            <a:spLocks noGrp="1"/>
          </p:cNvSpPr>
          <p:nvPr>
            <p:ph sz="quarter" idx="14" hasCustomPrompt="1"/>
          </p:nvPr>
        </p:nvSpPr>
        <p:spPr>
          <a:xfrm>
            <a:off x="2729006" y="2981325"/>
            <a:ext cx="1866900" cy="2828925"/>
          </a:xfrm>
        </p:spPr>
        <p:txBody>
          <a:bodyPr/>
          <a:lstStyle/>
          <a:p>
            <a:pPr lvl="0"/>
            <a:r>
              <a:rPr lang="en-US" noProof="0"/>
              <a:t>Edit Master text styles</a:t>
            </a:r>
          </a:p>
        </p:txBody>
      </p:sp>
    </p:spTree>
    <p:extLst>
      <p:ext uri="{BB962C8B-B14F-4D97-AF65-F5344CB8AC3E}">
        <p14:creationId xmlns:p14="http://schemas.microsoft.com/office/powerpoint/2010/main" val="32113653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62000" y="352848"/>
            <a:ext cx="10667998" cy="1002422"/>
          </a:xfrm>
        </p:spPr>
        <p:txBody>
          <a:bodyPr anchor="ctr" anchorCtr="0"/>
          <a:lstStyle>
            <a:lvl1pPr algn="l">
              <a:defRPr/>
            </a:lvl1pPr>
          </a:lstStyle>
          <a:p>
            <a:r>
              <a:rPr lang="en-US" noProof="0"/>
              <a:t>CLICK TO EDIT MASTER TITLE STYLE</a:t>
            </a:r>
          </a:p>
        </p:txBody>
      </p:sp>
      <p:sp>
        <p:nvSpPr>
          <p:cNvPr id="3" name="Content Placeholder 2"/>
          <p:cNvSpPr>
            <a:spLocks noGrp="1"/>
          </p:cNvSpPr>
          <p:nvPr>
            <p:ph idx="1" hasCustomPrompt="1"/>
          </p:nvPr>
        </p:nvSpPr>
        <p:spPr>
          <a:xfrm>
            <a:off x="8848724" y="1534886"/>
            <a:ext cx="2581273" cy="4275365"/>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Date Placeholder 3"/>
          <p:cNvSpPr>
            <a:spLocks noGrp="1"/>
          </p:cNvSpPr>
          <p:nvPr>
            <p:ph type="dt" sz="half" idx="10"/>
          </p:nvPr>
        </p:nvSpPr>
        <p:spPr/>
        <p:txBody>
          <a:bodyPr/>
          <a:lstStyle/>
          <a:p>
            <a:fld id="{7A1B421F-7852-47A7-8672-3F4B3DC607FF}" type="datetime8">
              <a:rPr lang="en-US" noProof="0" smtClean="0"/>
              <a:t>2/16/2022 3:28 PM</a:t>
            </a:fld>
            <a:endParaRPr lang="en-US" noProof="0" dirty="0"/>
          </a:p>
        </p:txBody>
      </p:sp>
      <p:sp>
        <p:nvSpPr>
          <p:cNvPr id="5" name="Footer Placeholder 4"/>
          <p:cNvSpPr>
            <a:spLocks noGrp="1"/>
          </p:cNvSpPr>
          <p:nvPr>
            <p:ph type="ftr" sz="quarter" idx="11"/>
          </p:nvPr>
        </p:nvSpPr>
        <p:spPr/>
        <p:txBody>
          <a:bodyPr/>
          <a:lstStyle/>
          <a:p>
            <a:r>
              <a:rPr lang="en-US" noProof="0" dirty="0"/>
              <a:t>Add a footer</a:t>
            </a:r>
          </a:p>
          <a:p>
            <a:endParaRPr lang="en-US" noProof="0" dirty="0"/>
          </a:p>
        </p:txBody>
      </p:sp>
      <p:sp>
        <p:nvSpPr>
          <p:cNvPr id="6" name="Slide Number Placeholder 5"/>
          <p:cNvSpPr>
            <a:spLocks noGrp="1"/>
          </p:cNvSpPr>
          <p:nvPr>
            <p:ph type="sldNum" sz="quarter" idx="12"/>
          </p:nvPr>
        </p:nvSpPr>
        <p:spPr/>
        <p:txBody>
          <a:bodyPr/>
          <a:lstStyle/>
          <a:p>
            <a:fld id="{7AAC19ED-7CFA-4AF2-BE7E-6017F4B12C94}" type="slidenum">
              <a:rPr lang="en-US" noProof="0" smtClean="0"/>
              <a:t>‹#›</a:t>
            </a:fld>
            <a:endParaRPr lang="en-US" noProof="0" dirty="0"/>
          </a:p>
        </p:txBody>
      </p:sp>
      <p:sp>
        <p:nvSpPr>
          <p:cNvPr id="8" name="Content Placeholder 7">
            <a:extLst>
              <a:ext uri="{FF2B5EF4-FFF2-40B4-BE49-F238E27FC236}">
                <a16:creationId xmlns:a16="http://schemas.microsoft.com/office/drawing/2014/main" id="{CEFBAD01-7A3E-42FB-9A1E-EAF5F97616A8}"/>
              </a:ext>
            </a:extLst>
          </p:cNvPr>
          <p:cNvSpPr>
            <a:spLocks noGrp="1"/>
          </p:cNvSpPr>
          <p:nvPr>
            <p:ph sz="quarter" idx="13" hasCustomPrompt="1"/>
          </p:nvPr>
        </p:nvSpPr>
        <p:spPr>
          <a:xfrm>
            <a:off x="762000" y="1534886"/>
            <a:ext cx="7829550" cy="4275365"/>
          </a:xfrm>
        </p:spPr>
        <p:txBody>
          <a:bodyPr/>
          <a:lstStyle/>
          <a:p>
            <a:pPr lvl="0"/>
            <a:r>
              <a:rPr lang="en-US" noProof="0"/>
              <a:t>Edit Master text styles</a:t>
            </a:r>
          </a:p>
        </p:txBody>
      </p:sp>
    </p:spTree>
    <p:extLst>
      <p:ext uri="{BB962C8B-B14F-4D97-AF65-F5344CB8AC3E}">
        <p14:creationId xmlns:p14="http://schemas.microsoft.com/office/powerpoint/2010/main" val="24974761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62000" y="557784"/>
            <a:ext cx="3831336" cy="4956048"/>
          </a:xfrm>
        </p:spPr>
        <p:txBody>
          <a:bodyPr/>
          <a:lstStyle/>
          <a:p>
            <a:r>
              <a:rPr lang="en-US" noProof="0"/>
              <a:t>CLICK TO EDIT MASTER TITLE STYLE</a:t>
            </a:r>
          </a:p>
        </p:txBody>
      </p:sp>
      <p:sp>
        <p:nvSpPr>
          <p:cNvPr id="7" name="Date Placeholder 6"/>
          <p:cNvSpPr>
            <a:spLocks noGrp="1"/>
          </p:cNvSpPr>
          <p:nvPr>
            <p:ph type="dt" sz="half" idx="10"/>
          </p:nvPr>
        </p:nvSpPr>
        <p:spPr/>
        <p:txBody>
          <a:bodyPr/>
          <a:lstStyle/>
          <a:p>
            <a:fld id="{A272C437-5C9D-4B1A-9C56-1C544AB8146E}" type="datetime8">
              <a:rPr lang="en-US" noProof="0" smtClean="0"/>
              <a:t>2/16/2022 3:28 PM</a:t>
            </a:fld>
            <a:endParaRPr lang="en-US" noProof="0" dirty="0"/>
          </a:p>
        </p:txBody>
      </p:sp>
      <p:sp>
        <p:nvSpPr>
          <p:cNvPr id="8" name="Footer Placeholder 7"/>
          <p:cNvSpPr>
            <a:spLocks noGrp="1"/>
          </p:cNvSpPr>
          <p:nvPr>
            <p:ph type="ftr" sz="quarter" idx="11"/>
          </p:nvPr>
        </p:nvSpPr>
        <p:spPr/>
        <p:txBody>
          <a:bodyPr/>
          <a:lstStyle/>
          <a:p>
            <a:r>
              <a:rPr lang="en-US" noProof="0" dirty="0"/>
              <a:t>Add a footer</a:t>
            </a:r>
          </a:p>
          <a:p>
            <a:endParaRPr lang="en-US" noProof="0" dirty="0"/>
          </a:p>
        </p:txBody>
      </p:sp>
      <p:sp>
        <p:nvSpPr>
          <p:cNvPr id="9" name="Slide Number Placeholder 8"/>
          <p:cNvSpPr>
            <a:spLocks noGrp="1"/>
          </p:cNvSpPr>
          <p:nvPr>
            <p:ph type="sldNum" sz="quarter" idx="12"/>
          </p:nvPr>
        </p:nvSpPr>
        <p:spPr/>
        <p:txBody>
          <a:bodyPr/>
          <a:lstStyle/>
          <a:p>
            <a:fld id="{7AAC19ED-7CFA-4AF2-BE7E-6017F4B12C94}" type="slidenum">
              <a:rPr lang="en-US" noProof="0" smtClean="0"/>
              <a:t>‹#›</a:t>
            </a:fld>
            <a:endParaRPr lang="en-US" noProof="0" dirty="0"/>
          </a:p>
        </p:txBody>
      </p:sp>
      <p:sp>
        <p:nvSpPr>
          <p:cNvPr id="10" name="Content Placeholder 2">
            <a:extLst>
              <a:ext uri="{FF2B5EF4-FFF2-40B4-BE49-F238E27FC236}">
                <a16:creationId xmlns:a16="http://schemas.microsoft.com/office/drawing/2014/main" id="{A1651A72-6E17-4CF4-8218-285FCAC88EC4}"/>
              </a:ext>
            </a:extLst>
          </p:cNvPr>
          <p:cNvSpPr>
            <a:spLocks noGrp="1"/>
          </p:cNvSpPr>
          <p:nvPr>
            <p:ph sz="half" idx="1" hasCustomPrompt="1"/>
          </p:nvPr>
        </p:nvSpPr>
        <p:spPr>
          <a:xfrm>
            <a:off x="5181600" y="557784"/>
            <a:ext cx="6248400" cy="2307964"/>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 name="Content Placeholder 3">
            <a:extLst>
              <a:ext uri="{FF2B5EF4-FFF2-40B4-BE49-F238E27FC236}">
                <a16:creationId xmlns:a16="http://schemas.microsoft.com/office/drawing/2014/main" id="{E2A31231-1080-4CC0-9896-EF779EE27CB5}"/>
              </a:ext>
            </a:extLst>
          </p:cNvPr>
          <p:cNvSpPr>
            <a:spLocks noGrp="1"/>
          </p:cNvSpPr>
          <p:nvPr>
            <p:ph sz="half" idx="2" hasCustomPrompt="1"/>
          </p:nvPr>
        </p:nvSpPr>
        <p:spPr>
          <a:xfrm>
            <a:off x="5165121" y="2950589"/>
            <a:ext cx="6188679" cy="2563243"/>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16032727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62000" y="557784"/>
            <a:ext cx="3831336" cy="4956048"/>
          </a:xfrm>
        </p:spPr>
        <p:txBody>
          <a:bodyPr/>
          <a:lstStyle/>
          <a:p>
            <a:r>
              <a:rPr lang="en-US" noProof="0"/>
              <a:t>CLICK TO EDIT MASTER TITLE STYLE</a:t>
            </a:r>
          </a:p>
        </p:txBody>
      </p:sp>
      <p:sp>
        <p:nvSpPr>
          <p:cNvPr id="7" name="Date Placeholder 6"/>
          <p:cNvSpPr>
            <a:spLocks noGrp="1"/>
          </p:cNvSpPr>
          <p:nvPr>
            <p:ph type="dt" sz="half" idx="10"/>
          </p:nvPr>
        </p:nvSpPr>
        <p:spPr/>
        <p:txBody>
          <a:bodyPr/>
          <a:lstStyle/>
          <a:p>
            <a:fld id="{A272C437-5C9D-4B1A-9C56-1C544AB8146E}" type="datetime8">
              <a:rPr lang="en-US" noProof="0" smtClean="0"/>
              <a:t>2/16/2022 3:28 PM</a:t>
            </a:fld>
            <a:endParaRPr lang="en-US" noProof="0" dirty="0"/>
          </a:p>
        </p:txBody>
      </p:sp>
      <p:sp>
        <p:nvSpPr>
          <p:cNvPr id="8" name="Footer Placeholder 7"/>
          <p:cNvSpPr>
            <a:spLocks noGrp="1"/>
          </p:cNvSpPr>
          <p:nvPr>
            <p:ph type="ftr" sz="quarter" idx="11"/>
          </p:nvPr>
        </p:nvSpPr>
        <p:spPr/>
        <p:txBody>
          <a:bodyPr/>
          <a:lstStyle/>
          <a:p>
            <a:r>
              <a:rPr lang="en-US" noProof="0" dirty="0"/>
              <a:t>Add a footer</a:t>
            </a:r>
          </a:p>
          <a:p>
            <a:endParaRPr lang="en-US" noProof="0" dirty="0"/>
          </a:p>
        </p:txBody>
      </p:sp>
      <p:sp>
        <p:nvSpPr>
          <p:cNvPr id="9" name="Slide Number Placeholder 8"/>
          <p:cNvSpPr>
            <a:spLocks noGrp="1"/>
          </p:cNvSpPr>
          <p:nvPr>
            <p:ph type="sldNum" sz="quarter" idx="12"/>
          </p:nvPr>
        </p:nvSpPr>
        <p:spPr/>
        <p:txBody>
          <a:bodyPr/>
          <a:lstStyle/>
          <a:p>
            <a:fld id="{7AAC19ED-7CFA-4AF2-BE7E-6017F4B12C94}" type="slidenum">
              <a:rPr lang="en-US" noProof="0" smtClean="0"/>
              <a:t>‹#›</a:t>
            </a:fld>
            <a:endParaRPr lang="en-US" noProof="0" dirty="0"/>
          </a:p>
        </p:txBody>
      </p:sp>
    </p:spTree>
    <p:extLst>
      <p:ext uri="{BB962C8B-B14F-4D97-AF65-F5344CB8AC3E}">
        <p14:creationId xmlns:p14="http://schemas.microsoft.com/office/powerpoint/2010/main" val="27239529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62000" y="555479"/>
            <a:ext cx="3838776" cy="1921022"/>
          </a:xfrm>
        </p:spPr>
        <p:txBody>
          <a:bodyPr anchor="t">
            <a:noAutofit/>
          </a:bodyPr>
          <a:lstStyle>
            <a:lvl1pPr>
              <a:lnSpc>
                <a:spcPct val="93000"/>
              </a:lnSpc>
              <a:defRPr sz="4400"/>
            </a:lvl1pPr>
          </a:lstStyle>
          <a:p>
            <a:r>
              <a:rPr lang="en-US" noProof="0"/>
              <a:t>CLICK TO EDIT MASTER TITLE STYLE</a:t>
            </a:r>
          </a:p>
        </p:txBody>
      </p:sp>
      <p:sp>
        <p:nvSpPr>
          <p:cNvPr id="4" name="Text Placeholder 3"/>
          <p:cNvSpPr>
            <a:spLocks noGrp="1"/>
          </p:cNvSpPr>
          <p:nvPr>
            <p:ph type="body" sz="half" idx="2" hasCustomPrompt="1"/>
          </p:nvPr>
        </p:nvSpPr>
        <p:spPr>
          <a:xfrm>
            <a:off x="762000" y="2621512"/>
            <a:ext cx="3838776" cy="3239537"/>
          </a:xfrm>
        </p:spPr>
        <p:txBody>
          <a:bodyPr/>
          <a:lstStyle>
            <a:lvl1pPr marL="0" indent="0" algn="r">
              <a:lnSpc>
                <a:spcPct val="125000"/>
              </a:lnSpc>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Edit Master text styles</a:t>
            </a:r>
          </a:p>
        </p:txBody>
      </p:sp>
      <p:sp>
        <p:nvSpPr>
          <p:cNvPr id="5" name="Date Placeholder 4"/>
          <p:cNvSpPr>
            <a:spLocks noGrp="1"/>
          </p:cNvSpPr>
          <p:nvPr>
            <p:ph type="dt" sz="half" idx="10"/>
          </p:nvPr>
        </p:nvSpPr>
        <p:spPr/>
        <p:txBody>
          <a:bodyPr/>
          <a:lstStyle/>
          <a:p>
            <a:fld id="{D685E975-0B6B-4B58-A4AA-C8F33B87478E}" type="datetime8">
              <a:rPr lang="en-US" noProof="0" smtClean="0"/>
              <a:t>2/16/2022 3:28 PM</a:t>
            </a:fld>
            <a:endParaRPr lang="en-US" noProof="0" dirty="0"/>
          </a:p>
        </p:txBody>
      </p:sp>
      <p:sp>
        <p:nvSpPr>
          <p:cNvPr id="6" name="Footer Placeholder 5"/>
          <p:cNvSpPr>
            <a:spLocks noGrp="1"/>
          </p:cNvSpPr>
          <p:nvPr>
            <p:ph type="ftr" sz="quarter" idx="11"/>
          </p:nvPr>
        </p:nvSpPr>
        <p:spPr/>
        <p:txBody>
          <a:bodyPr/>
          <a:lstStyle/>
          <a:p>
            <a:r>
              <a:rPr lang="en-US" noProof="0" dirty="0"/>
              <a:t>Add a footer</a:t>
            </a:r>
          </a:p>
          <a:p>
            <a:endParaRPr lang="en-US" noProof="0" dirty="0"/>
          </a:p>
        </p:txBody>
      </p:sp>
      <p:sp>
        <p:nvSpPr>
          <p:cNvPr id="7" name="Slide Number Placeholder 6"/>
          <p:cNvSpPr>
            <a:spLocks noGrp="1"/>
          </p:cNvSpPr>
          <p:nvPr>
            <p:ph type="sldNum" sz="quarter" idx="12"/>
          </p:nvPr>
        </p:nvSpPr>
        <p:spPr/>
        <p:txBody>
          <a:bodyPr/>
          <a:lstStyle/>
          <a:p>
            <a:fld id="{7AAC19ED-7CFA-4AF2-BE7E-6017F4B12C94}" type="slidenum">
              <a:rPr lang="en-US" noProof="0" smtClean="0"/>
              <a:t>‹#›</a:t>
            </a:fld>
            <a:endParaRPr lang="en-US" noProof="0" dirty="0"/>
          </a:p>
        </p:txBody>
      </p:sp>
      <p:sp>
        <p:nvSpPr>
          <p:cNvPr id="8" name="Picture Placeholder 2">
            <a:extLst>
              <a:ext uri="{FF2B5EF4-FFF2-40B4-BE49-F238E27FC236}">
                <a16:creationId xmlns:a16="http://schemas.microsoft.com/office/drawing/2014/main" id="{B3A5F786-D848-499D-B37D-96CF11DE90DB}"/>
              </a:ext>
            </a:extLst>
          </p:cNvPr>
          <p:cNvSpPr>
            <a:spLocks noGrp="1"/>
          </p:cNvSpPr>
          <p:nvPr>
            <p:ph type="pic" idx="1"/>
          </p:nvPr>
        </p:nvSpPr>
        <p:spPr>
          <a:xfrm>
            <a:off x="5183188" y="555480"/>
            <a:ext cx="6246812" cy="530557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Click icon to add picture</a:t>
            </a:r>
            <a:endParaRPr lang="en-US" noProof="0" dirty="0"/>
          </a:p>
        </p:txBody>
      </p:sp>
    </p:spTree>
    <p:extLst>
      <p:ext uri="{BB962C8B-B14F-4D97-AF65-F5344CB8AC3E}">
        <p14:creationId xmlns:p14="http://schemas.microsoft.com/office/powerpoint/2010/main" val="4172621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2.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4.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6">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7">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8">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9">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9E139DA8-D636-4336-B416-25DD0050B639}" type="datetime8">
              <a:rPr lang="en-US" noProof="0" smtClean="0"/>
              <a:t>2/16/2022 3:28 PM</a:t>
            </a:fld>
            <a:endParaRPr lang="en-US" noProof="0"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r>
              <a:rPr lang="en-US" noProof="0"/>
              <a:t>Add a footer </a:t>
            </a:r>
            <a:endParaRPr lang="en-US" noProof="0"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7AAC19ED-7CFA-4AF2-BE7E-6017F4B12C94}" type="slidenum">
              <a:rPr lang="en-US" noProof="0" smtClean="0"/>
              <a:t>‹#›</a:t>
            </a:fld>
            <a:endParaRPr lang="en-US" noProof="0" dirty="0"/>
          </a:p>
        </p:txBody>
      </p:sp>
    </p:spTree>
    <p:extLst>
      <p:ext uri="{BB962C8B-B14F-4D97-AF65-F5344CB8AC3E}">
        <p14:creationId xmlns:p14="http://schemas.microsoft.com/office/powerpoint/2010/main" val="3869517756"/>
      </p:ext>
    </p:extLst>
  </p:cSld>
  <p:clrMap bg1="dk1" tx1="lt1" bg2="dk2" tx2="lt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 id="2147483696" r:id="rId13"/>
    <p:sldLayoutId id="2147483697" r:id="rId14"/>
    <p:sldLayoutId id="2147483698" r:id="rId15"/>
    <p:sldLayoutId id="2147483699" r:id="rId16"/>
    <p:sldLayoutId id="2147483700" r:id="rId17"/>
    <p:sldLayoutId id="2147483701" r:id="rId18"/>
    <p:sldLayoutId id="2147483702" r:id="rId19"/>
    <p:sldLayoutId id="2147483673" r:id="rId20"/>
    <p:sldLayoutId id="2147483678" r:id="rId21"/>
    <p:sldLayoutId id="2147483682" r:id="rId22"/>
    <p:sldLayoutId id="2147483681" r:id="rId23"/>
    <p:sldLayoutId id="2147483680" r:id="rId24"/>
  </p:sldLayoutIdLst>
  <p:hf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7.png"/><Relationship Id="rId5" Type="http://schemas.microsoft.com/office/2007/relationships/hdphoto" Target="../media/hdphoto1.wdp"/><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7.png"/><Relationship Id="rId4" Type="http://schemas.openxmlformats.org/officeDocument/2006/relationships/image" Target="../media/image8.jp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7.png"/><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7.png"/><Relationship Id="rId5" Type="http://schemas.openxmlformats.org/officeDocument/2006/relationships/image" Target="../media/image12.GIF"/><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14.jpg"/><Relationship Id="rId5" Type="http://schemas.openxmlformats.org/officeDocument/2006/relationships/image" Target="../media/image13.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7.xml"/><Relationship Id="rId7" Type="http://schemas.openxmlformats.org/officeDocument/2006/relationships/image" Target="../media/image4.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3.png"/><Relationship Id="rId5" Type="http://schemas.openxmlformats.org/officeDocument/2006/relationships/image" Target="../media/image2.png"/><Relationship Id="rId10" Type="http://schemas.openxmlformats.org/officeDocument/2006/relationships/image" Target="../media/image7.png"/><Relationship Id="rId4" Type="http://schemas.openxmlformats.org/officeDocument/2006/relationships/image" Target="../media/image1.jpeg"/><Relationship Id="rId9"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7.png"/><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7.png"/><Relationship Id="rId4" Type="http://schemas.openxmlformats.org/officeDocument/2006/relationships/image" Target="../media/image18.emf"/></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7.png"/><Relationship Id="rId4" Type="http://schemas.openxmlformats.org/officeDocument/2006/relationships/image" Target="../media/image19.jpe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0.m4a"/><Relationship Id="rId1" Type="http://schemas.microsoft.com/office/2007/relationships/media" Target="../media/media10.m4a"/><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eacher">
            <a:extLst>
              <a:ext uri="{FF2B5EF4-FFF2-40B4-BE49-F238E27FC236}">
                <a16:creationId xmlns:a16="http://schemas.microsoft.com/office/drawing/2014/main" id="{55999741-3CB0-4E9F-9B1F-47F7BDC2DBF8}"/>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0" y="-48641"/>
            <a:ext cx="12240000" cy="6906641"/>
          </a:xfrm>
          <a:prstGeom prst="rect">
            <a:avLst/>
          </a:prstGeom>
        </p:spPr>
      </p:pic>
      <p:sp>
        <p:nvSpPr>
          <p:cNvPr id="2" name="Title 1">
            <a:extLst>
              <a:ext uri="{FF2B5EF4-FFF2-40B4-BE49-F238E27FC236}">
                <a16:creationId xmlns:a16="http://schemas.microsoft.com/office/drawing/2014/main" id="{C478B3CD-9828-4280-95EC-5F9D73400FF8}"/>
              </a:ext>
            </a:extLst>
          </p:cNvPr>
          <p:cNvSpPr>
            <a:spLocks noGrp="1"/>
          </p:cNvSpPr>
          <p:nvPr>
            <p:ph type="title"/>
          </p:nvPr>
        </p:nvSpPr>
        <p:spPr bwMode="white">
          <a:xfrm>
            <a:off x="2910985" y="2105368"/>
            <a:ext cx="8825657" cy="1915647"/>
          </a:xfrm>
        </p:spPr>
        <p:txBody>
          <a:bodyPr/>
          <a:lstStyle/>
          <a:p>
            <a:r>
              <a:rPr lang="en-US" sz="8000" dirty="0">
                <a:solidFill>
                  <a:schemeClr val="tx1"/>
                </a:solidFill>
              </a:rPr>
              <a:t>PORTFOLIO PROJECT</a:t>
            </a:r>
            <a:endParaRPr lang="en-US" sz="8000" dirty="0">
              <a:solidFill>
                <a:schemeClr val="accent1"/>
              </a:solidFill>
            </a:endParaRPr>
          </a:p>
        </p:txBody>
      </p:sp>
      <p:sp>
        <p:nvSpPr>
          <p:cNvPr id="3" name="Subtitle 2">
            <a:extLst>
              <a:ext uri="{FF2B5EF4-FFF2-40B4-BE49-F238E27FC236}">
                <a16:creationId xmlns:a16="http://schemas.microsoft.com/office/drawing/2014/main" id="{5A9A3178-CB65-4687-BC8A-DBB6F3C6EF12}"/>
              </a:ext>
            </a:extLst>
          </p:cNvPr>
          <p:cNvSpPr>
            <a:spLocks noGrp="1"/>
          </p:cNvSpPr>
          <p:nvPr>
            <p:ph type="body" idx="1"/>
          </p:nvPr>
        </p:nvSpPr>
        <p:spPr>
          <a:xfrm>
            <a:off x="455906" y="4336236"/>
            <a:ext cx="7034362" cy="2675466"/>
          </a:xfrm>
        </p:spPr>
        <p:txBody>
          <a:bodyPr>
            <a:normAutofit/>
          </a:bodyPr>
          <a:lstStyle/>
          <a:p>
            <a:pPr>
              <a:lnSpc>
                <a:spcPct val="100000"/>
              </a:lnSpc>
            </a:pPr>
            <a:r>
              <a:rPr lang="en-US" sz="3200" dirty="0">
                <a:solidFill>
                  <a:schemeClr val="tx1"/>
                </a:solidFill>
                <a:cs typeface="Segoe UI" panose="020B0502040204020203" pitchFamily="34" charset="0"/>
              </a:rPr>
              <a:t>NETW 151</a:t>
            </a:r>
          </a:p>
          <a:p>
            <a:pPr>
              <a:lnSpc>
                <a:spcPct val="100000"/>
              </a:lnSpc>
            </a:pPr>
            <a:r>
              <a:rPr lang="en-US" sz="3200" dirty="0">
                <a:solidFill>
                  <a:schemeClr val="tx1"/>
                </a:solidFill>
                <a:cs typeface="Segoe UI" panose="020B0502040204020203" pitchFamily="34" charset="0"/>
              </a:rPr>
              <a:t>AUTHOR: EVAN HALL</a:t>
            </a:r>
          </a:p>
          <a:p>
            <a:pPr>
              <a:lnSpc>
                <a:spcPct val="100000"/>
              </a:lnSpc>
            </a:pPr>
            <a:r>
              <a:rPr lang="en-US" sz="3200" dirty="0">
                <a:solidFill>
                  <a:schemeClr val="tx1"/>
                </a:solidFill>
                <a:cs typeface="Segoe UI" panose="020B0502040204020203" pitchFamily="34" charset="0"/>
              </a:rPr>
              <a:t>2/12/2022</a:t>
            </a:r>
          </a:p>
          <a:p>
            <a:pPr>
              <a:lnSpc>
                <a:spcPct val="100000"/>
              </a:lnSpc>
            </a:pPr>
            <a:r>
              <a:rPr lang="en-US" sz="3200" dirty="0">
                <a:solidFill>
                  <a:schemeClr val="tx1"/>
                </a:solidFill>
                <a:cs typeface="Segoe UI" panose="020B0502040204020203" pitchFamily="34" charset="0"/>
              </a:rPr>
              <a:t>INSTRUCTOR: DANIEL BUTLER</a:t>
            </a:r>
          </a:p>
        </p:txBody>
      </p:sp>
      <p:sp>
        <p:nvSpPr>
          <p:cNvPr id="4" name="Slide Number Placeholder 3" hidden="1">
            <a:extLst>
              <a:ext uri="{FF2B5EF4-FFF2-40B4-BE49-F238E27FC236}">
                <a16:creationId xmlns:a16="http://schemas.microsoft.com/office/drawing/2014/main" id="{192D9B22-CA63-4CDB-8957-40947F45B732}"/>
              </a:ext>
            </a:extLst>
          </p:cNvPr>
          <p:cNvSpPr>
            <a:spLocks noGrp="1"/>
          </p:cNvSpPr>
          <p:nvPr>
            <p:ph type="sldNum" sz="quarter" idx="12"/>
          </p:nvPr>
        </p:nvSpPr>
        <p:spPr/>
        <p:txBody>
          <a:bodyPr/>
          <a:lstStyle/>
          <a:p>
            <a:fld id="{7AAC19ED-7CFA-4AF2-BE7E-6017F4B12C94}" type="slidenum">
              <a:rPr lang="en-US" smtClean="0"/>
              <a:t>1</a:t>
            </a:fld>
            <a:endParaRPr lang="en-US" dirty="0"/>
          </a:p>
        </p:txBody>
      </p:sp>
      <p:grpSp>
        <p:nvGrpSpPr>
          <p:cNvPr id="6" name="Group 5">
            <a:extLst>
              <a:ext uri="{FF2B5EF4-FFF2-40B4-BE49-F238E27FC236}">
                <a16:creationId xmlns:a16="http://schemas.microsoft.com/office/drawing/2014/main" id="{698C1723-6BE3-4292-90F2-43C7A22F5038}"/>
              </a:ext>
              <a:ext uri="{C183D7F6-B498-43B3-948B-1728B52AA6E4}">
                <adec:decorative xmlns:adec="http://schemas.microsoft.com/office/drawing/2017/decorative" val="1"/>
              </a:ext>
            </a:extLst>
          </p:cNvPr>
          <p:cNvGrpSpPr/>
          <p:nvPr/>
        </p:nvGrpSpPr>
        <p:grpSpPr bwMode="white">
          <a:xfrm>
            <a:off x="2407627" y="1184031"/>
            <a:ext cx="7376746" cy="4149970"/>
            <a:chOff x="2989385" y="1679331"/>
            <a:chExt cx="7376746" cy="2681654"/>
          </a:xfrm>
        </p:grpSpPr>
        <p:cxnSp>
          <p:nvCxnSpPr>
            <p:cNvPr id="7" name="Straight Connector 6">
              <a:extLst>
                <a:ext uri="{FF2B5EF4-FFF2-40B4-BE49-F238E27FC236}">
                  <a16:creationId xmlns:a16="http://schemas.microsoft.com/office/drawing/2014/main" id="{EFF9A4E4-33FF-4BA5-9A1C-6E8B73621BEB}"/>
                </a:ext>
              </a:extLst>
            </p:cNvPr>
            <p:cNvCxnSpPr/>
            <p:nvPr/>
          </p:nvCxnSpPr>
          <p:spPr bwMode="white">
            <a:xfrm>
              <a:off x="2989385" y="1679331"/>
              <a:ext cx="737674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D9168D7F-9049-4135-9731-02DB8D3CD4C9}"/>
                </a:ext>
              </a:extLst>
            </p:cNvPr>
            <p:cNvCxnSpPr/>
            <p:nvPr/>
          </p:nvCxnSpPr>
          <p:spPr bwMode="white">
            <a:xfrm>
              <a:off x="10366130" y="1688123"/>
              <a:ext cx="0" cy="2672862"/>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A19D412-8FFA-4958-A76C-EB9E1F690AD9}"/>
                </a:ext>
              </a:extLst>
            </p:cNvPr>
            <p:cNvCxnSpPr/>
            <p:nvPr/>
          </p:nvCxnSpPr>
          <p:spPr bwMode="white">
            <a:xfrm>
              <a:off x="2989385" y="1679331"/>
              <a:ext cx="0" cy="26748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85B0E36-8696-452F-958E-984FBF104D99}"/>
                </a:ext>
              </a:extLst>
            </p:cNvPr>
            <p:cNvCxnSpPr/>
            <p:nvPr/>
          </p:nvCxnSpPr>
          <p:spPr bwMode="white">
            <a:xfrm>
              <a:off x="2989385" y="4354131"/>
              <a:ext cx="1740877"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D3F49821-5888-450B-ABA1-D4D7B73EC2AB}"/>
                </a:ext>
              </a:extLst>
            </p:cNvPr>
            <p:cNvCxnSpPr/>
            <p:nvPr/>
          </p:nvCxnSpPr>
          <p:spPr bwMode="white">
            <a:xfrm>
              <a:off x="8625254" y="4360985"/>
              <a:ext cx="1740877"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pic>
        <p:nvPicPr>
          <p:cNvPr id="12" name="Portfolio Project P1">
            <a:hlinkClick r:id="" action="ppaction://media"/>
            <a:extLst>
              <a:ext uri="{FF2B5EF4-FFF2-40B4-BE49-F238E27FC236}">
                <a16:creationId xmlns:a16="http://schemas.microsoft.com/office/drawing/2014/main" id="{B8DFB52B-AAE7-405D-AA35-49498F8192D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55775" y="3404679"/>
            <a:ext cx="609600" cy="609600"/>
          </a:xfrm>
          <a:prstGeom prst="rect">
            <a:avLst/>
          </a:prstGeom>
        </p:spPr>
      </p:pic>
    </p:spTree>
    <p:extLst>
      <p:ext uri="{BB962C8B-B14F-4D97-AF65-F5344CB8AC3E}">
        <p14:creationId xmlns:p14="http://schemas.microsoft.com/office/powerpoint/2010/main" val="2557516962"/>
      </p:ext>
    </p:extLst>
  </p:cSld>
  <p:clrMapOvr>
    <a:masterClrMapping/>
  </p:clrMapOvr>
  <mc:AlternateContent xmlns:mc="http://schemas.openxmlformats.org/markup-compatibility/2006" xmlns:p14="http://schemas.microsoft.com/office/powerpoint/2010/main">
    <mc:Choice Requires="p14">
      <p:transition spd="slow" p14:dur="2000" advTm="11805"/>
    </mc:Choice>
    <mc:Fallback xmlns="">
      <p:transition spd="slow" advTm="118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805"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C1445F58-7953-47AD-917A-485216F77D95}"/>
              </a:ext>
            </a:extLst>
          </p:cNvPr>
          <p:cNvSpPr>
            <a:spLocks noGrp="1"/>
          </p:cNvSpPr>
          <p:nvPr>
            <p:ph sz="quarter" idx="13"/>
          </p:nvPr>
        </p:nvSpPr>
        <p:spPr>
          <a:xfrm>
            <a:off x="1011807" y="625949"/>
            <a:ext cx="5746376" cy="5223072"/>
          </a:xfrm>
        </p:spPr>
        <p:txBody>
          <a:bodyPr>
            <a:normAutofit fontScale="92500" lnSpcReduction="20000"/>
          </a:bodyPr>
          <a:lstStyle/>
          <a:p>
            <a:pPr marL="0" indent="0">
              <a:buNone/>
            </a:pPr>
            <a:r>
              <a:rPr lang="en-US" sz="3600" dirty="0">
                <a:solidFill>
                  <a:schemeClr val="bg1"/>
                </a:solidFill>
              </a:rPr>
              <a:t>What is an IP address and Subnet Mask</a:t>
            </a:r>
          </a:p>
          <a:p>
            <a:pPr marL="0" indent="0">
              <a:buNone/>
            </a:pPr>
            <a:r>
              <a:rPr lang="en-US" sz="3600" dirty="0">
                <a:solidFill>
                  <a:schemeClr val="bg1"/>
                </a:solidFill>
              </a:rPr>
              <a:t>IP Address Classes</a:t>
            </a:r>
          </a:p>
          <a:p>
            <a:pPr marL="0" indent="0">
              <a:buNone/>
            </a:pPr>
            <a:r>
              <a:rPr lang="en-US" sz="3600" dirty="0">
                <a:solidFill>
                  <a:schemeClr val="bg1"/>
                </a:solidFill>
              </a:rPr>
              <a:t>Subnetting Design of IPC network</a:t>
            </a:r>
          </a:p>
          <a:p>
            <a:pPr marL="0" indent="0">
              <a:buNone/>
            </a:pPr>
            <a:r>
              <a:rPr lang="en-US" sz="3600" dirty="0">
                <a:solidFill>
                  <a:schemeClr val="bg1"/>
                </a:solidFill>
              </a:rPr>
              <a:t>Routing</a:t>
            </a:r>
          </a:p>
          <a:p>
            <a:pPr marL="0" indent="0">
              <a:buNone/>
            </a:pPr>
            <a:r>
              <a:rPr lang="en-US" sz="3600" dirty="0">
                <a:solidFill>
                  <a:schemeClr val="bg1"/>
                </a:solidFill>
              </a:rPr>
              <a:t>Difference between static and dynamic routing</a:t>
            </a:r>
          </a:p>
          <a:p>
            <a:pPr marL="0" indent="0">
              <a:buNone/>
            </a:pPr>
            <a:r>
              <a:rPr lang="en-US" sz="3600" dirty="0">
                <a:solidFill>
                  <a:schemeClr val="bg1"/>
                </a:solidFill>
              </a:rPr>
              <a:t>Routing protocols</a:t>
            </a:r>
          </a:p>
          <a:p>
            <a:pPr marL="0" indent="0">
              <a:buNone/>
            </a:pPr>
            <a:r>
              <a:rPr lang="en-US" sz="3600" dirty="0">
                <a:solidFill>
                  <a:schemeClr val="bg1"/>
                </a:solidFill>
              </a:rPr>
              <a:t>References</a:t>
            </a:r>
          </a:p>
          <a:p>
            <a:pPr marL="0" lvl="0" indent="0">
              <a:lnSpc>
                <a:spcPct val="100000"/>
              </a:lnSpc>
              <a:spcAft>
                <a:spcPts val="2400"/>
              </a:spcAft>
              <a:buNone/>
            </a:pPr>
            <a:endParaRPr lang="en-US" sz="3000" dirty="0">
              <a:solidFill>
                <a:prstClr val="black">
                  <a:lumMod val="85000"/>
                  <a:lumOff val="15000"/>
                </a:prstClr>
              </a:solidFill>
              <a:cs typeface="Segoe UI" panose="020B0502040204020203" pitchFamily="34" charset="0"/>
            </a:endParaRPr>
          </a:p>
        </p:txBody>
      </p:sp>
      <p:sp>
        <p:nvSpPr>
          <p:cNvPr id="5" name="Title 4">
            <a:extLst>
              <a:ext uri="{FF2B5EF4-FFF2-40B4-BE49-F238E27FC236}">
                <a16:creationId xmlns:a16="http://schemas.microsoft.com/office/drawing/2014/main" id="{8C3C117A-FBCE-4093-AA60-E0B1FCBAFCF6}"/>
              </a:ext>
            </a:extLst>
          </p:cNvPr>
          <p:cNvSpPr>
            <a:spLocks noGrp="1"/>
          </p:cNvSpPr>
          <p:nvPr>
            <p:ph type="title"/>
          </p:nvPr>
        </p:nvSpPr>
        <p:spPr bwMode="ltGray">
          <a:xfrm>
            <a:off x="7175805" y="440267"/>
            <a:ext cx="4641006" cy="1384486"/>
          </a:xfrm>
        </p:spPr>
        <p:txBody>
          <a:bodyPr/>
          <a:lstStyle/>
          <a:p>
            <a:r>
              <a:rPr lang="en-US" dirty="0"/>
              <a:t>PRESENTATION</a:t>
            </a:r>
          </a:p>
        </p:txBody>
      </p:sp>
      <p:sp>
        <p:nvSpPr>
          <p:cNvPr id="10" name="Oval 9">
            <a:extLst>
              <a:ext uri="{FF2B5EF4-FFF2-40B4-BE49-F238E27FC236}">
                <a16:creationId xmlns:a16="http://schemas.microsoft.com/office/drawing/2014/main" id="{C9975B72-4581-4DBC-941E-6521DE4DBE6A}"/>
              </a:ext>
              <a:ext uri="{C183D7F6-B498-43B3-948B-1728B52AA6E4}">
                <adec:decorative xmlns:adec="http://schemas.microsoft.com/office/drawing/2017/decorative" val="1"/>
              </a:ext>
            </a:extLst>
          </p:cNvPr>
          <p:cNvSpPr/>
          <p:nvPr/>
        </p:nvSpPr>
        <p:spPr>
          <a:xfrm>
            <a:off x="495643" y="766398"/>
            <a:ext cx="468000" cy="468000"/>
          </a:xfrm>
          <a:prstGeom prst="ellipse">
            <a:avLst/>
          </a:prstGeom>
          <a:solidFill>
            <a:schemeClr val="accent1"/>
          </a:solidFill>
          <a:ln w="28575">
            <a:solidFill>
              <a:schemeClr val="tx1"/>
            </a:solidFill>
          </a:ln>
          <a:effectLst>
            <a:outerShdw blurRad="63500" sx="102000" sy="102000" algn="ctr"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mj-lt"/>
              <a:cs typeface="Segoe UI Semibold" panose="020B0702040204020203" pitchFamily="34" charset="0"/>
            </a:endParaRPr>
          </a:p>
        </p:txBody>
      </p:sp>
      <p:sp>
        <p:nvSpPr>
          <p:cNvPr id="11" name="TextBox 10">
            <a:extLst>
              <a:ext uri="{FF2B5EF4-FFF2-40B4-BE49-F238E27FC236}">
                <a16:creationId xmlns:a16="http://schemas.microsoft.com/office/drawing/2014/main" id="{38514EB5-3483-49AA-8069-F74D82B84A67}"/>
              </a:ext>
            </a:extLst>
          </p:cNvPr>
          <p:cNvSpPr txBox="1"/>
          <p:nvPr/>
        </p:nvSpPr>
        <p:spPr>
          <a:xfrm>
            <a:off x="571652" y="780172"/>
            <a:ext cx="333375" cy="400110"/>
          </a:xfrm>
          <a:prstGeom prst="rect">
            <a:avLst/>
          </a:prstGeom>
          <a:noFill/>
        </p:spPr>
        <p:txBody>
          <a:bodyPr wrap="square" rtlCol="0">
            <a:spAutoFit/>
          </a:bodyPr>
          <a:lstStyle/>
          <a:p>
            <a:r>
              <a:rPr lang="en-US" sz="2000" dirty="0">
                <a:latin typeface="+mj-lt"/>
                <a:cs typeface="Segoe UI Semibold" panose="020B0702040204020203" pitchFamily="34" charset="0"/>
              </a:rPr>
              <a:t>1</a:t>
            </a:r>
          </a:p>
        </p:txBody>
      </p:sp>
      <p:sp>
        <p:nvSpPr>
          <p:cNvPr id="12" name="Oval 11">
            <a:extLst>
              <a:ext uri="{FF2B5EF4-FFF2-40B4-BE49-F238E27FC236}">
                <a16:creationId xmlns:a16="http://schemas.microsoft.com/office/drawing/2014/main" id="{41D35B0B-D4ED-464C-873F-642CBEC70581}"/>
              </a:ext>
              <a:ext uri="{C183D7F6-B498-43B3-948B-1728B52AA6E4}">
                <adec:decorative xmlns:adec="http://schemas.microsoft.com/office/drawing/2017/decorative" val="1"/>
              </a:ext>
            </a:extLst>
          </p:cNvPr>
          <p:cNvSpPr/>
          <p:nvPr/>
        </p:nvSpPr>
        <p:spPr>
          <a:xfrm>
            <a:off x="482641" y="1494777"/>
            <a:ext cx="483210" cy="468000"/>
          </a:xfrm>
          <a:prstGeom prst="ellipse">
            <a:avLst/>
          </a:prstGeom>
          <a:solidFill>
            <a:schemeClr val="accent1"/>
          </a:solidFill>
          <a:ln w="28575">
            <a:solidFill>
              <a:schemeClr val="tx1"/>
            </a:solidFill>
          </a:ln>
          <a:effectLst>
            <a:outerShdw blurRad="63500" sx="102000" sy="102000" algn="ctr"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mj-lt"/>
              <a:cs typeface="Segoe UI Semibold" panose="020B0702040204020203" pitchFamily="34" charset="0"/>
            </a:endParaRPr>
          </a:p>
        </p:txBody>
      </p:sp>
      <p:sp>
        <p:nvSpPr>
          <p:cNvPr id="13" name="TextBox 12">
            <a:extLst>
              <a:ext uri="{FF2B5EF4-FFF2-40B4-BE49-F238E27FC236}">
                <a16:creationId xmlns:a16="http://schemas.microsoft.com/office/drawing/2014/main" id="{1415C840-04E8-4B3B-A920-8B11BE41875C}"/>
              </a:ext>
            </a:extLst>
          </p:cNvPr>
          <p:cNvSpPr txBox="1"/>
          <p:nvPr/>
        </p:nvSpPr>
        <p:spPr>
          <a:xfrm>
            <a:off x="571652" y="1535320"/>
            <a:ext cx="333375" cy="400110"/>
          </a:xfrm>
          <a:prstGeom prst="rect">
            <a:avLst/>
          </a:prstGeom>
          <a:noFill/>
        </p:spPr>
        <p:txBody>
          <a:bodyPr wrap="square" rtlCol="0">
            <a:spAutoFit/>
          </a:bodyPr>
          <a:lstStyle/>
          <a:p>
            <a:r>
              <a:rPr lang="en-US" sz="2000" dirty="0">
                <a:latin typeface="+mj-lt"/>
                <a:cs typeface="Segoe UI Semibold" panose="020B0702040204020203" pitchFamily="34" charset="0"/>
              </a:rPr>
              <a:t>2</a:t>
            </a:r>
          </a:p>
        </p:txBody>
      </p:sp>
      <p:sp>
        <p:nvSpPr>
          <p:cNvPr id="14" name="Oval 13">
            <a:extLst>
              <a:ext uri="{FF2B5EF4-FFF2-40B4-BE49-F238E27FC236}">
                <a16:creationId xmlns:a16="http://schemas.microsoft.com/office/drawing/2014/main" id="{87375A3E-5AEC-448F-857F-931E05CDE69B}"/>
              </a:ext>
              <a:ext uri="{C183D7F6-B498-43B3-948B-1728B52AA6E4}">
                <adec:decorative xmlns:adec="http://schemas.microsoft.com/office/drawing/2017/decorative" val="1"/>
              </a:ext>
            </a:extLst>
          </p:cNvPr>
          <p:cNvSpPr/>
          <p:nvPr/>
        </p:nvSpPr>
        <p:spPr>
          <a:xfrm>
            <a:off x="483254" y="2047745"/>
            <a:ext cx="468000" cy="468000"/>
          </a:xfrm>
          <a:prstGeom prst="ellipse">
            <a:avLst/>
          </a:prstGeom>
          <a:solidFill>
            <a:schemeClr val="accent1"/>
          </a:solidFill>
          <a:ln w="28575">
            <a:solidFill>
              <a:schemeClr val="tx1"/>
            </a:solidFill>
          </a:ln>
          <a:effectLst>
            <a:outerShdw blurRad="63500" sx="102000" sy="102000" algn="ctr"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mj-lt"/>
              <a:cs typeface="Segoe UI Semibold" panose="020B0702040204020203" pitchFamily="34" charset="0"/>
            </a:endParaRPr>
          </a:p>
        </p:txBody>
      </p:sp>
      <p:sp>
        <p:nvSpPr>
          <p:cNvPr id="15" name="TextBox 14">
            <a:extLst>
              <a:ext uri="{FF2B5EF4-FFF2-40B4-BE49-F238E27FC236}">
                <a16:creationId xmlns:a16="http://schemas.microsoft.com/office/drawing/2014/main" id="{3C96C1C0-BDE5-4837-A952-08C154405894}"/>
              </a:ext>
            </a:extLst>
          </p:cNvPr>
          <p:cNvSpPr txBox="1"/>
          <p:nvPr/>
        </p:nvSpPr>
        <p:spPr>
          <a:xfrm>
            <a:off x="571652" y="2073278"/>
            <a:ext cx="333375" cy="400110"/>
          </a:xfrm>
          <a:prstGeom prst="rect">
            <a:avLst/>
          </a:prstGeom>
          <a:noFill/>
        </p:spPr>
        <p:txBody>
          <a:bodyPr wrap="square" rtlCol="0">
            <a:spAutoFit/>
          </a:bodyPr>
          <a:lstStyle/>
          <a:p>
            <a:r>
              <a:rPr lang="en-US" sz="2000" dirty="0">
                <a:latin typeface="+mj-lt"/>
                <a:cs typeface="Segoe UI Semibold" panose="020B0702040204020203" pitchFamily="34" charset="0"/>
              </a:rPr>
              <a:t>3</a:t>
            </a:r>
          </a:p>
        </p:txBody>
      </p:sp>
      <p:sp>
        <p:nvSpPr>
          <p:cNvPr id="16" name="Oval 15">
            <a:extLst>
              <a:ext uri="{FF2B5EF4-FFF2-40B4-BE49-F238E27FC236}">
                <a16:creationId xmlns:a16="http://schemas.microsoft.com/office/drawing/2014/main" id="{404EE672-043B-4A9C-9B4F-61AC099E5B5B}"/>
              </a:ext>
              <a:ext uri="{C183D7F6-B498-43B3-948B-1728B52AA6E4}">
                <adec:decorative xmlns:adec="http://schemas.microsoft.com/office/drawing/2017/decorative" val="1"/>
              </a:ext>
            </a:extLst>
          </p:cNvPr>
          <p:cNvSpPr/>
          <p:nvPr/>
        </p:nvSpPr>
        <p:spPr>
          <a:xfrm>
            <a:off x="488440" y="2964818"/>
            <a:ext cx="468000" cy="468000"/>
          </a:xfrm>
          <a:prstGeom prst="ellipse">
            <a:avLst/>
          </a:prstGeom>
          <a:solidFill>
            <a:schemeClr val="accent1"/>
          </a:solidFill>
          <a:ln w="28575">
            <a:solidFill>
              <a:schemeClr val="tx1"/>
            </a:solidFill>
          </a:ln>
          <a:effectLst>
            <a:outerShdw blurRad="63500" sx="102000" sy="102000" algn="ctr"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mj-lt"/>
              <a:cs typeface="Segoe UI Semibold" panose="020B0702040204020203" pitchFamily="34" charset="0"/>
            </a:endParaRPr>
          </a:p>
        </p:txBody>
      </p:sp>
      <p:sp>
        <p:nvSpPr>
          <p:cNvPr id="17" name="TextBox 16">
            <a:extLst>
              <a:ext uri="{FF2B5EF4-FFF2-40B4-BE49-F238E27FC236}">
                <a16:creationId xmlns:a16="http://schemas.microsoft.com/office/drawing/2014/main" id="{DDA1630E-E52B-4235-9AAF-45C521F86D65}"/>
              </a:ext>
            </a:extLst>
          </p:cNvPr>
          <p:cNvSpPr txBox="1"/>
          <p:nvPr/>
        </p:nvSpPr>
        <p:spPr>
          <a:xfrm>
            <a:off x="556390" y="2998763"/>
            <a:ext cx="321729" cy="400110"/>
          </a:xfrm>
          <a:prstGeom prst="rect">
            <a:avLst/>
          </a:prstGeom>
          <a:noFill/>
        </p:spPr>
        <p:txBody>
          <a:bodyPr wrap="square" rtlCol="0">
            <a:spAutoFit/>
          </a:bodyPr>
          <a:lstStyle/>
          <a:p>
            <a:r>
              <a:rPr lang="en-US" sz="2000" dirty="0">
                <a:latin typeface="+mj-lt"/>
                <a:cs typeface="Segoe UI Semibold" panose="020B0702040204020203" pitchFamily="34" charset="0"/>
              </a:rPr>
              <a:t>4</a:t>
            </a:r>
          </a:p>
        </p:txBody>
      </p:sp>
      <p:sp>
        <p:nvSpPr>
          <p:cNvPr id="18" name="Oval 17">
            <a:extLst>
              <a:ext uri="{FF2B5EF4-FFF2-40B4-BE49-F238E27FC236}">
                <a16:creationId xmlns:a16="http://schemas.microsoft.com/office/drawing/2014/main" id="{1E81ECD2-4232-42E4-A14F-84BAA99BDC27}"/>
              </a:ext>
              <a:ext uri="{C183D7F6-B498-43B3-948B-1728B52AA6E4}">
                <adec:decorative xmlns:adec="http://schemas.microsoft.com/office/drawing/2017/decorative" val="1"/>
              </a:ext>
            </a:extLst>
          </p:cNvPr>
          <p:cNvSpPr/>
          <p:nvPr/>
        </p:nvSpPr>
        <p:spPr>
          <a:xfrm>
            <a:off x="525590" y="3523430"/>
            <a:ext cx="468000" cy="468000"/>
          </a:xfrm>
          <a:prstGeom prst="ellipse">
            <a:avLst/>
          </a:prstGeom>
          <a:solidFill>
            <a:schemeClr val="accent1"/>
          </a:solidFill>
          <a:ln w="28575">
            <a:solidFill>
              <a:schemeClr val="tx1"/>
            </a:solidFill>
          </a:ln>
          <a:effectLst>
            <a:outerShdw blurRad="63500" sx="102000" sy="102000" algn="ctr"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mj-lt"/>
              <a:cs typeface="Segoe UI Semibold" panose="020B0702040204020203" pitchFamily="34" charset="0"/>
            </a:endParaRPr>
          </a:p>
        </p:txBody>
      </p:sp>
      <p:sp>
        <p:nvSpPr>
          <p:cNvPr id="19" name="TextBox 18">
            <a:extLst>
              <a:ext uri="{FF2B5EF4-FFF2-40B4-BE49-F238E27FC236}">
                <a16:creationId xmlns:a16="http://schemas.microsoft.com/office/drawing/2014/main" id="{CE7714F0-4FB7-4658-BE3C-A623344D3FC0}"/>
              </a:ext>
            </a:extLst>
          </p:cNvPr>
          <p:cNvSpPr txBox="1"/>
          <p:nvPr/>
        </p:nvSpPr>
        <p:spPr>
          <a:xfrm>
            <a:off x="589689" y="3540225"/>
            <a:ext cx="333375" cy="400110"/>
          </a:xfrm>
          <a:prstGeom prst="rect">
            <a:avLst/>
          </a:prstGeom>
          <a:noFill/>
        </p:spPr>
        <p:txBody>
          <a:bodyPr wrap="square" rtlCol="0">
            <a:spAutoFit/>
          </a:bodyPr>
          <a:lstStyle/>
          <a:p>
            <a:r>
              <a:rPr lang="en-US" sz="2000" dirty="0">
                <a:latin typeface="+mj-lt"/>
                <a:cs typeface="Segoe UI Semibold" panose="020B0702040204020203" pitchFamily="34" charset="0"/>
              </a:rPr>
              <a:t>5</a:t>
            </a:r>
          </a:p>
        </p:txBody>
      </p:sp>
      <p:sp>
        <p:nvSpPr>
          <p:cNvPr id="20" name="Oval 19">
            <a:extLst>
              <a:ext uri="{FF2B5EF4-FFF2-40B4-BE49-F238E27FC236}">
                <a16:creationId xmlns:a16="http://schemas.microsoft.com/office/drawing/2014/main" id="{8AFF0EF1-BB55-49E5-9FD1-D567B4A3DA3B}"/>
              </a:ext>
              <a:ext uri="{C183D7F6-B498-43B3-948B-1728B52AA6E4}">
                <adec:decorative xmlns:adec="http://schemas.microsoft.com/office/drawing/2017/decorative" val="1"/>
              </a:ext>
            </a:extLst>
          </p:cNvPr>
          <p:cNvSpPr/>
          <p:nvPr/>
        </p:nvSpPr>
        <p:spPr>
          <a:xfrm>
            <a:off x="515173" y="4421576"/>
            <a:ext cx="468000" cy="468000"/>
          </a:xfrm>
          <a:prstGeom prst="ellipse">
            <a:avLst/>
          </a:prstGeom>
          <a:solidFill>
            <a:schemeClr val="accent1"/>
          </a:solidFill>
          <a:ln w="28575">
            <a:solidFill>
              <a:schemeClr val="tx1"/>
            </a:solidFill>
          </a:ln>
          <a:effectLst>
            <a:outerShdw blurRad="63500" sx="102000" sy="102000" algn="ctr"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mj-lt"/>
              <a:cs typeface="Segoe UI Semibold" panose="020B0702040204020203" pitchFamily="34" charset="0"/>
            </a:endParaRPr>
          </a:p>
        </p:txBody>
      </p:sp>
      <p:sp>
        <p:nvSpPr>
          <p:cNvPr id="21" name="TextBox 20">
            <a:extLst>
              <a:ext uri="{FF2B5EF4-FFF2-40B4-BE49-F238E27FC236}">
                <a16:creationId xmlns:a16="http://schemas.microsoft.com/office/drawing/2014/main" id="{5DDF00E2-07D7-46CC-B209-3DD7ABB96991}"/>
              </a:ext>
            </a:extLst>
          </p:cNvPr>
          <p:cNvSpPr txBox="1"/>
          <p:nvPr/>
        </p:nvSpPr>
        <p:spPr>
          <a:xfrm>
            <a:off x="582486" y="4437626"/>
            <a:ext cx="333375" cy="400110"/>
          </a:xfrm>
          <a:prstGeom prst="rect">
            <a:avLst/>
          </a:prstGeom>
          <a:noFill/>
        </p:spPr>
        <p:txBody>
          <a:bodyPr wrap="square" rtlCol="0">
            <a:spAutoFit/>
          </a:bodyPr>
          <a:lstStyle/>
          <a:p>
            <a:r>
              <a:rPr lang="en-US" sz="2000" dirty="0">
                <a:latin typeface="+mj-lt"/>
                <a:cs typeface="Segoe UI Semibold" panose="020B0702040204020203" pitchFamily="34" charset="0"/>
              </a:rPr>
              <a:t>6</a:t>
            </a:r>
          </a:p>
        </p:txBody>
      </p:sp>
      <p:sp>
        <p:nvSpPr>
          <p:cNvPr id="25" name="Oval 24">
            <a:extLst>
              <a:ext uri="{FF2B5EF4-FFF2-40B4-BE49-F238E27FC236}">
                <a16:creationId xmlns:a16="http://schemas.microsoft.com/office/drawing/2014/main" id="{36B29CD1-B982-4816-9345-22F4C75F0E38}"/>
              </a:ext>
              <a:ext uri="{C183D7F6-B498-43B3-948B-1728B52AA6E4}">
                <adec:decorative xmlns:adec="http://schemas.microsoft.com/office/drawing/2017/decorative" val="1"/>
              </a:ext>
            </a:extLst>
          </p:cNvPr>
          <p:cNvSpPr/>
          <p:nvPr/>
        </p:nvSpPr>
        <p:spPr>
          <a:xfrm>
            <a:off x="515173" y="4980188"/>
            <a:ext cx="468000" cy="468000"/>
          </a:xfrm>
          <a:prstGeom prst="ellipse">
            <a:avLst/>
          </a:prstGeom>
          <a:solidFill>
            <a:schemeClr val="accent1"/>
          </a:solidFill>
          <a:ln w="28575">
            <a:solidFill>
              <a:schemeClr val="tx1"/>
            </a:solidFill>
          </a:ln>
          <a:effectLst>
            <a:outerShdw blurRad="63500" sx="102000" sy="102000" algn="ctr"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mj-lt"/>
              <a:cs typeface="Segoe UI Semibold" panose="020B0702040204020203" pitchFamily="34" charset="0"/>
            </a:endParaRPr>
          </a:p>
        </p:txBody>
      </p:sp>
      <p:sp>
        <p:nvSpPr>
          <p:cNvPr id="27" name="TextBox 26">
            <a:extLst>
              <a:ext uri="{FF2B5EF4-FFF2-40B4-BE49-F238E27FC236}">
                <a16:creationId xmlns:a16="http://schemas.microsoft.com/office/drawing/2014/main" id="{1BE758AB-79DB-4176-A67B-F954993177C3}"/>
              </a:ext>
            </a:extLst>
          </p:cNvPr>
          <p:cNvSpPr txBox="1"/>
          <p:nvPr/>
        </p:nvSpPr>
        <p:spPr>
          <a:xfrm>
            <a:off x="595769" y="5048078"/>
            <a:ext cx="333375" cy="400110"/>
          </a:xfrm>
          <a:prstGeom prst="rect">
            <a:avLst/>
          </a:prstGeom>
          <a:noFill/>
        </p:spPr>
        <p:txBody>
          <a:bodyPr wrap="square" rtlCol="0">
            <a:spAutoFit/>
          </a:bodyPr>
          <a:lstStyle/>
          <a:p>
            <a:r>
              <a:rPr lang="en-US" sz="2000" dirty="0">
                <a:latin typeface="+mj-lt"/>
                <a:cs typeface="Segoe UI Semibold" panose="020B0702040204020203" pitchFamily="34" charset="0"/>
              </a:rPr>
              <a:t>7</a:t>
            </a:r>
          </a:p>
        </p:txBody>
      </p:sp>
      <p:pic>
        <p:nvPicPr>
          <p:cNvPr id="3" name="Picture 2" descr="A picture containing diagram&#10;&#10;Description automatically generated">
            <a:extLst>
              <a:ext uri="{FF2B5EF4-FFF2-40B4-BE49-F238E27FC236}">
                <a16:creationId xmlns:a16="http://schemas.microsoft.com/office/drawing/2014/main" id="{CC89E4B6-5151-403A-8533-D8D7D00E7B52}"/>
              </a:ext>
            </a:extLst>
          </p:cNvPr>
          <p:cNvPicPr>
            <a:picLocks noChangeAspect="1"/>
          </p:cNvPicPr>
          <p:nvPr/>
        </p:nvPicPr>
        <p:blipFill>
          <a:blip r:embed="rId4"/>
          <a:stretch>
            <a:fillRect/>
          </a:stretch>
        </p:blipFill>
        <p:spPr>
          <a:xfrm>
            <a:off x="7010400" y="2141672"/>
            <a:ext cx="5046133" cy="2991846"/>
          </a:xfrm>
          <a:prstGeom prst="rect">
            <a:avLst/>
          </a:prstGeom>
        </p:spPr>
      </p:pic>
      <p:pic>
        <p:nvPicPr>
          <p:cNvPr id="2" name="PP P2">
            <a:hlinkClick r:id="" action="ppaction://media"/>
            <a:extLst>
              <a:ext uri="{FF2B5EF4-FFF2-40B4-BE49-F238E27FC236}">
                <a16:creationId xmlns:a16="http://schemas.microsoft.com/office/drawing/2014/main" id="{674CCF9B-D5E4-4D9D-97EB-09243B10FFC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228666" y="5798788"/>
            <a:ext cx="609600" cy="609600"/>
          </a:xfrm>
          <a:prstGeom prst="rect">
            <a:avLst/>
          </a:prstGeom>
        </p:spPr>
      </p:pic>
    </p:spTree>
    <p:extLst>
      <p:ext uri="{BB962C8B-B14F-4D97-AF65-F5344CB8AC3E}">
        <p14:creationId xmlns:p14="http://schemas.microsoft.com/office/powerpoint/2010/main" val="2621867961"/>
      </p:ext>
    </p:extLst>
  </p:cSld>
  <p:clrMapOvr>
    <a:masterClrMapping/>
  </p:clrMapOvr>
  <mc:AlternateContent xmlns:mc="http://schemas.openxmlformats.org/markup-compatibility/2006" xmlns:p14="http://schemas.microsoft.com/office/powerpoint/2010/main">
    <mc:Choice Requires="p14">
      <p:transition spd="slow" p14:dur="2000" advTm="19491"/>
    </mc:Choice>
    <mc:Fallback xmlns="">
      <p:transition spd="slow" advTm="194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49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A851964-E2BB-4A8E-95FD-73EF52089F1C}"/>
              </a:ext>
            </a:extLst>
          </p:cNvPr>
          <p:cNvSpPr>
            <a:spLocks noGrp="1"/>
          </p:cNvSpPr>
          <p:nvPr>
            <p:ph idx="1"/>
          </p:nvPr>
        </p:nvSpPr>
        <p:spPr/>
        <p:txBody>
          <a:bodyPr>
            <a:normAutofit fontScale="92500" lnSpcReduction="10000"/>
          </a:bodyPr>
          <a:lstStyle/>
          <a:p>
            <a:pPr marL="0" lvl="0" indent="0">
              <a:lnSpc>
                <a:spcPct val="100000"/>
              </a:lnSpc>
              <a:spcAft>
                <a:spcPts val="2400"/>
              </a:spcAft>
              <a:buNone/>
            </a:pPr>
            <a:r>
              <a:rPr lang="en-US" sz="3000" dirty="0">
                <a:solidFill>
                  <a:prstClr val="black"/>
                </a:solidFill>
              </a:rPr>
              <a:t>Push chairs in</a:t>
            </a:r>
          </a:p>
          <a:p>
            <a:pPr marL="0" lvl="0" indent="0">
              <a:lnSpc>
                <a:spcPct val="100000"/>
              </a:lnSpc>
              <a:spcAft>
                <a:spcPts val="2400"/>
              </a:spcAft>
              <a:buNone/>
            </a:pPr>
            <a:r>
              <a:rPr lang="en-US" sz="3000" dirty="0">
                <a:solidFill>
                  <a:prstClr val="black"/>
                </a:solidFill>
              </a:rPr>
              <a:t>Lights out</a:t>
            </a:r>
          </a:p>
          <a:p>
            <a:pPr marL="0" lvl="0" indent="0">
              <a:lnSpc>
                <a:spcPct val="100000"/>
              </a:lnSpc>
              <a:spcAft>
                <a:spcPts val="2400"/>
              </a:spcAft>
              <a:buNone/>
            </a:pPr>
            <a:r>
              <a:rPr lang="en-US" sz="3000" dirty="0">
                <a:solidFill>
                  <a:prstClr val="black"/>
                </a:solidFill>
              </a:rPr>
              <a:t>Single file, silent line</a:t>
            </a:r>
          </a:p>
          <a:p>
            <a:pPr marL="0" lvl="0" indent="0">
              <a:lnSpc>
                <a:spcPct val="100000"/>
              </a:lnSpc>
              <a:spcAft>
                <a:spcPts val="2400"/>
              </a:spcAft>
              <a:buNone/>
            </a:pPr>
            <a:r>
              <a:rPr lang="en-US" sz="3000" dirty="0">
                <a:solidFill>
                  <a:prstClr val="black"/>
                </a:solidFill>
              </a:rPr>
              <a:t>Walk toward the high school</a:t>
            </a:r>
          </a:p>
          <a:p>
            <a:pPr marL="0" lvl="0" indent="0">
              <a:lnSpc>
                <a:spcPct val="100000"/>
              </a:lnSpc>
              <a:spcAft>
                <a:spcPts val="2400"/>
              </a:spcAft>
              <a:buNone/>
            </a:pPr>
            <a:r>
              <a:rPr lang="en-US" sz="3000" dirty="0">
                <a:solidFill>
                  <a:prstClr val="black"/>
                </a:solidFill>
              </a:rPr>
              <a:t>Pass the playground on the left</a:t>
            </a:r>
          </a:p>
          <a:p>
            <a:pPr marL="0" lvl="0" indent="0">
              <a:lnSpc>
                <a:spcPct val="100000"/>
              </a:lnSpc>
              <a:spcAft>
                <a:spcPts val="2400"/>
              </a:spcAft>
              <a:buNone/>
            </a:pPr>
            <a:r>
              <a:rPr lang="en-US" sz="3000" dirty="0">
                <a:solidFill>
                  <a:prstClr val="black"/>
                </a:solidFill>
              </a:rPr>
              <a:t>Proceed to new gym</a:t>
            </a:r>
          </a:p>
          <a:p>
            <a:pPr marL="0" lvl="0" indent="0">
              <a:lnSpc>
                <a:spcPct val="100000"/>
              </a:lnSpc>
              <a:spcAft>
                <a:spcPts val="2400"/>
              </a:spcAft>
              <a:buNone/>
            </a:pPr>
            <a:r>
              <a:rPr lang="en-US" sz="3000" dirty="0">
                <a:solidFill>
                  <a:prstClr val="black"/>
                </a:solidFill>
              </a:rPr>
              <a:t>Count off</a:t>
            </a:r>
          </a:p>
        </p:txBody>
      </p:sp>
      <p:sp>
        <p:nvSpPr>
          <p:cNvPr id="2" name="Title 1">
            <a:extLst>
              <a:ext uri="{FF2B5EF4-FFF2-40B4-BE49-F238E27FC236}">
                <a16:creationId xmlns:a16="http://schemas.microsoft.com/office/drawing/2014/main" id="{810C46EC-1FC7-4065-BC98-F8A55E539322}"/>
              </a:ext>
            </a:extLst>
          </p:cNvPr>
          <p:cNvSpPr>
            <a:spLocks noGrp="1"/>
          </p:cNvSpPr>
          <p:nvPr>
            <p:ph type="title"/>
          </p:nvPr>
        </p:nvSpPr>
        <p:spPr>
          <a:xfrm>
            <a:off x="467254" y="543707"/>
            <a:ext cx="4538494" cy="2278772"/>
          </a:xfrm>
        </p:spPr>
        <p:txBody>
          <a:bodyPr>
            <a:normAutofit/>
          </a:bodyPr>
          <a:lstStyle/>
          <a:p>
            <a:r>
              <a:rPr lang="en-US" dirty="0">
                <a:solidFill>
                  <a:schemeClr val="bg1"/>
                </a:solidFill>
              </a:rPr>
              <a:t>What is an IP Address and Subnet Mask?</a:t>
            </a:r>
          </a:p>
        </p:txBody>
      </p:sp>
      <p:sp>
        <p:nvSpPr>
          <p:cNvPr id="7" name="Oval 6">
            <a:extLst>
              <a:ext uri="{FF2B5EF4-FFF2-40B4-BE49-F238E27FC236}">
                <a16:creationId xmlns:a16="http://schemas.microsoft.com/office/drawing/2014/main" id="{2819A5BD-5ED6-420D-9845-C32F17256764}"/>
              </a:ext>
              <a:ext uri="{C183D7F6-B498-43B3-948B-1728B52AA6E4}">
                <adec:decorative xmlns:adec="http://schemas.microsoft.com/office/drawing/2017/decorative" val="1"/>
              </a:ext>
            </a:extLst>
          </p:cNvPr>
          <p:cNvSpPr/>
          <p:nvPr/>
        </p:nvSpPr>
        <p:spPr>
          <a:xfrm>
            <a:off x="5611110" y="476753"/>
            <a:ext cx="468000" cy="468000"/>
          </a:xfrm>
          <a:prstGeom prst="ellipse">
            <a:avLst/>
          </a:prstGeom>
          <a:solidFill>
            <a:schemeClr val="tx1"/>
          </a:solidFill>
          <a:ln w="28575">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mj-lt"/>
              <a:cs typeface="Segoe UI Semibold" panose="020B0702040204020203" pitchFamily="34" charset="0"/>
            </a:endParaRPr>
          </a:p>
        </p:txBody>
      </p:sp>
      <p:sp>
        <p:nvSpPr>
          <p:cNvPr id="8" name="TextBox 7" descr="decorative element">
            <a:extLst>
              <a:ext uri="{FF2B5EF4-FFF2-40B4-BE49-F238E27FC236}">
                <a16:creationId xmlns:a16="http://schemas.microsoft.com/office/drawing/2014/main" id="{899BC040-0D5E-4E6E-8E95-6B710CABCAF8}"/>
              </a:ext>
            </a:extLst>
          </p:cNvPr>
          <p:cNvSpPr txBox="1"/>
          <p:nvPr/>
        </p:nvSpPr>
        <p:spPr>
          <a:xfrm>
            <a:off x="5677594" y="500052"/>
            <a:ext cx="333375" cy="400110"/>
          </a:xfrm>
          <a:prstGeom prst="rect">
            <a:avLst/>
          </a:prstGeom>
          <a:noFill/>
        </p:spPr>
        <p:txBody>
          <a:bodyPr wrap="square" rtlCol="0">
            <a:spAutoFit/>
          </a:bodyPr>
          <a:lstStyle/>
          <a:p>
            <a:r>
              <a:rPr lang="en-US" sz="2000" dirty="0">
                <a:solidFill>
                  <a:schemeClr val="bg1"/>
                </a:solidFill>
                <a:latin typeface="+mj-lt"/>
                <a:cs typeface="Segoe UI Semibold" panose="020B0702040204020203" pitchFamily="34" charset="0"/>
              </a:rPr>
              <a:t>1</a:t>
            </a:r>
          </a:p>
        </p:txBody>
      </p:sp>
      <p:sp>
        <p:nvSpPr>
          <p:cNvPr id="9" name="Oval 8">
            <a:extLst>
              <a:ext uri="{FF2B5EF4-FFF2-40B4-BE49-F238E27FC236}">
                <a16:creationId xmlns:a16="http://schemas.microsoft.com/office/drawing/2014/main" id="{8D0D6914-3231-4EEA-BA0E-6EB9635E2C61}"/>
              </a:ext>
              <a:ext uri="{C183D7F6-B498-43B3-948B-1728B52AA6E4}">
                <adec:decorative xmlns:adec="http://schemas.microsoft.com/office/drawing/2017/decorative" val="1"/>
              </a:ext>
            </a:extLst>
          </p:cNvPr>
          <p:cNvSpPr/>
          <p:nvPr/>
        </p:nvSpPr>
        <p:spPr>
          <a:xfrm>
            <a:off x="5611110" y="1363789"/>
            <a:ext cx="468000" cy="468000"/>
          </a:xfrm>
          <a:prstGeom prst="ellipse">
            <a:avLst/>
          </a:prstGeom>
          <a:solidFill>
            <a:schemeClr val="tx1"/>
          </a:solidFill>
          <a:ln w="28575">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mj-lt"/>
              <a:cs typeface="Segoe UI Semibold" panose="020B0702040204020203" pitchFamily="34" charset="0"/>
            </a:endParaRPr>
          </a:p>
        </p:txBody>
      </p:sp>
      <p:sp>
        <p:nvSpPr>
          <p:cNvPr id="10" name="TextBox 9" descr="decorative element">
            <a:extLst>
              <a:ext uri="{FF2B5EF4-FFF2-40B4-BE49-F238E27FC236}">
                <a16:creationId xmlns:a16="http://schemas.microsoft.com/office/drawing/2014/main" id="{DF6C2EE1-FB2F-4893-B2BE-552195DFE5F3}"/>
              </a:ext>
            </a:extLst>
          </p:cNvPr>
          <p:cNvSpPr txBox="1"/>
          <p:nvPr/>
        </p:nvSpPr>
        <p:spPr>
          <a:xfrm>
            <a:off x="5687852" y="1387088"/>
            <a:ext cx="333375" cy="400110"/>
          </a:xfrm>
          <a:prstGeom prst="rect">
            <a:avLst/>
          </a:prstGeom>
          <a:noFill/>
        </p:spPr>
        <p:txBody>
          <a:bodyPr wrap="square" rtlCol="0">
            <a:spAutoFit/>
          </a:bodyPr>
          <a:lstStyle/>
          <a:p>
            <a:r>
              <a:rPr lang="en-US" sz="2000" dirty="0">
                <a:solidFill>
                  <a:schemeClr val="bg1"/>
                </a:solidFill>
                <a:latin typeface="+mj-lt"/>
                <a:cs typeface="Segoe UI Semibold" panose="020B0702040204020203" pitchFamily="34" charset="0"/>
              </a:rPr>
              <a:t>2</a:t>
            </a:r>
          </a:p>
        </p:txBody>
      </p:sp>
      <p:sp>
        <p:nvSpPr>
          <p:cNvPr id="11" name="Oval 10">
            <a:extLst>
              <a:ext uri="{FF2B5EF4-FFF2-40B4-BE49-F238E27FC236}">
                <a16:creationId xmlns:a16="http://schemas.microsoft.com/office/drawing/2014/main" id="{C3A7A1F3-DF16-4906-AB99-7271A62BD36F}"/>
              </a:ext>
              <a:ext uri="{C183D7F6-B498-43B3-948B-1728B52AA6E4}">
                <adec:decorative xmlns:adec="http://schemas.microsoft.com/office/drawing/2017/decorative" val="1"/>
              </a:ext>
            </a:extLst>
          </p:cNvPr>
          <p:cNvSpPr/>
          <p:nvPr/>
        </p:nvSpPr>
        <p:spPr>
          <a:xfrm>
            <a:off x="5611110" y="2233944"/>
            <a:ext cx="468000" cy="468000"/>
          </a:xfrm>
          <a:prstGeom prst="ellipse">
            <a:avLst/>
          </a:prstGeom>
          <a:solidFill>
            <a:schemeClr val="tx1"/>
          </a:solidFill>
          <a:ln w="28575">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mj-lt"/>
              <a:cs typeface="Segoe UI Semibold" panose="020B0702040204020203" pitchFamily="34" charset="0"/>
            </a:endParaRPr>
          </a:p>
        </p:txBody>
      </p:sp>
      <p:sp>
        <p:nvSpPr>
          <p:cNvPr id="12" name="TextBox 11" descr="decorative element">
            <a:extLst>
              <a:ext uri="{FF2B5EF4-FFF2-40B4-BE49-F238E27FC236}">
                <a16:creationId xmlns:a16="http://schemas.microsoft.com/office/drawing/2014/main" id="{C8F3A396-1948-4D35-BEE9-CC6CB08D2788}"/>
              </a:ext>
            </a:extLst>
          </p:cNvPr>
          <p:cNvSpPr txBox="1"/>
          <p:nvPr/>
        </p:nvSpPr>
        <p:spPr>
          <a:xfrm>
            <a:off x="5687852" y="2266035"/>
            <a:ext cx="333375" cy="400110"/>
          </a:xfrm>
          <a:prstGeom prst="rect">
            <a:avLst/>
          </a:prstGeom>
          <a:noFill/>
        </p:spPr>
        <p:txBody>
          <a:bodyPr wrap="square" rtlCol="0">
            <a:spAutoFit/>
          </a:bodyPr>
          <a:lstStyle/>
          <a:p>
            <a:r>
              <a:rPr lang="en-US" sz="2000" dirty="0">
                <a:solidFill>
                  <a:schemeClr val="bg1"/>
                </a:solidFill>
                <a:latin typeface="+mj-lt"/>
                <a:cs typeface="Segoe UI Semibold" panose="020B0702040204020203" pitchFamily="34" charset="0"/>
              </a:rPr>
              <a:t>3</a:t>
            </a:r>
          </a:p>
        </p:txBody>
      </p:sp>
      <p:sp>
        <p:nvSpPr>
          <p:cNvPr id="13" name="Oval 12">
            <a:extLst>
              <a:ext uri="{FF2B5EF4-FFF2-40B4-BE49-F238E27FC236}">
                <a16:creationId xmlns:a16="http://schemas.microsoft.com/office/drawing/2014/main" id="{22B39FAF-E8F3-4DC0-85F2-0F3005FA850A}"/>
              </a:ext>
              <a:ext uri="{C183D7F6-B498-43B3-948B-1728B52AA6E4}">
                <adec:decorative xmlns:adec="http://schemas.microsoft.com/office/drawing/2017/decorative" val="1"/>
              </a:ext>
            </a:extLst>
          </p:cNvPr>
          <p:cNvSpPr/>
          <p:nvPr/>
        </p:nvSpPr>
        <p:spPr>
          <a:xfrm>
            <a:off x="5611110" y="3111161"/>
            <a:ext cx="468000" cy="468000"/>
          </a:xfrm>
          <a:prstGeom prst="ellipse">
            <a:avLst/>
          </a:prstGeom>
          <a:solidFill>
            <a:schemeClr val="tx1"/>
          </a:solidFill>
          <a:ln w="28575">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mj-lt"/>
              <a:cs typeface="Segoe UI Semibold" panose="020B0702040204020203" pitchFamily="34" charset="0"/>
            </a:endParaRPr>
          </a:p>
        </p:txBody>
      </p:sp>
      <p:sp>
        <p:nvSpPr>
          <p:cNvPr id="14" name="TextBox 13" descr="decorative element">
            <a:extLst>
              <a:ext uri="{FF2B5EF4-FFF2-40B4-BE49-F238E27FC236}">
                <a16:creationId xmlns:a16="http://schemas.microsoft.com/office/drawing/2014/main" id="{D662B18B-C838-45CE-B43E-32C743E13974}"/>
              </a:ext>
            </a:extLst>
          </p:cNvPr>
          <p:cNvSpPr txBox="1"/>
          <p:nvPr/>
        </p:nvSpPr>
        <p:spPr>
          <a:xfrm>
            <a:off x="5679060" y="3134460"/>
            <a:ext cx="333375" cy="400110"/>
          </a:xfrm>
          <a:prstGeom prst="rect">
            <a:avLst/>
          </a:prstGeom>
          <a:noFill/>
        </p:spPr>
        <p:txBody>
          <a:bodyPr wrap="square" rtlCol="0">
            <a:spAutoFit/>
          </a:bodyPr>
          <a:lstStyle/>
          <a:p>
            <a:r>
              <a:rPr lang="en-US" sz="2000" dirty="0">
                <a:solidFill>
                  <a:schemeClr val="bg1"/>
                </a:solidFill>
                <a:latin typeface="+mj-lt"/>
                <a:cs typeface="Segoe UI Semibold" panose="020B0702040204020203" pitchFamily="34" charset="0"/>
              </a:rPr>
              <a:t>4</a:t>
            </a:r>
          </a:p>
        </p:txBody>
      </p:sp>
      <p:sp>
        <p:nvSpPr>
          <p:cNvPr id="15" name="Oval 14">
            <a:extLst>
              <a:ext uri="{FF2B5EF4-FFF2-40B4-BE49-F238E27FC236}">
                <a16:creationId xmlns:a16="http://schemas.microsoft.com/office/drawing/2014/main" id="{FD075E26-5BF9-40ED-9945-45C65E2A447C}"/>
              </a:ext>
              <a:ext uri="{C183D7F6-B498-43B3-948B-1728B52AA6E4}">
                <adec:decorative xmlns:adec="http://schemas.microsoft.com/office/drawing/2017/decorative" val="1"/>
              </a:ext>
            </a:extLst>
          </p:cNvPr>
          <p:cNvSpPr/>
          <p:nvPr/>
        </p:nvSpPr>
        <p:spPr>
          <a:xfrm>
            <a:off x="5611110" y="3989006"/>
            <a:ext cx="468000" cy="468000"/>
          </a:xfrm>
          <a:prstGeom prst="ellipse">
            <a:avLst/>
          </a:prstGeom>
          <a:solidFill>
            <a:schemeClr val="tx1"/>
          </a:solidFill>
          <a:ln w="28575">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mj-lt"/>
              <a:cs typeface="Segoe UI Semibold" panose="020B0702040204020203" pitchFamily="34" charset="0"/>
            </a:endParaRPr>
          </a:p>
        </p:txBody>
      </p:sp>
      <p:sp>
        <p:nvSpPr>
          <p:cNvPr id="16" name="TextBox 15" descr="decorative element">
            <a:extLst>
              <a:ext uri="{FF2B5EF4-FFF2-40B4-BE49-F238E27FC236}">
                <a16:creationId xmlns:a16="http://schemas.microsoft.com/office/drawing/2014/main" id="{BB8F23EE-E31D-4666-AAD5-11B6D6D93B40}"/>
              </a:ext>
            </a:extLst>
          </p:cNvPr>
          <p:cNvSpPr txBox="1"/>
          <p:nvPr/>
        </p:nvSpPr>
        <p:spPr>
          <a:xfrm>
            <a:off x="5678327" y="4021097"/>
            <a:ext cx="333375" cy="400110"/>
          </a:xfrm>
          <a:prstGeom prst="rect">
            <a:avLst/>
          </a:prstGeom>
          <a:noFill/>
        </p:spPr>
        <p:txBody>
          <a:bodyPr wrap="square" rtlCol="0">
            <a:spAutoFit/>
          </a:bodyPr>
          <a:lstStyle/>
          <a:p>
            <a:r>
              <a:rPr lang="en-US" sz="2000" dirty="0">
                <a:solidFill>
                  <a:schemeClr val="bg1"/>
                </a:solidFill>
                <a:latin typeface="+mj-lt"/>
                <a:cs typeface="Segoe UI Semibold" panose="020B0702040204020203" pitchFamily="34" charset="0"/>
              </a:rPr>
              <a:t>5</a:t>
            </a:r>
          </a:p>
        </p:txBody>
      </p:sp>
      <p:sp>
        <p:nvSpPr>
          <p:cNvPr id="17" name="Oval 16">
            <a:extLst>
              <a:ext uri="{FF2B5EF4-FFF2-40B4-BE49-F238E27FC236}">
                <a16:creationId xmlns:a16="http://schemas.microsoft.com/office/drawing/2014/main" id="{0DCD21D3-7FB6-4316-907B-8558B54F8706}"/>
              </a:ext>
              <a:ext uri="{C183D7F6-B498-43B3-948B-1728B52AA6E4}">
                <adec:decorative xmlns:adec="http://schemas.microsoft.com/office/drawing/2017/decorative" val="1"/>
              </a:ext>
            </a:extLst>
          </p:cNvPr>
          <p:cNvSpPr/>
          <p:nvPr/>
        </p:nvSpPr>
        <p:spPr>
          <a:xfrm>
            <a:off x="5611110" y="4878923"/>
            <a:ext cx="468000" cy="468000"/>
          </a:xfrm>
          <a:prstGeom prst="ellipse">
            <a:avLst/>
          </a:prstGeom>
          <a:solidFill>
            <a:schemeClr val="tx1"/>
          </a:solidFill>
          <a:ln w="28575">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mj-lt"/>
              <a:cs typeface="Segoe UI Semibold" panose="020B0702040204020203" pitchFamily="34" charset="0"/>
            </a:endParaRPr>
          </a:p>
        </p:txBody>
      </p:sp>
      <p:sp>
        <p:nvSpPr>
          <p:cNvPr id="18" name="TextBox 17" descr="decorative element">
            <a:extLst>
              <a:ext uri="{FF2B5EF4-FFF2-40B4-BE49-F238E27FC236}">
                <a16:creationId xmlns:a16="http://schemas.microsoft.com/office/drawing/2014/main" id="{D656F6A6-7C3C-4EF2-94D1-42D0DD1BD9F0}"/>
              </a:ext>
            </a:extLst>
          </p:cNvPr>
          <p:cNvSpPr txBox="1"/>
          <p:nvPr/>
        </p:nvSpPr>
        <p:spPr>
          <a:xfrm>
            <a:off x="5679060" y="4902222"/>
            <a:ext cx="333375" cy="400110"/>
          </a:xfrm>
          <a:prstGeom prst="rect">
            <a:avLst/>
          </a:prstGeom>
          <a:noFill/>
        </p:spPr>
        <p:txBody>
          <a:bodyPr wrap="square" rtlCol="0">
            <a:spAutoFit/>
          </a:bodyPr>
          <a:lstStyle/>
          <a:p>
            <a:r>
              <a:rPr lang="en-US" sz="2000" dirty="0">
                <a:solidFill>
                  <a:schemeClr val="bg1"/>
                </a:solidFill>
                <a:latin typeface="+mj-lt"/>
                <a:cs typeface="Segoe UI Semibold" panose="020B0702040204020203" pitchFamily="34" charset="0"/>
              </a:rPr>
              <a:t>6</a:t>
            </a:r>
          </a:p>
        </p:txBody>
      </p:sp>
      <p:sp>
        <p:nvSpPr>
          <p:cNvPr id="19" name="Oval 18">
            <a:extLst>
              <a:ext uri="{FF2B5EF4-FFF2-40B4-BE49-F238E27FC236}">
                <a16:creationId xmlns:a16="http://schemas.microsoft.com/office/drawing/2014/main" id="{0310B4FF-E37D-4C58-9094-B5F2AD6739E4}"/>
              </a:ext>
              <a:ext uri="{C183D7F6-B498-43B3-948B-1728B52AA6E4}">
                <adec:decorative xmlns:adec="http://schemas.microsoft.com/office/drawing/2017/decorative" val="1"/>
              </a:ext>
            </a:extLst>
          </p:cNvPr>
          <p:cNvSpPr/>
          <p:nvPr/>
        </p:nvSpPr>
        <p:spPr>
          <a:xfrm>
            <a:off x="5609607" y="5711200"/>
            <a:ext cx="468000" cy="468000"/>
          </a:xfrm>
          <a:prstGeom prst="ellipse">
            <a:avLst/>
          </a:prstGeom>
          <a:solidFill>
            <a:schemeClr val="tx1"/>
          </a:solidFill>
          <a:ln w="28575">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mj-lt"/>
              <a:cs typeface="Segoe UI Semibold" panose="020B0702040204020203" pitchFamily="34" charset="0"/>
            </a:endParaRPr>
          </a:p>
        </p:txBody>
      </p:sp>
      <p:sp>
        <p:nvSpPr>
          <p:cNvPr id="20" name="TextBox 19" descr="decorative element">
            <a:extLst>
              <a:ext uri="{FF2B5EF4-FFF2-40B4-BE49-F238E27FC236}">
                <a16:creationId xmlns:a16="http://schemas.microsoft.com/office/drawing/2014/main" id="{8F2CEA96-5D23-40F7-9C3C-6946B9D73DF7}"/>
              </a:ext>
            </a:extLst>
          </p:cNvPr>
          <p:cNvSpPr txBox="1"/>
          <p:nvPr/>
        </p:nvSpPr>
        <p:spPr>
          <a:xfrm>
            <a:off x="5677557" y="5734499"/>
            <a:ext cx="333375" cy="400110"/>
          </a:xfrm>
          <a:prstGeom prst="rect">
            <a:avLst/>
          </a:prstGeom>
          <a:noFill/>
        </p:spPr>
        <p:txBody>
          <a:bodyPr wrap="square" rtlCol="0">
            <a:spAutoFit/>
          </a:bodyPr>
          <a:lstStyle/>
          <a:p>
            <a:r>
              <a:rPr lang="en-US" sz="2000" dirty="0">
                <a:solidFill>
                  <a:schemeClr val="bg1"/>
                </a:solidFill>
                <a:latin typeface="+mj-lt"/>
                <a:cs typeface="Segoe UI Semibold" panose="020B0702040204020203" pitchFamily="34" charset="0"/>
              </a:rPr>
              <a:t>7</a:t>
            </a:r>
          </a:p>
        </p:txBody>
      </p:sp>
      <p:pic>
        <p:nvPicPr>
          <p:cNvPr id="6" name="Picture 5" descr="Table&#10;&#10;Description automatically generated">
            <a:extLst>
              <a:ext uri="{FF2B5EF4-FFF2-40B4-BE49-F238E27FC236}">
                <a16:creationId xmlns:a16="http://schemas.microsoft.com/office/drawing/2014/main" id="{420AF526-B7AA-4552-860D-5C095C23B2EA}"/>
              </a:ext>
            </a:extLst>
          </p:cNvPr>
          <p:cNvPicPr>
            <a:picLocks noChangeAspect="1"/>
          </p:cNvPicPr>
          <p:nvPr/>
        </p:nvPicPr>
        <p:blipFill>
          <a:blip r:embed="rId4"/>
          <a:stretch>
            <a:fillRect/>
          </a:stretch>
        </p:blipFill>
        <p:spPr>
          <a:xfrm>
            <a:off x="467254" y="2725412"/>
            <a:ext cx="4157156" cy="3611011"/>
          </a:xfrm>
          <a:prstGeom prst="rect">
            <a:avLst/>
          </a:prstGeom>
        </p:spPr>
      </p:pic>
      <p:sp>
        <p:nvSpPr>
          <p:cNvPr id="29" name="Rectangle 28">
            <a:extLst>
              <a:ext uri="{FF2B5EF4-FFF2-40B4-BE49-F238E27FC236}">
                <a16:creationId xmlns:a16="http://schemas.microsoft.com/office/drawing/2014/main" id="{1781058C-4103-4314-8766-799577CAAD4C}"/>
              </a:ext>
            </a:extLst>
          </p:cNvPr>
          <p:cNvSpPr/>
          <p:nvPr/>
        </p:nvSpPr>
        <p:spPr>
          <a:xfrm>
            <a:off x="5249333" y="0"/>
            <a:ext cx="6942667"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A subnet mask is a 32-bit number created by setting host bits to all 0s and setting network bits to all 1s. In this way, the subnet mask separates the IP address into the network and host addresses.</a:t>
            </a:r>
          </a:p>
          <a:p>
            <a:endParaRPr lang="en-US" dirty="0"/>
          </a:p>
        </p:txBody>
      </p:sp>
      <p:pic>
        <p:nvPicPr>
          <p:cNvPr id="33" name="Picture 32" descr="A picture containing text, crossword puzzle, receipt&#10;&#10;Description automatically generated">
            <a:extLst>
              <a:ext uri="{FF2B5EF4-FFF2-40B4-BE49-F238E27FC236}">
                <a16:creationId xmlns:a16="http://schemas.microsoft.com/office/drawing/2014/main" id="{0DBF3398-4ACA-42AE-9D82-750114E24DC0}"/>
              </a:ext>
            </a:extLst>
          </p:cNvPr>
          <p:cNvPicPr>
            <a:picLocks noChangeAspect="1"/>
          </p:cNvPicPr>
          <p:nvPr/>
        </p:nvPicPr>
        <p:blipFill>
          <a:blip r:embed="rId5"/>
          <a:stretch>
            <a:fillRect/>
          </a:stretch>
        </p:blipFill>
        <p:spPr>
          <a:xfrm>
            <a:off x="6437881" y="5068900"/>
            <a:ext cx="3587710" cy="1752600"/>
          </a:xfrm>
          <a:prstGeom prst="rect">
            <a:avLst/>
          </a:prstGeom>
        </p:spPr>
      </p:pic>
      <p:sp>
        <p:nvSpPr>
          <p:cNvPr id="34" name="TextBox 33">
            <a:extLst>
              <a:ext uri="{FF2B5EF4-FFF2-40B4-BE49-F238E27FC236}">
                <a16:creationId xmlns:a16="http://schemas.microsoft.com/office/drawing/2014/main" id="{6CCC8D47-D7D3-4AA8-9201-8E42761135A4}"/>
              </a:ext>
            </a:extLst>
          </p:cNvPr>
          <p:cNvSpPr txBox="1"/>
          <p:nvPr/>
        </p:nvSpPr>
        <p:spPr>
          <a:xfrm>
            <a:off x="5249333" y="654387"/>
            <a:ext cx="6942666" cy="1200329"/>
          </a:xfrm>
          <a:prstGeom prst="rect">
            <a:avLst/>
          </a:prstGeom>
          <a:noFill/>
        </p:spPr>
        <p:txBody>
          <a:bodyPr wrap="square" rtlCol="0">
            <a:spAutoFit/>
          </a:bodyPr>
          <a:lstStyle/>
          <a:p>
            <a:r>
              <a:rPr lang="en-US"/>
              <a:t>An IP address is a unique address that identifies a device on the internet or a local network. IP stands for "Internet Protocol," which is the set of rules governing the format of data sent via the internet or local network.</a:t>
            </a:r>
            <a:endParaRPr lang="en-US" dirty="0"/>
          </a:p>
        </p:txBody>
      </p:sp>
      <p:pic>
        <p:nvPicPr>
          <p:cNvPr id="4" name="PP P3">
            <a:hlinkClick r:id="" action="ppaction://media"/>
            <a:extLst>
              <a:ext uri="{FF2B5EF4-FFF2-40B4-BE49-F238E27FC236}">
                <a16:creationId xmlns:a16="http://schemas.microsoft.com/office/drawing/2014/main" id="{02C67A00-FB40-40C1-9779-FDC24EBC8F1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794153" y="5641951"/>
            <a:ext cx="609600" cy="609600"/>
          </a:xfrm>
          <a:prstGeom prst="rect">
            <a:avLst/>
          </a:prstGeom>
        </p:spPr>
      </p:pic>
    </p:spTree>
    <p:extLst>
      <p:ext uri="{BB962C8B-B14F-4D97-AF65-F5344CB8AC3E}">
        <p14:creationId xmlns:p14="http://schemas.microsoft.com/office/powerpoint/2010/main" val="3210347421"/>
      </p:ext>
    </p:extLst>
  </p:cSld>
  <p:clrMapOvr>
    <a:masterClrMapping/>
  </p:clrMapOvr>
  <mc:AlternateContent xmlns:mc="http://schemas.openxmlformats.org/markup-compatibility/2006" xmlns:p14="http://schemas.microsoft.com/office/powerpoint/2010/main">
    <mc:Choice Requires="p14">
      <p:transition spd="slow" p14:dur="2000" advTm="30149"/>
    </mc:Choice>
    <mc:Fallback xmlns="">
      <p:transition spd="slow" advTm="301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14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screenshot of a computer&#10;&#10;Description automatically generated with medium confidence">
            <a:extLst>
              <a:ext uri="{FF2B5EF4-FFF2-40B4-BE49-F238E27FC236}">
                <a16:creationId xmlns:a16="http://schemas.microsoft.com/office/drawing/2014/main" id="{42F73D1E-13A1-4A93-9523-D70B1C6657A2}"/>
              </a:ext>
            </a:extLst>
          </p:cNvPr>
          <p:cNvPicPr>
            <a:picLocks noGrp="1" noChangeAspect="1"/>
          </p:cNvPicPr>
          <p:nvPr>
            <p:ph idx="1"/>
          </p:nvPr>
        </p:nvPicPr>
        <p:blipFill>
          <a:blip r:embed="rId4"/>
          <a:stretch>
            <a:fillRect/>
          </a:stretch>
        </p:blipFill>
        <p:spPr>
          <a:xfrm>
            <a:off x="512619" y="4849091"/>
            <a:ext cx="3976256" cy="2008909"/>
          </a:xfrm>
        </p:spPr>
      </p:pic>
      <p:sp>
        <p:nvSpPr>
          <p:cNvPr id="3" name="Title 2">
            <a:extLst>
              <a:ext uri="{FF2B5EF4-FFF2-40B4-BE49-F238E27FC236}">
                <a16:creationId xmlns:a16="http://schemas.microsoft.com/office/drawing/2014/main" id="{5C644121-4AB0-4C2A-819A-D4EE8DDF6231}"/>
              </a:ext>
            </a:extLst>
          </p:cNvPr>
          <p:cNvSpPr>
            <a:spLocks noGrp="1"/>
          </p:cNvSpPr>
          <p:nvPr>
            <p:ph type="title"/>
          </p:nvPr>
        </p:nvSpPr>
        <p:spPr>
          <a:xfrm>
            <a:off x="193964" y="193964"/>
            <a:ext cx="5043054" cy="858981"/>
          </a:xfrm>
        </p:spPr>
        <p:txBody>
          <a:bodyPr/>
          <a:lstStyle/>
          <a:p>
            <a:r>
              <a:rPr lang="en-US" b="1" dirty="0">
                <a:solidFill>
                  <a:schemeClr val="bg1"/>
                </a:solidFill>
              </a:rPr>
              <a:t>IP Address Classes</a:t>
            </a:r>
          </a:p>
        </p:txBody>
      </p:sp>
      <p:pic>
        <p:nvPicPr>
          <p:cNvPr id="7" name="Picture 6" descr="Text&#10;&#10;Description automatically generated">
            <a:extLst>
              <a:ext uri="{FF2B5EF4-FFF2-40B4-BE49-F238E27FC236}">
                <a16:creationId xmlns:a16="http://schemas.microsoft.com/office/drawing/2014/main" id="{AED21E3B-21D4-449C-9016-44F71BBA4AF2}"/>
              </a:ext>
            </a:extLst>
          </p:cNvPr>
          <p:cNvPicPr>
            <a:picLocks noChangeAspect="1"/>
          </p:cNvPicPr>
          <p:nvPr/>
        </p:nvPicPr>
        <p:blipFill>
          <a:blip r:embed="rId5"/>
          <a:stretch>
            <a:fillRect/>
          </a:stretch>
        </p:blipFill>
        <p:spPr>
          <a:xfrm>
            <a:off x="193963" y="922499"/>
            <a:ext cx="5043053" cy="2172266"/>
          </a:xfrm>
          <a:prstGeom prst="rect">
            <a:avLst/>
          </a:prstGeom>
        </p:spPr>
      </p:pic>
      <p:sp>
        <p:nvSpPr>
          <p:cNvPr id="8" name="TextBox 7">
            <a:extLst>
              <a:ext uri="{FF2B5EF4-FFF2-40B4-BE49-F238E27FC236}">
                <a16:creationId xmlns:a16="http://schemas.microsoft.com/office/drawing/2014/main" id="{E918E8F8-6AB6-42D5-932A-99AC33183DD0}"/>
              </a:ext>
            </a:extLst>
          </p:cNvPr>
          <p:cNvSpPr txBox="1"/>
          <p:nvPr/>
        </p:nvSpPr>
        <p:spPr>
          <a:xfrm>
            <a:off x="353289" y="3094765"/>
            <a:ext cx="4724399" cy="1754326"/>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chemeClr val="bg1"/>
                </a:solidFill>
              </a:rPr>
              <a:t>Network ID is the portion of the TCP/IP Address that is used to identify individuals or devices on a network. </a:t>
            </a:r>
          </a:p>
          <a:p>
            <a:pPr marL="285750" indent="-285750">
              <a:buFont typeface="Arial" panose="020B0604020202020204" pitchFamily="34" charset="0"/>
              <a:buChar char="•"/>
            </a:pPr>
            <a:r>
              <a:rPr lang="en-US" dirty="0">
                <a:solidFill>
                  <a:schemeClr val="bg1"/>
                </a:solidFill>
              </a:rPr>
              <a:t>Host ID is the Portion used to Identify Hosts such as a PC or Networked printer on a network. </a:t>
            </a:r>
          </a:p>
        </p:txBody>
      </p:sp>
      <p:sp>
        <p:nvSpPr>
          <p:cNvPr id="9" name="TextBox 8">
            <a:extLst>
              <a:ext uri="{FF2B5EF4-FFF2-40B4-BE49-F238E27FC236}">
                <a16:creationId xmlns:a16="http://schemas.microsoft.com/office/drawing/2014/main" id="{559710C6-0AF9-4DBB-852B-5B132176A034}"/>
              </a:ext>
            </a:extLst>
          </p:cNvPr>
          <p:cNvSpPr txBox="1"/>
          <p:nvPr/>
        </p:nvSpPr>
        <p:spPr>
          <a:xfrm>
            <a:off x="5237014" y="98673"/>
            <a:ext cx="6954985" cy="6660654"/>
          </a:xfrm>
          <a:prstGeom prst="rect">
            <a:avLst/>
          </a:prstGeom>
          <a:pattFill prst="horzBrick">
            <a:fgClr>
              <a:srgbClr val="FF0000"/>
            </a:fgClr>
            <a:bgClr>
              <a:schemeClr val="bg1"/>
            </a:bgClr>
          </a:pattFill>
        </p:spPr>
        <p:txBody>
          <a:bodyPr wrap="square" rtlCol="0">
            <a:spAutoFit/>
          </a:bodyPr>
          <a:lstStyle/>
          <a:p>
            <a:pPr algn="ctr"/>
            <a:r>
              <a:rPr lang="en-US" sz="1800" dirty="0"/>
              <a:t>Class A</a:t>
            </a:r>
          </a:p>
          <a:p>
            <a:pPr lvl="1" algn="ctr"/>
            <a:endParaRPr lang="en-US" sz="1800" dirty="0"/>
          </a:p>
          <a:p>
            <a:pPr lvl="1" algn="ctr"/>
            <a:r>
              <a:rPr lang="en-US" sz="1800" dirty="0"/>
              <a:t>Large Number of Hosts</a:t>
            </a:r>
          </a:p>
          <a:p>
            <a:pPr lvl="1" algn="ctr"/>
            <a:r>
              <a:rPr lang="en-US" sz="1800" dirty="0"/>
              <a:t>High Order Bit is 0</a:t>
            </a:r>
          </a:p>
          <a:p>
            <a:pPr lvl="1" algn="ctr"/>
            <a:r>
              <a:rPr lang="en-US" sz="1800" dirty="0"/>
              <a:t>Range for IP prefix is 1-126</a:t>
            </a:r>
          </a:p>
          <a:p>
            <a:pPr algn="ctr"/>
            <a:endParaRPr lang="en-US" sz="1800" dirty="0"/>
          </a:p>
          <a:p>
            <a:pPr algn="ctr"/>
            <a:r>
              <a:rPr lang="en-US" sz="1800" dirty="0"/>
              <a:t>Class B</a:t>
            </a:r>
          </a:p>
          <a:p>
            <a:pPr lvl="1" algn="ctr"/>
            <a:endParaRPr lang="en-US" sz="1800" dirty="0"/>
          </a:p>
          <a:p>
            <a:pPr lvl="1" algn="ctr"/>
            <a:r>
              <a:rPr lang="en-US" sz="1800" dirty="0"/>
              <a:t>Medium to Large Networks</a:t>
            </a:r>
          </a:p>
          <a:p>
            <a:pPr lvl="1" algn="ctr"/>
            <a:r>
              <a:rPr lang="en-US" sz="1800" dirty="0"/>
              <a:t>The two High Order Bits are 10</a:t>
            </a:r>
          </a:p>
          <a:p>
            <a:pPr lvl="1" algn="ctr"/>
            <a:r>
              <a:rPr lang="en-US" sz="1800" dirty="0"/>
              <a:t>Range for IP prefix is 128-191</a:t>
            </a:r>
          </a:p>
          <a:p>
            <a:pPr algn="ctr"/>
            <a:endParaRPr lang="en-US" sz="1800" dirty="0"/>
          </a:p>
          <a:p>
            <a:pPr algn="ctr"/>
            <a:r>
              <a:rPr lang="en-US" sz="1800" dirty="0"/>
              <a:t>Class C</a:t>
            </a:r>
          </a:p>
          <a:p>
            <a:pPr lvl="1"/>
            <a:endParaRPr lang="en-US" sz="1800" dirty="0"/>
          </a:p>
          <a:p>
            <a:pPr lvl="1" algn="ctr"/>
            <a:r>
              <a:rPr lang="en-US" sz="1800" dirty="0"/>
              <a:t>For small networks</a:t>
            </a:r>
          </a:p>
          <a:p>
            <a:pPr lvl="1" algn="ctr"/>
            <a:r>
              <a:rPr lang="en-US" sz="1800" dirty="0"/>
              <a:t>Three High Order Bits set to 110</a:t>
            </a:r>
          </a:p>
          <a:p>
            <a:pPr lvl="1" algn="ctr"/>
            <a:r>
              <a:rPr lang="en-US" sz="1800" dirty="0"/>
              <a:t>Range for IP prefix is 192-223</a:t>
            </a:r>
          </a:p>
          <a:p>
            <a:pPr algn="ctr"/>
            <a:endParaRPr lang="en-US" sz="1800" dirty="0"/>
          </a:p>
          <a:p>
            <a:pPr algn="ctr"/>
            <a:r>
              <a:rPr lang="en-US" sz="1800" dirty="0"/>
              <a:t>Class D </a:t>
            </a:r>
          </a:p>
          <a:p>
            <a:pPr algn="ctr"/>
            <a:r>
              <a:rPr lang="en-US" dirty="0"/>
              <a:t>R</a:t>
            </a:r>
            <a:r>
              <a:rPr lang="en-US" sz="1800" dirty="0"/>
              <a:t>eserved for IP multicast addresses.</a:t>
            </a:r>
          </a:p>
          <a:p>
            <a:pPr algn="ctr"/>
            <a:endParaRPr lang="en-US" sz="1800" dirty="0"/>
          </a:p>
          <a:p>
            <a:pPr algn="ctr"/>
            <a:r>
              <a:rPr lang="en-US" sz="1800" dirty="0"/>
              <a:t>Class E</a:t>
            </a:r>
          </a:p>
          <a:p>
            <a:pPr algn="ctr"/>
            <a:r>
              <a:rPr lang="en-US" sz="1800" dirty="0"/>
              <a:t> </a:t>
            </a:r>
            <a:r>
              <a:rPr lang="en-US" dirty="0"/>
              <a:t>Is</a:t>
            </a:r>
            <a:r>
              <a:rPr lang="en-US" sz="1800" dirty="0"/>
              <a:t> experimental reserved for future use.</a:t>
            </a:r>
          </a:p>
        </p:txBody>
      </p:sp>
      <p:pic>
        <p:nvPicPr>
          <p:cNvPr id="2" name="PP P4">
            <a:hlinkClick r:id="" action="ppaction://media"/>
            <a:extLst>
              <a:ext uri="{FF2B5EF4-FFF2-40B4-BE49-F238E27FC236}">
                <a16:creationId xmlns:a16="http://schemas.microsoft.com/office/drawing/2014/main" id="{E66D67CF-44FA-4D62-B528-5377513E3EA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680355" y="443345"/>
            <a:ext cx="609600" cy="609600"/>
          </a:xfrm>
          <a:prstGeom prst="rect">
            <a:avLst/>
          </a:prstGeom>
        </p:spPr>
      </p:pic>
    </p:spTree>
    <p:extLst>
      <p:ext uri="{BB962C8B-B14F-4D97-AF65-F5344CB8AC3E}">
        <p14:creationId xmlns:p14="http://schemas.microsoft.com/office/powerpoint/2010/main" val="2163512360"/>
      </p:ext>
    </p:extLst>
  </p:cSld>
  <p:clrMapOvr>
    <a:masterClrMapping/>
  </p:clrMapOvr>
  <mc:AlternateContent xmlns:mc="http://schemas.openxmlformats.org/markup-compatibility/2006" xmlns:p14="http://schemas.microsoft.com/office/powerpoint/2010/main">
    <mc:Choice Requires="p14">
      <p:transition spd="slow" p14:dur="2000" advTm="34236"/>
    </mc:Choice>
    <mc:Fallback xmlns="">
      <p:transition spd="slow" advTm="342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423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27" name="TextBox 26">
            <a:extLst>
              <a:ext uri="{FF2B5EF4-FFF2-40B4-BE49-F238E27FC236}">
                <a16:creationId xmlns:a16="http://schemas.microsoft.com/office/drawing/2014/main" id="{820FBC87-20DF-48BA-97B3-875785A018F5}"/>
              </a:ext>
            </a:extLst>
          </p:cNvPr>
          <p:cNvSpPr txBox="1"/>
          <p:nvPr/>
        </p:nvSpPr>
        <p:spPr>
          <a:xfrm>
            <a:off x="0" y="2814916"/>
            <a:ext cx="12192000" cy="523220"/>
          </a:xfrm>
          <a:prstGeom prst="rect">
            <a:avLst/>
          </a:prstGeom>
          <a:noFill/>
        </p:spPr>
        <p:txBody>
          <a:bodyPr wrap="square">
            <a:spAutoFit/>
          </a:bodyPr>
          <a:lstStyle/>
          <a:p>
            <a:pPr algn="ctr"/>
            <a:endParaRPr lang="en-US" sz="1400" dirty="0">
              <a:solidFill>
                <a:schemeClr val="tx1">
                  <a:lumMod val="95000"/>
                </a:schemeClr>
              </a:solidFill>
              <a:latin typeface="Arial" panose="020B0604020202020204" pitchFamily="34" charset="0"/>
              <a:cs typeface="Arial" panose="020B0604020202020204" pitchFamily="34" charset="0"/>
            </a:endParaRPr>
          </a:p>
          <a:p>
            <a:endParaRPr lang="en-US" sz="1400" dirty="0">
              <a:latin typeface="Arial" panose="020B0604020202020204" pitchFamily="34" charset="0"/>
              <a:cs typeface="Arial" panose="020B0604020202020204" pitchFamily="34" charset="0"/>
            </a:endParaRPr>
          </a:p>
        </p:txBody>
      </p:sp>
      <p:sp>
        <p:nvSpPr>
          <p:cNvPr id="28" name="Rectangle 27">
            <a:extLst>
              <a:ext uri="{FF2B5EF4-FFF2-40B4-BE49-F238E27FC236}">
                <a16:creationId xmlns:a16="http://schemas.microsoft.com/office/drawing/2014/main" id="{9E6686D5-D497-46CC-BE0D-84A65DE006DF}"/>
              </a:ext>
            </a:extLst>
          </p:cNvPr>
          <p:cNvSpPr/>
          <p:nvPr/>
        </p:nvSpPr>
        <p:spPr>
          <a:xfrm>
            <a:off x="6096000" y="102810"/>
            <a:ext cx="3074670" cy="2425858"/>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6"/>
          </a:lnRef>
          <a:fillRef idx="1">
            <a:schemeClr val="lt1"/>
          </a:fillRef>
          <a:effectRef idx="0">
            <a:schemeClr val="accent6"/>
          </a:effectRef>
          <a:fontRef idx="minor">
            <a:schemeClr val="dk1"/>
          </a:fontRef>
        </p:style>
        <p:txBody>
          <a:bodyPr rtlCol="0" anchor="b"/>
          <a:lstStyle/>
          <a:p>
            <a:pPr algn="ctr"/>
            <a:r>
              <a:rPr lang="en-US" dirty="0"/>
              <a:t>Management Subnet</a:t>
            </a:r>
          </a:p>
        </p:txBody>
      </p:sp>
      <p:sp>
        <p:nvSpPr>
          <p:cNvPr id="29" name="Rectangle 28">
            <a:extLst>
              <a:ext uri="{FF2B5EF4-FFF2-40B4-BE49-F238E27FC236}">
                <a16:creationId xmlns:a16="http://schemas.microsoft.com/office/drawing/2014/main" id="{D0D646A0-FC6C-4F51-970A-F9F4CDB16393}"/>
              </a:ext>
            </a:extLst>
          </p:cNvPr>
          <p:cNvSpPr/>
          <p:nvPr/>
        </p:nvSpPr>
        <p:spPr>
          <a:xfrm>
            <a:off x="2701283" y="114712"/>
            <a:ext cx="3074670" cy="2425858"/>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6"/>
          </a:lnRef>
          <a:fillRef idx="1">
            <a:schemeClr val="lt1"/>
          </a:fillRef>
          <a:effectRef idx="0">
            <a:schemeClr val="accent6"/>
          </a:effectRef>
          <a:fontRef idx="minor">
            <a:schemeClr val="dk1"/>
          </a:fontRef>
        </p:style>
        <p:txBody>
          <a:bodyPr rtlCol="0" anchor="b"/>
          <a:lstStyle/>
          <a:p>
            <a:pPr algn="ctr"/>
            <a:r>
              <a:rPr lang="en-US" dirty="0"/>
              <a:t>Production Subnet</a:t>
            </a:r>
          </a:p>
        </p:txBody>
      </p:sp>
      <p:sp>
        <p:nvSpPr>
          <p:cNvPr id="30" name="Oval 29">
            <a:extLst>
              <a:ext uri="{FF2B5EF4-FFF2-40B4-BE49-F238E27FC236}">
                <a16:creationId xmlns:a16="http://schemas.microsoft.com/office/drawing/2014/main" id="{BC100D11-B101-4C79-9C39-7DF416BDAFF8}"/>
              </a:ext>
            </a:extLst>
          </p:cNvPr>
          <p:cNvSpPr/>
          <p:nvPr/>
        </p:nvSpPr>
        <p:spPr>
          <a:xfrm>
            <a:off x="3649973" y="214246"/>
            <a:ext cx="1120140" cy="88344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Router</a:t>
            </a:r>
          </a:p>
        </p:txBody>
      </p:sp>
      <p:sp>
        <p:nvSpPr>
          <p:cNvPr id="31" name="Oval 30">
            <a:extLst>
              <a:ext uri="{FF2B5EF4-FFF2-40B4-BE49-F238E27FC236}">
                <a16:creationId xmlns:a16="http://schemas.microsoft.com/office/drawing/2014/main" id="{C238153B-7F3A-4AF3-BB16-3041E9C1C4F6}"/>
              </a:ext>
            </a:extLst>
          </p:cNvPr>
          <p:cNvSpPr/>
          <p:nvPr/>
        </p:nvSpPr>
        <p:spPr>
          <a:xfrm>
            <a:off x="7094213" y="214246"/>
            <a:ext cx="1120140" cy="88344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Router</a:t>
            </a:r>
          </a:p>
        </p:txBody>
      </p:sp>
      <p:sp>
        <p:nvSpPr>
          <p:cNvPr id="32" name="Rectangle 31">
            <a:extLst>
              <a:ext uri="{FF2B5EF4-FFF2-40B4-BE49-F238E27FC236}">
                <a16:creationId xmlns:a16="http://schemas.microsoft.com/office/drawing/2014/main" id="{3847FAB5-70BC-49ED-B463-5ABAF94FF49A}"/>
              </a:ext>
            </a:extLst>
          </p:cNvPr>
          <p:cNvSpPr/>
          <p:nvPr/>
        </p:nvSpPr>
        <p:spPr>
          <a:xfrm>
            <a:off x="2849873" y="1417097"/>
            <a:ext cx="1051560" cy="5943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Switch</a:t>
            </a:r>
          </a:p>
        </p:txBody>
      </p:sp>
      <p:sp>
        <p:nvSpPr>
          <p:cNvPr id="33" name="Rectangle 32">
            <a:extLst>
              <a:ext uri="{FF2B5EF4-FFF2-40B4-BE49-F238E27FC236}">
                <a16:creationId xmlns:a16="http://schemas.microsoft.com/office/drawing/2014/main" id="{D61668DA-DE06-436F-9856-821083A6DFFF}"/>
              </a:ext>
            </a:extLst>
          </p:cNvPr>
          <p:cNvSpPr/>
          <p:nvPr/>
        </p:nvSpPr>
        <p:spPr>
          <a:xfrm>
            <a:off x="4495793" y="1417097"/>
            <a:ext cx="1051560" cy="5943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Switch</a:t>
            </a:r>
          </a:p>
        </p:txBody>
      </p:sp>
      <p:sp>
        <p:nvSpPr>
          <p:cNvPr id="34" name="Rectangle 33">
            <a:extLst>
              <a:ext uri="{FF2B5EF4-FFF2-40B4-BE49-F238E27FC236}">
                <a16:creationId xmlns:a16="http://schemas.microsoft.com/office/drawing/2014/main" id="{87BA633F-AA46-4596-BB04-62778BB21FC8}"/>
              </a:ext>
            </a:extLst>
          </p:cNvPr>
          <p:cNvSpPr/>
          <p:nvPr/>
        </p:nvSpPr>
        <p:spPr>
          <a:xfrm>
            <a:off x="7128503" y="1387454"/>
            <a:ext cx="1051560" cy="5943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Switch</a:t>
            </a:r>
          </a:p>
        </p:txBody>
      </p:sp>
      <p:cxnSp>
        <p:nvCxnSpPr>
          <p:cNvPr id="35" name="Straight Connector 34">
            <a:extLst>
              <a:ext uri="{FF2B5EF4-FFF2-40B4-BE49-F238E27FC236}">
                <a16:creationId xmlns:a16="http://schemas.microsoft.com/office/drawing/2014/main" id="{765AE19A-1E82-4651-A25A-1140CEA5F7DA}"/>
              </a:ext>
            </a:extLst>
          </p:cNvPr>
          <p:cNvCxnSpPr>
            <a:cxnSpLocks/>
            <a:endCxn id="31" idx="2"/>
          </p:cNvCxnSpPr>
          <p:nvPr/>
        </p:nvCxnSpPr>
        <p:spPr>
          <a:xfrm>
            <a:off x="4797916" y="655967"/>
            <a:ext cx="2296297" cy="1"/>
          </a:xfrm>
          <a:prstGeom prst="line">
            <a:avLst/>
          </a:prstGeom>
        </p:spPr>
        <p:style>
          <a:lnRef idx="1">
            <a:schemeClr val="dk1"/>
          </a:lnRef>
          <a:fillRef idx="0">
            <a:schemeClr val="dk1"/>
          </a:fillRef>
          <a:effectRef idx="0">
            <a:schemeClr val="dk1"/>
          </a:effectRef>
          <a:fontRef idx="minor">
            <a:schemeClr val="tx1"/>
          </a:fontRef>
        </p:style>
      </p:cxnSp>
      <p:cxnSp>
        <p:nvCxnSpPr>
          <p:cNvPr id="36" name="Straight Connector 35">
            <a:extLst>
              <a:ext uri="{FF2B5EF4-FFF2-40B4-BE49-F238E27FC236}">
                <a16:creationId xmlns:a16="http://schemas.microsoft.com/office/drawing/2014/main" id="{575B2150-B386-4E7F-954C-D988D6075F9C}"/>
              </a:ext>
            </a:extLst>
          </p:cNvPr>
          <p:cNvCxnSpPr>
            <a:cxnSpLocks/>
            <a:stCxn id="34" idx="0"/>
            <a:endCxn id="31" idx="4"/>
          </p:cNvCxnSpPr>
          <p:nvPr/>
        </p:nvCxnSpPr>
        <p:spPr>
          <a:xfrm flipV="1">
            <a:off x="7654283" y="1097689"/>
            <a:ext cx="0" cy="289765"/>
          </a:xfrm>
          <a:prstGeom prst="line">
            <a:avLst/>
          </a:prstGeom>
        </p:spPr>
        <p:style>
          <a:lnRef idx="1">
            <a:schemeClr val="dk1"/>
          </a:lnRef>
          <a:fillRef idx="0">
            <a:schemeClr val="dk1"/>
          </a:fillRef>
          <a:effectRef idx="0">
            <a:schemeClr val="dk1"/>
          </a:effectRef>
          <a:fontRef idx="minor">
            <a:schemeClr val="tx1"/>
          </a:fontRef>
        </p:style>
      </p:cxnSp>
      <p:cxnSp>
        <p:nvCxnSpPr>
          <p:cNvPr id="37" name="Straight Connector 36">
            <a:extLst>
              <a:ext uri="{FF2B5EF4-FFF2-40B4-BE49-F238E27FC236}">
                <a16:creationId xmlns:a16="http://schemas.microsoft.com/office/drawing/2014/main" id="{39F0CCDA-38A2-4628-BC13-E19EE6DAFE3D}"/>
              </a:ext>
            </a:extLst>
          </p:cNvPr>
          <p:cNvCxnSpPr>
            <a:cxnSpLocks/>
            <a:stCxn id="32" idx="3"/>
            <a:endCxn id="33" idx="1"/>
          </p:cNvCxnSpPr>
          <p:nvPr/>
        </p:nvCxnSpPr>
        <p:spPr>
          <a:xfrm>
            <a:off x="3901433" y="1714277"/>
            <a:ext cx="594360" cy="0"/>
          </a:xfrm>
          <a:prstGeom prst="line">
            <a:avLst/>
          </a:prstGeom>
        </p:spPr>
        <p:style>
          <a:lnRef idx="1">
            <a:schemeClr val="dk1"/>
          </a:lnRef>
          <a:fillRef idx="0">
            <a:schemeClr val="dk1"/>
          </a:fillRef>
          <a:effectRef idx="0">
            <a:schemeClr val="dk1"/>
          </a:effectRef>
          <a:fontRef idx="minor">
            <a:schemeClr val="tx1"/>
          </a:fontRef>
        </p:style>
      </p:cxnSp>
      <p:cxnSp>
        <p:nvCxnSpPr>
          <p:cNvPr id="38" name="Straight Connector 37">
            <a:extLst>
              <a:ext uri="{FF2B5EF4-FFF2-40B4-BE49-F238E27FC236}">
                <a16:creationId xmlns:a16="http://schemas.microsoft.com/office/drawing/2014/main" id="{46040FA6-1194-485C-A4E5-0CB26DC8E6CC}"/>
              </a:ext>
            </a:extLst>
          </p:cNvPr>
          <p:cNvCxnSpPr>
            <a:cxnSpLocks/>
            <a:stCxn id="30" idx="3"/>
            <a:endCxn id="32" idx="0"/>
          </p:cNvCxnSpPr>
          <p:nvPr/>
        </p:nvCxnSpPr>
        <p:spPr>
          <a:xfrm flipH="1">
            <a:off x="3375653" y="968312"/>
            <a:ext cx="438361" cy="448785"/>
          </a:xfrm>
          <a:prstGeom prst="line">
            <a:avLst/>
          </a:prstGeom>
        </p:spPr>
        <p:style>
          <a:lnRef idx="1">
            <a:schemeClr val="dk1"/>
          </a:lnRef>
          <a:fillRef idx="0">
            <a:schemeClr val="dk1"/>
          </a:fillRef>
          <a:effectRef idx="0">
            <a:schemeClr val="dk1"/>
          </a:effectRef>
          <a:fontRef idx="minor">
            <a:schemeClr val="tx1"/>
          </a:fontRef>
        </p:style>
      </p:cxnSp>
      <p:pic>
        <p:nvPicPr>
          <p:cNvPr id="2" name="PP P5">
            <a:hlinkClick r:id="" action="ppaction://media"/>
            <a:extLst>
              <a:ext uri="{FF2B5EF4-FFF2-40B4-BE49-F238E27FC236}">
                <a16:creationId xmlns:a16="http://schemas.microsoft.com/office/drawing/2014/main" id="{F0E9FB72-9336-485A-8326-CF00FC26C37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15643" y="821042"/>
            <a:ext cx="609600" cy="609600"/>
          </a:xfrm>
          <a:prstGeom prst="rect">
            <a:avLst/>
          </a:prstGeom>
        </p:spPr>
      </p:pic>
      <p:pic>
        <p:nvPicPr>
          <p:cNvPr id="4" name="Picture 3" descr="Table&#10;&#10;Description automatically generated">
            <a:extLst>
              <a:ext uri="{FF2B5EF4-FFF2-40B4-BE49-F238E27FC236}">
                <a16:creationId xmlns:a16="http://schemas.microsoft.com/office/drawing/2014/main" id="{68DBC88E-05FF-47C2-ADE5-4EA193137124}"/>
              </a:ext>
            </a:extLst>
          </p:cNvPr>
          <p:cNvPicPr>
            <a:picLocks noChangeAspect="1"/>
          </p:cNvPicPr>
          <p:nvPr/>
        </p:nvPicPr>
        <p:blipFill>
          <a:blip r:embed="rId5"/>
          <a:stretch>
            <a:fillRect/>
          </a:stretch>
        </p:blipFill>
        <p:spPr>
          <a:xfrm>
            <a:off x="226695" y="2938890"/>
            <a:ext cx="5869305" cy="3567040"/>
          </a:xfrm>
          <a:prstGeom prst="rect">
            <a:avLst/>
          </a:prstGeom>
        </p:spPr>
      </p:pic>
      <p:pic>
        <p:nvPicPr>
          <p:cNvPr id="8" name="Picture 7" descr="Table&#10;&#10;Description automatically generated">
            <a:extLst>
              <a:ext uri="{FF2B5EF4-FFF2-40B4-BE49-F238E27FC236}">
                <a16:creationId xmlns:a16="http://schemas.microsoft.com/office/drawing/2014/main" id="{A868ABC7-00B7-4628-A389-6CBE8E68ED6F}"/>
              </a:ext>
            </a:extLst>
          </p:cNvPr>
          <p:cNvPicPr>
            <a:picLocks noChangeAspect="1"/>
          </p:cNvPicPr>
          <p:nvPr/>
        </p:nvPicPr>
        <p:blipFill>
          <a:blip r:embed="rId6"/>
          <a:stretch>
            <a:fillRect/>
          </a:stretch>
        </p:blipFill>
        <p:spPr>
          <a:xfrm>
            <a:off x="6133753" y="2938890"/>
            <a:ext cx="5869305" cy="3567040"/>
          </a:xfrm>
          <a:prstGeom prst="rect">
            <a:avLst/>
          </a:prstGeom>
        </p:spPr>
      </p:pic>
    </p:spTree>
    <p:extLst>
      <p:ext uri="{BB962C8B-B14F-4D97-AF65-F5344CB8AC3E}">
        <p14:creationId xmlns:p14="http://schemas.microsoft.com/office/powerpoint/2010/main" val="1729476538"/>
      </p:ext>
    </p:extLst>
  </p:cSld>
  <p:clrMapOvr>
    <a:masterClrMapping/>
  </p:clrMapOvr>
  <mc:AlternateContent xmlns:mc="http://schemas.openxmlformats.org/markup-compatibility/2006" xmlns:p14="http://schemas.microsoft.com/office/powerpoint/2010/main">
    <mc:Choice Requires="p14">
      <p:transition spd="slow" p14:dur="2000" advTm="33400"/>
    </mc:Choice>
    <mc:Fallback xmlns="">
      <p:transition spd="slow" advTm="334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34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41B68C77-138E-4BF7-A276-BD0C78A4219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4" name="Picture 13">
            <a:extLst>
              <a:ext uri="{FF2B5EF4-FFF2-40B4-BE49-F238E27FC236}">
                <a16:creationId xmlns:a16="http://schemas.microsoft.com/office/drawing/2014/main" id="{7C268552-D473-46ED-B1B8-422042C4DEF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a:extLst>
              <a:ext uri="{FF2B5EF4-FFF2-40B4-BE49-F238E27FC236}">
                <a16:creationId xmlns:a16="http://schemas.microsoft.com/office/drawing/2014/main" id="{4AC0CD9D-7610-4620-93B4-798CCD9AB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8" name="Picture 17">
            <a:extLst>
              <a:ext uri="{FF2B5EF4-FFF2-40B4-BE49-F238E27FC236}">
                <a16:creationId xmlns:a16="http://schemas.microsoft.com/office/drawing/2014/main" id="{B9238B3E-24AA-439A-B527-6C5DF6D721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7">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20" name="Picture 19">
            <a:extLst>
              <a:ext uri="{FF2B5EF4-FFF2-40B4-BE49-F238E27FC236}">
                <a16:creationId xmlns:a16="http://schemas.microsoft.com/office/drawing/2014/main" id="{69F01145-BEA3-4CBF-AA21-10077B948C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8">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22" name="Rectangle 21">
            <a:extLst>
              <a:ext uri="{FF2B5EF4-FFF2-40B4-BE49-F238E27FC236}">
                <a16:creationId xmlns:a16="http://schemas.microsoft.com/office/drawing/2014/main" id="{DE4D62F9-188E-4530-84C2-24BDEE4BEB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Slide Number Placeholder 1">
            <a:extLst>
              <a:ext uri="{FF2B5EF4-FFF2-40B4-BE49-F238E27FC236}">
                <a16:creationId xmlns:a16="http://schemas.microsoft.com/office/drawing/2014/main" id="{7B1DACE7-4CC5-484B-960B-69737EE891E1}"/>
              </a:ext>
            </a:extLst>
          </p:cNvPr>
          <p:cNvSpPr>
            <a:spLocks noGrp="1"/>
          </p:cNvSpPr>
          <p:nvPr>
            <p:ph type="sldNum" sz="quarter" idx="12"/>
          </p:nvPr>
        </p:nvSpPr>
        <p:spPr>
          <a:xfrm>
            <a:off x="10352540" y="295729"/>
            <a:ext cx="838199" cy="767687"/>
          </a:xfrm>
        </p:spPr>
        <p:txBody>
          <a:bodyPr vert="horz" lIns="91440" tIns="45720" rIns="91440" bIns="45720" rtlCol="0" anchor="b">
            <a:normAutofit/>
          </a:bodyPr>
          <a:lstStyle/>
          <a:p>
            <a:pPr defTabSz="914400">
              <a:spcAft>
                <a:spcPts val="600"/>
              </a:spcAft>
            </a:pPr>
            <a:fld id="{7AAC19ED-7CFA-4AF2-BE7E-6017F4B12C94}" type="slidenum">
              <a:rPr lang="en-US" noProof="0" smtClean="0"/>
              <a:pPr defTabSz="914400">
                <a:spcAft>
                  <a:spcPts val="600"/>
                </a:spcAft>
              </a:pPr>
              <a:t>6</a:t>
            </a:fld>
            <a:endParaRPr lang="en-US" noProof="0"/>
          </a:p>
        </p:txBody>
      </p:sp>
      <p:sp>
        <p:nvSpPr>
          <p:cNvPr id="3" name="TextBox 2">
            <a:extLst>
              <a:ext uri="{FF2B5EF4-FFF2-40B4-BE49-F238E27FC236}">
                <a16:creationId xmlns:a16="http://schemas.microsoft.com/office/drawing/2014/main" id="{066CC850-5211-4A97-86A3-AAC0F3182C41}"/>
              </a:ext>
            </a:extLst>
          </p:cNvPr>
          <p:cNvSpPr txBox="1"/>
          <p:nvPr/>
        </p:nvSpPr>
        <p:spPr>
          <a:xfrm>
            <a:off x="1" y="429492"/>
            <a:ext cx="6921304" cy="6428508"/>
          </a:xfrm>
          <a:prstGeom prst="rect">
            <a:avLst/>
          </a:prstGeom>
        </p:spPr>
        <p:txBody>
          <a:bodyPr vert="horz" lIns="91440" tIns="45720" rIns="91440" bIns="45720" rtlCol="0">
            <a:normAutofit/>
          </a:bodyPr>
          <a:lstStyle/>
          <a:p>
            <a:pPr algn="ctr">
              <a:lnSpc>
                <a:spcPct val="90000"/>
              </a:lnSpc>
              <a:spcBef>
                <a:spcPts val="1000"/>
              </a:spcBef>
              <a:buClr>
                <a:schemeClr val="bg2">
                  <a:lumMod val="40000"/>
                  <a:lumOff val="60000"/>
                </a:schemeClr>
              </a:buClr>
              <a:buSzPct val="80000"/>
              <a:buFont typeface="Wingdings 3" charset="2"/>
              <a:buChar char=""/>
            </a:pPr>
            <a:r>
              <a:rPr lang="en-US" sz="4000" dirty="0">
                <a:effectLst/>
                <a:latin typeface="+mj-lt"/>
                <a:ea typeface="+mj-ea"/>
                <a:cs typeface="+mj-cs"/>
              </a:rPr>
              <a:t>ROUTING</a:t>
            </a:r>
          </a:p>
          <a:p>
            <a:pPr>
              <a:lnSpc>
                <a:spcPct val="90000"/>
              </a:lnSpc>
              <a:spcBef>
                <a:spcPts val="1000"/>
              </a:spcBef>
              <a:buClr>
                <a:schemeClr val="bg2">
                  <a:lumMod val="40000"/>
                  <a:lumOff val="60000"/>
                </a:schemeClr>
              </a:buClr>
              <a:buSzPct val="80000"/>
              <a:buFont typeface="Wingdings 3" charset="2"/>
              <a:buChar char=""/>
            </a:pPr>
            <a:endParaRPr lang="en-US" sz="900" dirty="0">
              <a:latin typeface="+mj-lt"/>
              <a:ea typeface="+mj-ea"/>
              <a:cs typeface="+mj-cs"/>
            </a:endParaRPr>
          </a:p>
          <a:p>
            <a:pPr>
              <a:lnSpc>
                <a:spcPct val="90000"/>
              </a:lnSpc>
              <a:spcBef>
                <a:spcPts val="1000"/>
              </a:spcBef>
              <a:buClr>
                <a:schemeClr val="bg2">
                  <a:lumMod val="40000"/>
                  <a:lumOff val="60000"/>
                </a:schemeClr>
              </a:buClr>
              <a:buSzPct val="80000"/>
              <a:buFont typeface="Wingdings 3" charset="2"/>
              <a:buChar char=""/>
            </a:pPr>
            <a:endParaRPr lang="en-US" sz="900" dirty="0">
              <a:effectLst/>
              <a:latin typeface="+mj-lt"/>
              <a:ea typeface="+mj-ea"/>
              <a:cs typeface="+mj-cs"/>
            </a:endParaRPr>
          </a:p>
          <a:p>
            <a:pPr>
              <a:lnSpc>
                <a:spcPct val="90000"/>
              </a:lnSpc>
              <a:spcBef>
                <a:spcPts val="1000"/>
              </a:spcBef>
              <a:buClr>
                <a:schemeClr val="bg2">
                  <a:lumMod val="40000"/>
                  <a:lumOff val="60000"/>
                </a:schemeClr>
              </a:buClr>
              <a:buSzPct val="80000"/>
              <a:buFont typeface="Wingdings 3" charset="2"/>
              <a:buChar char=""/>
            </a:pPr>
            <a:r>
              <a:rPr lang="en-US" sz="1400" dirty="0">
                <a:effectLst/>
                <a:latin typeface="+mj-lt"/>
                <a:ea typeface="+mj-ea"/>
                <a:cs typeface="+mj-cs"/>
              </a:rPr>
              <a:t>Routers must maintain their routing tables and ensure that other routers know about changes in the network. Routers do this by using a routing protocol to communicate the network information to other routers from a routing table on the router. </a:t>
            </a:r>
            <a:endParaRPr lang="en-US" sz="1400" dirty="0">
              <a:latin typeface="+mj-lt"/>
              <a:ea typeface="+mj-ea"/>
              <a:cs typeface="+mj-cs"/>
            </a:endParaRPr>
          </a:p>
          <a:p>
            <a:pPr>
              <a:lnSpc>
                <a:spcPct val="90000"/>
              </a:lnSpc>
              <a:spcBef>
                <a:spcPts val="1000"/>
              </a:spcBef>
              <a:buClr>
                <a:schemeClr val="bg2">
                  <a:lumMod val="40000"/>
                  <a:lumOff val="60000"/>
                </a:schemeClr>
              </a:buClr>
              <a:buSzPct val="80000"/>
              <a:buFont typeface="Wingdings 3" charset="2"/>
              <a:buChar char=""/>
            </a:pPr>
            <a:endParaRPr lang="en-US" sz="1400" dirty="0">
              <a:effectLst/>
              <a:latin typeface="+mj-lt"/>
              <a:ea typeface="+mj-ea"/>
              <a:cs typeface="+mj-cs"/>
            </a:endParaRPr>
          </a:p>
          <a:p>
            <a:pPr>
              <a:lnSpc>
                <a:spcPct val="90000"/>
              </a:lnSpc>
              <a:spcBef>
                <a:spcPts val="1000"/>
              </a:spcBef>
              <a:buClr>
                <a:schemeClr val="bg2">
                  <a:lumMod val="40000"/>
                  <a:lumOff val="60000"/>
                </a:schemeClr>
              </a:buClr>
              <a:buSzPct val="80000"/>
              <a:buFont typeface="Wingdings 3" charset="2"/>
              <a:buChar char=""/>
            </a:pPr>
            <a:r>
              <a:rPr lang="en-US" sz="1400" dirty="0">
                <a:effectLst/>
                <a:latin typeface="+mj-lt"/>
                <a:ea typeface="+mj-ea"/>
                <a:cs typeface="+mj-cs"/>
              </a:rPr>
              <a:t>Routers use the routing table to determine where to forward packets. Routers forward packets through a network interface toward the destination network identified by the destination IP address in the packet. the routing table to determine where to forward packets. Routers forward packets through a network interface toward the destination network identified by the destination IP address in the packet.</a:t>
            </a:r>
          </a:p>
          <a:p>
            <a:pPr>
              <a:lnSpc>
                <a:spcPct val="90000"/>
              </a:lnSpc>
              <a:spcBef>
                <a:spcPts val="1000"/>
              </a:spcBef>
              <a:buClr>
                <a:schemeClr val="bg2">
                  <a:lumMod val="40000"/>
                  <a:lumOff val="60000"/>
                </a:schemeClr>
              </a:buClr>
              <a:buSzPct val="80000"/>
              <a:buFont typeface="Wingdings 3" charset="2"/>
              <a:buChar char=""/>
            </a:pPr>
            <a:endParaRPr lang="en-US" sz="1400" dirty="0">
              <a:latin typeface="+mj-lt"/>
              <a:ea typeface="+mj-ea"/>
              <a:cs typeface="+mj-cs"/>
            </a:endParaRPr>
          </a:p>
          <a:p>
            <a:pPr>
              <a:lnSpc>
                <a:spcPct val="90000"/>
              </a:lnSpc>
              <a:spcBef>
                <a:spcPts val="1000"/>
              </a:spcBef>
              <a:buClr>
                <a:schemeClr val="bg2">
                  <a:lumMod val="40000"/>
                  <a:lumOff val="60000"/>
                </a:schemeClr>
              </a:buClr>
              <a:buSzPct val="80000"/>
              <a:buFont typeface="Wingdings 3" charset="2"/>
              <a:buChar char=""/>
            </a:pPr>
            <a:r>
              <a:rPr lang="en-US" sz="1400" dirty="0">
                <a:effectLst/>
                <a:latin typeface="+mj-lt"/>
                <a:ea typeface="+mj-ea"/>
                <a:cs typeface="+mj-cs"/>
              </a:rPr>
              <a:t>Routers have network adapters to which IP addresses are assigned.</a:t>
            </a:r>
          </a:p>
          <a:p>
            <a:pPr>
              <a:lnSpc>
                <a:spcPct val="90000"/>
              </a:lnSpc>
              <a:spcBef>
                <a:spcPts val="1000"/>
              </a:spcBef>
              <a:buClr>
                <a:schemeClr val="bg2">
                  <a:lumMod val="40000"/>
                  <a:lumOff val="60000"/>
                </a:schemeClr>
              </a:buClr>
              <a:buSzPct val="80000"/>
              <a:buFont typeface="Wingdings 3" charset="2"/>
              <a:buChar char=""/>
            </a:pPr>
            <a:endParaRPr lang="en-US" sz="1400" dirty="0">
              <a:latin typeface="+mj-lt"/>
              <a:ea typeface="+mj-ea"/>
              <a:cs typeface="+mj-cs"/>
            </a:endParaRPr>
          </a:p>
          <a:p>
            <a:pPr marL="285750" marR="0" indent="-285750">
              <a:lnSpc>
                <a:spcPct val="90000"/>
              </a:lnSpc>
              <a:spcBef>
                <a:spcPts val="1000"/>
              </a:spcBef>
              <a:buClr>
                <a:schemeClr val="bg2">
                  <a:lumMod val="40000"/>
                  <a:lumOff val="60000"/>
                </a:schemeClr>
              </a:buClr>
              <a:buSzPct val="80000"/>
              <a:buFont typeface="Wingdings 3" charset="2"/>
              <a:buChar char=""/>
            </a:pPr>
            <a:r>
              <a:rPr lang="en-US" sz="1400" dirty="0">
                <a:effectLst/>
                <a:latin typeface="+mj-lt"/>
                <a:ea typeface="+mj-ea"/>
                <a:cs typeface="+mj-cs"/>
              </a:rPr>
              <a:t>Console port: The router uses a console port for the attachment of a terminal used for management, configuration, and control. A console port might not be found on all routers.</a:t>
            </a:r>
          </a:p>
          <a:p>
            <a:pPr marL="285750" marR="0" indent="-285750">
              <a:lnSpc>
                <a:spcPct val="90000"/>
              </a:lnSpc>
              <a:spcBef>
                <a:spcPts val="1000"/>
              </a:spcBef>
              <a:buClr>
                <a:schemeClr val="bg2">
                  <a:lumMod val="40000"/>
                  <a:lumOff val="60000"/>
                </a:schemeClr>
              </a:buClr>
              <a:buSzPct val="80000"/>
              <a:buFont typeface="Wingdings 3" charset="2"/>
              <a:buChar char=""/>
            </a:pPr>
            <a:r>
              <a:rPr lang="en-US" sz="1400" dirty="0">
                <a:effectLst/>
                <a:latin typeface="+mj-lt"/>
                <a:ea typeface="+mj-ea"/>
                <a:cs typeface="+mj-cs"/>
              </a:rPr>
              <a:t>Network port: The router has a number of network ports, including different LAN or WAN media ports.</a:t>
            </a:r>
          </a:p>
          <a:p>
            <a:pPr>
              <a:lnSpc>
                <a:spcPct val="90000"/>
              </a:lnSpc>
              <a:spcBef>
                <a:spcPts val="1000"/>
              </a:spcBef>
              <a:buClr>
                <a:schemeClr val="bg2">
                  <a:lumMod val="40000"/>
                  <a:lumOff val="60000"/>
                </a:schemeClr>
              </a:buClr>
              <a:buSzPct val="80000"/>
              <a:buFont typeface="Wingdings 3" charset="2"/>
              <a:buChar char=""/>
            </a:pPr>
            <a:endParaRPr lang="en-US" sz="900" dirty="0">
              <a:latin typeface="+mj-lt"/>
              <a:ea typeface="+mj-ea"/>
              <a:cs typeface="+mj-cs"/>
            </a:endParaRPr>
          </a:p>
        </p:txBody>
      </p:sp>
      <p:pic>
        <p:nvPicPr>
          <p:cNvPr id="7" name="Picture 6" descr="Diagram&#10;&#10;Description automatically generated">
            <a:extLst>
              <a:ext uri="{FF2B5EF4-FFF2-40B4-BE49-F238E27FC236}">
                <a16:creationId xmlns:a16="http://schemas.microsoft.com/office/drawing/2014/main" id="{0555964B-AB52-4535-AB77-F1C030F358B9}"/>
              </a:ext>
            </a:extLst>
          </p:cNvPr>
          <p:cNvPicPr>
            <a:picLocks noChangeAspect="1"/>
          </p:cNvPicPr>
          <p:nvPr/>
        </p:nvPicPr>
        <p:blipFill>
          <a:blip r:embed="rId9"/>
          <a:stretch>
            <a:fillRect/>
          </a:stretch>
        </p:blipFill>
        <p:spPr>
          <a:xfrm>
            <a:off x="6921305" y="3086100"/>
            <a:ext cx="5191551" cy="2600292"/>
          </a:xfrm>
          <a:prstGeom prst="rect">
            <a:avLst/>
          </a:prstGeom>
          <a:effectLst>
            <a:outerShdw blurRad="50800" dist="38100" dir="5400000" algn="t" rotWithShape="0">
              <a:prstClr val="black">
                <a:alpha val="43000"/>
              </a:prstClr>
            </a:outerShdw>
          </a:effectLst>
        </p:spPr>
      </p:pic>
      <p:pic>
        <p:nvPicPr>
          <p:cNvPr id="4" name="Recorded Sound">
            <a:hlinkClick r:id="" action="ppaction://media"/>
            <a:extLst>
              <a:ext uri="{FF2B5EF4-FFF2-40B4-BE49-F238E27FC236}">
                <a16:creationId xmlns:a16="http://schemas.microsoft.com/office/drawing/2014/main" id="{727275A8-C99C-430C-8218-118CD7D52EF6}"/>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8374758" y="1041411"/>
            <a:ext cx="609600" cy="609600"/>
          </a:xfrm>
          <a:prstGeom prst="rect">
            <a:avLst/>
          </a:prstGeom>
        </p:spPr>
      </p:pic>
    </p:spTree>
    <p:extLst>
      <p:ext uri="{BB962C8B-B14F-4D97-AF65-F5344CB8AC3E}">
        <p14:creationId xmlns:p14="http://schemas.microsoft.com/office/powerpoint/2010/main" val="1014072151"/>
      </p:ext>
    </p:extLst>
  </p:cSld>
  <p:clrMapOvr>
    <a:masterClrMapping/>
  </p:clrMapOvr>
  <mc:AlternateContent xmlns:mc="http://schemas.openxmlformats.org/markup-compatibility/2006" xmlns:p14="http://schemas.microsoft.com/office/powerpoint/2010/main">
    <mc:Choice Requires="p14">
      <p:transition spd="slow" p14:dur="2000" advTm="35048"/>
    </mc:Choice>
    <mc:Fallback xmlns="">
      <p:transition spd="slow" advTm="350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504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D6448DB-8E1A-4BE3-83D0-C654D63194A3}"/>
              </a:ext>
            </a:extLst>
          </p:cNvPr>
          <p:cNvSpPr>
            <a:spLocks noGrp="1"/>
          </p:cNvSpPr>
          <p:nvPr>
            <p:ph type="sldNum" sz="quarter" idx="12"/>
          </p:nvPr>
        </p:nvSpPr>
        <p:spPr/>
        <p:txBody>
          <a:bodyPr/>
          <a:lstStyle/>
          <a:p>
            <a:fld id="{7AAC19ED-7CFA-4AF2-BE7E-6017F4B12C94}" type="slidenum">
              <a:rPr lang="en-US" noProof="0" smtClean="0"/>
              <a:t>7</a:t>
            </a:fld>
            <a:endParaRPr lang="en-US" noProof="0" dirty="0"/>
          </a:p>
        </p:txBody>
      </p:sp>
      <p:sp>
        <p:nvSpPr>
          <p:cNvPr id="3" name="TextBox 2">
            <a:extLst>
              <a:ext uri="{FF2B5EF4-FFF2-40B4-BE49-F238E27FC236}">
                <a16:creationId xmlns:a16="http://schemas.microsoft.com/office/drawing/2014/main" id="{62FFA8ED-73BD-463B-8C77-2D98B7B2CA9E}"/>
              </a:ext>
            </a:extLst>
          </p:cNvPr>
          <p:cNvSpPr txBox="1"/>
          <p:nvPr/>
        </p:nvSpPr>
        <p:spPr>
          <a:xfrm>
            <a:off x="4906296" y="530942"/>
            <a:ext cx="7285703" cy="6186309"/>
          </a:xfrm>
          <a:prstGeom prst="rect">
            <a:avLst/>
          </a:prstGeom>
          <a:noFill/>
        </p:spPr>
        <p:txBody>
          <a:bodyPr wrap="square" rtlCol="0">
            <a:spAutoFit/>
          </a:bodyPr>
          <a:lstStyle/>
          <a:p>
            <a:r>
              <a:rPr lang="en-US" b="1" dirty="0">
                <a:solidFill>
                  <a:schemeClr val="bg1"/>
                </a:solidFill>
              </a:rPr>
              <a:t>What is static routing?</a:t>
            </a:r>
          </a:p>
          <a:p>
            <a:endParaRPr lang="en-US" dirty="0">
              <a:solidFill>
                <a:schemeClr val="bg1"/>
              </a:solidFill>
            </a:endParaRPr>
          </a:p>
          <a:p>
            <a:r>
              <a:rPr lang="en-US" dirty="0">
                <a:solidFill>
                  <a:schemeClr val="bg1"/>
                </a:solidFill>
              </a:rPr>
              <a:t>Network administrators use static routing, or </a:t>
            </a:r>
            <a:r>
              <a:rPr lang="en-US" i="1" dirty="0">
                <a:solidFill>
                  <a:schemeClr val="bg1"/>
                </a:solidFill>
              </a:rPr>
              <a:t>nonadaptive routing</a:t>
            </a:r>
            <a:r>
              <a:rPr lang="en-US" dirty="0">
                <a:solidFill>
                  <a:schemeClr val="bg1"/>
                </a:solidFill>
              </a:rPr>
              <a:t>, to define a route when there is a single route or a preferred route for traffic to reach a destination. Static routing uses small routing tables with only one entry for each destination. It also requires less computation time than dynamic routing because each route is preconfigured.</a:t>
            </a:r>
          </a:p>
          <a:p>
            <a:r>
              <a:rPr lang="en-US" dirty="0">
                <a:solidFill>
                  <a:schemeClr val="bg1"/>
                </a:solidFill>
              </a:rPr>
              <a:t>Because static routes are preconfigured, administrators must manually reconfigure routes to adapt to changes in the network when they occur. Static routes are generally used in networks where administrators don't expect any changes.</a:t>
            </a:r>
          </a:p>
          <a:p>
            <a:endParaRPr lang="en-US" b="1" dirty="0">
              <a:solidFill>
                <a:schemeClr val="bg1"/>
              </a:solidFill>
            </a:endParaRPr>
          </a:p>
          <a:p>
            <a:r>
              <a:rPr lang="en-US" b="1" dirty="0">
                <a:solidFill>
                  <a:schemeClr val="bg1"/>
                </a:solidFill>
              </a:rPr>
              <a:t>What is dynamic routing?</a:t>
            </a:r>
          </a:p>
          <a:p>
            <a:endParaRPr lang="en-US" dirty="0">
              <a:solidFill>
                <a:schemeClr val="bg1"/>
              </a:solidFill>
            </a:endParaRPr>
          </a:p>
          <a:p>
            <a:r>
              <a:rPr lang="en-US" dirty="0">
                <a:solidFill>
                  <a:schemeClr val="bg1"/>
                </a:solidFill>
              </a:rPr>
              <a:t>Dynamic routing, sometimes called adaptive routing is more complex than static routing because it creates more possible routes to send packets across a network. Dynamic routes are typically used in larger; fluid networks where static routes would be cumbersome to maintain and frequently reconfigure. Because dynamic routing is more complicated, it consumes more bandwidth than static routing.</a:t>
            </a:r>
          </a:p>
        </p:txBody>
      </p:sp>
      <p:pic>
        <p:nvPicPr>
          <p:cNvPr id="5" name="Picture 4" descr="A picture containing timeline&#10;&#10;Description automatically generated">
            <a:extLst>
              <a:ext uri="{FF2B5EF4-FFF2-40B4-BE49-F238E27FC236}">
                <a16:creationId xmlns:a16="http://schemas.microsoft.com/office/drawing/2014/main" id="{E899FFF2-95E1-4828-A7AE-D443A71D9612}"/>
              </a:ext>
            </a:extLst>
          </p:cNvPr>
          <p:cNvPicPr>
            <a:picLocks noChangeAspect="1"/>
          </p:cNvPicPr>
          <p:nvPr/>
        </p:nvPicPr>
        <p:blipFill>
          <a:blip r:embed="rId4"/>
          <a:stretch>
            <a:fillRect/>
          </a:stretch>
        </p:blipFill>
        <p:spPr>
          <a:xfrm>
            <a:off x="1" y="530942"/>
            <a:ext cx="4321276" cy="2898058"/>
          </a:xfrm>
          <a:prstGeom prst="rect">
            <a:avLst/>
          </a:prstGeom>
        </p:spPr>
      </p:pic>
      <p:pic>
        <p:nvPicPr>
          <p:cNvPr id="7" name="Picture 6" descr="Table&#10;&#10;Description automatically generated">
            <a:extLst>
              <a:ext uri="{FF2B5EF4-FFF2-40B4-BE49-F238E27FC236}">
                <a16:creationId xmlns:a16="http://schemas.microsoft.com/office/drawing/2014/main" id="{871CC375-04DB-4CE6-ABD7-658095B0E88B}"/>
              </a:ext>
            </a:extLst>
          </p:cNvPr>
          <p:cNvPicPr>
            <a:picLocks noChangeAspect="1"/>
          </p:cNvPicPr>
          <p:nvPr/>
        </p:nvPicPr>
        <p:blipFill>
          <a:blip r:embed="rId5"/>
          <a:stretch>
            <a:fillRect/>
          </a:stretch>
        </p:blipFill>
        <p:spPr>
          <a:xfrm>
            <a:off x="0" y="3067663"/>
            <a:ext cx="4321276" cy="3657601"/>
          </a:xfrm>
          <a:prstGeom prst="rect">
            <a:avLst/>
          </a:prstGeom>
        </p:spPr>
      </p:pic>
      <p:pic>
        <p:nvPicPr>
          <p:cNvPr id="4" name="Recorded Sound">
            <a:hlinkClick r:id="" action="ppaction://media"/>
            <a:extLst>
              <a:ext uri="{FF2B5EF4-FFF2-40B4-BE49-F238E27FC236}">
                <a16:creationId xmlns:a16="http://schemas.microsoft.com/office/drawing/2014/main" id="{A696CAE8-FBAA-4FCD-9BEF-D5406182C1D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741680" y="295729"/>
            <a:ext cx="609600" cy="609600"/>
          </a:xfrm>
          <a:prstGeom prst="rect">
            <a:avLst/>
          </a:prstGeom>
        </p:spPr>
      </p:pic>
    </p:spTree>
    <p:extLst>
      <p:ext uri="{BB962C8B-B14F-4D97-AF65-F5344CB8AC3E}">
        <p14:creationId xmlns:p14="http://schemas.microsoft.com/office/powerpoint/2010/main" val="1880446463"/>
      </p:ext>
    </p:extLst>
  </p:cSld>
  <p:clrMapOvr>
    <a:masterClrMapping/>
  </p:clrMapOvr>
  <mc:AlternateContent xmlns:mc="http://schemas.openxmlformats.org/markup-compatibility/2006" xmlns:p14="http://schemas.microsoft.com/office/powerpoint/2010/main">
    <mc:Choice Requires="p14">
      <p:transition spd="slow" p14:dur="2000" advTm="41875"/>
    </mc:Choice>
    <mc:Fallback xmlns="">
      <p:transition spd="slow" advTm="418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187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FFC00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B998E27-C960-4879-935C-FD52DB9AF62D}"/>
              </a:ext>
            </a:extLst>
          </p:cNvPr>
          <p:cNvSpPr>
            <a:spLocks noGrp="1"/>
          </p:cNvSpPr>
          <p:nvPr>
            <p:ph type="sldNum" sz="quarter" idx="12"/>
          </p:nvPr>
        </p:nvSpPr>
        <p:spPr/>
        <p:txBody>
          <a:bodyPr/>
          <a:lstStyle/>
          <a:p>
            <a:fld id="{7AAC19ED-7CFA-4AF2-BE7E-6017F4B12C94}" type="slidenum">
              <a:rPr lang="en-US" noProof="0" smtClean="0"/>
              <a:t>8</a:t>
            </a:fld>
            <a:endParaRPr lang="en-US" noProof="0" dirty="0"/>
          </a:p>
        </p:txBody>
      </p:sp>
      <p:pic>
        <p:nvPicPr>
          <p:cNvPr id="5" name="Picture 4">
            <a:extLst>
              <a:ext uri="{FF2B5EF4-FFF2-40B4-BE49-F238E27FC236}">
                <a16:creationId xmlns:a16="http://schemas.microsoft.com/office/drawing/2014/main" id="{8668DA1C-3088-4B83-AE0D-002CB24FAD1C}"/>
              </a:ext>
            </a:extLst>
          </p:cNvPr>
          <p:cNvPicPr>
            <a:picLocks noChangeAspect="1"/>
          </p:cNvPicPr>
          <p:nvPr/>
        </p:nvPicPr>
        <p:blipFill>
          <a:blip r:embed="rId4"/>
          <a:stretch>
            <a:fillRect/>
          </a:stretch>
        </p:blipFill>
        <p:spPr>
          <a:xfrm>
            <a:off x="324465" y="2256503"/>
            <a:ext cx="11474245" cy="4601497"/>
          </a:xfrm>
          <a:prstGeom prst="rect">
            <a:avLst/>
          </a:prstGeom>
        </p:spPr>
      </p:pic>
      <p:sp>
        <p:nvSpPr>
          <p:cNvPr id="6" name="TextBox 5">
            <a:extLst>
              <a:ext uri="{FF2B5EF4-FFF2-40B4-BE49-F238E27FC236}">
                <a16:creationId xmlns:a16="http://schemas.microsoft.com/office/drawing/2014/main" id="{4BB3B8A4-2854-4FE7-A62F-6F75D14AF20F}"/>
              </a:ext>
            </a:extLst>
          </p:cNvPr>
          <p:cNvSpPr txBox="1"/>
          <p:nvPr/>
        </p:nvSpPr>
        <p:spPr>
          <a:xfrm>
            <a:off x="2218482" y="677554"/>
            <a:ext cx="8553157" cy="769441"/>
          </a:xfrm>
          <a:prstGeom prst="rect">
            <a:avLst/>
          </a:prstGeom>
          <a:noFill/>
        </p:spPr>
        <p:txBody>
          <a:bodyPr wrap="square" rtlCol="0">
            <a:spAutoFit/>
          </a:bodyPr>
          <a:lstStyle/>
          <a:p>
            <a:r>
              <a:rPr lang="en-US" sz="4400" dirty="0">
                <a:solidFill>
                  <a:schemeClr val="bg1"/>
                </a:solidFill>
                <a:latin typeface="Arial" panose="020B0604020202020204" pitchFamily="34" charset="0"/>
                <a:cs typeface="Arial" panose="020B0604020202020204" pitchFamily="34" charset="0"/>
              </a:rPr>
              <a:t>ROUTING PROTOCOLS</a:t>
            </a:r>
          </a:p>
        </p:txBody>
      </p:sp>
      <p:pic>
        <p:nvPicPr>
          <p:cNvPr id="3" name="Recorded Sound">
            <a:hlinkClick r:id="" action="ppaction://media"/>
            <a:extLst>
              <a:ext uri="{FF2B5EF4-FFF2-40B4-BE49-F238E27FC236}">
                <a16:creationId xmlns:a16="http://schemas.microsoft.com/office/drawing/2014/main" id="{2F369290-C6E9-43C3-9338-4C7E98C41DF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80034" y="677554"/>
            <a:ext cx="609600" cy="609600"/>
          </a:xfrm>
          <a:prstGeom prst="rect">
            <a:avLst/>
          </a:prstGeom>
        </p:spPr>
      </p:pic>
    </p:spTree>
    <p:extLst>
      <p:ext uri="{BB962C8B-B14F-4D97-AF65-F5344CB8AC3E}">
        <p14:creationId xmlns:p14="http://schemas.microsoft.com/office/powerpoint/2010/main" val="3813491078"/>
      </p:ext>
    </p:extLst>
  </p:cSld>
  <p:clrMapOvr>
    <a:masterClrMapping/>
  </p:clrMapOvr>
  <mc:AlternateContent xmlns:mc="http://schemas.openxmlformats.org/markup-compatibility/2006" xmlns:p14="http://schemas.microsoft.com/office/powerpoint/2010/main">
    <mc:Choice Requires="p14">
      <p:transition spd="slow" p14:dur="2000" advTm="55575"/>
    </mc:Choice>
    <mc:Fallback xmlns="">
      <p:transition spd="slow" advTm="555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557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4"/>
          <a:tile tx="0" ty="0" sx="100000" sy="100000" flip="none" algn="tl"/>
        </a:blip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2765FAD-6221-4BC9-85B8-25879B7DD667}"/>
              </a:ext>
            </a:extLst>
          </p:cNvPr>
          <p:cNvSpPr>
            <a:spLocks noGrp="1"/>
          </p:cNvSpPr>
          <p:nvPr>
            <p:ph type="sldNum" sz="quarter" idx="12"/>
          </p:nvPr>
        </p:nvSpPr>
        <p:spPr/>
        <p:txBody>
          <a:bodyPr/>
          <a:lstStyle/>
          <a:p>
            <a:fld id="{7AAC19ED-7CFA-4AF2-BE7E-6017F4B12C94}" type="slidenum">
              <a:rPr lang="en-US" noProof="0" smtClean="0"/>
              <a:t>9</a:t>
            </a:fld>
            <a:endParaRPr lang="en-US" noProof="0" dirty="0"/>
          </a:p>
        </p:txBody>
      </p:sp>
      <p:sp>
        <p:nvSpPr>
          <p:cNvPr id="3" name="TextBox 2">
            <a:extLst>
              <a:ext uri="{FF2B5EF4-FFF2-40B4-BE49-F238E27FC236}">
                <a16:creationId xmlns:a16="http://schemas.microsoft.com/office/drawing/2014/main" id="{59CE62D9-64A6-4BEE-85E6-4297B52550A8}"/>
              </a:ext>
            </a:extLst>
          </p:cNvPr>
          <p:cNvSpPr txBox="1"/>
          <p:nvPr/>
        </p:nvSpPr>
        <p:spPr>
          <a:xfrm>
            <a:off x="257056" y="2462059"/>
            <a:ext cx="11226018" cy="3970318"/>
          </a:xfrm>
          <a:prstGeom prst="rect">
            <a:avLst/>
          </a:prstGeom>
          <a:noFill/>
        </p:spPr>
        <p:txBody>
          <a:bodyPr wrap="square" rtlCol="0">
            <a:spAutoFit/>
          </a:bodyPr>
          <a:lstStyle/>
          <a:p>
            <a:pPr marL="571500" indent="-571500">
              <a:buFont typeface="Arial" panose="020B0604020202020204" pitchFamily="34" charset="0"/>
              <a:buChar char="•"/>
            </a:pPr>
            <a:r>
              <a:rPr lang="en-US" sz="3600" dirty="0">
                <a:solidFill>
                  <a:schemeClr val="bg1"/>
                </a:solidFill>
                <a:latin typeface="Arial" panose="020B0604020202020204" pitchFamily="34" charset="0"/>
                <a:cs typeface="Arial" panose="020B0604020202020204" pitchFamily="34" charset="0"/>
              </a:rPr>
              <a:t>What is an IP address and Subnet Mask</a:t>
            </a:r>
          </a:p>
          <a:p>
            <a:pPr marL="571500" indent="-571500">
              <a:buFont typeface="Arial" panose="020B0604020202020204" pitchFamily="34" charset="0"/>
              <a:buChar char="•"/>
            </a:pPr>
            <a:r>
              <a:rPr lang="en-US" sz="3600" dirty="0">
                <a:solidFill>
                  <a:schemeClr val="bg1"/>
                </a:solidFill>
                <a:latin typeface="Arial" panose="020B0604020202020204" pitchFamily="34" charset="0"/>
                <a:cs typeface="Arial" panose="020B0604020202020204" pitchFamily="34" charset="0"/>
              </a:rPr>
              <a:t>IP Address Classes</a:t>
            </a:r>
          </a:p>
          <a:p>
            <a:pPr marL="571500" indent="-571500">
              <a:buFont typeface="Arial" panose="020B0604020202020204" pitchFamily="34" charset="0"/>
              <a:buChar char="•"/>
            </a:pPr>
            <a:r>
              <a:rPr lang="en-US" sz="3600" dirty="0">
                <a:solidFill>
                  <a:schemeClr val="bg1"/>
                </a:solidFill>
                <a:latin typeface="Arial" panose="020B0604020202020204" pitchFamily="34" charset="0"/>
                <a:cs typeface="Arial" panose="020B0604020202020204" pitchFamily="34" charset="0"/>
              </a:rPr>
              <a:t>Subnetting Design of IPC network</a:t>
            </a:r>
          </a:p>
          <a:p>
            <a:pPr marL="571500" indent="-571500">
              <a:buFont typeface="Arial" panose="020B0604020202020204" pitchFamily="34" charset="0"/>
              <a:buChar char="•"/>
            </a:pPr>
            <a:r>
              <a:rPr lang="en-US" sz="3600" dirty="0">
                <a:solidFill>
                  <a:schemeClr val="bg1"/>
                </a:solidFill>
                <a:latin typeface="Arial" panose="020B0604020202020204" pitchFamily="34" charset="0"/>
                <a:cs typeface="Arial" panose="020B0604020202020204" pitchFamily="34" charset="0"/>
              </a:rPr>
              <a:t>Routing</a:t>
            </a:r>
          </a:p>
          <a:p>
            <a:pPr marL="571500" indent="-571500">
              <a:buFont typeface="Arial" panose="020B0604020202020204" pitchFamily="34" charset="0"/>
              <a:buChar char="•"/>
            </a:pPr>
            <a:r>
              <a:rPr lang="en-US" sz="3600" dirty="0">
                <a:solidFill>
                  <a:schemeClr val="bg1"/>
                </a:solidFill>
                <a:latin typeface="Arial" panose="020B0604020202020204" pitchFamily="34" charset="0"/>
                <a:cs typeface="Arial" panose="020B0604020202020204" pitchFamily="34" charset="0"/>
              </a:rPr>
              <a:t>Difference between static and dynamic routing</a:t>
            </a:r>
          </a:p>
          <a:p>
            <a:pPr marL="571500" indent="-571500">
              <a:buFont typeface="Arial" panose="020B0604020202020204" pitchFamily="34" charset="0"/>
              <a:buChar char="•"/>
            </a:pPr>
            <a:r>
              <a:rPr lang="en-US" sz="3600" dirty="0">
                <a:solidFill>
                  <a:schemeClr val="bg1"/>
                </a:solidFill>
                <a:latin typeface="Arial" panose="020B0604020202020204" pitchFamily="34" charset="0"/>
                <a:cs typeface="Arial" panose="020B0604020202020204" pitchFamily="34" charset="0"/>
              </a:rPr>
              <a:t>Routing protocols</a:t>
            </a:r>
          </a:p>
          <a:p>
            <a:pPr marL="571500" indent="-571500">
              <a:buFont typeface="Arial" panose="020B0604020202020204" pitchFamily="34" charset="0"/>
              <a:buChar char="•"/>
            </a:pPr>
            <a:r>
              <a:rPr lang="en-US" sz="3600" dirty="0">
                <a:solidFill>
                  <a:schemeClr val="bg1"/>
                </a:solidFill>
                <a:latin typeface="Arial" panose="020B0604020202020204" pitchFamily="34" charset="0"/>
                <a:cs typeface="Arial" panose="020B0604020202020204" pitchFamily="34" charset="0"/>
              </a:rPr>
              <a:t>References</a:t>
            </a:r>
            <a:endParaRPr lang="en-US" dirty="0"/>
          </a:p>
        </p:txBody>
      </p:sp>
      <p:sp>
        <p:nvSpPr>
          <p:cNvPr id="4" name="TextBox 3">
            <a:extLst>
              <a:ext uri="{FF2B5EF4-FFF2-40B4-BE49-F238E27FC236}">
                <a16:creationId xmlns:a16="http://schemas.microsoft.com/office/drawing/2014/main" id="{78451AA9-C9F2-4E4D-9F25-A2E15A98EF16}"/>
              </a:ext>
            </a:extLst>
          </p:cNvPr>
          <p:cNvSpPr txBox="1"/>
          <p:nvPr/>
        </p:nvSpPr>
        <p:spPr>
          <a:xfrm>
            <a:off x="3622963" y="839408"/>
            <a:ext cx="4946073" cy="923330"/>
          </a:xfrm>
          <a:prstGeom prst="rect">
            <a:avLst/>
          </a:prstGeom>
          <a:noFill/>
        </p:spPr>
        <p:txBody>
          <a:bodyPr wrap="square" rtlCol="0">
            <a:spAutoFit/>
          </a:bodyPr>
          <a:lstStyle/>
          <a:p>
            <a:r>
              <a:rPr lang="en-US" sz="5400" b="1" u="sng" dirty="0">
                <a:solidFill>
                  <a:schemeClr val="bg1"/>
                </a:solidFill>
                <a:latin typeface="Arial" panose="020B0604020202020204" pitchFamily="34" charset="0"/>
                <a:cs typeface="Arial" panose="020B0604020202020204" pitchFamily="34" charset="0"/>
              </a:rPr>
              <a:t>Conclusion</a:t>
            </a:r>
          </a:p>
        </p:txBody>
      </p:sp>
      <p:pic>
        <p:nvPicPr>
          <p:cNvPr id="5" name="Recorded Sound">
            <a:hlinkClick r:id="" action="ppaction://media"/>
            <a:extLst>
              <a:ext uri="{FF2B5EF4-FFF2-40B4-BE49-F238E27FC236}">
                <a16:creationId xmlns:a16="http://schemas.microsoft.com/office/drawing/2014/main" id="{B3BBA3C9-A0DD-4EC2-84F2-A8EA91DC730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29859" y="691473"/>
            <a:ext cx="609600" cy="609600"/>
          </a:xfrm>
          <a:prstGeom prst="rect">
            <a:avLst/>
          </a:prstGeom>
        </p:spPr>
      </p:pic>
    </p:spTree>
    <p:extLst>
      <p:ext uri="{BB962C8B-B14F-4D97-AF65-F5344CB8AC3E}">
        <p14:creationId xmlns:p14="http://schemas.microsoft.com/office/powerpoint/2010/main" val="1608875735"/>
      </p:ext>
    </p:extLst>
  </p:cSld>
  <p:clrMapOvr>
    <a:masterClrMapping/>
  </p:clrMapOvr>
  <mc:AlternateContent xmlns:mc="http://schemas.openxmlformats.org/markup-compatibility/2006" xmlns:p14="http://schemas.microsoft.com/office/powerpoint/2010/main">
    <mc:Choice Requires="p14">
      <p:transition spd="slow" p14:dur="2000" advTm="20211"/>
    </mc:Choice>
    <mc:Fallback xmlns="">
      <p:transition spd="slow" advTm="202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021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FF000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2DD951C-78CC-4E5A-8EAD-162751CA172B}"/>
              </a:ext>
            </a:extLst>
          </p:cNvPr>
          <p:cNvSpPr>
            <a:spLocks noGrp="1"/>
          </p:cNvSpPr>
          <p:nvPr>
            <p:ph type="sldNum" sz="quarter" idx="12"/>
          </p:nvPr>
        </p:nvSpPr>
        <p:spPr/>
        <p:txBody>
          <a:bodyPr/>
          <a:lstStyle/>
          <a:p>
            <a:fld id="{7AAC19ED-7CFA-4AF2-BE7E-6017F4B12C94}" type="slidenum">
              <a:rPr lang="en-US" noProof="0" smtClean="0"/>
              <a:t>10</a:t>
            </a:fld>
            <a:endParaRPr lang="en-US" noProof="0" dirty="0"/>
          </a:p>
        </p:txBody>
      </p:sp>
      <p:sp>
        <p:nvSpPr>
          <p:cNvPr id="3" name="TextBox 2">
            <a:extLst>
              <a:ext uri="{FF2B5EF4-FFF2-40B4-BE49-F238E27FC236}">
                <a16:creationId xmlns:a16="http://schemas.microsoft.com/office/drawing/2014/main" id="{D9D0A5FD-4DF2-425F-9B64-26D45680BD8F}"/>
              </a:ext>
            </a:extLst>
          </p:cNvPr>
          <p:cNvSpPr txBox="1"/>
          <p:nvPr/>
        </p:nvSpPr>
        <p:spPr>
          <a:xfrm>
            <a:off x="1059766" y="1589649"/>
            <a:ext cx="10072468" cy="6186309"/>
          </a:xfrm>
          <a:prstGeom prst="rect">
            <a:avLst/>
          </a:prstGeom>
          <a:noFill/>
        </p:spPr>
        <p:txBody>
          <a:bodyPr wrap="square" rtlCol="0">
            <a:spAutoFit/>
          </a:bodyPr>
          <a:lstStyle/>
          <a:p>
            <a:pPr algn="ctr"/>
            <a:r>
              <a:rPr lang="en-US" sz="4400" dirty="0">
                <a:solidFill>
                  <a:schemeClr val="bg1"/>
                </a:solidFill>
                <a:latin typeface="Arial" panose="020B0604020202020204" pitchFamily="34" charset="0"/>
                <a:cs typeface="Arial" panose="020B0604020202020204" pitchFamily="34" charset="0"/>
              </a:rPr>
              <a:t>REFERENCES</a:t>
            </a:r>
          </a:p>
          <a:p>
            <a:endParaRPr lang="en-US" sz="4400" dirty="0">
              <a:solidFill>
                <a:schemeClr val="bg1"/>
              </a:solidFill>
              <a:latin typeface="Arial" panose="020B0604020202020204" pitchFamily="34" charset="0"/>
              <a:cs typeface="Arial" panose="020B0604020202020204" pitchFamily="34" charset="0"/>
            </a:endParaRPr>
          </a:p>
          <a:p>
            <a:pPr marL="571500" indent="-571500">
              <a:buFont typeface="Arial" panose="020B0604020202020204" pitchFamily="34" charset="0"/>
              <a:buChar char="•"/>
            </a:pPr>
            <a:r>
              <a:rPr lang="en-US" sz="4400" dirty="0">
                <a:solidFill>
                  <a:schemeClr val="bg1"/>
                </a:solidFill>
                <a:latin typeface="Arial" panose="020B0604020202020204" pitchFamily="34" charset="0"/>
                <a:cs typeface="Arial" panose="020B0604020202020204" pitchFamily="34" charset="0"/>
              </a:rPr>
              <a:t>Instructor : </a:t>
            </a:r>
            <a:r>
              <a:rPr lang="en-US" sz="4400" dirty="0">
                <a:solidFill>
                  <a:schemeClr val="bg1"/>
                </a:solidFill>
                <a:effectLst/>
                <a:latin typeface="book antiqua" panose="02040602050305030304" pitchFamily="18" charset="0"/>
              </a:rPr>
              <a:t>Daniel Butler</a:t>
            </a:r>
          </a:p>
          <a:p>
            <a:pPr marL="571500" indent="-571500">
              <a:buFont typeface="Arial" panose="020B0604020202020204" pitchFamily="34" charset="0"/>
              <a:buChar char="•"/>
            </a:pPr>
            <a:r>
              <a:rPr lang="en-US" sz="4400" dirty="0">
                <a:solidFill>
                  <a:schemeClr val="bg1"/>
                </a:solidFill>
                <a:latin typeface="book antiqua" panose="02040602050305030304" pitchFamily="18" charset="0"/>
                <a:cs typeface="Arial" panose="020B0604020202020204" pitchFamily="34" charset="0"/>
              </a:rPr>
              <a:t>Google Search</a:t>
            </a:r>
          </a:p>
          <a:p>
            <a:pPr marL="571500" indent="-571500">
              <a:buFont typeface="Arial" panose="020B0604020202020204" pitchFamily="34" charset="0"/>
              <a:buChar char="•"/>
            </a:pPr>
            <a:r>
              <a:rPr lang="en-US" sz="4400" dirty="0">
                <a:solidFill>
                  <a:schemeClr val="bg1"/>
                </a:solidFill>
                <a:latin typeface="book antiqua" panose="02040602050305030304" pitchFamily="18" charset="0"/>
                <a:cs typeface="Arial" panose="020B0604020202020204" pitchFamily="34" charset="0"/>
              </a:rPr>
              <a:t>Network + Certification Exam Guide</a:t>
            </a:r>
            <a:endParaRPr lang="en-US" sz="4400" dirty="0">
              <a:solidFill>
                <a:schemeClr val="bg1"/>
              </a:solidFill>
              <a:latin typeface="Arial" panose="020B0604020202020204" pitchFamily="34" charset="0"/>
              <a:cs typeface="Arial" panose="020B0604020202020204" pitchFamily="34" charset="0"/>
            </a:endParaRPr>
          </a:p>
          <a:p>
            <a:pPr algn="ctr"/>
            <a:endParaRPr lang="en-US" sz="4400" dirty="0">
              <a:solidFill>
                <a:schemeClr val="bg1"/>
              </a:solidFill>
              <a:latin typeface="Arial" panose="020B0604020202020204" pitchFamily="34" charset="0"/>
              <a:cs typeface="Arial" panose="020B0604020202020204" pitchFamily="34" charset="0"/>
            </a:endParaRPr>
          </a:p>
          <a:p>
            <a:pPr algn="ctr"/>
            <a:endParaRPr lang="en-US" sz="4400" dirty="0">
              <a:solidFill>
                <a:schemeClr val="bg1"/>
              </a:solidFill>
              <a:latin typeface="Arial" panose="020B0604020202020204" pitchFamily="34" charset="0"/>
              <a:cs typeface="Arial" panose="020B0604020202020204" pitchFamily="34" charset="0"/>
            </a:endParaRPr>
          </a:p>
          <a:p>
            <a:pPr algn="ctr"/>
            <a:endParaRPr lang="en-US" sz="4400" dirty="0">
              <a:solidFill>
                <a:schemeClr val="bg1"/>
              </a:solidFill>
              <a:latin typeface="Arial" panose="020B0604020202020204" pitchFamily="34" charset="0"/>
              <a:cs typeface="Arial" panose="020B0604020202020204" pitchFamily="34" charset="0"/>
            </a:endParaRPr>
          </a:p>
          <a:p>
            <a:pPr algn="ctr"/>
            <a:endParaRPr lang="en-US" sz="4400" dirty="0">
              <a:solidFill>
                <a:schemeClr val="bg1"/>
              </a:solidFill>
              <a:latin typeface="Arial" panose="020B0604020202020204" pitchFamily="34" charset="0"/>
              <a:cs typeface="Arial" panose="020B0604020202020204" pitchFamily="34" charset="0"/>
            </a:endParaRPr>
          </a:p>
        </p:txBody>
      </p:sp>
      <p:pic>
        <p:nvPicPr>
          <p:cNvPr id="4" name="Recorded Sound">
            <a:hlinkClick r:id="" action="ppaction://media"/>
            <a:extLst>
              <a:ext uri="{FF2B5EF4-FFF2-40B4-BE49-F238E27FC236}">
                <a16:creationId xmlns:a16="http://schemas.microsoft.com/office/drawing/2014/main" id="{B0A5136E-9E64-4F38-87A1-72A360FA8FB2}"/>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01261" y="980049"/>
            <a:ext cx="609600" cy="609600"/>
          </a:xfrm>
          <a:prstGeom prst="rect">
            <a:avLst/>
          </a:prstGeom>
        </p:spPr>
      </p:pic>
    </p:spTree>
    <p:extLst>
      <p:ext uri="{BB962C8B-B14F-4D97-AF65-F5344CB8AC3E}">
        <p14:creationId xmlns:p14="http://schemas.microsoft.com/office/powerpoint/2010/main" val="191519858"/>
      </p:ext>
    </p:extLst>
  </p:cSld>
  <p:clrMapOvr>
    <a:masterClrMapping/>
  </p:clrMapOvr>
  <mc:AlternateContent xmlns:mc="http://schemas.openxmlformats.org/markup-compatibility/2006" xmlns:p14="http://schemas.microsoft.com/office/powerpoint/2010/main">
    <mc:Choice Requires="p14">
      <p:transition spd="slow" p14:dur="2000" advTm="12966"/>
    </mc:Choice>
    <mc:Fallback xmlns="">
      <p:transition spd="slow" advTm="129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96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306</TotalTime>
  <Words>692</Words>
  <Application>Microsoft Office PowerPoint</Application>
  <PresentationFormat>Widescreen</PresentationFormat>
  <Paragraphs>111</Paragraphs>
  <Slides>10</Slides>
  <Notes>0</Notes>
  <HiddenSlides>0</HiddenSlides>
  <MMClips>10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book antiqua</vt:lpstr>
      <vt:lpstr>Calibri</vt:lpstr>
      <vt:lpstr>Century Gothic</vt:lpstr>
      <vt:lpstr>Wingdings 3</vt:lpstr>
      <vt:lpstr>Ion</vt:lpstr>
      <vt:lpstr>PORTFOLIO PROJECT</vt:lpstr>
      <vt:lpstr>PRESENTATION</vt:lpstr>
      <vt:lpstr>What is an IP Address and Subnet Mask?</vt:lpstr>
      <vt:lpstr>IP Address Classes</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PORTFOLIO PROJECT</dc:title>
  <dc:creator>Evan Hall</dc:creator>
  <cp:lastModifiedBy>Evan Hall</cp:lastModifiedBy>
  <cp:revision>43</cp:revision>
  <dcterms:created xsi:type="dcterms:W3CDTF">2022-02-03T23:36:52Z</dcterms:created>
  <dcterms:modified xsi:type="dcterms:W3CDTF">2022-02-16T23:33:11Z</dcterms:modified>
</cp:coreProperties>
</file>