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4F19C1-71CA-DC43-B500-0D1BB86A5C6B}" v="46" dt="2022-04-05T00:21:35.11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478"/>
    <p:restoredTop sz="94673"/>
  </p:normalViewPr>
  <p:slideViewPr>
    <p:cSldViewPr snapToGrid="0" snapToObjects="1">
      <p:cViewPr varScale="1">
        <p:scale>
          <a:sx n="92" d="100"/>
          <a:sy n="92" d="100"/>
        </p:scale>
        <p:origin x="184" y="5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n.romatowska.angelika" userId="c57b5d1d-1dfa-48ef-aa17-bb71d4a15a97" providerId="ADAL" clId="{794F19C1-71CA-DC43-B500-0D1BB86A5C6B}"/>
    <pc:docChg chg="undo custSel addSld delSld modSld">
      <pc:chgData name="on.romatowska.angelika" userId="c57b5d1d-1dfa-48ef-aa17-bb71d4a15a97" providerId="ADAL" clId="{794F19C1-71CA-DC43-B500-0D1BB86A5C6B}" dt="2022-04-05T00:21:37.143" v="767" actId="1076"/>
      <pc:docMkLst>
        <pc:docMk/>
      </pc:docMkLst>
      <pc:sldChg chg="addSp modSp mod modAnim">
        <pc:chgData name="on.romatowska.angelika" userId="c57b5d1d-1dfa-48ef-aa17-bb71d4a15a97" providerId="ADAL" clId="{794F19C1-71CA-DC43-B500-0D1BB86A5C6B}" dt="2022-04-05T00:09:04.372" v="742" actId="1076"/>
        <pc:sldMkLst>
          <pc:docMk/>
          <pc:sldMk cId="1532508655" sldId="256"/>
        </pc:sldMkLst>
        <pc:spChg chg="mod">
          <ac:chgData name="on.romatowska.angelika" userId="c57b5d1d-1dfa-48ef-aa17-bb71d4a15a97" providerId="ADAL" clId="{794F19C1-71CA-DC43-B500-0D1BB86A5C6B}" dt="2022-03-31T20:21:01.628" v="118" actId="20577"/>
          <ac:spMkLst>
            <pc:docMk/>
            <pc:sldMk cId="1532508655" sldId="256"/>
            <ac:spMk id="2" creationId="{E584EF4B-50CC-7944-9854-DBE8F875FFB0}"/>
          </ac:spMkLst>
        </pc:spChg>
        <pc:spChg chg="mod">
          <ac:chgData name="on.romatowska.angelika" userId="c57b5d1d-1dfa-48ef-aa17-bb71d4a15a97" providerId="ADAL" clId="{794F19C1-71CA-DC43-B500-0D1BB86A5C6B}" dt="2022-03-31T20:21:20.730" v="145" actId="20577"/>
          <ac:spMkLst>
            <pc:docMk/>
            <pc:sldMk cId="1532508655" sldId="256"/>
            <ac:spMk id="3" creationId="{E9297C3E-7A8B-0A41-9B5E-D071C552FCAE}"/>
          </ac:spMkLst>
        </pc:spChg>
        <pc:picChg chg="add mod">
          <ac:chgData name="on.romatowska.angelika" userId="c57b5d1d-1dfa-48ef-aa17-bb71d4a15a97" providerId="ADAL" clId="{794F19C1-71CA-DC43-B500-0D1BB86A5C6B}" dt="2022-04-05T00:09:04.372" v="742" actId="1076"/>
          <ac:picMkLst>
            <pc:docMk/>
            <pc:sldMk cId="1532508655" sldId="256"/>
            <ac:picMk id="5" creationId="{1CB45383-FAE7-C742-B9EA-EED3D6A9C01D}"/>
          </ac:picMkLst>
        </pc:picChg>
      </pc:sldChg>
      <pc:sldChg chg="addSp modSp new mod modAnim">
        <pc:chgData name="on.romatowska.angelika" userId="c57b5d1d-1dfa-48ef-aa17-bb71d4a15a97" providerId="ADAL" clId="{794F19C1-71CA-DC43-B500-0D1BB86A5C6B}" dt="2022-04-05T00:10:04.946" v="745" actId="1076"/>
        <pc:sldMkLst>
          <pc:docMk/>
          <pc:sldMk cId="2493137428" sldId="257"/>
        </pc:sldMkLst>
        <pc:spChg chg="mod">
          <ac:chgData name="on.romatowska.angelika" userId="c57b5d1d-1dfa-48ef-aa17-bb71d4a15a97" providerId="ADAL" clId="{794F19C1-71CA-DC43-B500-0D1BB86A5C6B}" dt="2022-03-31T20:23:24.664" v="179" actId="255"/>
          <ac:spMkLst>
            <pc:docMk/>
            <pc:sldMk cId="2493137428" sldId="257"/>
            <ac:spMk id="2" creationId="{D4AD6D55-0661-4A43-A30A-E1647486AF82}"/>
          </ac:spMkLst>
        </pc:spChg>
        <pc:spChg chg="mod">
          <ac:chgData name="on.romatowska.angelika" userId="c57b5d1d-1dfa-48ef-aa17-bb71d4a15a97" providerId="ADAL" clId="{794F19C1-71CA-DC43-B500-0D1BB86A5C6B}" dt="2022-04-04T21:34:15.537" v="719" actId="1076"/>
          <ac:spMkLst>
            <pc:docMk/>
            <pc:sldMk cId="2493137428" sldId="257"/>
            <ac:spMk id="3" creationId="{6AD4D34B-92E3-2449-9037-4DD885DA4C3F}"/>
          </ac:spMkLst>
        </pc:spChg>
        <pc:picChg chg="add mod">
          <ac:chgData name="on.romatowska.angelika" userId="c57b5d1d-1dfa-48ef-aa17-bb71d4a15a97" providerId="ADAL" clId="{794F19C1-71CA-DC43-B500-0D1BB86A5C6B}" dt="2022-04-05T00:10:04.946" v="745" actId="1076"/>
          <ac:picMkLst>
            <pc:docMk/>
            <pc:sldMk cId="2493137428" sldId="257"/>
            <ac:picMk id="4" creationId="{A5920A6F-3630-4240-9AAF-FC29DD58914C}"/>
          </ac:picMkLst>
        </pc:picChg>
      </pc:sldChg>
      <pc:sldChg chg="addSp delSp modSp new mod setBg delAnim modAnim">
        <pc:chgData name="on.romatowska.angelika" userId="c57b5d1d-1dfa-48ef-aa17-bb71d4a15a97" providerId="ADAL" clId="{794F19C1-71CA-DC43-B500-0D1BB86A5C6B}" dt="2022-04-05T00:14:12.287" v="751" actId="1076"/>
        <pc:sldMkLst>
          <pc:docMk/>
          <pc:sldMk cId="3901667696" sldId="258"/>
        </pc:sldMkLst>
        <pc:spChg chg="mod">
          <ac:chgData name="on.romatowska.angelika" userId="c57b5d1d-1dfa-48ef-aa17-bb71d4a15a97" providerId="ADAL" clId="{794F19C1-71CA-DC43-B500-0D1BB86A5C6B}" dt="2022-04-01T21:31:32.309" v="635" actId="26606"/>
          <ac:spMkLst>
            <pc:docMk/>
            <pc:sldMk cId="3901667696" sldId="258"/>
            <ac:spMk id="2" creationId="{8FFD25A3-7558-4A4C-AEED-C176FE1D4761}"/>
          </ac:spMkLst>
        </pc:spChg>
        <pc:spChg chg="mod">
          <ac:chgData name="on.romatowska.angelika" userId="c57b5d1d-1dfa-48ef-aa17-bb71d4a15a97" providerId="ADAL" clId="{794F19C1-71CA-DC43-B500-0D1BB86A5C6B}" dt="2022-04-01T21:32:01.468" v="638" actId="14100"/>
          <ac:spMkLst>
            <pc:docMk/>
            <pc:sldMk cId="3901667696" sldId="258"/>
            <ac:spMk id="3" creationId="{7B64A091-F356-2543-9F91-2AC42E546C87}"/>
          </ac:spMkLst>
        </pc:spChg>
        <pc:spChg chg="add mod">
          <ac:chgData name="on.romatowska.angelika" userId="c57b5d1d-1dfa-48ef-aa17-bb71d4a15a97" providerId="ADAL" clId="{794F19C1-71CA-DC43-B500-0D1BB86A5C6B}" dt="2022-04-01T21:31:32.309" v="635" actId="26606"/>
          <ac:spMkLst>
            <pc:docMk/>
            <pc:sldMk cId="3901667696" sldId="258"/>
            <ac:spMk id="6" creationId="{4AC54D4E-E788-5042-8525-ADC63CAFA340}"/>
          </ac:spMkLst>
        </pc:spChg>
        <pc:spChg chg="add del">
          <ac:chgData name="on.romatowska.angelika" userId="c57b5d1d-1dfa-48ef-aa17-bb71d4a15a97" providerId="ADAL" clId="{794F19C1-71CA-DC43-B500-0D1BB86A5C6B}" dt="2022-04-01T21:31:32.262" v="634" actId="26606"/>
          <ac:spMkLst>
            <pc:docMk/>
            <pc:sldMk cId="3901667696" sldId="258"/>
            <ac:spMk id="11" creationId="{A4FB2F27-3F7D-440E-A905-86607A926A29}"/>
          </ac:spMkLst>
        </pc:spChg>
        <pc:spChg chg="add del">
          <ac:chgData name="on.romatowska.angelika" userId="c57b5d1d-1dfa-48ef-aa17-bb71d4a15a97" providerId="ADAL" clId="{794F19C1-71CA-DC43-B500-0D1BB86A5C6B}" dt="2022-04-01T21:31:32.262" v="634" actId="26606"/>
          <ac:spMkLst>
            <pc:docMk/>
            <pc:sldMk cId="3901667696" sldId="258"/>
            <ac:spMk id="13" creationId="{AF678C14-A033-4139-BCA9-8382B039648B}"/>
          </ac:spMkLst>
        </pc:spChg>
        <pc:spChg chg="add">
          <ac:chgData name="on.romatowska.angelika" userId="c57b5d1d-1dfa-48ef-aa17-bb71d4a15a97" providerId="ADAL" clId="{794F19C1-71CA-DC43-B500-0D1BB86A5C6B}" dt="2022-04-01T21:31:32.309" v="635" actId="26606"/>
          <ac:spMkLst>
            <pc:docMk/>
            <pc:sldMk cId="3901667696" sldId="258"/>
            <ac:spMk id="19" creationId="{8651CFA9-6065-4243-AC48-858E359780B1}"/>
          </ac:spMkLst>
        </pc:spChg>
        <pc:spChg chg="add">
          <ac:chgData name="on.romatowska.angelika" userId="c57b5d1d-1dfa-48ef-aa17-bb71d4a15a97" providerId="ADAL" clId="{794F19C1-71CA-DC43-B500-0D1BB86A5C6B}" dt="2022-04-01T21:31:32.309" v="635" actId="26606"/>
          <ac:spMkLst>
            <pc:docMk/>
            <pc:sldMk cId="3901667696" sldId="258"/>
            <ac:spMk id="20" creationId="{FBC8BBE5-981E-4B0B-9654-32B5668BFF31}"/>
          </ac:spMkLst>
        </pc:spChg>
        <pc:grpChg chg="add del">
          <ac:chgData name="on.romatowska.angelika" userId="c57b5d1d-1dfa-48ef-aa17-bb71d4a15a97" providerId="ADAL" clId="{794F19C1-71CA-DC43-B500-0D1BB86A5C6B}" dt="2022-04-01T21:31:32.262" v="634" actId="26606"/>
          <ac:grpSpMkLst>
            <pc:docMk/>
            <pc:sldMk cId="3901667696" sldId="258"/>
            <ac:grpSpMk id="15" creationId="{3489A2D2-B3AA-488C-B20E-15DBB97548C6}"/>
          </ac:grpSpMkLst>
        </pc:grpChg>
        <pc:grpChg chg="add">
          <ac:chgData name="on.romatowska.angelika" userId="c57b5d1d-1dfa-48ef-aa17-bb71d4a15a97" providerId="ADAL" clId="{794F19C1-71CA-DC43-B500-0D1BB86A5C6B}" dt="2022-04-01T21:31:32.309" v="635" actId="26606"/>
          <ac:grpSpMkLst>
            <pc:docMk/>
            <pc:sldMk cId="3901667696" sldId="258"/>
            <ac:grpSpMk id="21" creationId="{8ED5E97A-D21B-4AA4-83CF-DA3A380E301A}"/>
          </ac:grpSpMkLst>
        </pc:grpChg>
        <pc:picChg chg="add mod">
          <ac:chgData name="on.romatowska.angelika" userId="c57b5d1d-1dfa-48ef-aa17-bb71d4a15a97" providerId="ADAL" clId="{794F19C1-71CA-DC43-B500-0D1BB86A5C6B}" dt="2022-04-01T21:31:32.309" v="635" actId="26606"/>
          <ac:picMkLst>
            <pc:docMk/>
            <pc:sldMk cId="3901667696" sldId="258"/>
            <ac:picMk id="5" creationId="{1B57A0DC-CB95-B74E-B546-6AED6A0A4AE4}"/>
          </ac:picMkLst>
        </pc:picChg>
        <pc:picChg chg="add del mod">
          <ac:chgData name="on.romatowska.angelika" userId="c57b5d1d-1dfa-48ef-aa17-bb71d4a15a97" providerId="ADAL" clId="{794F19C1-71CA-DC43-B500-0D1BB86A5C6B}" dt="2022-04-05T00:13:43.061" v="749" actId="478"/>
          <ac:picMkLst>
            <pc:docMk/>
            <pc:sldMk cId="3901667696" sldId="258"/>
            <ac:picMk id="7" creationId="{E2913092-4586-5847-A218-19E4C6270E2F}"/>
          </ac:picMkLst>
        </pc:picChg>
        <pc:picChg chg="add mod">
          <ac:chgData name="on.romatowska.angelika" userId="c57b5d1d-1dfa-48ef-aa17-bb71d4a15a97" providerId="ADAL" clId="{794F19C1-71CA-DC43-B500-0D1BB86A5C6B}" dt="2022-04-05T00:14:12.287" v="751" actId="1076"/>
          <ac:picMkLst>
            <pc:docMk/>
            <pc:sldMk cId="3901667696" sldId="258"/>
            <ac:picMk id="8" creationId="{A5555580-41C1-CB43-B2CB-A1827F8073C9}"/>
          </ac:picMkLst>
        </pc:picChg>
      </pc:sldChg>
      <pc:sldChg chg="addSp modSp new mod setBg modAnim">
        <pc:chgData name="on.romatowska.angelika" userId="c57b5d1d-1dfa-48ef-aa17-bb71d4a15a97" providerId="ADAL" clId="{794F19C1-71CA-DC43-B500-0D1BB86A5C6B}" dt="2022-04-05T00:14:40.608" v="753" actId="1076"/>
        <pc:sldMkLst>
          <pc:docMk/>
          <pc:sldMk cId="685220718" sldId="259"/>
        </pc:sldMkLst>
        <pc:spChg chg="mod">
          <ac:chgData name="on.romatowska.angelika" userId="c57b5d1d-1dfa-48ef-aa17-bb71d4a15a97" providerId="ADAL" clId="{794F19C1-71CA-DC43-B500-0D1BB86A5C6B}" dt="2022-04-01T21:32:35.269" v="642" actId="26606"/>
          <ac:spMkLst>
            <pc:docMk/>
            <pc:sldMk cId="685220718" sldId="259"/>
            <ac:spMk id="2" creationId="{DD625935-C03B-9445-9D06-4EB399C6FD25}"/>
          </ac:spMkLst>
        </pc:spChg>
        <pc:spChg chg="mod">
          <ac:chgData name="on.romatowska.angelika" userId="c57b5d1d-1dfa-48ef-aa17-bb71d4a15a97" providerId="ADAL" clId="{794F19C1-71CA-DC43-B500-0D1BB86A5C6B}" dt="2022-04-01T21:32:47.209" v="643" actId="255"/>
          <ac:spMkLst>
            <pc:docMk/>
            <pc:sldMk cId="685220718" sldId="259"/>
            <ac:spMk id="3" creationId="{64B5F8CC-2CB4-114D-9711-4622B1D99A73}"/>
          </ac:spMkLst>
        </pc:spChg>
        <pc:spChg chg="add mod">
          <ac:chgData name="on.romatowska.angelika" userId="c57b5d1d-1dfa-48ef-aa17-bb71d4a15a97" providerId="ADAL" clId="{794F19C1-71CA-DC43-B500-0D1BB86A5C6B}" dt="2022-04-01T21:32:35.269" v="642" actId="26606"/>
          <ac:spMkLst>
            <pc:docMk/>
            <pc:sldMk cId="685220718" sldId="259"/>
            <ac:spMk id="6" creationId="{9E7F7429-0FDB-ED4A-B023-932BB1211B72}"/>
          </ac:spMkLst>
        </pc:spChg>
        <pc:spChg chg="add">
          <ac:chgData name="on.romatowska.angelika" userId="c57b5d1d-1dfa-48ef-aa17-bb71d4a15a97" providerId="ADAL" clId="{794F19C1-71CA-DC43-B500-0D1BB86A5C6B}" dt="2022-04-01T21:32:35.269" v="642" actId="26606"/>
          <ac:spMkLst>
            <pc:docMk/>
            <pc:sldMk cId="685220718" sldId="259"/>
            <ac:spMk id="11" creationId="{8651CFA9-6065-4243-AC48-858E359780B1}"/>
          </ac:spMkLst>
        </pc:spChg>
        <pc:spChg chg="add">
          <ac:chgData name="on.romatowska.angelika" userId="c57b5d1d-1dfa-48ef-aa17-bb71d4a15a97" providerId="ADAL" clId="{794F19C1-71CA-DC43-B500-0D1BB86A5C6B}" dt="2022-04-01T21:32:35.269" v="642" actId="26606"/>
          <ac:spMkLst>
            <pc:docMk/>
            <pc:sldMk cId="685220718" sldId="259"/>
            <ac:spMk id="13" creationId="{E8B2F707-EF35-4955-8439-F76145F3CD7E}"/>
          </ac:spMkLst>
        </pc:spChg>
        <pc:spChg chg="add">
          <ac:chgData name="on.romatowska.angelika" userId="c57b5d1d-1dfa-48ef-aa17-bb71d4a15a97" providerId="ADAL" clId="{794F19C1-71CA-DC43-B500-0D1BB86A5C6B}" dt="2022-04-01T21:32:35.269" v="642" actId="26606"/>
          <ac:spMkLst>
            <pc:docMk/>
            <pc:sldMk cId="685220718" sldId="259"/>
            <ac:spMk id="15" creationId="{A905C581-3E86-4ADD-9EDD-5FA87B461238}"/>
          </ac:spMkLst>
        </pc:spChg>
        <pc:picChg chg="add mod ord">
          <ac:chgData name="on.romatowska.angelika" userId="c57b5d1d-1dfa-48ef-aa17-bb71d4a15a97" providerId="ADAL" clId="{794F19C1-71CA-DC43-B500-0D1BB86A5C6B}" dt="2022-04-01T21:32:35.269" v="642" actId="26606"/>
          <ac:picMkLst>
            <pc:docMk/>
            <pc:sldMk cId="685220718" sldId="259"/>
            <ac:picMk id="5" creationId="{4D5D3D58-67EF-5E4D-B446-083C5E01A261}"/>
          </ac:picMkLst>
        </pc:picChg>
        <pc:picChg chg="add mod">
          <ac:chgData name="on.romatowska.angelika" userId="c57b5d1d-1dfa-48ef-aa17-bb71d4a15a97" providerId="ADAL" clId="{794F19C1-71CA-DC43-B500-0D1BB86A5C6B}" dt="2022-04-05T00:14:40.608" v="753" actId="1076"/>
          <ac:picMkLst>
            <pc:docMk/>
            <pc:sldMk cId="685220718" sldId="259"/>
            <ac:picMk id="7" creationId="{24EBF51C-ADD4-E643-A573-D1D6F5A9ADF9}"/>
          </ac:picMkLst>
        </pc:picChg>
      </pc:sldChg>
      <pc:sldChg chg="addSp delSp modSp new mod setBg modAnim">
        <pc:chgData name="on.romatowska.angelika" userId="c57b5d1d-1dfa-48ef-aa17-bb71d4a15a97" providerId="ADAL" clId="{794F19C1-71CA-DC43-B500-0D1BB86A5C6B}" dt="2022-04-05T00:15:29.888" v="755" actId="1076"/>
        <pc:sldMkLst>
          <pc:docMk/>
          <pc:sldMk cId="1896506158" sldId="260"/>
        </pc:sldMkLst>
        <pc:spChg chg="mod">
          <ac:chgData name="on.romatowska.angelika" userId="c57b5d1d-1dfa-48ef-aa17-bb71d4a15a97" providerId="ADAL" clId="{794F19C1-71CA-DC43-B500-0D1BB86A5C6B}" dt="2022-04-01T21:33:20.433" v="647" actId="26606"/>
          <ac:spMkLst>
            <pc:docMk/>
            <pc:sldMk cId="1896506158" sldId="260"/>
            <ac:spMk id="2" creationId="{ED3D2854-F7B8-CD43-8B95-F46067EC5FB4}"/>
          </ac:spMkLst>
        </pc:spChg>
        <pc:spChg chg="del mod">
          <ac:chgData name="on.romatowska.angelika" userId="c57b5d1d-1dfa-48ef-aa17-bb71d4a15a97" providerId="ADAL" clId="{794F19C1-71CA-DC43-B500-0D1BB86A5C6B}" dt="2022-03-31T20:28:24.093" v="427"/>
          <ac:spMkLst>
            <pc:docMk/>
            <pc:sldMk cId="1896506158" sldId="260"/>
            <ac:spMk id="3" creationId="{8B30F1BC-1FD1-D648-B8FD-95B65A0A0B97}"/>
          </ac:spMkLst>
        </pc:spChg>
        <pc:spChg chg="add mod">
          <ac:chgData name="on.romatowska.angelika" userId="c57b5d1d-1dfa-48ef-aa17-bb71d4a15a97" providerId="ADAL" clId="{794F19C1-71CA-DC43-B500-0D1BB86A5C6B}" dt="2022-04-01T21:35:38.247" v="670" actId="27636"/>
          <ac:spMkLst>
            <pc:docMk/>
            <pc:sldMk cId="1896506158" sldId="260"/>
            <ac:spMk id="6" creationId="{D4D167F0-04F1-4141-B5F5-69D897C9557F}"/>
          </ac:spMkLst>
        </pc:spChg>
        <pc:spChg chg="add mod">
          <ac:chgData name="on.romatowska.angelika" userId="c57b5d1d-1dfa-48ef-aa17-bb71d4a15a97" providerId="ADAL" clId="{794F19C1-71CA-DC43-B500-0D1BB86A5C6B}" dt="2022-04-01T21:33:20.433" v="647" actId="26606"/>
          <ac:spMkLst>
            <pc:docMk/>
            <pc:sldMk cId="1896506158" sldId="260"/>
            <ac:spMk id="9" creationId="{CE9B5AE6-7C3A-8046-B37D-3CDDE05CF9DF}"/>
          </ac:spMkLst>
        </pc:spChg>
        <pc:spChg chg="add">
          <ac:chgData name="on.romatowska.angelika" userId="c57b5d1d-1dfa-48ef-aa17-bb71d4a15a97" providerId="ADAL" clId="{794F19C1-71CA-DC43-B500-0D1BB86A5C6B}" dt="2022-04-01T21:33:20.433" v="647" actId="26606"/>
          <ac:spMkLst>
            <pc:docMk/>
            <pc:sldMk cId="1896506158" sldId="260"/>
            <ac:spMk id="14" creationId="{A4FB2F27-3F7D-440E-A905-86607A926A29}"/>
          </ac:spMkLst>
        </pc:spChg>
        <pc:spChg chg="add">
          <ac:chgData name="on.romatowska.angelika" userId="c57b5d1d-1dfa-48ef-aa17-bb71d4a15a97" providerId="ADAL" clId="{794F19C1-71CA-DC43-B500-0D1BB86A5C6B}" dt="2022-04-01T21:33:20.433" v="647" actId="26606"/>
          <ac:spMkLst>
            <pc:docMk/>
            <pc:sldMk cId="1896506158" sldId="260"/>
            <ac:spMk id="16" creationId="{AF678C14-A033-4139-BCA9-8382B039648B}"/>
          </ac:spMkLst>
        </pc:spChg>
        <pc:grpChg chg="add">
          <ac:chgData name="on.romatowska.angelika" userId="c57b5d1d-1dfa-48ef-aa17-bb71d4a15a97" providerId="ADAL" clId="{794F19C1-71CA-DC43-B500-0D1BB86A5C6B}" dt="2022-04-01T21:33:20.433" v="647" actId="26606"/>
          <ac:grpSpMkLst>
            <pc:docMk/>
            <pc:sldMk cId="1896506158" sldId="260"/>
            <ac:grpSpMk id="18" creationId="{14763DA8-CE3A-4B30-B2F5-0D128777F742}"/>
          </ac:grpSpMkLst>
        </pc:grpChg>
        <pc:graphicFrameChg chg="add del mod">
          <ac:chgData name="on.romatowska.angelika" userId="c57b5d1d-1dfa-48ef-aa17-bb71d4a15a97" providerId="ADAL" clId="{794F19C1-71CA-DC43-B500-0D1BB86A5C6B}" dt="2022-03-31T20:28:28.369" v="428" actId="478"/>
          <ac:graphicFrameMkLst>
            <pc:docMk/>
            <pc:sldMk cId="1896506158" sldId="260"/>
            <ac:graphicFrameMk id="4" creationId="{BBFC42B6-5C78-5149-9AC3-1AB130C89E87}"/>
          </ac:graphicFrameMkLst>
        </pc:graphicFrameChg>
        <pc:picChg chg="add mod">
          <ac:chgData name="on.romatowska.angelika" userId="c57b5d1d-1dfa-48ef-aa17-bb71d4a15a97" providerId="ADAL" clId="{794F19C1-71CA-DC43-B500-0D1BB86A5C6B}" dt="2022-04-01T21:33:20.433" v="647" actId="26606"/>
          <ac:picMkLst>
            <pc:docMk/>
            <pc:sldMk cId="1896506158" sldId="260"/>
            <ac:picMk id="8" creationId="{893D3628-FCD1-2E47-978D-535CFD71D65C}"/>
          </ac:picMkLst>
        </pc:picChg>
        <pc:picChg chg="add mod">
          <ac:chgData name="on.romatowska.angelika" userId="c57b5d1d-1dfa-48ef-aa17-bb71d4a15a97" providerId="ADAL" clId="{794F19C1-71CA-DC43-B500-0D1BB86A5C6B}" dt="2022-04-05T00:15:29.888" v="755" actId="1076"/>
          <ac:picMkLst>
            <pc:docMk/>
            <pc:sldMk cId="1896506158" sldId="260"/>
            <ac:picMk id="10" creationId="{3D4A9DEB-C872-7842-93F9-47D07CB5EAF5}"/>
          </ac:picMkLst>
        </pc:picChg>
      </pc:sldChg>
      <pc:sldChg chg="addSp modSp new mod setBg modAnim">
        <pc:chgData name="on.romatowska.angelika" userId="c57b5d1d-1dfa-48ef-aa17-bb71d4a15a97" providerId="ADAL" clId="{794F19C1-71CA-DC43-B500-0D1BB86A5C6B}" dt="2022-04-05T00:15:53.702" v="757" actId="1076"/>
        <pc:sldMkLst>
          <pc:docMk/>
          <pc:sldMk cId="255170225" sldId="261"/>
        </pc:sldMkLst>
        <pc:spChg chg="mod">
          <ac:chgData name="on.romatowska.angelika" userId="c57b5d1d-1dfa-48ef-aa17-bb71d4a15a97" providerId="ADAL" clId="{794F19C1-71CA-DC43-B500-0D1BB86A5C6B}" dt="2022-04-01T21:34:33.474" v="660" actId="26606"/>
          <ac:spMkLst>
            <pc:docMk/>
            <pc:sldMk cId="255170225" sldId="261"/>
            <ac:spMk id="2" creationId="{7FCBECB7-D801-9846-90FF-815D188D7E8F}"/>
          </ac:spMkLst>
        </pc:spChg>
        <pc:spChg chg="mod ord">
          <ac:chgData name="on.romatowska.angelika" userId="c57b5d1d-1dfa-48ef-aa17-bb71d4a15a97" providerId="ADAL" clId="{794F19C1-71CA-DC43-B500-0D1BB86A5C6B}" dt="2022-04-01T21:34:39.045" v="661" actId="255"/>
          <ac:spMkLst>
            <pc:docMk/>
            <pc:sldMk cId="255170225" sldId="261"/>
            <ac:spMk id="3" creationId="{ED356A7C-FCBA-9A44-9A46-4E6FCAB28921}"/>
          </ac:spMkLst>
        </pc:spChg>
        <pc:spChg chg="add mod">
          <ac:chgData name="on.romatowska.angelika" userId="c57b5d1d-1dfa-48ef-aa17-bb71d4a15a97" providerId="ADAL" clId="{794F19C1-71CA-DC43-B500-0D1BB86A5C6B}" dt="2022-04-01T21:34:33.474" v="660" actId="26606"/>
          <ac:spMkLst>
            <pc:docMk/>
            <pc:sldMk cId="255170225" sldId="261"/>
            <ac:spMk id="6" creationId="{BDB58AFE-A38B-BE48-8500-CD508D9CDAE8}"/>
          </ac:spMkLst>
        </pc:spChg>
        <pc:spChg chg="add">
          <ac:chgData name="on.romatowska.angelika" userId="c57b5d1d-1dfa-48ef-aa17-bb71d4a15a97" providerId="ADAL" clId="{794F19C1-71CA-DC43-B500-0D1BB86A5C6B}" dt="2022-04-01T21:34:33.474" v="660" actId="26606"/>
          <ac:spMkLst>
            <pc:docMk/>
            <pc:sldMk cId="255170225" sldId="261"/>
            <ac:spMk id="11" creationId="{8651CFA9-6065-4243-AC48-858E359780B1}"/>
          </ac:spMkLst>
        </pc:spChg>
        <pc:spChg chg="add">
          <ac:chgData name="on.romatowska.angelika" userId="c57b5d1d-1dfa-48ef-aa17-bb71d4a15a97" providerId="ADAL" clId="{794F19C1-71CA-DC43-B500-0D1BB86A5C6B}" dt="2022-04-01T21:34:33.474" v="660" actId="26606"/>
          <ac:spMkLst>
            <pc:docMk/>
            <pc:sldMk cId="255170225" sldId="261"/>
            <ac:spMk id="13" creationId="{FBC8BBE5-981E-4B0B-9654-32B5668BFF31}"/>
          </ac:spMkLst>
        </pc:spChg>
        <pc:grpChg chg="add">
          <ac:chgData name="on.romatowska.angelika" userId="c57b5d1d-1dfa-48ef-aa17-bb71d4a15a97" providerId="ADAL" clId="{794F19C1-71CA-DC43-B500-0D1BB86A5C6B}" dt="2022-04-01T21:34:33.474" v="660" actId="26606"/>
          <ac:grpSpMkLst>
            <pc:docMk/>
            <pc:sldMk cId="255170225" sldId="261"/>
            <ac:grpSpMk id="15" creationId="{8D6FD602-3113-4FC4-982F-15099614D2A6}"/>
          </ac:grpSpMkLst>
        </pc:grpChg>
        <pc:picChg chg="add mod">
          <ac:chgData name="on.romatowska.angelika" userId="c57b5d1d-1dfa-48ef-aa17-bb71d4a15a97" providerId="ADAL" clId="{794F19C1-71CA-DC43-B500-0D1BB86A5C6B}" dt="2022-04-01T21:34:33.474" v="660" actId="26606"/>
          <ac:picMkLst>
            <pc:docMk/>
            <pc:sldMk cId="255170225" sldId="261"/>
            <ac:picMk id="5" creationId="{7D2E73A0-51FB-0E4F-A08E-D3616079B508}"/>
          </ac:picMkLst>
        </pc:picChg>
        <pc:picChg chg="add mod">
          <ac:chgData name="on.romatowska.angelika" userId="c57b5d1d-1dfa-48ef-aa17-bb71d4a15a97" providerId="ADAL" clId="{794F19C1-71CA-DC43-B500-0D1BB86A5C6B}" dt="2022-04-05T00:15:53.702" v="757" actId="1076"/>
          <ac:picMkLst>
            <pc:docMk/>
            <pc:sldMk cId="255170225" sldId="261"/>
            <ac:picMk id="7" creationId="{796CD079-3722-1A41-AF60-1913F23971C1}"/>
          </ac:picMkLst>
        </pc:picChg>
      </pc:sldChg>
      <pc:sldChg chg="addSp modSp new mod setBg modAnim">
        <pc:chgData name="on.romatowska.angelika" userId="c57b5d1d-1dfa-48ef-aa17-bb71d4a15a97" providerId="ADAL" clId="{794F19C1-71CA-DC43-B500-0D1BB86A5C6B}" dt="2022-04-05T00:16:18.613" v="759" actId="1076"/>
        <pc:sldMkLst>
          <pc:docMk/>
          <pc:sldMk cId="680907585" sldId="262"/>
        </pc:sldMkLst>
        <pc:spChg chg="mod">
          <ac:chgData name="on.romatowska.angelika" userId="c57b5d1d-1dfa-48ef-aa17-bb71d4a15a97" providerId="ADAL" clId="{794F19C1-71CA-DC43-B500-0D1BB86A5C6B}" dt="2022-04-01T21:35:08.919" v="665" actId="26606"/>
          <ac:spMkLst>
            <pc:docMk/>
            <pc:sldMk cId="680907585" sldId="262"/>
            <ac:spMk id="2" creationId="{D3166649-65B9-154E-8E2E-E8E97C4177F1}"/>
          </ac:spMkLst>
        </pc:spChg>
        <pc:spChg chg="mod ord">
          <ac:chgData name="on.romatowska.angelika" userId="c57b5d1d-1dfa-48ef-aa17-bb71d4a15a97" providerId="ADAL" clId="{794F19C1-71CA-DC43-B500-0D1BB86A5C6B}" dt="2022-04-04T21:46:03.532" v="739" actId="20577"/>
          <ac:spMkLst>
            <pc:docMk/>
            <pc:sldMk cId="680907585" sldId="262"/>
            <ac:spMk id="3" creationId="{69846D93-34A3-1248-9413-5405C1B45E0D}"/>
          </ac:spMkLst>
        </pc:spChg>
        <pc:spChg chg="add mod">
          <ac:chgData name="on.romatowska.angelika" userId="c57b5d1d-1dfa-48ef-aa17-bb71d4a15a97" providerId="ADAL" clId="{794F19C1-71CA-DC43-B500-0D1BB86A5C6B}" dt="2022-04-01T21:35:08.919" v="665" actId="26606"/>
          <ac:spMkLst>
            <pc:docMk/>
            <pc:sldMk cId="680907585" sldId="262"/>
            <ac:spMk id="6" creationId="{33BC4AE7-0063-C546-BE46-9DF5D66E2E7F}"/>
          </ac:spMkLst>
        </pc:spChg>
        <pc:spChg chg="add">
          <ac:chgData name="on.romatowska.angelika" userId="c57b5d1d-1dfa-48ef-aa17-bb71d4a15a97" providerId="ADAL" clId="{794F19C1-71CA-DC43-B500-0D1BB86A5C6B}" dt="2022-04-01T21:35:08.919" v="665" actId="26606"/>
          <ac:spMkLst>
            <pc:docMk/>
            <pc:sldMk cId="680907585" sldId="262"/>
            <ac:spMk id="11" creationId="{A4FB2F27-3F7D-440E-A905-86607A926A29}"/>
          </ac:spMkLst>
        </pc:spChg>
        <pc:spChg chg="add">
          <ac:chgData name="on.romatowska.angelika" userId="c57b5d1d-1dfa-48ef-aa17-bb71d4a15a97" providerId="ADAL" clId="{794F19C1-71CA-DC43-B500-0D1BB86A5C6B}" dt="2022-04-01T21:35:08.919" v="665" actId="26606"/>
          <ac:spMkLst>
            <pc:docMk/>
            <pc:sldMk cId="680907585" sldId="262"/>
            <ac:spMk id="13" creationId="{AF678C14-A033-4139-BCA9-8382B039648B}"/>
          </ac:spMkLst>
        </pc:spChg>
        <pc:spChg chg="add">
          <ac:chgData name="on.romatowska.angelika" userId="c57b5d1d-1dfa-48ef-aa17-bb71d4a15a97" providerId="ADAL" clId="{794F19C1-71CA-DC43-B500-0D1BB86A5C6B}" dt="2022-04-01T21:35:08.919" v="665" actId="26606"/>
          <ac:spMkLst>
            <pc:docMk/>
            <pc:sldMk cId="680907585" sldId="262"/>
            <ac:spMk id="15" creationId="{C2D5331B-6E57-4C50-8FBB-431781288905}"/>
          </ac:spMkLst>
        </pc:spChg>
        <pc:grpChg chg="add">
          <ac:chgData name="on.romatowska.angelika" userId="c57b5d1d-1dfa-48ef-aa17-bb71d4a15a97" providerId="ADAL" clId="{794F19C1-71CA-DC43-B500-0D1BB86A5C6B}" dt="2022-04-01T21:35:08.919" v="665" actId="26606"/>
          <ac:grpSpMkLst>
            <pc:docMk/>
            <pc:sldMk cId="680907585" sldId="262"/>
            <ac:grpSpMk id="17" creationId="{E4A40E9D-B0FA-4A78-B58C-87A64C4FD5C8}"/>
          </ac:grpSpMkLst>
        </pc:grpChg>
        <pc:picChg chg="add mod">
          <ac:chgData name="on.romatowska.angelika" userId="c57b5d1d-1dfa-48ef-aa17-bb71d4a15a97" providerId="ADAL" clId="{794F19C1-71CA-DC43-B500-0D1BB86A5C6B}" dt="2022-04-01T21:35:08.919" v="665" actId="26606"/>
          <ac:picMkLst>
            <pc:docMk/>
            <pc:sldMk cId="680907585" sldId="262"/>
            <ac:picMk id="5" creationId="{1F8825FA-5F19-994C-BA64-0F9DB3C7B9E6}"/>
          </ac:picMkLst>
        </pc:picChg>
        <pc:picChg chg="add mod">
          <ac:chgData name="on.romatowska.angelika" userId="c57b5d1d-1dfa-48ef-aa17-bb71d4a15a97" providerId="ADAL" clId="{794F19C1-71CA-DC43-B500-0D1BB86A5C6B}" dt="2022-04-05T00:16:18.613" v="759" actId="1076"/>
          <ac:picMkLst>
            <pc:docMk/>
            <pc:sldMk cId="680907585" sldId="262"/>
            <ac:picMk id="7" creationId="{CB78AC62-0F0C-CE4B-A31C-C145B72B74E0}"/>
          </ac:picMkLst>
        </pc:picChg>
      </pc:sldChg>
      <pc:sldChg chg="addSp modSp new mod setBg modAnim">
        <pc:chgData name="on.romatowska.angelika" userId="c57b5d1d-1dfa-48ef-aa17-bb71d4a15a97" providerId="ADAL" clId="{794F19C1-71CA-DC43-B500-0D1BB86A5C6B}" dt="2022-04-05T00:18:08.380" v="761" actId="1076"/>
        <pc:sldMkLst>
          <pc:docMk/>
          <pc:sldMk cId="1977456663" sldId="263"/>
        </pc:sldMkLst>
        <pc:spChg chg="mod">
          <ac:chgData name="on.romatowska.angelika" userId="c57b5d1d-1dfa-48ef-aa17-bb71d4a15a97" providerId="ADAL" clId="{794F19C1-71CA-DC43-B500-0D1BB86A5C6B}" dt="2022-04-01T21:36:19.685" v="674" actId="26606"/>
          <ac:spMkLst>
            <pc:docMk/>
            <pc:sldMk cId="1977456663" sldId="263"/>
            <ac:spMk id="2" creationId="{A8300777-F111-1746-932E-0AE511616D03}"/>
          </ac:spMkLst>
        </pc:spChg>
        <pc:spChg chg="mod">
          <ac:chgData name="on.romatowska.angelika" userId="c57b5d1d-1dfa-48ef-aa17-bb71d4a15a97" providerId="ADAL" clId="{794F19C1-71CA-DC43-B500-0D1BB86A5C6B}" dt="2022-04-01T21:36:37.103" v="680" actId="313"/>
          <ac:spMkLst>
            <pc:docMk/>
            <pc:sldMk cId="1977456663" sldId="263"/>
            <ac:spMk id="3" creationId="{D1651A9C-B4C7-1B4D-8DC7-68B88F96729B}"/>
          </ac:spMkLst>
        </pc:spChg>
        <pc:spChg chg="add">
          <ac:chgData name="on.romatowska.angelika" userId="c57b5d1d-1dfa-48ef-aa17-bb71d4a15a97" providerId="ADAL" clId="{794F19C1-71CA-DC43-B500-0D1BB86A5C6B}" dt="2022-04-01T21:36:19.685" v="674" actId="26606"/>
          <ac:spMkLst>
            <pc:docMk/>
            <pc:sldMk cId="1977456663" sldId="263"/>
            <ac:spMk id="10" creationId="{8651CFA9-6065-4243-AC48-858E359780B1}"/>
          </ac:spMkLst>
        </pc:spChg>
        <pc:spChg chg="add">
          <ac:chgData name="on.romatowska.angelika" userId="c57b5d1d-1dfa-48ef-aa17-bb71d4a15a97" providerId="ADAL" clId="{794F19C1-71CA-DC43-B500-0D1BB86A5C6B}" dt="2022-04-01T21:36:19.685" v="674" actId="26606"/>
          <ac:spMkLst>
            <pc:docMk/>
            <pc:sldMk cId="1977456663" sldId="263"/>
            <ac:spMk id="12" creationId="{FBC8BBE5-981E-4B0B-9654-32B5668BFF31}"/>
          </ac:spMkLst>
        </pc:spChg>
        <pc:grpChg chg="add">
          <ac:chgData name="on.romatowska.angelika" userId="c57b5d1d-1dfa-48ef-aa17-bb71d4a15a97" providerId="ADAL" clId="{794F19C1-71CA-DC43-B500-0D1BB86A5C6B}" dt="2022-04-01T21:36:19.685" v="674" actId="26606"/>
          <ac:grpSpMkLst>
            <pc:docMk/>
            <pc:sldMk cId="1977456663" sldId="263"/>
            <ac:grpSpMk id="14" creationId="{8ED5E97A-D21B-4AA4-83CF-DA3A380E301A}"/>
          </ac:grpSpMkLst>
        </pc:grpChg>
        <pc:picChg chg="add mod">
          <ac:chgData name="on.romatowska.angelika" userId="c57b5d1d-1dfa-48ef-aa17-bb71d4a15a97" providerId="ADAL" clId="{794F19C1-71CA-DC43-B500-0D1BB86A5C6B}" dt="2022-04-01T21:36:19.685" v="674" actId="26606"/>
          <ac:picMkLst>
            <pc:docMk/>
            <pc:sldMk cId="1977456663" sldId="263"/>
            <ac:picMk id="5" creationId="{BE027FD5-3371-414F-84CE-C7D0DAC0E9B2}"/>
          </ac:picMkLst>
        </pc:picChg>
        <pc:picChg chg="add mod">
          <ac:chgData name="on.romatowska.angelika" userId="c57b5d1d-1dfa-48ef-aa17-bb71d4a15a97" providerId="ADAL" clId="{794F19C1-71CA-DC43-B500-0D1BB86A5C6B}" dt="2022-04-05T00:18:08.380" v="761" actId="1076"/>
          <ac:picMkLst>
            <pc:docMk/>
            <pc:sldMk cId="1977456663" sldId="263"/>
            <ac:picMk id="6" creationId="{4B4890E9-2572-E94B-927F-6499B6451097}"/>
          </ac:picMkLst>
        </pc:picChg>
      </pc:sldChg>
      <pc:sldChg chg="addSp modSp new mod setBg modAnim">
        <pc:chgData name="on.romatowska.angelika" userId="c57b5d1d-1dfa-48ef-aa17-bb71d4a15a97" providerId="ADAL" clId="{794F19C1-71CA-DC43-B500-0D1BB86A5C6B}" dt="2022-04-05T00:18:57.933" v="763" actId="1076"/>
        <pc:sldMkLst>
          <pc:docMk/>
          <pc:sldMk cId="1714221268" sldId="264"/>
        </pc:sldMkLst>
        <pc:spChg chg="mod">
          <ac:chgData name="on.romatowska.angelika" userId="c57b5d1d-1dfa-48ef-aa17-bb71d4a15a97" providerId="ADAL" clId="{794F19C1-71CA-DC43-B500-0D1BB86A5C6B}" dt="2022-04-01T21:38:13.566" v="683" actId="26606"/>
          <ac:spMkLst>
            <pc:docMk/>
            <pc:sldMk cId="1714221268" sldId="264"/>
            <ac:spMk id="2" creationId="{1552D6DC-AD12-A343-9E42-A158694392FA}"/>
          </ac:spMkLst>
        </pc:spChg>
        <pc:spChg chg="mod">
          <ac:chgData name="on.romatowska.angelika" userId="c57b5d1d-1dfa-48ef-aa17-bb71d4a15a97" providerId="ADAL" clId="{794F19C1-71CA-DC43-B500-0D1BB86A5C6B}" dt="2022-04-04T21:50:27.315" v="740" actId="20577"/>
          <ac:spMkLst>
            <pc:docMk/>
            <pc:sldMk cId="1714221268" sldId="264"/>
            <ac:spMk id="3" creationId="{C4DF52EB-B7D9-364A-9F3A-5E3F3EA1762D}"/>
          </ac:spMkLst>
        </pc:spChg>
        <pc:spChg chg="add">
          <ac:chgData name="on.romatowska.angelika" userId="c57b5d1d-1dfa-48ef-aa17-bb71d4a15a97" providerId="ADAL" clId="{794F19C1-71CA-DC43-B500-0D1BB86A5C6B}" dt="2022-04-01T21:38:13.566" v="683" actId="26606"/>
          <ac:spMkLst>
            <pc:docMk/>
            <pc:sldMk cId="1714221268" sldId="264"/>
            <ac:spMk id="71" creationId="{8651CFA9-6065-4243-AC48-858E359780B1}"/>
          </ac:spMkLst>
        </pc:spChg>
        <pc:spChg chg="add">
          <ac:chgData name="on.romatowska.angelika" userId="c57b5d1d-1dfa-48ef-aa17-bb71d4a15a97" providerId="ADAL" clId="{794F19C1-71CA-DC43-B500-0D1BB86A5C6B}" dt="2022-04-01T21:38:13.566" v="683" actId="26606"/>
          <ac:spMkLst>
            <pc:docMk/>
            <pc:sldMk cId="1714221268" sldId="264"/>
            <ac:spMk id="73" creationId="{FBC8BBE5-981E-4B0B-9654-32B5668BFF31}"/>
          </ac:spMkLst>
        </pc:spChg>
        <pc:spChg chg="add">
          <ac:chgData name="on.romatowska.angelika" userId="c57b5d1d-1dfa-48ef-aa17-bb71d4a15a97" providerId="ADAL" clId="{794F19C1-71CA-DC43-B500-0D1BB86A5C6B}" dt="2022-04-01T21:38:13.566" v="683" actId="26606"/>
          <ac:spMkLst>
            <pc:docMk/>
            <pc:sldMk cId="1714221268" sldId="264"/>
            <ac:spMk id="79" creationId="{0DADC141-2CF4-4D22-BFEF-05FB358E4DFD}"/>
          </ac:spMkLst>
        </pc:spChg>
        <pc:grpChg chg="add">
          <ac:chgData name="on.romatowska.angelika" userId="c57b5d1d-1dfa-48ef-aa17-bb71d4a15a97" providerId="ADAL" clId="{794F19C1-71CA-DC43-B500-0D1BB86A5C6B}" dt="2022-04-01T21:38:13.566" v="683" actId="26606"/>
          <ac:grpSpMkLst>
            <pc:docMk/>
            <pc:sldMk cId="1714221268" sldId="264"/>
            <ac:grpSpMk id="75" creationId="{8B308828-4749-4D6D-9CEA-433D2BD27EC0}"/>
          </ac:grpSpMkLst>
        </pc:grpChg>
        <pc:picChg chg="add mod">
          <ac:chgData name="on.romatowska.angelika" userId="c57b5d1d-1dfa-48ef-aa17-bb71d4a15a97" providerId="ADAL" clId="{794F19C1-71CA-DC43-B500-0D1BB86A5C6B}" dt="2022-04-05T00:18:57.933" v="763" actId="1076"/>
          <ac:picMkLst>
            <pc:docMk/>
            <pc:sldMk cId="1714221268" sldId="264"/>
            <ac:picMk id="4" creationId="{C6422720-A05D-DF40-8AD4-2E9467E289C9}"/>
          </ac:picMkLst>
        </pc:picChg>
        <pc:picChg chg="add mod">
          <ac:chgData name="on.romatowska.angelika" userId="c57b5d1d-1dfa-48ef-aa17-bb71d4a15a97" providerId="ADAL" clId="{794F19C1-71CA-DC43-B500-0D1BB86A5C6B}" dt="2022-04-01T21:38:33.779" v="687" actId="14100"/>
          <ac:picMkLst>
            <pc:docMk/>
            <pc:sldMk cId="1714221268" sldId="264"/>
            <ac:picMk id="3074" creationId="{EC1A5839-9CA5-6341-B398-9F5334D5CD38}"/>
          </ac:picMkLst>
        </pc:picChg>
      </pc:sldChg>
      <pc:sldChg chg="addSp delSp modSp new mod setBg modAnim">
        <pc:chgData name="on.romatowska.angelika" userId="c57b5d1d-1dfa-48ef-aa17-bb71d4a15a97" providerId="ADAL" clId="{794F19C1-71CA-DC43-B500-0D1BB86A5C6B}" dt="2022-04-05T00:21:13.576" v="765" actId="1076"/>
        <pc:sldMkLst>
          <pc:docMk/>
          <pc:sldMk cId="274926948" sldId="265"/>
        </pc:sldMkLst>
        <pc:spChg chg="mod">
          <ac:chgData name="on.romatowska.angelika" userId="c57b5d1d-1dfa-48ef-aa17-bb71d4a15a97" providerId="ADAL" clId="{794F19C1-71CA-DC43-B500-0D1BB86A5C6B}" dt="2022-04-01T21:40:00.142" v="694" actId="26606"/>
          <ac:spMkLst>
            <pc:docMk/>
            <pc:sldMk cId="274926948" sldId="265"/>
            <ac:spMk id="2" creationId="{A921BC20-617D-7440-A064-305BF6EFCCFD}"/>
          </ac:spMkLst>
        </pc:spChg>
        <pc:spChg chg="del mod">
          <ac:chgData name="on.romatowska.angelika" userId="c57b5d1d-1dfa-48ef-aa17-bb71d4a15a97" providerId="ADAL" clId="{794F19C1-71CA-DC43-B500-0D1BB86A5C6B}" dt="2022-04-01T21:08:40.062" v="563"/>
          <ac:spMkLst>
            <pc:docMk/>
            <pc:sldMk cId="274926948" sldId="265"/>
            <ac:spMk id="3" creationId="{6F86DC97-738F-6247-8A51-502BC4CE1DF0}"/>
          </ac:spMkLst>
        </pc:spChg>
        <pc:spChg chg="add mod ord">
          <ac:chgData name="on.romatowska.angelika" userId="c57b5d1d-1dfa-48ef-aa17-bb71d4a15a97" providerId="ADAL" clId="{794F19C1-71CA-DC43-B500-0D1BB86A5C6B}" dt="2022-04-01T21:41:12.779" v="697" actId="313"/>
          <ac:spMkLst>
            <pc:docMk/>
            <pc:sldMk cId="274926948" sldId="265"/>
            <ac:spMk id="6" creationId="{9500FF08-E95C-264A-9294-6E91D8E61EE5}"/>
          </ac:spMkLst>
        </pc:spChg>
        <pc:spChg chg="add del">
          <ac:chgData name="on.romatowska.angelika" userId="c57b5d1d-1dfa-48ef-aa17-bb71d4a15a97" providerId="ADAL" clId="{794F19C1-71CA-DC43-B500-0D1BB86A5C6B}" dt="2022-04-01T21:40:00.113" v="693" actId="26606"/>
          <ac:spMkLst>
            <pc:docMk/>
            <pc:sldMk cId="274926948" sldId="265"/>
            <ac:spMk id="71" creationId="{8651CFA9-6065-4243-AC48-858E359780B1}"/>
          </ac:spMkLst>
        </pc:spChg>
        <pc:spChg chg="add del">
          <ac:chgData name="on.romatowska.angelika" userId="c57b5d1d-1dfa-48ef-aa17-bb71d4a15a97" providerId="ADAL" clId="{794F19C1-71CA-DC43-B500-0D1BB86A5C6B}" dt="2022-04-01T21:40:00.113" v="693" actId="26606"/>
          <ac:spMkLst>
            <pc:docMk/>
            <pc:sldMk cId="274926948" sldId="265"/>
            <ac:spMk id="73" creationId="{FBC8BBE5-981E-4B0B-9654-32B5668BFF31}"/>
          </ac:spMkLst>
        </pc:spChg>
        <pc:spChg chg="add del">
          <ac:chgData name="on.romatowska.angelika" userId="c57b5d1d-1dfa-48ef-aa17-bb71d4a15a97" providerId="ADAL" clId="{794F19C1-71CA-DC43-B500-0D1BB86A5C6B}" dt="2022-04-01T21:40:00.113" v="693" actId="26606"/>
          <ac:spMkLst>
            <pc:docMk/>
            <pc:sldMk cId="274926948" sldId="265"/>
            <ac:spMk id="79" creationId="{0DADC141-2CF4-4D22-BFEF-05FB358E4DFD}"/>
          </ac:spMkLst>
        </pc:spChg>
        <pc:spChg chg="add">
          <ac:chgData name="on.romatowska.angelika" userId="c57b5d1d-1dfa-48ef-aa17-bb71d4a15a97" providerId="ADAL" clId="{794F19C1-71CA-DC43-B500-0D1BB86A5C6B}" dt="2022-04-01T21:40:00.142" v="694" actId="26606"/>
          <ac:spMkLst>
            <pc:docMk/>
            <pc:sldMk cId="274926948" sldId="265"/>
            <ac:spMk id="2052" creationId="{8651CFA9-6065-4243-AC48-858E359780B1}"/>
          </ac:spMkLst>
        </pc:spChg>
        <pc:spChg chg="add">
          <ac:chgData name="on.romatowska.angelika" userId="c57b5d1d-1dfa-48ef-aa17-bb71d4a15a97" providerId="ADAL" clId="{794F19C1-71CA-DC43-B500-0D1BB86A5C6B}" dt="2022-04-01T21:40:00.142" v="694" actId="26606"/>
          <ac:spMkLst>
            <pc:docMk/>
            <pc:sldMk cId="274926948" sldId="265"/>
            <ac:spMk id="2053" creationId="{FBC8BBE5-981E-4B0B-9654-32B5668BFF31}"/>
          </ac:spMkLst>
        </pc:spChg>
        <pc:grpChg chg="add del">
          <ac:chgData name="on.romatowska.angelika" userId="c57b5d1d-1dfa-48ef-aa17-bb71d4a15a97" providerId="ADAL" clId="{794F19C1-71CA-DC43-B500-0D1BB86A5C6B}" dt="2022-04-01T21:40:00.113" v="693" actId="26606"/>
          <ac:grpSpMkLst>
            <pc:docMk/>
            <pc:sldMk cId="274926948" sldId="265"/>
            <ac:grpSpMk id="75" creationId="{8B308828-4749-4D6D-9CEA-433D2BD27EC0}"/>
          </ac:grpSpMkLst>
        </pc:grpChg>
        <pc:grpChg chg="add">
          <ac:chgData name="on.romatowska.angelika" userId="c57b5d1d-1dfa-48ef-aa17-bb71d4a15a97" providerId="ADAL" clId="{794F19C1-71CA-DC43-B500-0D1BB86A5C6B}" dt="2022-04-01T21:40:00.142" v="694" actId="26606"/>
          <ac:grpSpMkLst>
            <pc:docMk/>
            <pc:sldMk cId="274926948" sldId="265"/>
            <ac:grpSpMk id="2054" creationId="{8D6FD602-3113-4FC4-982F-15099614D2A6}"/>
          </ac:grpSpMkLst>
        </pc:grpChg>
        <pc:graphicFrameChg chg="add del mod">
          <ac:chgData name="on.romatowska.angelika" userId="c57b5d1d-1dfa-48ef-aa17-bb71d4a15a97" providerId="ADAL" clId="{794F19C1-71CA-DC43-B500-0D1BB86A5C6B}" dt="2022-04-01T21:08:41.482" v="564" actId="478"/>
          <ac:graphicFrameMkLst>
            <pc:docMk/>
            <pc:sldMk cId="274926948" sldId="265"/>
            <ac:graphicFrameMk id="4" creationId="{DAB6C35F-E702-0948-8544-671242FFDAEA}"/>
          </ac:graphicFrameMkLst>
        </pc:graphicFrameChg>
        <pc:picChg chg="add mod">
          <ac:chgData name="on.romatowska.angelika" userId="c57b5d1d-1dfa-48ef-aa17-bb71d4a15a97" providerId="ADAL" clId="{794F19C1-71CA-DC43-B500-0D1BB86A5C6B}" dt="2022-04-05T00:21:13.576" v="765" actId="1076"/>
          <ac:picMkLst>
            <pc:docMk/>
            <pc:sldMk cId="274926948" sldId="265"/>
            <ac:picMk id="7" creationId="{A5EAC585-0529-824E-949F-4767F52B1B25}"/>
          </ac:picMkLst>
        </pc:picChg>
        <pc:picChg chg="add mod">
          <ac:chgData name="on.romatowska.angelika" userId="c57b5d1d-1dfa-48ef-aa17-bb71d4a15a97" providerId="ADAL" clId="{794F19C1-71CA-DC43-B500-0D1BB86A5C6B}" dt="2022-04-01T21:41:26.677" v="700" actId="14100"/>
          <ac:picMkLst>
            <pc:docMk/>
            <pc:sldMk cId="274926948" sldId="265"/>
            <ac:picMk id="2050" creationId="{C6A04325-8B55-3E4B-9235-D7091C35B74A}"/>
          </ac:picMkLst>
        </pc:picChg>
      </pc:sldChg>
      <pc:sldChg chg="new del">
        <pc:chgData name="on.romatowska.angelika" userId="c57b5d1d-1dfa-48ef-aa17-bb71d4a15a97" providerId="ADAL" clId="{794F19C1-71CA-DC43-B500-0D1BB86A5C6B}" dt="2022-04-01T21:09:23.119" v="573" actId="680"/>
        <pc:sldMkLst>
          <pc:docMk/>
          <pc:sldMk cId="2077139630" sldId="266"/>
        </pc:sldMkLst>
      </pc:sldChg>
      <pc:sldChg chg="addSp delSp modSp new mod setBg modAnim">
        <pc:chgData name="on.romatowska.angelika" userId="c57b5d1d-1dfa-48ef-aa17-bb71d4a15a97" providerId="ADAL" clId="{794F19C1-71CA-DC43-B500-0D1BB86A5C6B}" dt="2022-04-05T00:21:37.143" v="767" actId="1076"/>
        <pc:sldMkLst>
          <pc:docMk/>
          <pc:sldMk cId="2866165240" sldId="266"/>
        </pc:sldMkLst>
        <pc:spChg chg="mod">
          <ac:chgData name="on.romatowska.angelika" userId="c57b5d1d-1dfa-48ef-aa17-bb71d4a15a97" providerId="ADAL" clId="{794F19C1-71CA-DC43-B500-0D1BB86A5C6B}" dt="2022-04-01T21:42:21.747" v="707" actId="26606"/>
          <ac:spMkLst>
            <pc:docMk/>
            <pc:sldMk cId="2866165240" sldId="266"/>
            <ac:spMk id="2" creationId="{B753AB39-A375-F84C-9108-DC02EF16E58E}"/>
          </ac:spMkLst>
        </pc:spChg>
        <pc:spChg chg="mod ord">
          <ac:chgData name="on.romatowska.angelika" userId="c57b5d1d-1dfa-48ef-aa17-bb71d4a15a97" providerId="ADAL" clId="{794F19C1-71CA-DC43-B500-0D1BB86A5C6B}" dt="2022-04-01T21:43:48.572" v="716" actId="255"/>
          <ac:spMkLst>
            <pc:docMk/>
            <pc:sldMk cId="2866165240" sldId="266"/>
            <ac:spMk id="3" creationId="{37473D05-F872-444A-BA36-8D0CC3497AA4}"/>
          </ac:spMkLst>
        </pc:spChg>
        <pc:spChg chg="add del mod">
          <ac:chgData name="on.romatowska.angelika" userId="c57b5d1d-1dfa-48ef-aa17-bb71d4a15a97" providerId="ADAL" clId="{794F19C1-71CA-DC43-B500-0D1BB86A5C6B}" dt="2022-04-01T21:42:30.004" v="709" actId="478"/>
          <ac:spMkLst>
            <pc:docMk/>
            <pc:sldMk cId="2866165240" sldId="266"/>
            <ac:spMk id="6" creationId="{A00C34E3-56C4-FE4C-8C8A-2E7ADCB3ED03}"/>
          </ac:spMkLst>
        </pc:spChg>
        <pc:spChg chg="add mod">
          <ac:chgData name="on.romatowska.angelika" userId="c57b5d1d-1dfa-48ef-aa17-bb71d4a15a97" providerId="ADAL" clId="{794F19C1-71CA-DC43-B500-0D1BB86A5C6B}" dt="2022-04-01T21:43:20.822" v="713" actId="26606"/>
          <ac:spMkLst>
            <pc:docMk/>
            <pc:sldMk cId="2866165240" sldId="266"/>
            <ac:spMk id="9" creationId="{6FCD8DE9-AE2B-FF44-AD0D-85055BB3507B}"/>
          </ac:spMkLst>
        </pc:spChg>
        <pc:spChg chg="add del">
          <ac:chgData name="on.romatowska.angelika" userId="c57b5d1d-1dfa-48ef-aa17-bb71d4a15a97" providerId="ADAL" clId="{794F19C1-71CA-DC43-B500-0D1BB86A5C6B}" dt="2022-04-01T21:42:21.679" v="706" actId="26606"/>
          <ac:spMkLst>
            <pc:docMk/>
            <pc:sldMk cId="2866165240" sldId="266"/>
            <ac:spMk id="11" creationId="{8651CFA9-6065-4243-AC48-858E359780B1}"/>
          </ac:spMkLst>
        </pc:spChg>
        <pc:spChg chg="add del">
          <ac:chgData name="on.romatowska.angelika" userId="c57b5d1d-1dfa-48ef-aa17-bb71d4a15a97" providerId="ADAL" clId="{794F19C1-71CA-DC43-B500-0D1BB86A5C6B}" dt="2022-04-01T21:42:21.679" v="706" actId="26606"/>
          <ac:spMkLst>
            <pc:docMk/>
            <pc:sldMk cId="2866165240" sldId="266"/>
            <ac:spMk id="13" creationId="{FBC8BBE5-981E-4B0B-9654-32B5668BFF31}"/>
          </ac:spMkLst>
        </pc:spChg>
        <pc:spChg chg="add del">
          <ac:chgData name="on.romatowska.angelika" userId="c57b5d1d-1dfa-48ef-aa17-bb71d4a15a97" providerId="ADAL" clId="{794F19C1-71CA-DC43-B500-0D1BB86A5C6B}" dt="2022-04-01T21:43:20.822" v="713" actId="26606"/>
          <ac:spMkLst>
            <pc:docMk/>
            <pc:sldMk cId="2866165240" sldId="266"/>
            <ac:spMk id="20" creationId="{8651CFA9-6065-4243-AC48-858E359780B1}"/>
          </ac:spMkLst>
        </pc:spChg>
        <pc:spChg chg="add del">
          <ac:chgData name="on.romatowska.angelika" userId="c57b5d1d-1dfa-48ef-aa17-bb71d4a15a97" providerId="ADAL" clId="{794F19C1-71CA-DC43-B500-0D1BB86A5C6B}" dt="2022-04-01T21:43:20.822" v="713" actId="26606"/>
          <ac:spMkLst>
            <pc:docMk/>
            <pc:sldMk cId="2866165240" sldId="266"/>
            <ac:spMk id="21" creationId="{E8B2F707-EF35-4955-8439-F76145F3CD7E}"/>
          </ac:spMkLst>
        </pc:spChg>
        <pc:spChg chg="add del">
          <ac:chgData name="on.romatowska.angelika" userId="c57b5d1d-1dfa-48ef-aa17-bb71d4a15a97" providerId="ADAL" clId="{794F19C1-71CA-DC43-B500-0D1BB86A5C6B}" dt="2022-04-01T21:43:20.822" v="713" actId="26606"/>
          <ac:spMkLst>
            <pc:docMk/>
            <pc:sldMk cId="2866165240" sldId="266"/>
            <ac:spMk id="22" creationId="{A905C581-3E86-4ADD-9EDD-5FA87B461238}"/>
          </ac:spMkLst>
        </pc:spChg>
        <pc:spChg chg="add">
          <ac:chgData name="on.romatowska.angelika" userId="c57b5d1d-1dfa-48ef-aa17-bb71d4a15a97" providerId="ADAL" clId="{794F19C1-71CA-DC43-B500-0D1BB86A5C6B}" dt="2022-04-01T21:43:20.822" v="713" actId="26606"/>
          <ac:spMkLst>
            <pc:docMk/>
            <pc:sldMk cId="2866165240" sldId="266"/>
            <ac:spMk id="27" creationId="{8651CFA9-6065-4243-AC48-858E359780B1}"/>
          </ac:spMkLst>
        </pc:spChg>
        <pc:spChg chg="add">
          <ac:chgData name="on.romatowska.angelika" userId="c57b5d1d-1dfa-48ef-aa17-bb71d4a15a97" providerId="ADAL" clId="{794F19C1-71CA-DC43-B500-0D1BB86A5C6B}" dt="2022-04-01T21:43:20.822" v="713" actId="26606"/>
          <ac:spMkLst>
            <pc:docMk/>
            <pc:sldMk cId="2866165240" sldId="266"/>
            <ac:spMk id="29" creationId="{E8B2F707-EF35-4955-8439-F76145F3CD7E}"/>
          </ac:spMkLst>
        </pc:spChg>
        <pc:spChg chg="add">
          <ac:chgData name="on.romatowska.angelika" userId="c57b5d1d-1dfa-48ef-aa17-bb71d4a15a97" providerId="ADAL" clId="{794F19C1-71CA-DC43-B500-0D1BB86A5C6B}" dt="2022-04-01T21:43:20.822" v="713" actId="26606"/>
          <ac:spMkLst>
            <pc:docMk/>
            <pc:sldMk cId="2866165240" sldId="266"/>
            <ac:spMk id="31" creationId="{A905C581-3E86-4ADD-9EDD-5FA87B461238}"/>
          </ac:spMkLst>
        </pc:spChg>
        <pc:grpChg chg="add del">
          <ac:chgData name="on.romatowska.angelika" userId="c57b5d1d-1dfa-48ef-aa17-bb71d4a15a97" providerId="ADAL" clId="{794F19C1-71CA-DC43-B500-0D1BB86A5C6B}" dt="2022-04-01T21:42:21.679" v="706" actId="26606"/>
          <ac:grpSpMkLst>
            <pc:docMk/>
            <pc:sldMk cId="2866165240" sldId="266"/>
            <ac:grpSpMk id="15" creationId="{8D6FD602-3113-4FC4-982F-15099614D2A6}"/>
          </ac:grpSpMkLst>
        </pc:grpChg>
        <pc:grpChg chg="add del">
          <ac:chgData name="on.romatowska.angelika" userId="c57b5d1d-1dfa-48ef-aa17-bb71d4a15a97" providerId="ADAL" clId="{794F19C1-71CA-DC43-B500-0D1BB86A5C6B}" dt="2022-04-01T21:43:20.822" v="713" actId="26606"/>
          <ac:grpSpMkLst>
            <pc:docMk/>
            <pc:sldMk cId="2866165240" sldId="266"/>
            <ac:grpSpMk id="17" creationId="{A4672714-67D2-40D0-B961-A7438FE9C9AA}"/>
          </ac:grpSpMkLst>
        </pc:grpChg>
        <pc:grpChg chg="add">
          <ac:chgData name="on.romatowska.angelika" userId="c57b5d1d-1dfa-48ef-aa17-bb71d4a15a97" providerId="ADAL" clId="{794F19C1-71CA-DC43-B500-0D1BB86A5C6B}" dt="2022-04-01T21:43:20.822" v="713" actId="26606"/>
          <ac:grpSpMkLst>
            <pc:docMk/>
            <pc:sldMk cId="2866165240" sldId="266"/>
            <ac:grpSpMk id="33" creationId="{A4672714-67D2-40D0-B961-A7438FE9C9AA}"/>
          </ac:grpSpMkLst>
        </pc:grpChg>
        <pc:picChg chg="add del mod ord">
          <ac:chgData name="on.romatowska.angelika" userId="c57b5d1d-1dfa-48ef-aa17-bb71d4a15a97" providerId="ADAL" clId="{794F19C1-71CA-DC43-B500-0D1BB86A5C6B}" dt="2022-04-01T21:42:30.004" v="709" actId="478"/>
          <ac:picMkLst>
            <pc:docMk/>
            <pc:sldMk cId="2866165240" sldId="266"/>
            <ac:picMk id="5" creationId="{43B932B2-F20B-2B47-A573-09B69686C852}"/>
          </ac:picMkLst>
        </pc:picChg>
        <pc:picChg chg="add mod ord">
          <ac:chgData name="on.romatowska.angelika" userId="c57b5d1d-1dfa-48ef-aa17-bb71d4a15a97" providerId="ADAL" clId="{794F19C1-71CA-DC43-B500-0D1BB86A5C6B}" dt="2022-04-01T21:43:30.054" v="714" actId="14100"/>
          <ac:picMkLst>
            <pc:docMk/>
            <pc:sldMk cId="2866165240" sldId="266"/>
            <ac:picMk id="8" creationId="{34478867-009A-8A48-B63E-721949A2DA29}"/>
          </ac:picMkLst>
        </pc:picChg>
        <pc:picChg chg="add mod">
          <ac:chgData name="on.romatowska.angelika" userId="c57b5d1d-1dfa-48ef-aa17-bb71d4a15a97" providerId="ADAL" clId="{794F19C1-71CA-DC43-B500-0D1BB86A5C6B}" dt="2022-04-05T00:21:37.143" v="767" actId="1076"/>
          <ac:picMkLst>
            <pc:docMk/>
            <pc:sldMk cId="2866165240" sldId="266"/>
            <ac:picMk id="10" creationId="{94051F59-3BF6-9547-AA66-E1E1D4B8D764}"/>
          </ac:picMkLst>
        </pc:picChg>
      </pc:sldChg>
      <pc:sldChg chg="new del">
        <pc:chgData name="on.romatowska.angelika" userId="c57b5d1d-1dfa-48ef-aa17-bb71d4a15a97" providerId="ADAL" clId="{794F19C1-71CA-DC43-B500-0D1BB86A5C6B}" dt="2022-04-01T21:09:30.920" v="575" actId="680"/>
        <pc:sldMkLst>
          <pc:docMk/>
          <pc:sldMk cId="3512029754" sldId="266"/>
        </pc:sldMkLst>
      </pc:sldChg>
      <pc:sldChg chg="addSp delSp modSp new mod">
        <pc:chgData name="on.romatowska.angelika" userId="c57b5d1d-1dfa-48ef-aa17-bb71d4a15a97" providerId="ADAL" clId="{794F19C1-71CA-DC43-B500-0D1BB86A5C6B}" dt="2022-04-01T21:29:51.792" v="629" actId="2711"/>
        <pc:sldMkLst>
          <pc:docMk/>
          <pc:sldMk cId="3681702550" sldId="267"/>
        </pc:sldMkLst>
        <pc:spChg chg="mod">
          <ac:chgData name="on.romatowska.angelika" userId="c57b5d1d-1dfa-48ef-aa17-bb71d4a15a97" providerId="ADAL" clId="{794F19C1-71CA-DC43-B500-0D1BB86A5C6B}" dt="2022-04-01T21:10:32.461" v="604" actId="313"/>
          <ac:spMkLst>
            <pc:docMk/>
            <pc:sldMk cId="3681702550" sldId="267"/>
            <ac:spMk id="2" creationId="{3316329A-4DA6-E444-91B1-1943E67D7D7D}"/>
          </ac:spMkLst>
        </pc:spChg>
        <pc:spChg chg="mod">
          <ac:chgData name="on.romatowska.angelika" userId="c57b5d1d-1dfa-48ef-aa17-bb71d4a15a97" providerId="ADAL" clId="{794F19C1-71CA-DC43-B500-0D1BB86A5C6B}" dt="2022-04-01T21:29:51.792" v="629" actId="2711"/>
          <ac:spMkLst>
            <pc:docMk/>
            <pc:sldMk cId="3681702550" sldId="267"/>
            <ac:spMk id="3" creationId="{C3067E89-7743-5648-B711-B1951B4A19A7}"/>
          </ac:spMkLst>
        </pc:spChg>
        <pc:spChg chg="add del">
          <ac:chgData name="on.romatowska.angelika" userId="c57b5d1d-1dfa-48ef-aa17-bb71d4a15a97" providerId="ADAL" clId="{794F19C1-71CA-DC43-B500-0D1BB86A5C6B}" dt="2022-04-01T21:22:53.519" v="622" actId="478"/>
          <ac:spMkLst>
            <pc:docMk/>
            <pc:sldMk cId="3681702550" sldId="267"/>
            <ac:spMk id="5" creationId="{571E6DE8-F26A-FD48-A4CB-10D8B3EF4899}"/>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F9204-3F29-4C3A-BA41-3063400202C4}"/>
              </a:ext>
            </a:extLst>
          </p:cNvPr>
          <p:cNvSpPr>
            <a:spLocks noGrp="1"/>
          </p:cNvSpPr>
          <p:nvPr>
            <p:ph type="ctrTitle"/>
          </p:nvPr>
        </p:nvSpPr>
        <p:spPr>
          <a:xfrm>
            <a:off x="1524000" y="1122363"/>
            <a:ext cx="9144000" cy="2387600"/>
          </a:xfrm>
        </p:spPr>
        <p:txBody>
          <a:bodyPr anchor="b"/>
          <a:lstStyle>
            <a:lvl1pPr algn="ctr">
              <a:defRPr sz="4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03393CD-7262-4AC7-80E6-52FE6F3F39BA}"/>
              </a:ext>
            </a:extLst>
          </p:cNvPr>
          <p:cNvSpPr>
            <a:spLocks noGrp="1"/>
          </p:cNvSpPr>
          <p:nvPr>
            <p:ph type="subTitle" idx="1"/>
          </p:nvPr>
        </p:nvSpPr>
        <p:spPr>
          <a:xfrm>
            <a:off x="1524000" y="3602038"/>
            <a:ext cx="9144000" cy="1655762"/>
          </a:xfrm>
        </p:spPr>
        <p:txBody>
          <a:bodyPr/>
          <a:lstStyle>
            <a:lvl1pPr marL="0" indent="0" algn="ctr">
              <a:buNone/>
              <a:defRPr sz="20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D7D430AE-0210-4E82-AD7B-41B112DE7F7D}"/>
              </a:ext>
            </a:extLst>
          </p:cNvPr>
          <p:cNvSpPr>
            <a:spLocks noGrp="1"/>
          </p:cNvSpPr>
          <p:nvPr>
            <p:ph type="dt" sz="half" idx="10"/>
          </p:nvPr>
        </p:nvSpPr>
        <p:spPr/>
        <p:txBody>
          <a:bodyPr/>
          <a:lstStyle>
            <a:lvl1pPr>
              <a:defRPr>
                <a:solidFill>
                  <a:schemeClr val="tx1">
                    <a:alpha val="60000"/>
                  </a:schemeClr>
                </a:solidFill>
                <a:latin typeface="+mn-lt"/>
              </a:defRPr>
            </a:lvl1pPr>
          </a:lstStyle>
          <a:p>
            <a:fld id="{11A6662E-FAF4-44BC-88B5-85A7CBFB6D30}" type="datetime1">
              <a:rPr lang="en-US" smtClean="0"/>
              <a:pPr/>
              <a:t>3/31/22</a:t>
            </a:fld>
            <a:endParaRPr lang="en-US" dirty="0"/>
          </a:p>
        </p:txBody>
      </p:sp>
      <p:sp>
        <p:nvSpPr>
          <p:cNvPr id="5" name="Footer Placeholder 4">
            <a:extLst>
              <a:ext uri="{FF2B5EF4-FFF2-40B4-BE49-F238E27FC236}">
                <a16:creationId xmlns:a16="http://schemas.microsoft.com/office/drawing/2014/main" id="{0F221974-7DEC-459D-9642-CB5B59C82771}"/>
              </a:ext>
            </a:extLst>
          </p:cNvPr>
          <p:cNvSpPr>
            <a:spLocks noGrp="1"/>
          </p:cNvSpPr>
          <p:nvPr>
            <p:ph type="ftr" sz="quarter" idx="11"/>
          </p:nvPr>
        </p:nvSpPr>
        <p:spPr/>
        <p:txBody>
          <a:bodyPr/>
          <a:lstStyle>
            <a:lvl1pPr>
              <a:defRPr>
                <a:solidFill>
                  <a:schemeClr val="tx1">
                    <a:alpha val="60000"/>
                  </a:schemeClr>
                </a:solidFill>
                <a:latin typeface="+mn-lt"/>
              </a:defRPr>
            </a:lvl1pPr>
          </a:lstStyle>
          <a:p>
            <a:endParaRPr lang="en-US">
              <a:solidFill>
                <a:schemeClr val="tx1">
                  <a:alpha val="60000"/>
                </a:schemeClr>
              </a:solidFill>
            </a:endParaRPr>
          </a:p>
        </p:txBody>
      </p:sp>
      <p:sp>
        <p:nvSpPr>
          <p:cNvPr id="6" name="Slide Number Placeholder 5">
            <a:extLst>
              <a:ext uri="{FF2B5EF4-FFF2-40B4-BE49-F238E27FC236}">
                <a16:creationId xmlns:a16="http://schemas.microsoft.com/office/drawing/2014/main" id="{60731837-C94E-4B5B-BCF0-110C69EDB41C}"/>
              </a:ext>
            </a:extLst>
          </p:cNvPr>
          <p:cNvSpPr>
            <a:spLocks noGrp="1"/>
          </p:cNvSpPr>
          <p:nvPr>
            <p:ph type="sldNum" sz="quarter" idx="12"/>
          </p:nvPr>
        </p:nvSpPr>
        <p:spPr/>
        <p:txBody>
          <a:bodyPr/>
          <a:lstStyle>
            <a:lvl1pPr>
              <a:defRPr>
                <a:solidFill>
                  <a:schemeClr val="tx1">
                    <a:alpha val="60000"/>
                  </a:schemeClr>
                </a:solidFill>
                <a:latin typeface="+mn-lt"/>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1775294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CC1FC-ADE8-488C-A1DA-2FD569FD4D09}"/>
              </a:ext>
            </a:extLst>
          </p:cNvPr>
          <p:cNvSpPr>
            <a:spLocks noGrp="1"/>
          </p:cNvSpPr>
          <p:nvPr>
            <p:ph type="title"/>
          </p:nvPr>
        </p:nvSpPr>
        <p:spPr>
          <a:xfrm>
            <a:off x="458694" y="365760"/>
            <a:ext cx="10895106" cy="132556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F02842-38C3-46D6-8527-0F6FE623C5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E864CF5-F681-40C2-88CC-E02206C9CECB}"/>
              </a:ext>
            </a:extLst>
          </p:cNvPr>
          <p:cNvSpPr>
            <a:spLocks noGrp="1"/>
          </p:cNvSpPr>
          <p:nvPr>
            <p:ph type="dt" sz="half" idx="10"/>
          </p:nvPr>
        </p:nvSpPr>
        <p:spPr/>
        <p:txBody>
          <a:bodyPr/>
          <a:lstStyle/>
          <a:p>
            <a:fld id="{0055F08A-1E71-4B2B-BB49-E743F2903911}" type="datetime1">
              <a:rPr lang="en-US" smtClean="0"/>
              <a:t>3/31/22</a:t>
            </a:fld>
            <a:endParaRPr lang="en-US" dirty="0"/>
          </a:p>
        </p:txBody>
      </p:sp>
      <p:sp>
        <p:nvSpPr>
          <p:cNvPr id="5" name="Footer Placeholder 4">
            <a:extLst>
              <a:ext uri="{FF2B5EF4-FFF2-40B4-BE49-F238E27FC236}">
                <a16:creationId xmlns:a16="http://schemas.microsoft.com/office/drawing/2014/main" id="{82C04753-4FE4-4A6F-99BB-CFFC92E0CD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A569D1-DB13-4BD9-8BA9-0DEAD98F893F}"/>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900509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20B05-7BF6-4073-9106-FA19E97273CB}"/>
              </a:ext>
            </a:extLst>
          </p:cNvPr>
          <p:cNvSpPr>
            <a:spLocks noGrp="1"/>
          </p:cNvSpPr>
          <p:nvPr>
            <p:ph type="title"/>
          </p:nvPr>
        </p:nvSpPr>
        <p:spPr>
          <a:xfrm>
            <a:off x="831850" y="1709738"/>
            <a:ext cx="10515600" cy="2852737"/>
          </a:xfrm>
        </p:spPr>
        <p:txBody>
          <a:bodyPr anchor="b"/>
          <a:lstStyle>
            <a:lvl1pP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E8EE8D7-6B58-4A3F-9DD5-E563D5192A68}"/>
              </a:ext>
            </a:extLst>
          </p:cNvPr>
          <p:cNvSpPr>
            <a:spLocks noGrp="1"/>
          </p:cNvSpPr>
          <p:nvPr>
            <p:ph type="body" idx="1"/>
          </p:nvPr>
        </p:nvSpPr>
        <p:spPr>
          <a:xfrm>
            <a:off x="831850" y="458946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02990E-9F0A-446A-B5B8-459CA8D98D92}"/>
              </a:ext>
            </a:extLst>
          </p:cNvPr>
          <p:cNvSpPr>
            <a:spLocks noGrp="1"/>
          </p:cNvSpPr>
          <p:nvPr>
            <p:ph type="dt" sz="half" idx="10"/>
          </p:nvPr>
        </p:nvSpPr>
        <p:spPr/>
        <p:txBody>
          <a:bodyPr/>
          <a:lstStyle/>
          <a:p>
            <a:fld id="{15417D9E-721A-44BB-8863-9873FE64DA75}" type="datetime1">
              <a:rPr lang="en-US" smtClean="0"/>
              <a:t>3/31/22</a:t>
            </a:fld>
            <a:endParaRPr lang="en-US"/>
          </a:p>
        </p:txBody>
      </p:sp>
      <p:sp>
        <p:nvSpPr>
          <p:cNvPr id="5" name="Footer Placeholder 4">
            <a:extLst>
              <a:ext uri="{FF2B5EF4-FFF2-40B4-BE49-F238E27FC236}">
                <a16:creationId xmlns:a16="http://schemas.microsoft.com/office/drawing/2014/main" id="{89E68EAA-4377-45FF-9D7C-9E77BC9F27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07FA71-74C3-44B8-A0AC-E18A1E76B43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263148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71F12-2D88-4F76-AF46-BD5156C127A9}"/>
              </a:ext>
            </a:extLst>
          </p:cNvPr>
          <p:cNvSpPr>
            <a:spLocks noGrp="1"/>
          </p:cNvSpPr>
          <p:nvPr>
            <p:ph type="title"/>
          </p:nvPr>
        </p:nvSpPr>
        <p:spPr>
          <a:xfrm>
            <a:off x="458694" y="365760"/>
            <a:ext cx="10895106" cy="132556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6E1AA46-E3EB-4704-B019-F90F1E6177A5}"/>
              </a:ext>
            </a:extLst>
          </p:cNvPr>
          <p:cNvSpPr>
            <a:spLocks noGrp="1"/>
          </p:cNvSpPr>
          <p:nvPr>
            <p:ph sz="half" idx="1"/>
          </p:nvPr>
        </p:nvSpPr>
        <p:spPr>
          <a:xfrm>
            <a:off x="458695" y="1825625"/>
            <a:ext cx="556110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5C17480F-A530-4D05-9A22-E573FB4BA620}"/>
              </a:ext>
            </a:extLst>
          </p:cNvPr>
          <p:cNvSpPr>
            <a:spLocks noGrp="1"/>
          </p:cNvSpPr>
          <p:nvPr>
            <p:ph sz="half" idx="2"/>
          </p:nvPr>
        </p:nvSpPr>
        <p:spPr>
          <a:xfrm>
            <a:off x="6172199" y="1825625"/>
            <a:ext cx="5561105"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55B56FDA-C47A-4F4A-A364-BA60A25AB90A}"/>
              </a:ext>
            </a:extLst>
          </p:cNvPr>
          <p:cNvSpPr>
            <a:spLocks noGrp="1"/>
          </p:cNvSpPr>
          <p:nvPr>
            <p:ph type="dt" sz="half" idx="10"/>
          </p:nvPr>
        </p:nvSpPr>
        <p:spPr/>
        <p:txBody>
          <a:bodyPr/>
          <a:lstStyle/>
          <a:p>
            <a:fld id="{5F31DA2F-80B8-49CF-99FB-5ABCA53A607A}" type="datetime1">
              <a:rPr lang="en-US" smtClean="0"/>
              <a:t>3/31/22</a:t>
            </a:fld>
            <a:endParaRPr lang="en-US"/>
          </a:p>
        </p:txBody>
      </p:sp>
      <p:sp>
        <p:nvSpPr>
          <p:cNvPr id="6" name="Footer Placeholder 5">
            <a:extLst>
              <a:ext uri="{FF2B5EF4-FFF2-40B4-BE49-F238E27FC236}">
                <a16:creationId xmlns:a16="http://schemas.microsoft.com/office/drawing/2014/main" id="{7326D8DD-6D84-44D4-8A1B-57615B3ED8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C8FE31-B577-4017-8AFE-A8BA09596E9C}"/>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1434409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C28C9-B8CC-413F-9FFA-626680E4A828}"/>
              </a:ext>
            </a:extLst>
          </p:cNvPr>
          <p:cNvSpPr>
            <a:spLocks noGrp="1"/>
          </p:cNvSpPr>
          <p:nvPr>
            <p:ph type="title"/>
          </p:nvPr>
        </p:nvSpPr>
        <p:spPr>
          <a:xfrm>
            <a:off x="458694" y="365125"/>
            <a:ext cx="11274612"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B53FE72-9D42-45F5-A37F-B12130388AD5}"/>
              </a:ext>
            </a:extLst>
          </p:cNvPr>
          <p:cNvSpPr>
            <a:spLocks noGrp="1"/>
          </p:cNvSpPr>
          <p:nvPr>
            <p:ph type="body" idx="1"/>
          </p:nvPr>
        </p:nvSpPr>
        <p:spPr>
          <a:xfrm>
            <a:off x="465256" y="1752600"/>
            <a:ext cx="5532319" cy="823912"/>
          </a:xfrm>
        </p:spPr>
        <p:txBody>
          <a:bodyPr anchor="b"/>
          <a:lstStyle>
            <a:lvl1pPr marL="0" indent="0">
              <a:buNone/>
              <a:defRPr sz="24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E3A31D-9B5F-4DE3-B18D-F7F77782EB46}"/>
              </a:ext>
            </a:extLst>
          </p:cNvPr>
          <p:cNvSpPr>
            <a:spLocks noGrp="1"/>
          </p:cNvSpPr>
          <p:nvPr>
            <p:ph sz="half" idx="2"/>
          </p:nvPr>
        </p:nvSpPr>
        <p:spPr>
          <a:xfrm>
            <a:off x="465256" y="2666999"/>
            <a:ext cx="5532319" cy="3522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0BE1D2D-822C-466C-A7B9-1A2D97366A41}"/>
              </a:ext>
            </a:extLst>
          </p:cNvPr>
          <p:cNvSpPr>
            <a:spLocks noGrp="1"/>
          </p:cNvSpPr>
          <p:nvPr>
            <p:ph type="body" sz="quarter" idx="3"/>
          </p:nvPr>
        </p:nvSpPr>
        <p:spPr>
          <a:xfrm>
            <a:off x="6172200" y="1752600"/>
            <a:ext cx="5561106" cy="823912"/>
          </a:xfrm>
        </p:spPr>
        <p:txBody>
          <a:bodyPr anchor="b"/>
          <a:lstStyle>
            <a:lvl1pPr marL="0" indent="0">
              <a:buNone/>
              <a:defRPr sz="24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6F13B2C-44CA-49C4-BC84-02AF1638F381}"/>
              </a:ext>
            </a:extLst>
          </p:cNvPr>
          <p:cNvSpPr>
            <a:spLocks noGrp="1"/>
          </p:cNvSpPr>
          <p:nvPr>
            <p:ph sz="quarter" idx="4"/>
          </p:nvPr>
        </p:nvSpPr>
        <p:spPr>
          <a:xfrm>
            <a:off x="6172200" y="2666999"/>
            <a:ext cx="5561106" cy="3522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793CB55-E9C1-4CE6-9B61-81B71475B960}"/>
              </a:ext>
            </a:extLst>
          </p:cNvPr>
          <p:cNvSpPr>
            <a:spLocks noGrp="1"/>
          </p:cNvSpPr>
          <p:nvPr>
            <p:ph type="dt" sz="half" idx="10"/>
          </p:nvPr>
        </p:nvSpPr>
        <p:spPr/>
        <p:txBody>
          <a:bodyPr/>
          <a:lstStyle/>
          <a:p>
            <a:fld id="{28852172-E6C9-4B6C-929A-A9DE3837BBF1}" type="datetime1">
              <a:rPr lang="en-US" smtClean="0"/>
              <a:t>3/31/22</a:t>
            </a:fld>
            <a:endParaRPr lang="en-US"/>
          </a:p>
        </p:txBody>
      </p:sp>
      <p:sp>
        <p:nvSpPr>
          <p:cNvPr id="8" name="Footer Placeholder 7">
            <a:extLst>
              <a:ext uri="{FF2B5EF4-FFF2-40B4-BE49-F238E27FC236}">
                <a16:creationId xmlns:a16="http://schemas.microsoft.com/office/drawing/2014/main" id="{0DF22318-747B-4EC9-862C-D9FD488CCCE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CFBDDDF-16BD-438D-937D-0E3E30E74E86}"/>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698896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92D5F-0BD4-4517-9233-E08AF405B6DE}"/>
              </a:ext>
            </a:extLst>
          </p:cNvPr>
          <p:cNvSpPr>
            <a:spLocks noGrp="1"/>
          </p:cNvSpPr>
          <p:nvPr>
            <p:ph type="title"/>
          </p:nvPr>
        </p:nvSpPr>
        <p:spPr>
          <a:xfrm>
            <a:off x="458694" y="365760"/>
            <a:ext cx="11274612" cy="1325563"/>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B83523B8-51E3-48B8-BFD8-CE950619804E}"/>
              </a:ext>
            </a:extLst>
          </p:cNvPr>
          <p:cNvSpPr>
            <a:spLocks noGrp="1"/>
          </p:cNvSpPr>
          <p:nvPr>
            <p:ph type="dt" sz="half" idx="10"/>
          </p:nvPr>
        </p:nvSpPr>
        <p:spPr>
          <a:xfrm>
            <a:off x="458693" y="6416675"/>
            <a:ext cx="2921715" cy="365125"/>
          </a:xfrm>
        </p:spPr>
        <p:txBody>
          <a:bodyPr/>
          <a:lstStyle/>
          <a:p>
            <a:fld id="{3AB41CFF-90C9-47B3-9DA1-F2BF8D839F7E}" type="datetime1">
              <a:rPr lang="en-US" smtClean="0"/>
              <a:t>3/31/22</a:t>
            </a:fld>
            <a:endParaRPr lang="en-US"/>
          </a:p>
        </p:txBody>
      </p:sp>
      <p:sp>
        <p:nvSpPr>
          <p:cNvPr id="4" name="Footer Placeholder 3">
            <a:extLst>
              <a:ext uri="{FF2B5EF4-FFF2-40B4-BE49-F238E27FC236}">
                <a16:creationId xmlns:a16="http://schemas.microsoft.com/office/drawing/2014/main" id="{7D739B90-5D50-4424-B51D-53C39162186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6F9286-3A00-4D3C-A3F0-50AC9045C4E1}"/>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353466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2933BE2-665A-42DA-A3B7-835F81A3F46B}"/>
              </a:ext>
            </a:extLst>
          </p:cNvPr>
          <p:cNvSpPr>
            <a:spLocks noGrp="1"/>
          </p:cNvSpPr>
          <p:nvPr>
            <p:ph type="dt" sz="half" idx="10"/>
          </p:nvPr>
        </p:nvSpPr>
        <p:spPr/>
        <p:txBody>
          <a:bodyPr/>
          <a:lstStyle/>
          <a:p>
            <a:fld id="{F06048FA-06AB-4884-A69B-986B96E68A24}" type="datetime1">
              <a:rPr lang="en-US" smtClean="0"/>
              <a:t>3/31/22</a:t>
            </a:fld>
            <a:endParaRPr lang="en-US"/>
          </a:p>
        </p:txBody>
      </p:sp>
      <p:sp>
        <p:nvSpPr>
          <p:cNvPr id="3" name="Footer Placeholder 2">
            <a:extLst>
              <a:ext uri="{FF2B5EF4-FFF2-40B4-BE49-F238E27FC236}">
                <a16:creationId xmlns:a16="http://schemas.microsoft.com/office/drawing/2014/main" id="{634DBCBD-AD42-432D-ABA9-20D616AF3ED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8042888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A81A1-6D8E-4DD6-8E49-DABDE6D107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693F18F-F78D-4A31-A6BC-6552105BCFD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582C2F4-BDF4-4A4F-AA3D-52692932C2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13850F-5C87-4F08-9658-EAF049B60EB0}"/>
              </a:ext>
            </a:extLst>
          </p:cNvPr>
          <p:cNvSpPr>
            <a:spLocks noGrp="1"/>
          </p:cNvSpPr>
          <p:nvPr>
            <p:ph type="dt" sz="half" idx="10"/>
          </p:nvPr>
        </p:nvSpPr>
        <p:spPr/>
        <p:txBody>
          <a:bodyPr/>
          <a:lstStyle/>
          <a:p>
            <a:fld id="{50DB7ABA-0172-4F9C-889D-567164F66BCD}" type="datetime1">
              <a:rPr lang="en-US" smtClean="0"/>
              <a:t>3/31/22</a:t>
            </a:fld>
            <a:endParaRPr lang="en-US"/>
          </a:p>
        </p:txBody>
      </p:sp>
      <p:sp>
        <p:nvSpPr>
          <p:cNvPr id="6" name="Footer Placeholder 5">
            <a:extLst>
              <a:ext uri="{FF2B5EF4-FFF2-40B4-BE49-F238E27FC236}">
                <a16:creationId xmlns:a16="http://schemas.microsoft.com/office/drawing/2014/main" id="{210BCE9A-A746-4439-B5D3-966FBC8E5F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1D3B51-AA2E-4AA1-8062-A0D476D80CCB}"/>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749162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02CF7-F453-4B3E-9510-D747979878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3E2A1B9-8A2A-4B49-8B79-76D3EEB36B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BD9FEA03-0EC4-4085-AE63-4AA492D61A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05AD5B-0DEA-4C6F-94D2-FAA99F2E5DA9}"/>
              </a:ext>
            </a:extLst>
          </p:cNvPr>
          <p:cNvSpPr>
            <a:spLocks noGrp="1"/>
          </p:cNvSpPr>
          <p:nvPr>
            <p:ph type="dt" sz="half" idx="10"/>
          </p:nvPr>
        </p:nvSpPr>
        <p:spPr/>
        <p:txBody>
          <a:bodyPr/>
          <a:lstStyle/>
          <a:p>
            <a:fld id="{78AC6A5B-8AE7-4A41-B5A7-9ADC6686DC18}" type="datetime1">
              <a:rPr lang="en-US" smtClean="0"/>
              <a:t>3/31/22</a:t>
            </a:fld>
            <a:endParaRPr lang="en-US"/>
          </a:p>
        </p:txBody>
      </p:sp>
      <p:sp>
        <p:nvSpPr>
          <p:cNvPr id="6" name="Footer Placeholder 5">
            <a:extLst>
              <a:ext uri="{FF2B5EF4-FFF2-40B4-BE49-F238E27FC236}">
                <a16:creationId xmlns:a16="http://schemas.microsoft.com/office/drawing/2014/main" id="{F0DC6744-7CBA-4A1D-8F87-10699F9812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AD9048-35FF-4BE9-8157-BE4BAA1C7251}"/>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62319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ABDD2-E186-4F25-8FDE-D1E875E9C30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318CC5B-A7E0-48B1-8329-6533AC76E7B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905B1B-77FE-4BFC-BF87-87DA989F0082}"/>
              </a:ext>
            </a:extLst>
          </p:cNvPr>
          <p:cNvSpPr>
            <a:spLocks noGrp="1"/>
          </p:cNvSpPr>
          <p:nvPr>
            <p:ph type="dt" sz="half" idx="10"/>
          </p:nvPr>
        </p:nvSpPr>
        <p:spPr/>
        <p:txBody>
          <a:bodyPr/>
          <a:lstStyle/>
          <a:p>
            <a:fld id="{4C559632-1575-4E14-B53B-3DC3D5ED3947}" type="datetime1">
              <a:rPr lang="en-US" smtClean="0"/>
              <a:t>3/31/22</a:t>
            </a:fld>
            <a:endParaRPr lang="en-US"/>
          </a:p>
        </p:txBody>
      </p:sp>
      <p:sp>
        <p:nvSpPr>
          <p:cNvPr id="5" name="Footer Placeholder 4">
            <a:extLst>
              <a:ext uri="{FF2B5EF4-FFF2-40B4-BE49-F238E27FC236}">
                <a16:creationId xmlns:a16="http://schemas.microsoft.com/office/drawing/2014/main" id="{3118531E-1B90-4631-BD37-4BB1DBFABF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8A55E8-88DC-4280-8E04-FF50FF8EDB5A}"/>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9023815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60633D-90E4-4F5A-9EBF-DDEC2B0B471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DD3065-FA3D-42C8-BFDA-967C87F4F28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DC126F-38E2-4425-861F-98ED432284BA}"/>
              </a:ext>
            </a:extLst>
          </p:cNvPr>
          <p:cNvSpPr>
            <a:spLocks noGrp="1"/>
          </p:cNvSpPr>
          <p:nvPr>
            <p:ph type="dt" sz="half" idx="10"/>
          </p:nvPr>
        </p:nvSpPr>
        <p:spPr/>
        <p:txBody>
          <a:bodyPr/>
          <a:lstStyle/>
          <a:p>
            <a:fld id="{CC4A6868-2568-4CC9-B302-F37117B01A6E}" type="datetime1">
              <a:rPr lang="en-US" smtClean="0"/>
              <a:t>3/31/22</a:t>
            </a:fld>
            <a:endParaRPr lang="en-US"/>
          </a:p>
        </p:txBody>
      </p:sp>
      <p:sp>
        <p:nvSpPr>
          <p:cNvPr id="5" name="Footer Placeholder 4">
            <a:extLst>
              <a:ext uri="{FF2B5EF4-FFF2-40B4-BE49-F238E27FC236}">
                <a16:creationId xmlns:a16="http://schemas.microsoft.com/office/drawing/2014/main" id="{CA9645D8-F22A-4354-A8B3-96E8A2D232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9E2295-A616-4D57-8800-7B7E213A8CC8}"/>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37775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p:nvPr/>
        </p:nvSpPr>
        <p:spPr>
          <a:xfrm>
            <a:off x="0" y="0"/>
            <a:ext cx="12192000" cy="6858004"/>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 name="Title Placeholder 1">
            <a:extLst>
              <a:ext uri="{FF2B5EF4-FFF2-40B4-BE49-F238E27FC236}">
                <a16:creationId xmlns:a16="http://schemas.microsoft.com/office/drawing/2014/main" id="{E9984D45-0ED3-4D03-8E44-5E355C9134F1}"/>
              </a:ext>
            </a:extLst>
          </p:cNvPr>
          <p:cNvSpPr>
            <a:spLocks noGrp="1"/>
          </p:cNvSpPr>
          <p:nvPr>
            <p:ph type="title"/>
          </p:nvPr>
        </p:nvSpPr>
        <p:spPr>
          <a:xfrm>
            <a:off x="458694" y="425450"/>
            <a:ext cx="11274612"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1F687D6E-D1E9-489C-9AA9-3575C39BAA0B}"/>
              </a:ext>
            </a:extLst>
          </p:cNvPr>
          <p:cNvSpPr>
            <a:spLocks noGrp="1"/>
          </p:cNvSpPr>
          <p:nvPr>
            <p:ph type="body" idx="1"/>
          </p:nvPr>
        </p:nvSpPr>
        <p:spPr>
          <a:xfrm>
            <a:off x="458694" y="1949450"/>
            <a:ext cx="11274612" cy="4195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6364E9C-08EE-4B1B-B3FC-D6D997F4EA38}"/>
              </a:ext>
            </a:extLst>
          </p:cNvPr>
          <p:cNvSpPr>
            <a:spLocks noGrp="1"/>
          </p:cNvSpPr>
          <p:nvPr>
            <p:ph type="dt" sz="half" idx="2"/>
          </p:nvPr>
        </p:nvSpPr>
        <p:spPr>
          <a:xfrm>
            <a:off x="458694" y="6416675"/>
            <a:ext cx="2743200" cy="365125"/>
          </a:xfrm>
          <a:prstGeom prst="rect">
            <a:avLst/>
          </a:prstGeom>
        </p:spPr>
        <p:txBody>
          <a:bodyPr vert="horz" lIns="91440" tIns="45720" rIns="91440" bIns="45720" rtlCol="0" anchor="ctr"/>
          <a:lstStyle>
            <a:lvl1pPr algn="l">
              <a:defRPr sz="900">
                <a:solidFill>
                  <a:schemeClr val="tx1">
                    <a:alpha val="60000"/>
                  </a:schemeClr>
                </a:solidFill>
                <a:latin typeface="+mn-lt"/>
              </a:defRPr>
            </a:lvl1pPr>
          </a:lstStyle>
          <a:p>
            <a:fld id="{57E0CF6C-748E-4B7A-BC8B-3011EF78ED13}" type="datetime1">
              <a:rPr lang="en-US" smtClean="0"/>
              <a:pPr/>
              <a:t>3/31/22</a:t>
            </a:fld>
            <a:endParaRPr lang="en-US" dirty="0"/>
          </a:p>
        </p:txBody>
      </p:sp>
      <p:sp>
        <p:nvSpPr>
          <p:cNvPr id="5" name="Footer Placeholder 4">
            <a:extLst>
              <a:ext uri="{FF2B5EF4-FFF2-40B4-BE49-F238E27FC236}">
                <a16:creationId xmlns:a16="http://schemas.microsoft.com/office/drawing/2014/main" id="{BAB0A1F1-38FE-4C27-81E6-A43A54793FC3}"/>
              </a:ext>
            </a:extLst>
          </p:cNvPr>
          <p:cNvSpPr>
            <a:spLocks noGrp="1"/>
          </p:cNvSpPr>
          <p:nvPr>
            <p:ph type="ftr" sz="quarter" idx="3"/>
          </p:nvPr>
        </p:nvSpPr>
        <p:spPr>
          <a:xfrm>
            <a:off x="4038600" y="6416675"/>
            <a:ext cx="4114800" cy="365125"/>
          </a:xfrm>
          <a:prstGeom prst="rect">
            <a:avLst/>
          </a:prstGeom>
        </p:spPr>
        <p:txBody>
          <a:bodyPr vert="horz" lIns="91440" tIns="45720" rIns="91440" bIns="45720" rtlCol="0" anchor="ctr"/>
          <a:lstStyle>
            <a:lvl1pPr algn="ctr">
              <a:defRPr sz="900">
                <a:solidFill>
                  <a:schemeClr val="tx1">
                    <a:alpha val="60000"/>
                  </a:schemeClr>
                </a:solidFill>
                <a:latin typeface="+mn-lt"/>
              </a:defRPr>
            </a:lvl1pPr>
          </a:lstStyle>
          <a:p>
            <a:endParaRPr lang="en-US" dirty="0">
              <a:solidFill>
                <a:schemeClr val="tx1">
                  <a:alpha val="60000"/>
                </a:schemeClr>
              </a:solidFill>
            </a:endParaRPr>
          </a:p>
        </p:txBody>
      </p:sp>
      <p:sp>
        <p:nvSpPr>
          <p:cNvPr id="6" name="Slide Number Placeholder 5">
            <a:extLst>
              <a:ext uri="{FF2B5EF4-FFF2-40B4-BE49-F238E27FC236}">
                <a16:creationId xmlns:a16="http://schemas.microsoft.com/office/drawing/2014/main" id="{5E26B39A-FFD8-42EF-ADC7-7DB3B302F8B2}"/>
              </a:ext>
            </a:extLst>
          </p:cNvPr>
          <p:cNvSpPr>
            <a:spLocks noGrp="1"/>
          </p:cNvSpPr>
          <p:nvPr>
            <p:ph type="sldNum" sz="quarter" idx="4"/>
          </p:nvPr>
        </p:nvSpPr>
        <p:spPr>
          <a:xfrm>
            <a:off x="8990106" y="6416675"/>
            <a:ext cx="2743200" cy="365125"/>
          </a:xfrm>
          <a:prstGeom prst="rect">
            <a:avLst/>
          </a:prstGeom>
        </p:spPr>
        <p:txBody>
          <a:bodyPr vert="horz" lIns="91440" tIns="45720" rIns="91440" bIns="45720" rtlCol="0" anchor="ctr"/>
          <a:lstStyle>
            <a:lvl1pPr algn="r">
              <a:defRPr sz="900">
                <a:solidFill>
                  <a:schemeClr val="tx1">
                    <a:alpha val="60000"/>
                  </a:schemeClr>
                </a:solidFill>
                <a:latin typeface="+mn-lt"/>
              </a:defRPr>
            </a:lvl1pPr>
          </a:lstStyle>
          <a:p>
            <a:fld id="{73B850FF-6169-4056-8077-06FFA93A5366}" type="slidenum">
              <a:rPr lang="en-US" smtClean="0"/>
              <a:pPr/>
              <a:t>‹#›</a:t>
            </a:fld>
            <a:endParaRPr lang="en-US" dirty="0"/>
          </a:p>
        </p:txBody>
      </p:sp>
      <p:pic>
        <p:nvPicPr>
          <p:cNvPr id="14" name="Picture 13" descr="A picture containing sitting&#10;&#10;Description automatically generated">
            <a:extLst>
              <a:ext uri="{FF2B5EF4-FFF2-40B4-BE49-F238E27FC236}">
                <a16:creationId xmlns:a16="http://schemas.microsoft.com/office/drawing/2014/main" id="{BC526B7A-4801-4FD1-95C8-03AF22629E87}"/>
              </a:ext>
            </a:extLst>
          </p:cNvPr>
          <p:cNvPicPr>
            <a:picLocks noChangeAspect="1"/>
          </p:cNvPicPr>
          <p:nvPr/>
        </p:nvPicPr>
        <p:blipFill>
          <a:blip r:embed="rId13">
            <a:alphaModFix amt="10000"/>
            <a:extLst>
              <a:ext uri="{28A0092B-C50C-407E-A947-70E740481C1C}">
                <a14:useLocalDpi xmlns:a14="http://schemas.microsoft.com/office/drawing/2010/main" val="0"/>
              </a:ext>
            </a:extLst>
          </a:blip>
          <a:stretch>
            <a:fillRect/>
          </a:stretch>
        </p:blipFill>
        <p:spPr>
          <a:xfrm>
            <a:off x="8534400" y="0"/>
            <a:ext cx="3654612" cy="4575348"/>
          </a:xfrm>
          <a:prstGeom prst="rect">
            <a:avLst/>
          </a:prstGeom>
        </p:spPr>
      </p:pic>
    </p:spTree>
    <p:extLst>
      <p:ext uri="{BB962C8B-B14F-4D97-AF65-F5344CB8AC3E}">
        <p14:creationId xmlns:p14="http://schemas.microsoft.com/office/powerpoint/2010/main" val="3728767407"/>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75" r:id="rId7"/>
    <p:sldLayoutId id="2147483676" r:id="rId8"/>
    <p:sldLayoutId id="2147483677" r:id="rId9"/>
    <p:sldLayoutId id="2147483678" r:id="rId10"/>
    <p:sldLayoutId id="2147483685" r:id="rId11"/>
  </p:sldLayoutIdLst>
  <p:hf sldNum="0" hdr="0" ftr="0" dt="0"/>
  <p:txStyles>
    <p:titleStyle>
      <a:lvl1pPr algn="l" defTabSz="914400" rtl="0" eaLnBrk="1" latinLnBrk="0" hangingPunct="1">
        <a:lnSpc>
          <a:spcPct val="100000"/>
        </a:lnSpc>
        <a:spcBef>
          <a:spcPct val="0"/>
        </a:spcBef>
        <a:buNone/>
        <a:defRPr sz="4400" b="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hyperlink" Target="https://creativecommons.org/licenses/by-sa/3.0/" TargetMode="External"/><Relationship Id="rId3" Type="http://schemas.openxmlformats.org/officeDocument/2006/relationships/slideLayout" Target="../slideLayouts/slideLayout2.xml"/><Relationship Id="rId7" Type="http://schemas.openxmlformats.org/officeDocument/2006/relationships/hyperlink" Target="https://www.getrealphilippines.com/2016/07/family-ties-bind/" TargetMode="Externa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7.jp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hyperlink" Target="https://creativecommons.org/licenses/by-nc-sa/3.0/" TargetMode="External"/><Relationship Id="rId5" Type="http://schemas.openxmlformats.org/officeDocument/2006/relationships/hyperlink" Target="https://www.honeybearlane.com/2017/08/back-to-school-dinner.html" TargetMode="Externa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8" Type="http://schemas.openxmlformats.org/officeDocument/2006/relationships/hyperlink" Target="https://creativecommons.org/licenses/by-nc-sa/3.0/" TargetMode="External"/><Relationship Id="rId3" Type="http://schemas.openxmlformats.org/officeDocument/2006/relationships/slideLayout" Target="../slideLayouts/slideLayout2.xml"/><Relationship Id="rId7" Type="http://schemas.openxmlformats.org/officeDocument/2006/relationships/hyperlink" Target="https://technofaq.org/posts/2021/04/best-10-unique-social-media-marketing-methods-that-work-wonders/" TargetMode="Externa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9.jp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hyperlink" Target="https://creativecommons.org/licenses/by-nc-nd/3.0/" TargetMode="External"/><Relationship Id="rId3" Type="http://schemas.openxmlformats.org/officeDocument/2006/relationships/slideLayout" Target="../slideLayouts/slideLayout2.xml"/><Relationship Id="rId7" Type="http://schemas.openxmlformats.org/officeDocument/2006/relationships/hyperlink" Target="https://researchoutreach.org/articles/learning-lead-group-reflection-help-train-school-leaders/" TargetMode="Externa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0.jp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hyperlink" Target="https://creativecommons.org/licenses/by-nd/3.0/" TargetMode="Externa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2.png"/><Relationship Id="rId5" Type="http://schemas.openxmlformats.org/officeDocument/2006/relationships/hyperlink" Target="http://www.news.uct.ac.za/article/-2018-05-21-why-its-important-for-hr-to-get-out-in-front-of-workplace-disruption" TargetMode="External"/><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hyperlink" Target="https://pixabay.com/en/holy-bible-religion-670718/" TargetMode="Externa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3.jpg"/><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4.jpeg"/><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5.jpeg"/><Relationship Id="rId5" Type="http://schemas.openxmlformats.org/officeDocument/2006/relationships/image" Target="../media/image6.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8" Type="http://schemas.openxmlformats.org/officeDocument/2006/relationships/hyperlink" Target="https://creativecommons.org/licenses/by/3.0/" TargetMode="External"/><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5.png"/><Relationship Id="rId5" Type="http://schemas.openxmlformats.org/officeDocument/2006/relationships/hyperlink" Target="https://owl.excelsior.edu/writing-process/introductions-and-conclusions/conclusions/" TargetMode="External"/><Relationship Id="rId4" Type="http://schemas.openxmlformats.org/officeDocument/2006/relationships/image" Target="../media/image16.jpeg"/><Relationship Id="rId9"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hyperlink" Target="https://sociologydictionary.org/deviance/" TargetMode="External"/><Relationship Id="rId2" Type="http://schemas.openxmlformats.org/officeDocument/2006/relationships/hyperlink" Target="https://www.thoughtco.com/sociology-of-social-inequality-3026287" TargetMode="External"/><Relationship Id="rId1" Type="http://schemas.openxmlformats.org/officeDocument/2006/relationships/slideLayout" Target="../slideLayouts/slideLayout2.xml"/><Relationship Id="rId4" Type="http://schemas.openxmlformats.org/officeDocument/2006/relationships/hyperlink" Target="https://www.pewresearch.org/fact-tank/2020/02/07/6-facts-about-economic-inequality-in-the-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7FDDF72-DE39-4F99-A3C1-DD9D7815D7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1" name="Rectangle 10">
            <a:extLst>
              <a:ext uri="{FF2B5EF4-FFF2-40B4-BE49-F238E27FC236}">
                <a16:creationId xmlns:a16="http://schemas.microsoft.com/office/drawing/2014/main" id="{5E4ECE80-3AD1-450C-B62A-98788F1939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4" name="Picture 3" descr="Close up shot of connecting patterns">
            <a:extLst>
              <a:ext uri="{FF2B5EF4-FFF2-40B4-BE49-F238E27FC236}">
                <a16:creationId xmlns:a16="http://schemas.microsoft.com/office/drawing/2014/main" id="{1427D709-6C7A-7AE2-E5A4-5C0997D1EEDC}"/>
              </a:ext>
            </a:extLst>
          </p:cNvPr>
          <p:cNvPicPr>
            <a:picLocks noChangeAspect="1"/>
          </p:cNvPicPr>
          <p:nvPr/>
        </p:nvPicPr>
        <p:blipFill rotWithShape="1">
          <a:blip r:embed="rId4">
            <a:alphaModFix amt="60000"/>
          </a:blip>
          <a:srcRect l="5" r="1" b="1"/>
          <a:stretch/>
        </p:blipFill>
        <p:spPr>
          <a:xfrm>
            <a:off x="3048" y="10"/>
            <a:ext cx="12188952" cy="6856614"/>
          </a:xfrm>
          <a:prstGeom prst="rect">
            <a:avLst/>
          </a:prstGeom>
        </p:spPr>
      </p:pic>
      <p:grpSp>
        <p:nvGrpSpPr>
          <p:cNvPr id="13" name="Group 12">
            <a:extLst>
              <a:ext uri="{FF2B5EF4-FFF2-40B4-BE49-F238E27FC236}">
                <a16:creationId xmlns:a16="http://schemas.microsoft.com/office/drawing/2014/main" id="{B9632603-447F-4389-863D-9820DB9915A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V="1">
            <a:off x="6951981" y="0"/>
            <a:ext cx="5236971" cy="6858001"/>
            <a:chOff x="6951981" y="0"/>
            <a:chExt cx="5236971" cy="6858001"/>
          </a:xfrm>
        </p:grpSpPr>
        <p:pic>
          <p:nvPicPr>
            <p:cNvPr id="14" name="Picture 13">
              <a:extLst>
                <a:ext uri="{FF2B5EF4-FFF2-40B4-BE49-F238E27FC236}">
                  <a16:creationId xmlns:a16="http://schemas.microsoft.com/office/drawing/2014/main" id="{354F4BB5-9639-4525-A748-2B2D8FDB1072}"/>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alphaModFix amt="20000"/>
              <a:extLst>
                <a:ext uri="{28A0092B-C50C-407E-A947-70E740481C1C}">
                  <a14:useLocalDpi xmlns:a14="http://schemas.microsoft.com/office/drawing/2010/main" val="0"/>
                </a:ext>
              </a:extLst>
            </a:blip>
            <a:stretch>
              <a:fillRect/>
            </a:stretch>
          </p:blipFill>
          <p:spPr>
            <a:xfrm flipH="1">
              <a:off x="6951981" y="692703"/>
              <a:ext cx="5236971" cy="6165298"/>
            </a:xfrm>
            <a:prstGeom prst="rect">
              <a:avLst/>
            </a:prstGeom>
          </p:spPr>
        </p:pic>
        <p:pic>
          <p:nvPicPr>
            <p:cNvPr id="22" name="Picture 14">
              <a:extLst>
                <a:ext uri="{FF2B5EF4-FFF2-40B4-BE49-F238E27FC236}">
                  <a16:creationId xmlns:a16="http://schemas.microsoft.com/office/drawing/2014/main" id="{4D9AF55E-83EF-4A42-A236-590299A7B9C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alphaModFix amt="5000"/>
              <a:extLst>
                <a:ext uri="{28A0092B-C50C-407E-A947-70E740481C1C}">
                  <a14:useLocalDpi xmlns:a14="http://schemas.microsoft.com/office/drawing/2010/main" val="0"/>
                </a:ext>
              </a:extLst>
            </a:blip>
            <a:srcRect l="19154" b="19117"/>
            <a:stretch/>
          </p:blipFill>
          <p:spPr>
            <a:xfrm rot="16200000" flipH="1">
              <a:off x="7618603" y="-373126"/>
              <a:ext cx="4197223" cy="4943475"/>
            </a:xfrm>
            <a:prstGeom prst="rect">
              <a:avLst/>
            </a:prstGeom>
          </p:spPr>
        </p:pic>
      </p:grpSp>
      <p:sp>
        <p:nvSpPr>
          <p:cNvPr id="2" name="Title 1">
            <a:extLst>
              <a:ext uri="{FF2B5EF4-FFF2-40B4-BE49-F238E27FC236}">
                <a16:creationId xmlns:a16="http://schemas.microsoft.com/office/drawing/2014/main" id="{E584EF4B-50CC-7944-9854-DBE8F875FFB0}"/>
              </a:ext>
            </a:extLst>
          </p:cNvPr>
          <p:cNvSpPr>
            <a:spLocks noGrp="1"/>
          </p:cNvSpPr>
          <p:nvPr>
            <p:ph type="ctrTitle"/>
          </p:nvPr>
        </p:nvSpPr>
        <p:spPr>
          <a:xfrm>
            <a:off x="996275" y="744909"/>
            <a:ext cx="10190071" cy="3145855"/>
          </a:xfrm>
        </p:spPr>
        <p:txBody>
          <a:bodyPr anchor="b">
            <a:normAutofit fontScale="90000"/>
          </a:bodyPr>
          <a:lstStyle/>
          <a:p>
            <a:r>
              <a:rPr lang="en-US" sz="5200" dirty="0">
                <a:solidFill>
                  <a:srgbClr val="FFFFFF"/>
                </a:solidFill>
                <a:latin typeface="Times New Roman" panose="02020603050405020304" pitchFamily="18" charset="0"/>
                <a:cs typeface="Times New Roman" panose="02020603050405020304" pitchFamily="18" charset="0"/>
              </a:rPr>
              <a:t>Angelika Romatowska</a:t>
            </a:r>
            <a:br>
              <a:rPr lang="en-US" sz="5200" dirty="0">
                <a:solidFill>
                  <a:srgbClr val="FFFFFF"/>
                </a:solidFill>
                <a:latin typeface="Times New Roman" panose="02020603050405020304" pitchFamily="18" charset="0"/>
                <a:cs typeface="Times New Roman" panose="02020603050405020304" pitchFamily="18" charset="0"/>
              </a:rPr>
            </a:br>
            <a:r>
              <a:rPr lang="en-US" sz="5200" dirty="0">
                <a:solidFill>
                  <a:srgbClr val="FFFFFF"/>
                </a:solidFill>
                <a:latin typeface="Times New Roman" panose="02020603050405020304" pitchFamily="18" charset="0"/>
                <a:cs typeface="Times New Roman" panose="02020603050405020304" pitchFamily="18" charset="0"/>
              </a:rPr>
              <a:t>Bryant &amp; Stratton College </a:t>
            </a:r>
            <a:br>
              <a:rPr lang="en-US" sz="5200" dirty="0">
                <a:solidFill>
                  <a:srgbClr val="FFFFFF"/>
                </a:solidFill>
                <a:latin typeface="Times New Roman" panose="02020603050405020304" pitchFamily="18" charset="0"/>
                <a:cs typeface="Times New Roman" panose="02020603050405020304" pitchFamily="18" charset="0"/>
              </a:rPr>
            </a:br>
            <a:r>
              <a:rPr lang="en-US" sz="5200" dirty="0">
                <a:solidFill>
                  <a:srgbClr val="FFFFFF"/>
                </a:solidFill>
                <a:latin typeface="Times New Roman" panose="02020603050405020304" pitchFamily="18" charset="0"/>
                <a:cs typeface="Times New Roman" panose="02020603050405020304" pitchFamily="18" charset="0"/>
              </a:rPr>
              <a:t>SOSC 102 </a:t>
            </a:r>
            <a:br>
              <a:rPr lang="en-US" sz="5200" dirty="0">
                <a:solidFill>
                  <a:srgbClr val="FFFFFF"/>
                </a:solidFill>
                <a:latin typeface="Times New Roman" panose="02020603050405020304" pitchFamily="18" charset="0"/>
                <a:cs typeface="Times New Roman" panose="02020603050405020304" pitchFamily="18" charset="0"/>
              </a:rPr>
            </a:br>
            <a:endParaRPr lang="en-US" sz="5200" dirty="0">
              <a:solidFill>
                <a:srgbClr val="FFFFFF"/>
              </a:solidFill>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E9297C3E-7A8B-0A41-9B5E-D071C552FCAE}"/>
              </a:ext>
            </a:extLst>
          </p:cNvPr>
          <p:cNvSpPr>
            <a:spLocks noGrp="1"/>
          </p:cNvSpPr>
          <p:nvPr>
            <p:ph type="subTitle" idx="1"/>
          </p:nvPr>
        </p:nvSpPr>
        <p:spPr>
          <a:xfrm>
            <a:off x="1218708" y="4069780"/>
            <a:ext cx="9781327" cy="2056617"/>
          </a:xfrm>
        </p:spPr>
        <p:txBody>
          <a:bodyPr anchor="t">
            <a:normAutofit/>
          </a:bodyPr>
          <a:lstStyle/>
          <a:p>
            <a:r>
              <a:rPr lang="en-US" sz="4000" dirty="0">
                <a:solidFill>
                  <a:srgbClr val="FFFFFF"/>
                </a:solidFill>
                <a:latin typeface="Times New Roman" panose="02020603050405020304" pitchFamily="18" charset="0"/>
                <a:cs typeface="Times New Roman" panose="02020603050405020304" pitchFamily="18" charset="0"/>
              </a:rPr>
              <a:t>Instructor: Mr. Vincent </a:t>
            </a:r>
          </a:p>
          <a:p>
            <a:r>
              <a:rPr lang="en-US" sz="4000" dirty="0">
                <a:solidFill>
                  <a:srgbClr val="FFFFFF"/>
                </a:solidFill>
                <a:latin typeface="Times New Roman" panose="02020603050405020304" pitchFamily="18" charset="0"/>
                <a:cs typeface="Times New Roman" panose="02020603050405020304" pitchFamily="18" charset="0"/>
              </a:rPr>
              <a:t>March 20, 2022 </a:t>
            </a:r>
          </a:p>
        </p:txBody>
      </p:sp>
      <p:pic>
        <p:nvPicPr>
          <p:cNvPr id="5" name="Audio Recording Apr 4, 2022 at 8:09:00 PM" descr="Audio Recording Apr 4, 2022 at 8:09:00 PM">
            <a:hlinkClick r:id="" action="ppaction://media"/>
            <a:extLst>
              <a:ext uri="{FF2B5EF4-FFF2-40B4-BE49-F238E27FC236}">
                <a16:creationId xmlns:a16="http://schemas.microsoft.com/office/drawing/2014/main" id="{1CB45383-FAE7-C742-B9EA-EED3D6A9C01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45058" y="592474"/>
            <a:ext cx="812800" cy="812800"/>
          </a:xfrm>
          <a:prstGeom prst="rect">
            <a:avLst/>
          </a:prstGeom>
        </p:spPr>
      </p:pic>
    </p:spTree>
    <p:extLst>
      <p:ext uri="{BB962C8B-B14F-4D97-AF65-F5344CB8AC3E}">
        <p14:creationId xmlns:p14="http://schemas.microsoft.com/office/powerpoint/2010/main" val="1532508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40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D6D55-0661-4A43-A30A-E1647486AF82}"/>
              </a:ext>
            </a:extLst>
          </p:cNvPr>
          <p:cNvSpPr>
            <a:spLocks noGrp="1"/>
          </p:cNvSpPr>
          <p:nvPr>
            <p:ph type="title"/>
          </p:nvPr>
        </p:nvSpPr>
        <p:spPr/>
        <p:txBody>
          <a:bodyPr>
            <a:normAutofit/>
          </a:bodyPr>
          <a:lstStyle/>
          <a:p>
            <a:r>
              <a:rPr lang="en-US" sz="4800"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6AD4D34B-92E3-2449-9037-4DD885DA4C3F}"/>
              </a:ext>
            </a:extLst>
          </p:cNvPr>
          <p:cNvSpPr>
            <a:spLocks noGrp="1"/>
          </p:cNvSpPr>
          <p:nvPr>
            <p:ph idx="1"/>
          </p:nvPr>
        </p:nvSpPr>
        <p:spPr>
          <a:xfrm>
            <a:off x="268941" y="1691323"/>
            <a:ext cx="11274612" cy="4195763"/>
          </a:xfrm>
        </p:spPr>
        <p:txBody>
          <a:bodyPr>
            <a:normAutofit/>
          </a:bodyPr>
          <a:lstStyle/>
          <a:p>
            <a:pPr marL="0" indent="0">
              <a:buNone/>
            </a:pPr>
            <a:endParaRPr lang="en-US" sz="4000" dirty="0">
              <a:latin typeface="Times New Roman" panose="02020603050405020304" pitchFamily="18" charset="0"/>
              <a:cs typeface="Times New Roman" panose="02020603050405020304" pitchFamily="18" charset="0"/>
            </a:endParaRPr>
          </a:p>
          <a:p>
            <a:pPr marL="0" indent="0">
              <a:buNone/>
            </a:pPr>
            <a:r>
              <a:rPr lang="en-US" sz="4400" dirty="0">
                <a:latin typeface="Times New Roman" panose="02020603050405020304" pitchFamily="18" charset="0"/>
                <a:cs typeface="Times New Roman" panose="02020603050405020304" pitchFamily="18" charset="0"/>
              </a:rPr>
              <a:t>How does socialization and social control </a:t>
            </a:r>
          </a:p>
          <a:p>
            <a:pPr marL="0" indent="0">
              <a:buNone/>
            </a:pPr>
            <a:r>
              <a:rPr lang="en-US" sz="4400" dirty="0">
                <a:latin typeface="Times New Roman" panose="02020603050405020304" pitchFamily="18" charset="0"/>
                <a:cs typeface="Times New Roman" panose="02020603050405020304" pitchFamily="18" charset="0"/>
              </a:rPr>
              <a:t>affect my target customers' internal and external influences?</a:t>
            </a:r>
          </a:p>
        </p:txBody>
      </p:sp>
      <p:pic>
        <p:nvPicPr>
          <p:cNvPr id="4" name="Audio Recording Apr 4, 2022 at 8:09:57 PM" descr="Audio Recording Apr 4, 2022 at 8:09:57 PM">
            <a:hlinkClick r:id="" action="ppaction://media"/>
            <a:extLst>
              <a:ext uri="{FF2B5EF4-FFF2-40B4-BE49-F238E27FC236}">
                <a16:creationId xmlns:a16="http://schemas.microsoft.com/office/drawing/2014/main" id="{A5920A6F-3630-4240-9AAF-FC29DD58914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499847" y="5480686"/>
            <a:ext cx="812800" cy="812800"/>
          </a:xfrm>
          <a:prstGeom prst="rect">
            <a:avLst/>
          </a:prstGeom>
        </p:spPr>
      </p:pic>
    </p:spTree>
    <p:extLst>
      <p:ext uri="{BB962C8B-B14F-4D97-AF65-F5344CB8AC3E}">
        <p14:creationId xmlns:p14="http://schemas.microsoft.com/office/powerpoint/2010/main" val="2493137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25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0">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0" name="Rectangle 12">
            <a:extLst>
              <a:ext uri="{FF2B5EF4-FFF2-40B4-BE49-F238E27FC236}">
                <a16:creationId xmlns:a16="http://schemas.microsoft.com/office/drawing/2014/main" id="{FBC8BBE5-981E-4B0B-9654-32B5668BFF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21" name="Group 14">
            <a:extLst>
              <a:ext uri="{FF2B5EF4-FFF2-40B4-BE49-F238E27FC236}">
                <a16:creationId xmlns:a16="http://schemas.microsoft.com/office/drawing/2014/main" id="{8ED5E97A-D21B-4AA4-83CF-DA3A380E30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0" y="0"/>
            <a:ext cx="7724071" cy="6858000"/>
            <a:chOff x="4464881" y="0"/>
            <a:chExt cx="7724071" cy="6858000"/>
          </a:xfrm>
        </p:grpSpPr>
        <p:pic>
          <p:nvPicPr>
            <p:cNvPr id="16" name="Picture 15">
              <a:extLst>
                <a:ext uri="{FF2B5EF4-FFF2-40B4-BE49-F238E27FC236}">
                  <a16:creationId xmlns:a16="http://schemas.microsoft.com/office/drawing/2014/main" id="{8AF5706D-4464-450F-93F4-853EDF68CE4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17" name="Picture 16">
              <a:extLst>
                <a:ext uri="{FF2B5EF4-FFF2-40B4-BE49-F238E27FC236}">
                  <a16:creationId xmlns:a16="http://schemas.microsoft.com/office/drawing/2014/main" id="{3E0FB244-C158-43A9-AD7A-05DC5BBF6D3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2" name="Title 1">
            <a:extLst>
              <a:ext uri="{FF2B5EF4-FFF2-40B4-BE49-F238E27FC236}">
                <a16:creationId xmlns:a16="http://schemas.microsoft.com/office/drawing/2014/main" id="{8FFD25A3-7558-4A4C-AEED-C176FE1D4761}"/>
              </a:ext>
            </a:extLst>
          </p:cNvPr>
          <p:cNvSpPr>
            <a:spLocks noGrp="1"/>
          </p:cNvSpPr>
          <p:nvPr>
            <p:ph type="title"/>
          </p:nvPr>
        </p:nvSpPr>
        <p:spPr>
          <a:xfrm>
            <a:off x="838200" y="586992"/>
            <a:ext cx="5638800" cy="2461008"/>
          </a:xfrm>
        </p:spPr>
        <p:txBody>
          <a:bodyPr>
            <a:normAutofit/>
          </a:bodyPr>
          <a:lstStyle/>
          <a:p>
            <a:r>
              <a:rPr lang="en-US" dirty="0">
                <a:latin typeface="Times New Roman" panose="02020603050405020304" pitchFamily="18" charset="0"/>
                <a:cs typeface="Times New Roman" panose="02020603050405020304" pitchFamily="18" charset="0"/>
              </a:rPr>
              <a:t>Family</a:t>
            </a:r>
          </a:p>
        </p:txBody>
      </p:sp>
      <p:sp>
        <p:nvSpPr>
          <p:cNvPr id="3" name="Content Placeholder 2">
            <a:extLst>
              <a:ext uri="{FF2B5EF4-FFF2-40B4-BE49-F238E27FC236}">
                <a16:creationId xmlns:a16="http://schemas.microsoft.com/office/drawing/2014/main" id="{7B64A091-F356-2543-9F91-2AC42E546C87}"/>
              </a:ext>
            </a:extLst>
          </p:cNvPr>
          <p:cNvSpPr>
            <a:spLocks noGrp="1"/>
          </p:cNvSpPr>
          <p:nvPr>
            <p:ph idx="1"/>
          </p:nvPr>
        </p:nvSpPr>
        <p:spPr>
          <a:xfrm>
            <a:off x="838200" y="3048000"/>
            <a:ext cx="5638437" cy="3232366"/>
          </a:xfrm>
        </p:spPr>
        <p:txBody>
          <a:bodyPr anchor="ctr">
            <a:normAutofit/>
          </a:bodyPr>
          <a:lstStyle/>
          <a:p>
            <a:pPr marL="0" indent="0">
              <a:buNone/>
            </a:pPr>
            <a:r>
              <a:rPr lang="en-US" sz="2400" dirty="0">
                <a:latin typeface="Times New Roman" panose="02020603050405020304" pitchFamily="18" charset="0"/>
                <a:cs typeface="Times New Roman" panose="02020603050405020304" pitchFamily="18" charset="0"/>
              </a:rPr>
              <a:t>Family has taught us many things throughout life, they taught us strong values from a young age, how we approach a certain situation in life, how to talk, how to feed ourselves etc. Family has a strong impact on where we end up in life. </a:t>
            </a:r>
          </a:p>
        </p:txBody>
      </p:sp>
      <p:pic>
        <p:nvPicPr>
          <p:cNvPr id="5" name="Picture 4" descr="A group of people standing around a fire&#10;&#10;Description automatically generated with medium confidence">
            <a:extLst>
              <a:ext uri="{FF2B5EF4-FFF2-40B4-BE49-F238E27FC236}">
                <a16:creationId xmlns:a16="http://schemas.microsoft.com/office/drawing/2014/main" id="{1B57A0DC-CB95-B74E-B546-6AED6A0A4AE4}"/>
              </a:ext>
            </a:extLst>
          </p:cNvPr>
          <p:cNvPicPr>
            <a:picLocks noChangeAspect="1"/>
          </p:cNvPicPr>
          <p:nvPr/>
        </p:nvPicPr>
        <p:blipFill rotWithShape="1">
          <a:blip r:embed="rId6">
            <a:extLst>
              <a:ext uri="{837473B0-CC2E-450A-ABE3-18F120FF3D39}">
                <a1611:picAttrSrcUrl xmlns:a1611="http://schemas.microsoft.com/office/drawing/2016/11/main" r:id="rId7"/>
              </a:ext>
            </a:extLst>
          </a:blip>
          <a:srcRect l="31012" r="16940" b="-1"/>
          <a:stretch/>
        </p:blipFill>
        <p:spPr>
          <a:xfrm>
            <a:off x="6861048" y="1"/>
            <a:ext cx="5330952" cy="6858000"/>
          </a:xfrm>
          <a:prstGeom prst="rect">
            <a:avLst/>
          </a:prstGeom>
        </p:spPr>
      </p:pic>
      <p:sp>
        <p:nvSpPr>
          <p:cNvPr id="6" name="TextBox 5">
            <a:extLst>
              <a:ext uri="{FF2B5EF4-FFF2-40B4-BE49-F238E27FC236}">
                <a16:creationId xmlns:a16="http://schemas.microsoft.com/office/drawing/2014/main" id="{4AC54D4E-E788-5042-8525-ADC63CAFA340}"/>
              </a:ext>
            </a:extLst>
          </p:cNvPr>
          <p:cNvSpPr txBox="1"/>
          <p:nvPr/>
        </p:nvSpPr>
        <p:spPr>
          <a:xfrm>
            <a:off x="9585197" y="6657946"/>
            <a:ext cx="2606803"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7" tooltip="https://www.getrealphilippines.com/2016/07/family-ties-bind/">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8"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pic>
        <p:nvPicPr>
          <p:cNvPr id="8" name="Audio Recording Apr 4, 2022 at 8:14:09 PM" descr="Audio Recording Apr 4, 2022 at 8:14:09 PM">
            <a:hlinkClick r:id="" action="ppaction://media"/>
            <a:extLst>
              <a:ext uri="{FF2B5EF4-FFF2-40B4-BE49-F238E27FC236}">
                <a16:creationId xmlns:a16="http://schemas.microsoft.com/office/drawing/2014/main" id="{A5555580-41C1-CB43-B2CB-A1827F8073C9}"/>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299842" y="171234"/>
            <a:ext cx="812800" cy="812800"/>
          </a:xfrm>
          <a:prstGeom prst="rect">
            <a:avLst/>
          </a:prstGeom>
        </p:spPr>
      </p:pic>
    </p:spTree>
    <p:extLst>
      <p:ext uri="{BB962C8B-B14F-4D97-AF65-F5344CB8AC3E}">
        <p14:creationId xmlns:p14="http://schemas.microsoft.com/office/powerpoint/2010/main" val="3901667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74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3" name="Rectangle 12">
            <a:extLst>
              <a:ext uri="{FF2B5EF4-FFF2-40B4-BE49-F238E27FC236}">
                <a16:creationId xmlns:a16="http://schemas.microsoft.com/office/drawing/2014/main" id="{E8B2F707-EF35-4955-8439-F76145F3CD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5" name="Rectangle 14">
            <a:extLst>
              <a:ext uri="{FF2B5EF4-FFF2-40B4-BE49-F238E27FC236}">
                <a16:creationId xmlns:a16="http://schemas.microsoft.com/office/drawing/2014/main" id="{A905C581-3E86-4ADD-9EDD-5FA87B4612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376"/>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5" name="Picture 4" descr="A picture containing indoor, table, decorated, colorful&#10;&#10;Description automatically generated">
            <a:extLst>
              <a:ext uri="{FF2B5EF4-FFF2-40B4-BE49-F238E27FC236}">
                <a16:creationId xmlns:a16="http://schemas.microsoft.com/office/drawing/2014/main" id="{4D5D3D58-67EF-5E4D-B446-083C5E01A261}"/>
              </a:ext>
            </a:extLst>
          </p:cNvPr>
          <p:cNvPicPr>
            <a:picLocks noChangeAspect="1"/>
          </p:cNvPicPr>
          <p:nvPr/>
        </p:nvPicPr>
        <p:blipFill rotWithShape="1">
          <a:blip r:embed="rId4">
            <a:alphaModFix amt="60000"/>
            <a:extLst>
              <a:ext uri="{837473B0-CC2E-450A-ABE3-18F120FF3D39}">
                <a1611:picAttrSrcUrl xmlns:a1611="http://schemas.microsoft.com/office/drawing/2016/11/main" r:id="rId5"/>
              </a:ext>
            </a:extLst>
          </a:blip>
          <a:srcRect t="17770" r="-1" b="4905"/>
          <a:stretch/>
        </p:blipFill>
        <p:spPr>
          <a:xfrm>
            <a:off x="20" y="10"/>
            <a:ext cx="12188932" cy="6856614"/>
          </a:xfrm>
          <a:prstGeom prst="rect">
            <a:avLst/>
          </a:prstGeom>
        </p:spPr>
      </p:pic>
      <p:sp>
        <p:nvSpPr>
          <p:cNvPr id="2" name="Title 1">
            <a:extLst>
              <a:ext uri="{FF2B5EF4-FFF2-40B4-BE49-F238E27FC236}">
                <a16:creationId xmlns:a16="http://schemas.microsoft.com/office/drawing/2014/main" id="{DD625935-C03B-9445-9D06-4EB399C6FD25}"/>
              </a:ext>
            </a:extLst>
          </p:cNvPr>
          <p:cNvSpPr>
            <a:spLocks noGrp="1"/>
          </p:cNvSpPr>
          <p:nvPr>
            <p:ph type="title"/>
          </p:nvPr>
        </p:nvSpPr>
        <p:spPr>
          <a:xfrm>
            <a:off x="1198180" y="726066"/>
            <a:ext cx="9774619" cy="2474333"/>
          </a:xfrm>
        </p:spPr>
        <p:txBody>
          <a:bodyPr anchor="b">
            <a:normAutofit/>
          </a:bodyPr>
          <a:lstStyle/>
          <a:p>
            <a:pPr algn="ctr"/>
            <a:r>
              <a:rPr lang="en-US">
                <a:solidFill>
                  <a:srgbClr val="FFFFFF"/>
                </a:solidFill>
                <a:latin typeface="Times New Roman" panose="02020603050405020304" pitchFamily="18" charset="0"/>
                <a:cs typeface="Times New Roman" panose="02020603050405020304" pitchFamily="18" charset="0"/>
              </a:rPr>
              <a:t>School</a:t>
            </a:r>
          </a:p>
        </p:txBody>
      </p:sp>
      <p:sp>
        <p:nvSpPr>
          <p:cNvPr id="3" name="Content Placeholder 2">
            <a:extLst>
              <a:ext uri="{FF2B5EF4-FFF2-40B4-BE49-F238E27FC236}">
                <a16:creationId xmlns:a16="http://schemas.microsoft.com/office/drawing/2014/main" id="{64B5F8CC-2CB4-114D-9711-4622B1D99A73}"/>
              </a:ext>
            </a:extLst>
          </p:cNvPr>
          <p:cNvSpPr>
            <a:spLocks noGrp="1"/>
          </p:cNvSpPr>
          <p:nvPr>
            <p:ph idx="1"/>
          </p:nvPr>
        </p:nvSpPr>
        <p:spPr>
          <a:xfrm>
            <a:off x="1219202" y="3429000"/>
            <a:ext cx="9954076" cy="2514600"/>
          </a:xfrm>
        </p:spPr>
        <p:txBody>
          <a:bodyPr anchor="ctr">
            <a:normAutofit/>
          </a:bodyPr>
          <a:lstStyle/>
          <a:p>
            <a:pPr marL="0" indent="0" algn="ctr">
              <a:buNone/>
            </a:pPr>
            <a:r>
              <a:rPr lang="en-US" dirty="0">
                <a:solidFill>
                  <a:srgbClr val="FFFFFF"/>
                </a:solidFill>
                <a:latin typeface="Times New Roman" panose="02020603050405020304" pitchFamily="18" charset="0"/>
                <a:cs typeface="Times New Roman" panose="02020603050405020304" pitchFamily="18" charset="0"/>
              </a:rPr>
              <a:t>In school, we learn the importance of not only learning the academic curriculum, but also how to obey authority. School introduces children to life beyond home. If you do not do good in school, you can’t move up in life to get a good career. </a:t>
            </a:r>
          </a:p>
        </p:txBody>
      </p:sp>
      <p:sp>
        <p:nvSpPr>
          <p:cNvPr id="6" name="TextBox 5">
            <a:extLst>
              <a:ext uri="{FF2B5EF4-FFF2-40B4-BE49-F238E27FC236}">
                <a16:creationId xmlns:a16="http://schemas.microsoft.com/office/drawing/2014/main" id="{9E7F7429-0FDB-ED4A-B023-932BB1211B72}"/>
              </a:ext>
            </a:extLst>
          </p:cNvPr>
          <p:cNvSpPr txBox="1"/>
          <p:nvPr/>
        </p:nvSpPr>
        <p:spPr>
          <a:xfrm>
            <a:off x="9420245" y="6656569"/>
            <a:ext cx="2768707"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5" tooltip="https://www.honeybearlane.com/2017/08/back-to-school-dinner.html">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6"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pic>
        <p:nvPicPr>
          <p:cNvPr id="7" name="Audio Recording Apr 4, 2022 at 8:14:37 PM" descr="Audio Recording Apr 4, 2022 at 8:14:37 PM">
            <a:hlinkClick r:id="" action="ppaction://media"/>
            <a:extLst>
              <a:ext uri="{FF2B5EF4-FFF2-40B4-BE49-F238E27FC236}">
                <a16:creationId xmlns:a16="http://schemas.microsoft.com/office/drawing/2014/main" id="{24EBF51C-ADD4-E643-A573-D1D6F5A9ADF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91770" y="495305"/>
            <a:ext cx="812800" cy="812800"/>
          </a:xfrm>
          <a:prstGeom prst="rect">
            <a:avLst/>
          </a:prstGeom>
        </p:spPr>
      </p:pic>
    </p:spTree>
    <p:extLst>
      <p:ext uri="{BB962C8B-B14F-4D97-AF65-F5344CB8AC3E}">
        <p14:creationId xmlns:p14="http://schemas.microsoft.com/office/powerpoint/2010/main" val="685220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74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4FB2F27-3F7D-440E-A905-86607A926A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6" name="Rectangle 15">
            <a:extLst>
              <a:ext uri="{FF2B5EF4-FFF2-40B4-BE49-F238E27FC236}">
                <a16:creationId xmlns:a16="http://schemas.microsoft.com/office/drawing/2014/main" id="{AF678C14-A033-4139-BCA9-8382B03964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18" name="Group 17">
            <a:extLst>
              <a:ext uri="{FF2B5EF4-FFF2-40B4-BE49-F238E27FC236}">
                <a16:creationId xmlns:a16="http://schemas.microsoft.com/office/drawing/2014/main" id="{14763DA8-CE3A-4B30-B2F5-0D128777F7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4881" y="0"/>
            <a:ext cx="7724071" cy="6858000"/>
            <a:chOff x="4464881" y="0"/>
            <a:chExt cx="7724071" cy="6858000"/>
          </a:xfrm>
        </p:grpSpPr>
        <p:pic>
          <p:nvPicPr>
            <p:cNvPr id="19" name="Picture 18">
              <a:extLst>
                <a:ext uri="{FF2B5EF4-FFF2-40B4-BE49-F238E27FC236}">
                  <a16:creationId xmlns:a16="http://schemas.microsoft.com/office/drawing/2014/main" id="{F6B75A5A-FDA7-4C8E-BD65-8506C42AA86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20" name="Picture 19">
              <a:extLst>
                <a:ext uri="{FF2B5EF4-FFF2-40B4-BE49-F238E27FC236}">
                  <a16:creationId xmlns:a16="http://schemas.microsoft.com/office/drawing/2014/main" id="{0E6AFCAB-12BF-4A0B-B089-A794259D2FC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2" name="Title 1">
            <a:extLst>
              <a:ext uri="{FF2B5EF4-FFF2-40B4-BE49-F238E27FC236}">
                <a16:creationId xmlns:a16="http://schemas.microsoft.com/office/drawing/2014/main" id="{ED3D2854-F7B8-CD43-8B95-F46067EC5FB4}"/>
              </a:ext>
            </a:extLst>
          </p:cNvPr>
          <p:cNvSpPr>
            <a:spLocks noGrp="1"/>
          </p:cNvSpPr>
          <p:nvPr>
            <p:ph type="title"/>
          </p:nvPr>
        </p:nvSpPr>
        <p:spPr>
          <a:xfrm>
            <a:off x="838200" y="609599"/>
            <a:ext cx="4191000" cy="2682875"/>
          </a:xfrm>
        </p:spPr>
        <p:txBody>
          <a:bodyPr>
            <a:normAutofit/>
          </a:bodyPr>
          <a:lstStyle/>
          <a:p>
            <a:r>
              <a:rPr lang="en-US" sz="4000">
                <a:latin typeface="Times New Roman" panose="02020603050405020304" pitchFamily="18" charset="0"/>
                <a:cs typeface="Times New Roman" panose="02020603050405020304" pitchFamily="18" charset="0"/>
              </a:rPr>
              <a:t>Media </a:t>
            </a:r>
          </a:p>
        </p:txBody>
      </p:sp>
      <p:sp>
        <p:nvSpPr>
          <p:cNvPr id="6" name="Content Placeholder 5">
            <a:extLst>
              <a:ext uri="{FF2B5EF4-FFF2-40B4-BE49-F238E27FC236}">
                <a16:creationId xmlns:a16="http://schemas.microsoft.com/office/drawing/2014/main" id="{D4D167F0-04F1-4141-B5F5-69D897C9557F}"/>
              </a:ext>
            </a:extLst>
          </p:cNvPr>
          <p:cNvSpPr>
            <a:spLocks noGrp="1"/>
          </p:cNvSpPr>
          <p:nvPr>
            <p:ph idx="1"/>
          </p:nvPr>
        </p:nvSpPr>
        <p:spPr>
          <a:xfrm>
            <a:off x="838200" y="2488019"/>
            <a:ext cx="4190730" cy="3607981"/>
          </a:xfrm>
        </p:spPr>
        <p:txBody>
          <a:bodyPr>
            <a:normAutofit fontScale="40000" lnSpcReduction="20000"/>
          </a:bodyPr>
          <a:lstStyle/>
          <a:p>
            <a:pPr marL="0" indent="0">
              <a:buNone/>
            </a:pPr>
            <a:r>
              <a:rPr lang="en-US" sz="6000" dirty="0">
                <a:latin typeface="Times New Roman" panose="02020603050405020304" pitchFamily="18" charset="0"/>
                <a:cs typeface="Times New Roman" panose="02020603050405020304" pitchFamily="18" charset="0"/>
              </a:rPr>
              <a:t>Media has been around for centuries. It started out with a television. But media has had a negative impact on many. From long-term implications for behavior, for example violence, prosocial behavior, eating disorders, sexual experiences; cultivation of worldview and values. (</a:t>
            </a:r>
            <a:r>
              <a:rPr lang="en-US" sz="6000" dirty="0" err="1">
                <a:latin typeface="Times New Roman" panose="02020603050405020304" pitchFamily="18" charset="0"/>
                <a:cs typeface="Times New Roman" panose="02020603050405020304" pitchFamily="18" charset="0"/>
              </a:rPr>
              <a:t>Lemish</a:t>
            </a:r>
            <a:r>
              <a:rPr lang="en-US" sz="6000" dirty="0">
                <a:latin typeface="Times New Roman" panose="02020603050405020304" pitchFamily="18" charset="0"/>
                <a:cs typeface="Times New Roman" panose="02020603050405020304" pitchFamily="18" charset="0"/>
              </a:rPr>
              <a:t>, 2015).</a:t>
            </a:r>
          </a:p>
          <a:p>
            <a:pPr marL="0" indent="0">
              <a:buNone/>
            </a:pPr>
            <a:endParaRPr lang="en-US" sz="1800" dirty="0">
              <a:latin typeface="Times New Roman" panose="02020603050405020304" pitchFamily="18" charset="0"/>
              <a:cs typeface="Times New Roman" panose="02020603050405020304" pitchFamily="18" charset="0"/>
            </a:endParaRPr>
          </a:p>
        </p:txBody>
      </p:sp>
      <p:pic>
        <p:nvPicPr>
          <p:cNvPr id="8" name="Picture 7" descr="A picture containing table, indoor, person, several&#10;&#10;Description automatically generated">
            <a:extLst>
              <a:ext uri="{FF2B5EF4-FFF2-40B4-BE49-F238E27FC236}">
                <a16:creationId xmlns:a16="http://schemas.microsoft.com/office/drawing/2014/main" id="{893D3628-FCD1-2E47-978D-535CFD71D65C}"/>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5562600" y="1323623"/>
            <a:ext cx="5881672" cy="4058353"/>
          </a:xfrm>
          <a:prstGeom prst="rect">
            <a:avLst/>
          </a:prstGeom>
        </p:spPr>
      </p:pic>
      <p:sp>
        <p:nvSpPr>
          <p:cNvPr id="9" name="TextBox 8">
            <a:extLst>
              <a:ext uri="{FF2B5EF4-FFF2-40B4-BE49-F238E27FC236}">
                <a16:creationId xmlns:a16="http://schemas.microsoft.com/office/drawing/2014/main" id="{CE9B5AE6-7C3A-8046-B37D-3CDDE05CF9DF}"/>
              </a:ext>
            </a:extLst>
          </p:cNvPr>
          <p:cNvSpPr txBox="1"/>
          <p:nvPr/>
        </p:nvSpPr>
        <p:spPr>
          <a:xfrm>
            <a:off x="8675565" y="5181921"/>
            <a:ext cx="2768707"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7" tooltip="https://technofaq.org/posts/2021/04/best-10-unique-social-media-marketing-methods-that-work-wonders/">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8"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pic>
        <p:nvPicPr>
          <p:cNvPr id="10" name="Audio Recording Apr 4, 2022 at 8:15:24 PM" descr="Audio Recording Apr 4, 2022 at 8:15:24 PM">
            <a:hlinkClick r:id="" action="ppaction://media"/>
            <a:extLst>
              <a:ext uri="{FF2B5EF4-FFF2-40B4-BE49-F238E27FC236}">
                <a16:creationId xmlns:a16="http://schemas.microsoft.com/office/drawing/2014/main" id="{3D4A9DEB-C872-7842-93F9-47D07CB5EAF5}"/>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430276" y="217895"/>
            <a:ext cx="812800" cy="812800"/>
          </a:xfrm>
          <a:prstGeom prst="rect">
            <a:avLst/>
          </a:prstGeom>
        </p:spPr>
      </p:pic>
    </p:spTree>
    <p:extLst>
      <p:ext uri="{BB962C8B-B14F-4D97-AF65-F5344CB8AC3E}">
        <p14:creationId xmlns:p14="http://schemas.microsoft.com/office/powerpoint/2010/main" val="1896506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312"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3" name="Rectangle 12">
            <a:extLst>
              <a:ext uri="{FF2B5EF4-FFF2-40B4-BE49-F238E27FC236}">
                <a16:creationId xmlns:a16="http://schemas.microsoft.com/office/drawing/2014/main" id="{FBC8BBE5-981E-4B0B-9654-32B5668BFF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15" name="Group 14">
            <a:extLst>
              <a:ext uri="{FF2B5EF4-FFF2-40B4-BE49-F238E27FC236}">
                <a16:creationId xmlns:a16="http://schemas.microsoft.com/office/drawing/2014/main" id="{8D6FD602-3113-4FC4-982F-15099614D2A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3048" y="0"/>
            <a:ext cx="7724071" cy="6858000"/>
            <a:chOff x="4464881" y="0"/>
            <a:chExt cx="7724071" cy="6858000"/>
          </a:xfrm>
        </p:grpSpPr>
        <p:pic>
          <p:nvPicPr>
            <p:cNvPr id="16" name="Picture 15">
              <a:extLst>
                <a:ext uri="{FF2B5EF4-FFF2-40B4-BE49-F238E27FC236}">
                  <a16:creationId xmlns:a16="http://schemas.microsoft.com/office/drawing/2014/main" id="{8B8C81AF-BEDB-486F-AB26-181C63BF140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17" name="Picture 16">
              <a:extLst>
                <a:ext uri="{FF2B5EF4-FFF2-40B4-BE49-F238E27FC236}">
                  <a16:creationId xmlns:a16="http://schemas.microsoft.com/office/drawing/2014/main" id="{E08D8EF1-80CA-4FAD-BD38-F379CECC367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2" name="Title 1">
            <a:extLst>
              <a:ext uri="{FF2B5EF4-FFF2-40B4-BE49-F238E27FC236}">
                <a16:creationId xmlns:a16="http://schemas.microsoft.com/office/drawing/2014/main" id="{7FCBECB7-D801-9846-90FF-815D188D7E8F}"/>
              </a:ext>
            </a:extLst>
          </p:cNvPr>
          <p:cNvSpPr>
            <a:spLocks noGrp="1"/>
          </p:cNvSpPr>
          <p:nvPr>
            <p:ph type="title"/>
          </p:nvPr>
        </p:nvSpPr>
        <p:spPr>
          <a:xfrm>
            <a:off x="5638800" y="586992"/>
            <a:ext cx="5867400" cy="1664573"/>
          </a:xfrm>
        </p:spPr>
        <p:txBody>
          <a:bodyPr>
            <a:normAutofit/>
          </a:bodyPr>
          <a:lstStyle/>
          <a:p>
            <a:r>
              <a:rPr lang="en-US" dirty="0">
                <a:latin typeface="Times New Roman" panose="02020603050405020304" pitchFamily="18" charset="0"/>
                <a:cs typeface="Times New Roman" panose="02020603050405020304" pitchFamily="18" charset="0"/>
              </a:rPr>
              <a:t>Peer Groups</a:t>
            </a:r>
          </a:p>
        </p:txBody>
      </p:sp>
      <p:pic>
        <p:nvPicPr>
          <p:cNvPr id="5" name="Picture 4" descr="A picture containing person, indoor, group, people&#10;&#10;Description automatically generated">
            <a:extLst>
              <a:ext uri="{FF2B5EF4-FFF2-40B4-BE49-F238E27FC236}">
                <a16:creationId xmlns:a16="http://schemas.microsoft.com/office/drawing/2014/main" id="{7D2E73A0-51FB-0E4F-A08E-D3616079B508}"/>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606552" y="1895403"/>
            <a:ext cx="4724400" cy="3153537"/>
          </a:xfrm>
          <a:prstGeom prst="rect">
            <a:avLst/>
          </a:prstGeom>
        </p:spPr>
      </p:pic>
      <p:sp>
        <p:nvSpPr>
          <p:cNvPr id="3" name="Content Placeholder 2">
            <a:extLst>
              <a:ext uri="{FF2B5EF4-FFF2-40B4-BE49-F238E27FC236}">
                <a16:creationId xmlns:a16="http://schemas.microsoft.com/office/drawing/2014/main" id="{ED356A7C-FCBA-9A44-9A46-4E6FCAB28921}"/>
              </a:ext>
            </a:extLst>
          </p:cNvPr>
          <p:cNvSpPr>
            <a:spLocks noGrp="1"/>
          </p:cNvSpPr>
          <p:nvPr>
            <p:ph idx="1"/>
          </p:nvPr>
        </p:nvSpPr>
        <p:spPr>
          <a:xfrm>
            <a:off x="5638860" y="2411653"/>
            <a:ext cx="5867022" cy="3928822"/>
          </a:xfrm>
        </p:spPr>
        <p:txBody>
          <a:bodyPr>
            <a:normAutofit/>
          </a:bodyPr>
          <a:lstStyle/>
          <a:p>
            <a:pPr marL="0" indent="0">
              <a:buNone/>
            </a:pPr>
            <a:r>
              <a:rPr lang="en-US" sz="2400" dirty="0">
                <a:latin typeface="Times New Roman" panose="02020603050405020304" pitchFamily="18" charset="0"/>
                <a:cs typeface="Times New Roman" panose="02020603050405020304" pitchFamily="18" charset="0"/>
              </a:rPr>
              <a:t>Peer groups allow kids to explore different types of relationships on the outside. “Peers, or a group of people who have similar interests, age, background, or social status, serve as an important source of information, feedback, and support to individuals as they develop a sense of self.” (Little B. 2020) </a:t>
            </a:r>
          </a:p>
          <a:p>
            <a:pPr marL="0" indent="0">
              <a:buNone/>
            </a:pPr>
            <a:endParaRPr lang="en-US" sz="18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BDB58AFE-A38B-BE48-8500-CD508D9CDAE8}"/>
              </a:ext>
            </a:extLst>
          </p:cNvPr>
          <p:cNvSpPr txBox="1"/>
          <p:nvPr/>
        </p:nvSpPr>
        <p:spPr>
          <a:xfrm>
            <a:off x="2539803" y="4848885"/>
            <a:ext cx="2791149"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7" tooltip="https://researchoutreach.org/articles/learning-lead-group-reflection-help-train-school-leaders/">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8"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pic>
        <p:nvPicPr>
          <p:cNvPr id="7" name="Audio Recording Apr 4, 2022 at 8:15:50 PM" descr="Audio Recording Apr 4, 2022 at 8:15:50 PM">
            <a:hlinkClick r:id="" action="ppaction://media"/>
            <a:extLst>
              <a:ext uri="{FF2B5EF4-FFF2-40B4-BE49-F238E27FC236}">
                <a16:creationId xmlns:a16="http://schemas.microsoft.com/office/drawing/2014/main" id="{796CD079-3722-1A41-AF60-1913F23971C1}"/>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606552" y="193601"/>
            <a:ext cx="812800" cy="812800"/>
          </a:xfrm>
          <a:prstGeom prst="rect">
            <a:avLst/>
          </a:prstGeom>
        </p:spPr>
      </p:pic>
    </p:spTree>
    <p:extLst>
      <p:ext uri="{BB962C8B-B14F-4D97-AF65-F5344CB8AC3E}">
        <p14:creationId xmlns:p14="http://schemas.microsoft.com/office/powerpoint/2010/main" val="255170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6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4FB2F27-3F7D-440E-A905-86607A926A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3" name="Rectangle 12">
            <a:extLst>
              <a:ext uri="{FF2B5EF4-FFF2-40B4-BE49-F238E27FC236}">
                <a16:creationId xmlns:a16="http://schemas.microsoft.com/office/drawing/2014/main" id="{AF678C14-A033-4139-BCA9-8382B03964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5" name="Rectangle 14">
            <a:extLst>
              <a:ext uri="{FF2B5EF4-FFF2-40B4-BE49-F238E27FC236}">
                <a16:creationId xmlns:a16="http://schemas.microsoft.com/office/drawing/2014/main" id="{C2D5331B-6E57-4C50-8FBB-431781288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121919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 name="Title 1">
            <a:extLst>
              <a:ext uri="{FF2B5EF4-FFF2-40B4-BE49-F238E27FC236}">
                <a16:creationId xmlns:a16="http://schemas.microsoft.com/office/drawing/2014/main" id="{D3166649-65B9-154E-8E2E-E8E97C4177F1}"/>
              </a:ext>
            </a:extLst>
          </p:cNvPr>
          <p:cNvSpPr>
            <a:spLocks noGrp="1"/>
          </p:cNvSpPr>
          <p:nvPr>
            <p:ph type="title"/>
          </p:nvPr>
        </p:nvSpPr>
        <p:spPr>
          <a:xfrm>
            <a:off x="6400800" y="461339"/>
            <a:ext cx="5332506" cy="2831136"/>
          </a:xfrm>
        </p:spPr>
        <p:txBody>
          <a:bodyPr>
            <a:normAutofit/>
          </a:bodyPr>
          <a:lstStyle/>
          <a:p>
            <a:r>
              <a:rPr lang="en-US">
                <a:solidFill>
                  <a:srgbClr val="FFFFFF"/>
                </a:solidFill>
                <a:latin typeface="Times New Roman" panose="02020603050405020304" pitchFamily="18" charset="0"/>
                <a:cs typeface="Times New Roman" panose="02020603050405020304" pitchFamily="18" charset="0"/>
              </a:rPr>
              <a:t>The Workplace </a:t>
            </a:r>
          </a:p>
        </p:txBody>
      </p:sp>
      <p:pic>
        <p:nvPicPr>
          <p:cNvPr id="5" name="Picture 4" descr="A picture containing text, indoor, floor, working&#10;&#10;Description automatically generated">
            <a:extLst>
              <a:ext uri="{FF2B5EF4-FFF2-40B4-BE49-F238E27FC236}">
                <a16:creationId xmlns:a16="http://schemas.microsoft.com/office/drawing/2014/main" id="{1F8825FA-5F19-994C-BA64-0F9DB3C7B9E6}"/>
              </a:ext>
            </a:extLst>
          </p:cNvPr>
          <p:cNvPicPr>
            <a:picLocks noChangeAspect="1"/>
          </p:cNvPicPr>
          <p:nvPr/>
        </p:nvPicPr>
        <p:blipFill rotWithShape="1">
          <a:blip r:embed="rId4">
            <a:extLst>
              <a:ext uri="{837473B0-CC2E-450A-ABE3-18F120FF3D39}">
                <a1611:picAttrSrcUrl xmlns:a1611="http://schemas.microsoft.com/office/drawing/2016/11/main" r:id="rId5"/>
              </a:ext>
            </a:extLst>
          </a:blip>
          <a:srcRect l="26287" r="15450" b="-1"/>
          <a:stretch/>
        </p:blipFill>
        <p:spPr>
          <a:xfrm>
            <a:off x="-1" y="10"/>
            <a:ext cx="5985983" cy="6857990"/>
          </a:xfrm>
          <a:prstGeom prst="rect">
            <a:avLst/>
          </a:prstGeom>
        </p:spPr>
      </p:pic>
      <p:grpSp>
        <p:nvGrpSpPr>
          <p:cNvPr id="17" name="Group 16">
            <a:extLst>
              <a:ext uri="{FF2B5EF4-FFF2-40B4-BE49-F238E27FC236}">
                <a16:creationId xmlns:a16="http://schemas.microsoft.com/office/drawing/2014/main" id="{E4A40E9D-B0FA-4A78-B58C-87A64C4FD5C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V="1">
            <a:off x="8727783" y="5080"/>
            <a:ext cx="3464215" cy="4598234"/>
            <a:chOff x="8059620" y="41922"/>
            <a:chExt cx="3997615" cy="6816077"/>
          </a:xfrm>
        </p:grpSpPr>
        <p:pic>
          <p:nvPicPr>
            <p:cNvPr id="18" name="Picture 17">
              <a:extLst>
                <a:ext uri="{FF2B5EF4-FFF2-40B4-BE49-F238E27FC236}">
                  <a16:creationId xmlns:a16="http://schemas.microsoft.com/office/drawing/2014/main" id="{5CEBF341-3BD6-4B3B-9B47-1FCC74EB708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alphaModFix amt="5000"/>
              <a:extLst>
                <a:ext uri="{28A0092B-C50C-407E-A947-70E740481C1C}">
                  <a14:useLocalDpi xmlns:a14="http://schemas.microsoft.com/office/drawing/2010/main" val="0"/>
                </a:ext>
              </a:extLst>
            </a:blip>
            <a:srcRect l="22818" b="17291"/>
            <a:stretch/>
          </p:blipFill>
          <p:spPr>
            <a:xfrm flipH="1">
              <a:off x="8059620" y="1345934"/>
              <a:ext cx="3997615" cy="5512065"/>
            </a:xfrm>
            <a:prstGeom prst="rect">
              <a:avLst/>
            </a:prstGeom>
          </p:spPr>
        </p:pic>
        <p:pic>
          <p:nvPicPr>
            <p:cNvPr id="19" name="Picture 18">
              <a:extLst>
                <a:ext uri="{FF2B5EF4-FFF2-40B4-BE49-F238E27FC236}">
                  <a16:creationId xmlns:a16="http://schemas.microsoft.com/office/drawing/2014/main" id="{3078DAA6-6247-4C19-B6CD-81D79702EC3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alphaModFix amt="5000"/>
              <a:extLst>
                <a:ext uri="{28A0092B-C50C-407E-A947-70E740481C1C}">
                  <a14:useLocalDpi xmlns:a14="http://schemas.microsoft.com/office/drawing/2010/main" val="0"/>
                </a:ext>
              </a:extLst>
            </a:blip>
            <a:srcRect r="40690"/>
            <a:stretch/>
          </p:blipFill>
          <p:spPr>
            <a:xfrm>
              <a:off x="8915400" y="41922"/>
              <a:ext cx="3141835" cy="6816077"/>
            </a:xfrm>
            <a:prstGeom prst="rect">
              <a:avLst/>
            </a:prstGeom>
          </p:spPr>
        </p:pic>
      </p:grpSp>
      <p:sp>
        <p:nvSpPr>
          <p:cNvPr id="3" name="Content Placeholder 2">
            <a:extLst>
              <a:ext uri="{FF2B5EF4-FFF2-40B4-BE49-F238E27FC236}">
                <a16:creationId xmlns:a16="http://schemas.microsoft.com/office/drawing/2014/main" id="{69846D93-34A3-1248-9413-5405C1B45E0D}"/>
              </a:ext>
            </a:extLst>
          </p:cNvPr>
          <p:cNvSpPr>
            <a:spLocks noGrp="1"/>
          </p:cNvSpPr>
          <p:nvPr>
            <p:ph idx="1"/>
          </p:nvPr>
        </p:nvSpPr>
        <p:spPr>
          <a:xfrm>
            <a:off x="6400812" y="2551814"/>
            <a:ext cx="5332164" cy="3462799"/>
          </a:xfrm>
        </p:spPr>
        <p:txBody>
          <a:bodyPr>
            <a:noAutofit/>
          </a:bodyPr>
          <a:lstStyle/>
          <a:p>
            <a:pPr marL="0" indent="0">
              <a:buNone/>
            </a:pPr>
            <a:r>
              <a:rPr lang="en-US" sz="2400" dirty="0">
                <a:solidFill>
                  <a:srgbClr val="FFFFFF"/>
                </a:solidFill>
                <a:latin typeface="Times New Roman" panose="02020603050405020304" pitchFamily="18" charset="0"/>
                <a:cs typeface="Times New Roman" panose="02020603050405020304" pitchFamily="18" charset="0"/>
              </a:rPr>
              <a:t>By socializing at work, you build a trusting relationship with the people you work with. It may be hard for some people to socialize at work because they are shy or simply not good communicators. By communicating well with co-workers, you corroborate better on projects, group discussions etc. </a:t>
            </a:r>
          </a:p>
        </p:txBody>
      </p:sp>
      <p:sp>
        <p:nvSpPr>
          <p:cNvPr id="6" name="TextBox 5">
            <a:extLst>
              <a:ext uri="{FF2B5EF4-FFF2-40B4-BE49-F238E27FC236}">
                <a16:creationId xmlns:a16="http://schemas.microsoft.com/office/drawing/2014/main" id="{33BC4AE7-0063-C546-BE46-9DF5D66E2E7F}"/>
              </a:ext>
            </a:extLst>
          </p:cNvPr>
          <p:cNvSpPr txBox="1"/>
          <p:nvPr/>
        </p:nvSpPr>
        <p:spPr>
          <a:xfrm>
            <a:off x="3356737" y="6657945"/>
            <a:ext cx="2629245"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5" tooltip="http://www.news.uct.ac.za/article/-2018-05-21-why-its-important-for-hr-to-get-out-in-front-of-workplace-disruption">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7" tooltip="https://creativecommons.org/licenses/by-nd/3.0/">
                  <a:extLst>
                    <a:ext uri="{A12FA001-AC4F-418D-AE19-62706E023703}">
                      <ahyp:hlinkClr xmlns:ahyp="http://schemas.microsoft.com/office/drawing/2018/hyperlinkcolor" val="tx"/>
                    </a:ext>
                  </a:extLst>
                </a:hlinkClick>
              </a:rPr>
              <a:t>CC BY-ND</a:t>
            </a:r>
            <a:endParaRPr lang="en-US" sz="700">
              <a:solidFill>
                <a:srgbClr val="FFFFFF"/>
              </a:solidFill>
            </a:endParaRPr>
          </a:p>
        </p:txBody>
      </p:sp>
      <p:pic>
        <p:nvPicPr>
          <p:cNvPr id="7" name="Audio Recording Apr 4, 2022 at 8:16:15 PM" descr="Audio Recording Apr 4, 2022 at 8:16:15 PM">
            <a:hlinkClick r:id="" action="ppaction://media"/>
            <a:extLst>
              <a:ext uri="{FF2B5EF4-FFF2-40B4-BE49-F238E27FC236}">
                <a16:creationId xmlns:a16="http://schemas.microsoft.com/office/drawing/2014/main" id="{CB78AC62-0F0C-CE4B-A31C-C145B72B74E0}"/>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288261" y="54939"/>
            <a:ext cx="812800" cy="812800"/>
          </a:xfrm>
          <a:prstGeom prst="rect">
            <a:avLst/>
          </a:prstGeom>
        </p:spPr>
      </p:pic>
    </p:spTree>
    <p:extLst>
      <p:ext uri="{BB962C8B-B14F-4D97-AF65-F5344CB8AC3E}">
        <p14:creationId xmlns:p14="http://schemas.microsoft.com/office/powerpoint/2010/main" val="680907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26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2" name="Rectangle 11">
            <a:extLst>
              <a:ext uri="{FF2B5EF4-FFF2-40B4-BE49-F238E27FC236}">
                <a16:creationId xmlns:a16="http://schemas.microsoft.com/office/drawing/2014/main" id="{FBC8BBE5-981E-4B0B-9654-32B5668BFF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14" name="Group 13">
            <a:extLst>
              <a:ext uri="{FF2B5EF4-FFF2-40B4-BE49-F238E27FC236}">
                <a16:creationId xmlns:a16="http://schemas.microsoft.com/office/drawing/2014/main" id="{8ED5E97A-D21B-4AA4-83CF-DA3A380E30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0" y="0"/>
            <a:ext cx="7724071" cy="6858000"/>
            <a:chOff x="4464881" y="0"/>
            <a:chExt cx="7724071" cy="6858000"/>
          </a:xfrm>
        </p:grpSpPr>
        <p:pic>
          <p:nvPicPr>
            <p:cNvPr id="15" name="Picture 14">
              <a:extLst>
                <a:ext uri="{FF2B5EF4-FFF2-40B4-BE49-F238E27FC236}">
                  <a16:creationId xmlns:a16="http://schemas.microsoft.com/office/drawing/2014/main" id="{8AF5706D-4464-450F-93F4-853EDF68CE4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16" name="Picture 15">
              <a:extLst>
                <a:ext uri="{FF2B5EF4-FFF2-40B4-BE49-F238E27FC236}">
                  <a16:creationId xmlns:a16="http://schemas.microsoft.com/office/drawing/2014/main" id="{3E0FB244-C158-43A9-AD7A-05DC5BBF6D3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2" name="Title 1">
            <a:extLst>
              <a:ext uri="{FF2B5EF4-FFF2-40B4-BE49-F238E27FC236}">
                <a16:creationId xmlns:a16="http://schemas.microsoft.com/office/drawing/2014/main" id="{A8300777-F111-1746-932E-0AE511616D03}"/>
              </a:ext>
            </a:extLst>
          </p:cNvPr>
          <p:cNvSpPr>
            <a:spLocks noGrp="1"/>
          </p:cNvSpPr>
          <p:nvPr>
            <p:ph type="title"/>
          </p:nvPr>
        </p:nvSpPr>
        <p:spPr>
          <a:xfrm>
            <a:off x="838200" y="586992"/>
            <a:ext cx="5638800" cy="2461008"/>
          </a:xfrm>
        </p:spPr>
        <p:txBody>
          <a:bodyPr>
            <a:normAutofit/>
          </a:bodyPr>
          <a:lstStyle/>
          <a:p>
            <a:r>
              <a:rPr lang="en-US" dirty="0">
                <a:latin typeface="Times New Roman" panose="02020603050405020304" pitchFamily="18" charset="0"/>
                <a:cs typeface="Times New Roman" panose="02020603050405020304" pitchFamily="18" charset="0"/>
              </a:rPr>
              <a:t>Religion</a:t>
            </a:r>
          </a:p>
        </p:txBody>
      </p:sp>
      <p:sp>
        <p:nvSpPr>
          <p:cNvPr id="3" name="Content Placeholder 2">
            <a:extLst>
              <a:ext uri="{FF2B5EF4-FFF2-40B4-BE49-F238E27FC236}">
                <a16:creationId xmlns:a16="http://schemas.microsoft.com/office/drawing/2014/main" id="{D1651A9C-B4C7-1B4D-8DC7-68B88F96729B}"/>
              </a:ext>
            </a:extLst>
          </p:cNvPr>
          <p:cNvSpPr>
            <a:spLocks noGrp="1"/>
          </p:cNvSpPr>
          <p:nvPr>
            <p:ph idx="1"/>
          </p:nvPr>
        </p:nvSpPr>
        <p:spPr>
          <a:xfrm>
            <a:off x="838200" y="2594344"/>
            <a:ext cx="5638437" cy="3686022"/>
          </a:xfrm>
        </p:spPr>
        <p:txBody>
          <a:bodyPr anchor="ctr">
            <a:normAutofit/>
          </a:bodyPr>
          <a:lstStyle/>
          <a:p>
            <a:pPr marL="0" indent="0">
              <a:buNone/>
            </a:pPr>
            <a:r>
              <a:rPr lang="en-US" sz="2400" dirty="0">
                <a:latin typeface="Times New Roman" panose="02020603050405020304" pitchFamily="18" charset="0"/>
                <a:cs typeface="Times New Roman" panose="02020603050405020304" pitchFamily="18" charset="0"/>
              </a:rPr>
              <a:t>Religion is not a subject most people feel comfortable talking about. But fortunately, there are different types of religions practiced all over the world. There is not just one religion for every person. Many go to synagogues, temples, churches, or mosques to socialize with people who have the same religion in common. </a:t>
            </a:r>
          </a:p>
          <a:p>
            <a:pPr marL="0" indent="0">
              <a:buNone/>
            </a:pPr>
            <a:endParaRPr lang="en-US" sz="1800" dirty="0">
              <a:latin typeface="Times New Roman" panose="02020603050405020304" pitchFamily="18" charset="0"/>
              <a:cs typeface="Times New Roman" panose="02020603050405020304" pitchFamily="18" charset="0"/>
            </a:endParaRPr>
          </a:p>
        </p:txBody>
      </p:sp>
      <p:pic>
        <p:nvPicPr>
          <p:cNvPr id="5" name="Picture 4" descr="A picture containing text&#10;&#10;Description automatically generated">
            <a:extLst>
              <a:ext uri="{FF2B5EF4-FFF2-40B4-BE49-F238E27FC236}">
                <a16:creationId xmlns:a16="http://schemas.microsoft.com/office/drawing/2014/main" id="{BE027FD5-3371-414F-84CE-C7D0DAC0E9B2}"/>
              </a:ext>
            </a:extLst>
          </p:cNvPr>
          <p:cNvPicPr>
            <a:picLocks noChangeAspect="1"/>
          </p:cNvPicPr>
          <p:nvPr/>
        </p:nvPicPr>
        <p:blipFill rotWithShape="1">
          <a:blip r:embed="rId6">
            <a:extLst>
              <a:ext uri="{837473B0-CC2E-450A-ABE3-18F120FF3D39}">
                <a1611:picAttrSrcUrl xmlns:a1611="http://schemas.microsoft.com/office/drawing/2016/11/main" r:id="rId7"/>
              </a:ext>
            </a:extLst>
          </a:blip>
          <a:srcRect l="13915" r="27978" b="-2"/>
          <a:stretch/>
        </p:blipFill>
        <p:spPr>
          <a:xfrm>
            <a:off x="6861048" y="1"/>
            <a:ext cx="5330952" cy="6858000"/>
          </a:xfrm>
          <a:prstGeom prst="rect">
            <a:avLst/>
          </a:prstGeom>
        </p:spPr>
      </p:pic>
      <p:pic>
        <p:nvPicPr>
          <p:cNvPr id="6" name="Audio Recording Apr 4, 2022 at 8:18:05 PM" descr="Audio Recording Apr 4, 2022 at 8:18:05 PM">
            <a:hlinkClick r:id="" action="ppaction://media"/>
            <a:extLst>
              <a:ext uri="{FF2B5EF4-FFF2-40B4-BE49-F238E27FC236}">
                <a16:creationId xmlns:a16="http://schemas.microsoft.com/office/drawing/2014/main" id="{4B4890E9-2572-E94B-927F-6499B6451097}"/>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454152" y="171234"/>
            <a:ext cx="812800" cy="812800"/>
          </a:xfrm>
          <a:prstGeom prst="rect">
            <a:avLst/>
          </a:prstGeom>
        </p:spPr>
      </p:pic>
    </p:spTree>
    <p:extLst>
      <p:ext uri="{BB962C8B-B14F-4D97-AF65-F5344CB8AC3E}">
        <p14:creationId xmlns:p14="http://schemas.microsoft.com/office/powerpoint/2010/main" val="1977456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59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73" name="Rectangle 72">
            <a:extLst>
              <a:ext uri="{FF2B5EF4-FFF2-40B4-BE49-F238E27FC236}">
                <a16:creationId xmlns:a16="http://schemas.microsoft.com/office/drawing/2014/main" id="{FBC8BBE5-981E-4B0B-9654-32B5668BFF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75" name="Group 74">
            <a:extLst>
              <a:ext uri="{FF2B5EF4-FFF2-40B4-BE49-F238E27FC236}">
                <a16:creationId xmlns:a16="http://schemas.microsoft.com/office/drawing/2014/main" id="{8B308828-4749-4D6D-9CEA-433D2BD27E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0" y="0"/>
            <a:ext cx="7724071" cy="6858000"/>
            <a:chOff x="4464881" y="0"/>
            <a:chExt cx="7724071" cy="6858000"/>
          </a:xfrm>
        </p:grpSpPr>
        <p:pic>
          <p:nvPicPr>
            <p:cNvPr id="76" name="Picture 75">
              <a:extLst>
                <a:ext uri="{FF2B5EF4-FFF2-40B4-BE49-F238E27FC236}">
                  <a16:creationId xmlns:a16="http://schemas.microsoft.com/office/drawing/2014/main" id="{FA43358F-8AF6-45AF-B1D4-3EA84DDE724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77" name="Picture 76">
              <a:extLst>
                <a:ext uri="{FF2B5EF4-FFF2-40B4-BE49-F238E27FC236}">
                  <a16:creationId xmlns:a16="http://schemas.microsoft.com/office/drawing/2014/main" id="{33B887FE-73E4-4849-9FF5-BEBA0406869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79" name="Rectangle 78">
            <a:extLst>
              <a:ext uri="{FF2B5EF4-FFF2-40B4-BE49-F238E27FC236}">
                <a16:creationId xmlns:a16="http://schemas.microsoft.com/office/drawing/2014/main" id="{0DADC141-2CF4-4D22-BFEF-05FB358E4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1228" y="685800"/>
            <a:ext cx="108204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52D6DC-AD12-A343-9E42-A158694392FA}"/>
              </a:ext>
            </a:extLst>
          </p:cNvPr>
          <p:cNvSpPr>
            <a:spLocks noGrp="1"/>
          </p:cNvSpPr>
          <p:nvPr>
            <p:ph type="title"/>
          </p:nvPr>
        </p:nvSpPr>
        <p:spPr>
          <a:xfrm>
            <a:off x="1143000" y="1066800"/>
            <a:ext cx="5410200" cy="1997075"/>
          </a:xfrm>
        </p:spPr>
        <p:txBody>
          <a:bodyPr>
            <a:normAutofit/>
          </a:bodyPr>
          <a:lstStyle/>
          <a:p>
            <a:r>
              <a:rPr lang="en-US" sz="3600">
                <a:latin typeface="Times New Roman" panose="02020603050405020304" pitchFamily="18" charset="0"/>
                <a:cs typeface="Times New Roman" panose="02020603050405020304" pitchFamily="18" charset="0"/>
              </a:rPr>
              <a:t>Deviance </a:t>
            </a:r>
          </a:p>
        </p:txBody>
      </p:sp>
      <p:sp>
        <p:nvSpPr>
          <p:cNvPr id="3" name="Content Placeholder 2">
            <a:extLst>
              <a:ext uri="{FF2B5EF4-FFF2-40B4-BE49-F238E27FC236}">
                <a16:creationId xmlns:a16="http://schemas.microsoft.com/office/drawing/2014/main" id="{C4DF52EB-B7D9-364A-9F3A-5E3F3EA1762D}"/>
              </a:ext>
            </a:extLst>
          </p:cNvPr>
          <p:cNvSpPr>
            <a:spLocks noGrp="1"/>
          </p:cNvSpPr>
          <p:nvPr>
            <p:ph idx="1"/>
          </p:nvPr>
        </p:nvSpPr>
        <p:spPr>
          <a:xfrm>
            <a:off x="1143000" y="2488019"/>
            <a:ext cx="5410200" cy="3303181"/>
          </a:xfrm>
        </p:spPr>
        <p:txBody>
          <a:bodyPr>
            <a:noAutofit/>
          </a:bodyPr>
          <a:lstStyle/>
          <a:p>
            <a:pPr>
              <a:lnSpc>
                <a:spcPct val="100000"/>
              </a:lnSpc>
            </a:pPr>
            <a:r>
              <a:rPr lang="en-US" sz="2000" dirty="0">
                <a:latin typeface="Times New Roman" panose="02020603050405020304" pitchFamily="18" charset="0"/>
                <a:cs typeface="Times New Roman" panose="02020603050405020304" pitchFamily="18" charset="0"/>
              </a:rPr>
              <a:t>Personal- Deviance helps us in our personal lives because it sets rules that we must follow. If there is no deviance, there is no rules. However, some peoples' versions of deviance can be different from others because of cultural differences. It might seem like a normal thing to do for you, but to a different culture its not okay. </a:t>
            </a:r>
          </a:p>
          <a:p>
            <a:pPr>
              <a:lnSpc>
                <a:spcPct val="100000"/>
              </a:lnSpc>
            </a:pPr>
            <a:r>
              <a:rPr lang="en-US" sz="2000" dirty="0">
                <a:latin typeface="Times New Roman" panose="02020603050405020304" pitchFamily="18" charset="0"/>
                <a:cs typeface="Times New Roman" panose="02020603050405020304" pitchFamily="18" charset="0"/>
              </a:rPr>
              <a:t>Workplace- In the workplace, there are rules put into place that we must follow. There is no room for bad behavior because that job pays for our bills. </a:t>
            </a:r>
          </a:p>
        </p:txBody>
      </p:sp>
      <p:pic>
        <p:nvPicPr>
          <p:cNvPr id="3074" name="Picture 2" descr="The Normalization of Deviance - Situational Awareness Matters!™">
            <a:extLst>
              <a:ext uri="{FF2B5EF4-FFF2-40B4-BE49-F238E27FC236}">
                <a16:creationId xmlns:a16="http://schemas.microsoft.com/office/drawing/2014/main" id="{EC1A5839-9CA5-6341-B398-9F5334D5CD38}"/>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7066956" y="1066800"/>
            <a:ext cx="4096512" cy="4800600"/>
          </a:xfrm>
          <a:prstGeom prst="rect">
            <a:avLst/>
          </a:prstGeom>
          <a:noFill/>
          <a:extLst>
            <a:ext uri="{909E8E84-426E-40DD-AFC4-6F175D3DCCD1}">
              <a14:hiddenFill xmlns:a14="http://schemas.microsoft.com/office/drawing/2010/main">
                <a:solidFill>
                  <a:srgbClr val="FFFFFF"/>
                </a:solidFill>
              </a14:hiddenFill>
            </a:ext>
          </a:extLst>
        </p:spPr>
      </p:pic>
      <p:pic>
        <p:nvPicPr>
          <p:cNvPr id="4" name="Audio Recording Apr 4, 2022 at 8:18:54 PM" descr="Audio Recording Apr 4, 2022 at 8:18:54 PM">
            <a:hlinkClick r:id="" action="ppaction://media"/>
            <a:extLst>
              <a:ext uri="{FF2B5EF4-FFF2-40B4-BE49-F238E27FC236}">
                <a16:creationId xmlns:a16="http://schemas.microsoft.com/office/drawing/2014/main" id="{C6422720-A05D-DF40-8AD4-2E9467E289C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64911" y="431798"/>
            <a:ext cx="812800" cy="812800"/>
          </a:xfrm>
          <a:prstGeom prst="rect">
            <a:avLst/>
          </a:prstGeom>
        </p:spPr>
      </p:pic>
    </p:spTree>
    <p:extLst>
      <p:ext uri="{BB962C8B-B14F-4D97-AF65-F5344CB8AC3E}">
        <p14:creationId xmlns:p14="http://schemas.microsoft.com/office/powerpoint/2010/main" val="1714221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30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2" name="Rectangle 70">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053" name="Rectangle 72">
            <a:extLst>
              <a:ext uri="{FF2B5EF4-FFF2-40B4-BE49-F238E27FC236}">
                <a16:creationId xmlns:a16="http://schemas.microsoft.com/office/drawing/2014/main" id="{FBC8BBE5-981E-4B0B-9654-32B5668BFF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2054" name="Group 74">
            <a:extLst>
              <a:ext uri="{FF2B5EF4-FFF2-40B4-BE49-F238E27FC236}">
                <a16:creationId xmlns:a16="http://schemas.microsoft.com/office/drawing/2014/main" id="{8D6FD602-3113-4FC4-982F-15099614D2A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3048" y="0"/>
            <a:ext cx="7724071" cy="6858000"/>
            <a:chOff x="4464881" y="0"/>
            <a:chExt cx="7724071" cy="6858000"/>
          </a:xfrm>
        </p:grpSpPr>
        <p:pic>
          <p:nvPicPr>
            <p:cNvPr id="76" name="Picture 75">
              <a:extLst>
                <a:ext uri="{FF2B5EF4-FFF2-40B4-BE49-F238E27FC236}">
                  <a16:creationId xmlns:a16="http://schemas.microsoft.com/office/drawing/2014/main" id="{8B8C81AF-BEDB-486F-AB26-181C63BF140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77" name="Picture 76">
              <a:extLst>
                <a:ext uri="{FF2B5EF4-FFF2-40B4-BE49-F238E27FC236}">
                  <a16:creationId xmlns:a16="http://schemas.microsoft.com/office/drawing/2014/main" id="{E08D8EF1-80CA-4FAD-BD38-F379CECC367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2" name="Title 1">
            <a:extLst>
              <a:ext uri="{FF2B5EF4-FFF2-40B4-BE49-F238E27FC236}">
                <a16:creationId xmlns:a16="http://schemas.microsoft.com/office/drawing/2014/main" id="{A921BC20-617D-7440-A064-305BF6EFCCFD}"/>
              </a:ext>
            </a:extLst>
          </p:cNvPr>
          <p:cNvSpPr>
            <a:spLocks noGrp="1"/>
          </p:cNvSpPr>
          <p:nvPr>
            <p:ph type="title"/>
          </p:nvPr>
        </p:nvSpPr>
        <p:spPr>
          <a:xfrm>
            <a:off x="5638800" y="586992"/>
            <a:ext cx="5867400" cy="1664573"/>
          </a:xfrm>
        </p:spPr>
        <p:txBody>
          <a:bodyPr>
            <a:normAutofit/>
          </a:bodyPr>
          <a:lstStyle/>
          <a:p>
            <a:r>
              <a:rPr lang="en-US">
                <a:latin typeface="Times New Roman" panose="02020603050405020304" pitchFamily="18" charset="0"/>
                <a:cs typeface="Times New Roman" panose="02020603050405020304" pitchFamily="18" charset="0"/>
              </a:rPr>
              <a:t>Social Inequalities </a:t>
            </a:r>
            <a:endParaRPr lang="en-US" dirty="0">
              <a:latin typeface="Times New Roman" panose="02020603050405020304" pitchFamily="18" charset="0"/>
              <a:cs typeface="Times New Roman" panose="02020603050405020304" pitchFamily="18" charset="0"/>
            </a:endParaRPr>
          </a:p>
        </p:txBody>
      </p:sp>
      <p:pic>
        <p:nvPicPr>
          <p:cNvPr id="2050" name="Picture 2" descr="Social inequality Images, Stock Photos &amp; Vectors | Shutterstock">
            <a:extLst>
              <a:ext uri="{FF2B5EF4-FFF2-40B4-BE49-F238E27FC236}">
                <a16:creationId xmlns:a16="http://schemas.microsoft.com/office/drawing/2014/main" id="{C6A04325-8B55-3E4B-9235-D7091C35B74A}"/>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215255" y="2420992"/>
            <a:ext cx="5115697" cy="3341855"/>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9500FF08-E95C-264A-9294-6E91D8E61EE5}"/>
              </a:ext>
            </a:extLst>
          </p:cNvPr>
          <p:cNvSpPr>
            <a:spLocks noGrp="1"/>
          </p:cNvSpPr>
          <p:nvPr>
            <p:ph idx="1"/>
          </p:nvPr>
        </p:nvSpPr>
        <p:spPr>
          <a:xfrm>
            <a:off x="5638860" y="2411652"/>
            <a:ext cx="5867022" cy="5392645"/>
          </a:xfrm>
        </p:spPr>
        <p:txBody>
          <a:bodyPr>
            <a:noAutofit/>
          </a:bodyPr>
          <a:lstStyle/>
          <a:p>
            <a:pPr marL="0" indent="0">
              <a:buNone/>
            </a:pPr>
            <a:r>
              <a:rPr lang="en-US" sz="2000" dirty="0">
                <a:latin typeface="Times New Roman" panose="02020603050405020304" pitchFamily="18" charset="0"/>
                <a:cs typeface="Times New Roman" panose="02020603050405020304" pitchFamily="18" charset="0"/>
              </a:rPr>
              <a:t>Social inequalities happen from people from different race, class, or gender because of rights they think they have. In this society now, race is a big issue because people of color get treated one way while white people think they are privileged because of their skin color. Or because you are poor you get treated differently than the rich. When you are rich you get more perks of life while the poor struggle by putting food on the table for their families. We can create social change by having the government take some examples from other countries and what they do right. For example, in this pandemic, the Canadian government helped everyone by giving them financial help until the pandemic has calmed down. In New York, we only got financial help a few times and people spent it on new TV’s, clothes etc. </a:t>
            </a:r>
          </a:p>
        </p:txBody>
      </p:sp>
      <p:pic>
        <p:nvPicPr>
          <p:cNvPr id="7" name="Audio Recording Apr 4, 2022 at 8:21:09 PM" descr="Audio Recording Apr 4, 2022 at 8:21:09 PM">
            <a:hlinkClick r:id="" action="ppaction://media"/>
            <a:extLst>
              <a:ext uri="{FF2B5EF4-FFF2-40B4-BE49-F238E27FC236}">
                <a16:creationId xmlns:a16="http://schemas.microsoft.com/office/drawing/2014/main" id="{A5EAC585-0529-824E-949F-4767F52B1B2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364167" y="482602"/>
            <a:ext cx="812800" cy="812800"/>
          </a:xfrm>
          <a:prstGeom prst="rect">
            <a:avLst/>
          </a:prstGeom>
        </p:spPr>
      </p:pic>
    </p:spTree>
    <p:extLst>
      <p:ext uri="{BB962C8B-B14F-4D97-AF65-F5344CB8AC3E}">
        <p14:creationId xmlns:p14="http://schemas.microsoft.com/office/powerpoint/2010/main" val="274926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4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9" name="Rectangle 28">
            <a:extLst>
              <a:ext uri="{FF2B5EF4-FFF2-40B4-BE49-F238E27FC236}">
                <a16:creationId xmlns:a16="http://schemas.microsoft.com/office/drawing/2014/main" id="{E8B2F707-EF35-4955-8439-F76145F3CD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1" name="Rectangle 30">
            <a:extLst>
              <a:ext uri="{FF2B5EF4-FFF2-40B4-BE49-F238E27FC236}">
                <a16:creationId xmlns:a16="http://schemas.microsoft.com/office/drawing/2014/main" id="{A905C581-3E86-4ADD-9EDD-5FA87B4612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376"/>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8" name="Picture 7" descr="Icon&#10;&#10;Description automatically generated with medium confidence">
            <a:extLst>
              <a:ext uri="{FF2B5EF4-FFF2-40B4-BE49-F238E27FC236}">
                <a16:creationId xmlns:a16="http://schemas.microsoft.com/office/drawing/2014/main" id="{34478867-009A-8A48-B63E-721949A2DA29}"/>
              </a:ext>
            </a:extLst>
          </p:cNvPr>
          <p:cNvPicPr>
            <a:picLocks noChangeAspect="1"/>
          </p:cNvPicPr>
          <p:nvPr/>
        </p:nvPicPr>
        <p:blipFill rotWithShape="1">
          <a:blip r:embed="rId4">
            <a:alphaModFix amt="60000"/>
            <a:extLst>
              <a:ext uri="{837473B0-CC2E-450A-ABE3-18F120FF3D39}">
                <a1611:picAttrSrcUrl xmlns:a1611="http://schemas.microsoft.com/office/drawing/2016/11/main" r:id="rId5"/>
              </a:ext>
            </a:extLst>
          </a:blip>
          <a:srcRect l="2444" r="6006" b="1"/>
          <a:stretch/>
        </p:blipFill>
        <p:spPr>
          <a:xfrm>
            <a:off x="20" y="10"/>
            <a:ext cx="12188932" cy="6857990"/>
          </a:xfrm>
          <a:prstGeom prst="rect">
            <a:avLst/>
          </a:prstGeom>
        </p:spPr>
      </p:pic>
      <p:grpSp>
        <p:nvGrpSpPr>
          <p:cNvPr id="33" name="Group 32">
            <a:extLst>
              <a:ext uri="{FF2B5EF4-FFF2-40B4-BE49-F238E27FC236}">
                <a16:creationId xmlns:a16="http://schemas.microsoft.com/office/drawing/2014/main" id="{A4672714-67D2-40D0-B961-A7438FE9C9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4881" y="0"/>
            <a:ext cx="7724071" cy="6858000"/>
            <a:chOff x="4464881" y="0"/>
            <a:chExt cx="7724071" cy="6858000"/>
          </a:xfrm>
        </p:grpSpPr>
        <p:pic>
          <p:nvPicPr>
            <p:cNvPr id="34" name="Picture 33">
              <a:extLst>
                <a:ext uri="{FF2B5EF4-FFF2-40B4-BE49-F238E27FC236}">
                  <a16:creationId xmlns:a16="http://schemas.microsoft.com/office/drawing/2014/main" id="{A5A1C471-1402-4BD1-8617-F5D9B7EB1982}"/>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6">
              <a:alphaModFix amt="2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35" name="Picture 34">
              <a:extLst>
                <a:ext uri="{FF2B5EF4-FFF2-40B4-BE49-F238E27FC236}">
                  <a16:creationId xmlns:a16="http://schemas.microsoft.com/office/drawing/2014/main" id="{6CCA9701-8B9C-4D7A-AE5B-DD505C96800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7">
              <a:alphaModFix amt="10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2" name="Title 1">
            <a:extLst>
              <a:ext uri="{FF2B5EF4-FFF2-40B4-BE49-F238E27FC236}">
                <a16:creationId xmlns:a16="http://schemas.microsoft.com/office/drawing/2014/main" id="{B753AB39-A375-F84C-9108-DC02EF16E58E}"/>
              </a:ext>
            </a:extLst>
          </p:cNvPr>
          <p:cNvSpPr>
            <a:spLocks noGrp="1"/>
          </p:cNvSpPr>
          <p:nvPr>
            <p:ph type="title"/>
          </p:nvPr>
        </p:nvSpPr>
        <p:spPr>
          <a:xfrm>
            <a:off x="1198180" y="726066"/>
            <a:ext cx="9774619" cy="2474333"/>
          </a:xfrm>
        </p:spPr>
        <p:txBody>
          <a:bodyPr anchor="b">
            <a:normAutofit/>
          </a:bodyPr>
          <a:lstStyle/>
          <a:p>
            <a:pPr algn="ctr"/>
            <a:r>
              <a:rPr lang="en-US">
                <a:solidFill>
                  <a:srgbClr val="FFFFFF"/>
                </a:solidFill>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id="{37473D05-F872-444A-BA36-8D0CC3497AA4}"/>
              </a:ext>
            </a:extLst>
          </p:cNvPr>
          <p:cNvSpPr>
            <a:spLocks noGrp="1"/>
          </p:cNvSpPr>
          <p:nvPr>
            <p:ph idx="1"/>
          </p:nvPr>
        </p:nvSpPr>
        <p:spPr>
          <a:xfrm>
            <a:off x="1219202" y="3429000"/>
            <a:ext cx="9954076" cy="2514600"/>
          </a:xfrm>
        </p:spPr>
        <p:txBody>
          <a:bodyPr anchor="ctr">
            <a:normAutofit/>
          </a:bodyPr>
          <a:lstStyle/>
          <a:p>
            <a:pPr marL="0" indent="0" algn="ctr">
              <a:buNone/>
            </a:pPr>
            <a:r>
              <a:rPr lang="en-US" sz="2400" dirty="0">
                <a:solidFill>
                  <a:srgbClr val="FFFFFF"/>
                </a:solidFill>
                <a:latin typeface="Times New Roman" panose="02020603050405020304" pitchFamily="18" charset="0"/>
                <a:cs typeface="Times New Roman" panose="02020603050405020304" pitchFamily="18" charset="0"/>
              </a:rPr>
              <a:t>Which social interaction has framed you to be the person you are today? Why did you choose these social interactions? </a:t>
            </a:r>
          </a:p>
        </p:txBody>
      </p:sp>
      <p:sp>
        <p:nvSpPr>
          <p:cNvPr id="9" name="TextBox 8">
            <a:extLst>
              <a:ext uri="{FF2B5EF4-FFF2-40B4-BE49-F238E27FC236}">
                <a16:creationId xmlns:a16="http://schemas.microsoft.com/office/drawing/2014/main" id="{6FCD8DE9-AE2B-FF44-AD0D-85055BB3507B}"/>
              </a:ext>
            </a:extLst>
          </p:cNvPr>
          <p:cNvSpPr txBox="1"/>
          <p:nvPr/>
        </p:nvSpPr>
        <p:spPr>
          <a:xfrm>
            <a:off x="9724816" y="6656569"/>
            <a:ext cx="246413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5" tooltip="https://owl.excelsior.edu/writing-process/introductions-and-conclusions/conclusions/">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8"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pic>
        <p:nvPicPr>
          <p:cNvPr id="10" name="Audio Recording Apr 4, 2022 at 8:21:35 PM" descr="Audio Recording Apr 4, 2022 at 8:21:35 PM">
            <a:hlinkClick r:id="" action="ppaction://media"/>
            <a:extLst>
              <a:ext uri="{FF2B5EF4-FFF2-40B4-BE49-F238E27FC236}">
                <a16:creationId xmlns:a16="http://schemas.microsoft.com/office/drawing/2014/main" id="{94051F59-3BF6-9547-AA66-E1E1D4B8D764}"/>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725055" y="318978"/>
            <a:ext cx="812800" cy="812800"/>
          </a:xfrm>
          <a:prstGeom prst="rect">
            <a:avLst/>
          </a:prstGeom>
        </p:spPr>
      </p:pic>
    </p:spTree>
    <p:extLst>
      <p:ext uri="{BB962C8B-B14F-4D97-AF65-F5344CB8AC3E}">
        <p14:creationId xmlns:p14="http://schemas.microsoft.com/office/powerpoint/2010/main" val="2866165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992"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6329A-4DA6-E444-91B1-1943E67D7D7D}"/>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References </a:t>
            </a:r>
          </a:p>
        </p:txBody>
      </p:sp>
      <p:sp>
        <p:nvSpPr>
          <p:cNvPr id="3" name="Content Placeholder 2">
            <a:extLst>
              <a:ext uri="{FF2B5EF4-FFF2-40B4-BE49-F238E27FC236}">
                <a16:creationId xmlns:a16="http://schemas.microsoft.com/office/drawing/2014/main" id="{C3067E89-7743-5648-B711-B1951B4A19A7}"/>
              </a:ext>
            </a:extLst>
          </p:cNvPr>
          <p:cNvSpPr>
            <a:spLocks noGrp="1"/>
          </p:cNvSpPr>
          <p:nvPr>
            <p:ph idx="1"/>
          </p:nvPr>
        </p:nvSpPr>
        <p:spPr/>
        <p:txBody>
          <a:bodyPr>
            <a:normAutofit fontScale="77500" lnSpcReduction="20000"/>
          </a:bodyPr>
          <a:lstStyle/>
          <a:p>
            <a:r>
              <a:rPr lang="en-US" dirty="0">
                <a:latin typeface="Times New Roman" panose="02020603050405020304" pitchFamily="18" charset="0"/>
                <a:cs typeface="Times New Roman" panose="02020603050405020304" pitchFamily="18" charset="0"/>
              </a:rPr>
              <a:t>Crossman, A. (2021, February 16). The Sociology of Social Inequality. Retrieved from </a:t>
            </a:r>
            <a:r>
              <a:rPr lang="en-US" dirty="0">
                <a:latin typeface="Times New Roman" panose="02020603050405020304" pitchFamily="18" charset="0"/>
                <a:cs typeface="Times New Roman" panose="02020603050405020304" pitchFamily="18" charset="0"/>
                <a:hlinkClick r:id="rId2"/>
              </a:rPr>
              <a:t>https://www.thoughtco.com/sociology-of-social-inequality-3026287</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Deviance. (2013). In K. Bell (Ed.), Open education sociology dictionary. Retrieved from </a:t>
            </a:r>
            <a:r>
              <a:rPr lang="en-US" dirty="0">
                <a:latin typeface="Times New Roman" panose="02020603050405020304" pitchFamily="18" charset="0"/>
                <a:cs typeface="Times New Roman" panose="02020603050405020304" pitchFamily="18" charset="0"/>
                <a:hlinkClick r:id="rId3"/>
              </a:rPr>
              <a:t>https://sociologydictionary.org/deviance/</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Schaeffer, K. (2020, February 7). 6 facts about economic inequality in the U.S. Retrieved from </a:t>
            </a:r>
            <a:r>
              <a:rPr lang="en-US" dirty="0">
                <a:latin typeface="Times New Roman" panose="02020603050405020304" pitchFamily="18" charset="0"/>
                <a:cs typeface="Times New Roman" panose="02020603050405020304" pitchFamily="18" charset="0"/>
                <a:hlinkClick r:id="rId4"/>
              </a:rPr>
              <a:t>https://www.pewresearch.org/fact-tank/2020/02/07/6-facts-about-economic-inequality-in-the-u-s/</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Blakemore, Erin. “Race and Ethnicity Facts and Information.” </a:t>
            </a:r>
            <a:r>
              <a:rPr lang="en-US" i="1" dirty="0">
                <a:latin typeface="Times New Roman" panose="02020603050405020304" pitchFamily="18" charset="0"/>
                <a:cs typeface="Times New Roman" panose="02020603050405020304" pitchFamily="18" charset="0"/>
              </a:rPr>
              <a:t>Culture</a:t>
            </a:r>
            <a:r>
              <a:rPr lang="en-US" dirty="0">
                <a:latin typeface="Times New Roman" panose="02020603050405020304" pitchFamily="18" charset="0"/>
                <a:cs typeface="Times New Roman" panose="02020603050405020304" pitchFamily="18" charset="0"/>
              </a:rPr>
              <a:t>, National Geographic, 3 May 2021, https://</a:t>
            </a:r>
            <a:r>
              <a:rPr lang="en-US" dirty="0" err="1">
                <a:latin typeface="Times New Roman" panose="02020603050405020304" pitchFamily="18" charset="0"/>
                <a:cs typeface="Times New Roman" panose="02020603050405020304" pitchFamily="18" charset="0"/>
              </a:rPr>
              <a:t>www.nationalgeographic.com</a:t>
            </a:r>
            <a:r>
              <a:rPr lang="en-US" dirty="0">
                <a:latin typeface="Times New Roman" panose="02020603050405020304" pitchFamily="18" charset="0"/>
                <a:cs typeface="Times New Roman" panose="02020603050405020304" pitchFamily="18" charset="0"/>
              </a:rPr>
              <a:t>/culture/article/race-ethnicity</a:t>
            </a:r>
            <a:r>
              <a:rPr lang="en-US" dirty="0"/>
              <a:t>. </a:t>
            </a:r>
          </a:p>
          <a:p>
            <a:r>
              <a:rPr lang="en-US" dirty="0">
                <a:latin typeface="Times New Roman" panose="02020603050405020304" pitchFamily="18" charset="0"/>
                <a:cs typeface="Times New Roman" panose="02020603050405020304" pitchFamily="18" charset="0"/>
              </a:rPr>
              <a:t>“Race and Ethnicity in the Workplace.” </a:t>
            </a:r>
            <a:r>
              <a:rPr lang="en-US" i="1" dirty="0">
                <a:latin typeface="Times New Roman" panose="02020603050405020304" pitchFamily="18" charset="0"/>
                <a:cs typeface="Times New Roman" panose="02020603050405020304" pitchFamily="18" charset="0"/>
              </a:rPr>
              <a:t>VERCIDA</a:t>
            </a:r>
            <a:r>
              <a:rPr lang="en-US" dirty="0">
                <a:latin typeface="Times New Roman" panose="02020603050405020304" pitchFamily="18" charset="0"/>
                <a:cs typeface="Times New Roman" panose="02020603050405020304" pitchFamily="18" charset="0"/>
              </a:rPr>
              <a:t>, https://</a:t>
            </a:r>
            <a:r>
              <a:rPr lang="en-US" dirty="0" err="1">
                <a:latin typeface="Times New Roman" panose="02020603050405020304" pitchFamily="18" charset="0"/>
                <a:cs typeface="Times New Roman" panose="02020603050405020304" pitchFamily="18" charset="0"/>
              </a:rPr>
              <a:t>www.vercida.com</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uk</a:t>
            </a:r>
            <a:r>
              <a:rPr lang="en-US" dirty="0">
                <a:latin typeface="Times New Roman" panose="02020603050405020304" pitchFamily="18" charset="0"/>
                <a:cs typeface="Times New Roman" panose="02020603050405020304" pitchFamily="18" charset="0"/>
              </a:rPr>
              <a:t>/articles/race-ethnicity-workplace. </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81702550"/>
      </p:ext>
    </p:extLst>
  </p:cSld>
  <p:clrMapOvr>
    <a:masterClrMapping/>
  </p:clrMapOvr>
</p:sld>
</file>

<file path=ppt/theme/theme1.xml><?xml version="1.0" encoding="utf-8"?>
<a:theme xmlns:a="http://schemas.openxmlformats.org/drawingml/2006/main" name="DappledVTI">
  <a:themeElements>
    <a:clrScheme name="Office">
      <a:dk1>
        <a:srgbClr val="000000"/>
      </a:dk1>
      <a:lt1>
        <a:srgbClr val="FFFFFF"/>
      </a:lt1>
      <a:dk2>
        <a:srgbClr val="1D242E"/>
      </a:dk2>
      <a:lt2>
        <a:srgbClr val="F2F1F1"/>
      </a:lt2>
      <a:accent1>
        <a:srgbClr val="4472C4"/>
      </a:accent1>
      <a:accent2>
        <a:srgbClr val="ED7D31"/>
      </a:accent2>
      <a:accent3>
        <a:srgbClr val="A3A3A3"/>
      </a:accent3>
      <a:accent4>
        <a:srgbClr val="CF9B00"/>
      </a:accent4>
      <a:accent5>
        <a:srgbClr val="5B9BD5"/>
      </a:accent5>
      <a:accent6>
        <a:srgbClr val="70AD47"/>
      </a:accent6>
      <a:hlink>
        <a:srgbClr val="D26012"/>
      </a:hlink>
      <a:folHlink>
        <a:srgbClr val="9A5879"/>
      </a:folHlink>
    </a:clrScheme>
    <a:fontScheme name="Custom 67">
      <a:majorFont>
        <a:latin typeface="Sabon Next L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ppledVTI" id="{204FEFAB-F02B-4FE8-B509-C50A618B972D}" vid="{7EAEADA8-5A8E-45B2-B0E4-448EC7E7A94F}"/>
    </a:ext>
  </a:extLst>
</a:theme>
</file>

<file path=docProps/app.xml><?xml version="1.0" encoding="utf-8"?>
<Properties xmlns="http://schemas.openxmlformats.org/officeDocument/2006/extended-properties" xmlns:vt="http://schemas.openxmlformats.org/officeDocument/2006/docPropsVTypes">
  <TotalTime>6004</TotalTime>
  <Words>868</Words>
  <Application>Microsoft Macintosh PowerPoint</Application>
  <PresentationFormat>Widescreen</PresentationFormat>
  <Paragraphs>38</Paragraphs>
  <Slides>12</Slides>
  <Notes>0</Notes>
  <HiddenSlides>0</HiddenSlides>
  <MMClips>11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Avenir Next LT Pro</vt:lpstr>
      <vt:lpstr>AvenirNext LT Pro Medium</vt:lpstr>
      <vt:lpstr>Sabon Next LT</vt:lpstr>
      <vt:lpstr>Times New Roman</vt:lpstr>
      <vt:lpstr>DappledVTI</vt:lpstr>
      <vt:lpstr>Angelika Romatowska Bryant &amp; Stratton College  SOSC 102  </vt:lpstr>
      <vt:lpstr>Introduction</vt:lpstr>
      <vt:lpstr>Family</vt:lpstr>
      <vt:lpstr>School</vt:lpstr>
      <vt:lpstr>Media </vt:lpstr>
      <vt:lpstr>Peer Groups</vt:lpstr>
      <vt:lpstr>The Workplace </vt:lpstr>
      <vt:lpstr>Religion</vt:lpstr>
      <vt:lpstr>Deviance </vt:lpstr>
      <vt:lpstr>Social Inequalities </vt:lpstr>
      <vt:lpstr>Conclusion</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on.romatowska.angelika</dc:creator>
  <cp:lastModifiedBy>on.romatowska.angelika</cp:lastModifiedBy>
  <cp:revision>1</cp:revision>
  <dcterms:created xsi:type="dcterms:W3CDTF">2022-03-31T20:17:13Z</dcterms:created>
  <dcterms:modified xsi:type="dcterms:W3CDTF">2022-04-05T00:21:45Z</dcterms:modified>
</cp:coreProperties>
</file>