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C6C22F-9214-4812-A02A-57E52A3B7A0A}" v="23" dt="2022-04-06T02:58:13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7" autoAdjust="0"/>
    <p:restoredTop sz="92439" autoAdjust="0"/>
  </p:normalViewPr>
  <p:slideViewPr>
    <p:cSldViewPr snapToGrid="0">
      <p:cViewPr varScale="1">
        <p:scale>
          <a:sx n="50" d="100"/>
          <a:sy n="50" d="100"/>
        </p:scale>
        <p:origin x="5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Segatti" userId="7905079a3046fd1f" providerId="LiveId" clId="{B6C6C22F-9214-4812-A02A-57E52A3B7A0A}"/>
    <pc:docChg chg="undo redo custSel addSld delSld modSld sldOrd">
      <pc:chgData name="Samantha Segatti" userId="7905079a3046fd1f" providerId="LiveId" clId="{B6C6C22F-9214-4812-A02A-57E52A3B7A0A}" dt="2022-04-06T02:58:13.456" v="5615"/>
      <pc:docMkLst>
        <pc:docMk/>
      </pc:docMkLst>
      <pc:sldChg chg="delSp modSp mod delDesignElem">
        <pc:chgData name="Samantha Segatti" userId="7905079a3046fd1f" providerId="LiveId" clId="{B6C6C22F-9214-4812-A02A-57E52A3B7A0A}" dt="2022-04-06T02:51:41.109" v="5590" actId="20577"/>
        <pc:sldMkLst>
          <pc:docMk/>
          <pc:sldMk cId="1600136875" sldId="256"/>
        </pc:sldMkLst>
        <pc:spChg chg="mod">
          <ac:chgData name="Samantha Segatti" userId="7905079a3046fd1f" providerId="LiveId" clId="{B6C6C22F-9214-4812-A02A-57E52A3B7A0A}" dt="2022-04-05T17:31:03.631" v="4251" actId="255"/>
          <ac:spMkLst>
            <pc:docMk/>
            <pc:sldMk cId="1600136875" sldId="256"/>
            <ac:spMk id="2" creationId="{ED18E051-F3E3-4135-BF3F-48127CC92336}"/>
          </ac:spMkLst>
        </pc:spChg>
        <pc:spChg chg="mod">
          <ac:chgData name="Samantha Segatti" userId="7905079a3046fd1f" providerId="LiveId" clId="{B6C6C22F-9214-4812-A02A-57E52A3B7A0A}" dt="2022-04-06T02:51:41.109" v="5590" actId="20577"/>
          <ac:spMkLst>
            <pc:docMk/>
            <pc:sldMk cId="1600136875" sldId="256"/>
            <ac:spMk id="3" creationId="{E293F56C-F7CE-4146-A50C-B198CB086F7F}"/>
          </ac:spMkLst>
        </pc:spChg>
        <pc:spChg chg="del">
          <ac:chgData name="Samantha Segatti" userId="7905079a3046fd1f" providerId="LiveId" clId="{B6C6C22F-9214-4812-A02A-57E52A3B7A0A}" dt="2022-03-22T17:26:28.155" v="151"/>
          <ac:spMkLst>
            <pc:docMk/>
            <pc:sldMk cId="1600136875" sldId="256"/>
            <ac:spMk id="9" creationId="{ECD84B89-83B1-AA44-B9BE-C68A3A346981}"/>
          </ac:spMkLst>
        </pc:spChg>
        <pc:spChg chg="del">
          <ac:chgData name="Samantha Segatti" userId="7905079a3046fd1f" providerId="LiveId" clId="{B6C6C22F-9214-4812-A02A-57E52A3B7A0A}" dt="2022-03-22T17:26:28.155" v="151"/>
          <ac:spMkLst>
            <pc:docMk/>
            <pc:sldMk cId="1600136875" sldId="256"/>
            <ac:spMk id="11" creationId="{DF3B9D9F-2555-4B2E-AD17-056B66596D5A}"/>
          </ac:spMkLst>
        </pc:spChg>
        <pc:picChg chg="mod">
          <ac:chgData name="Samantha Segatti" userId="7905079a3046fd1f" providerId="LiveId" clId="{B6C6C22F-9214-4812-A02A-57E52A3B7A0A}" dt="2022-03-22T17:24:33.850" v="139" actId="1076"/>
          <ac:picMkLst>
            <pc:docMk/>
            <pc:sldMk cId="1600136875" sldId="256"/>
            <ac:picMk id="4" creationId="{33E6DC45-0BA1-C820-2E2E-079819428385}"/>
          </ac:picMkLst>
        </pc:picChg>
      </pc:sldChg>
      <pc:sldChg chg="addSp delSp modSp new mod setBg">
        <pc:chgData name="Samantha Segatti" userId="7905079a3046fd1f" providerId="LiveId" clId="{B6C6C22F-9214-4812-A02A-57E52A3B7A0A}" dt="2022-03-22T17:29:35.701" v="343" actId="26606"/>
        <pc:sldMkLst>
          <pc:docMk/>
          <pc:sldMk cId="2859027505" sldId="257"/>
        </pc:sldMkLst>
        <pc:spChg chg="mod">
          <ac:chgData name="Samantha Segatti" userId="7905079a3046fd1f" providerId="LiveId" clId="{B6C6C22F-9214-4812-A02A-57E52A3B7A0A}" dt="2022-03-22T17:29:35.701" v="343" actId="26606"/>
          <ac:spMkLst>
            <pc:docMk/>
            <pc:sldMk cId="2859027505" sldId="257"/>
            <ac:spMk id="2" creationId="{65727196-63CD-4A09-9DDF-13CA0DFCE735}"/>
          </ac:spMkLst>
        </pc:spChg>
        <pc:spChg chg="del mod">
          <ac:chgData name="Samantha Segatti" userId="7905079a3046fd1f" providerId="LiveId" clId="{B6C6C22F-9214-4812-A02A-57E52A3B7A0A}" dt="2022-03-22T17:29:35.701" v="343" actId="26606"/>
          <ac:spMkLst>
            <pc:docMk/>
            <pc:sldMk cId="2859027505" sldId="257"/>
            <ac:spMk id="3" creationId="{C2A8D561-6B32-438D-A22E-CA6C15F57FDB}"/>
          </ac:spMkLst>
        </pc:spChg>
        <pc:spChg chg="add del">
          <ac:chgData name="Samantha Segatti" userId="7905079a3046fd1f" providerId="LiveId" clId="{B6C6C22F-9214-4812-A02A-57E52A3B7A0A}" dt="2022-03-22T17:29:35.701" v="343" actId="26606"/>
          <ac:spMkLst>
            <pc:docMk/>
            <pc:sldMk cId="2859027505" sldId="257"/>
            <ac:spMk id="8" creationId="{B7328C2D-38F0-4C80-9EA5-A1AD0D6B2022}"/>
          </ac:spMkLst>
        </pc:spChg>
        <pc:grpChg chg="add del">
          <ac:chgData name="Samantha Segatti" userId="7905079a3046fd1f" providerId="LiveId" clId="{B6C6C22F-9214-4812-A02A-57E52A3B7A0A}" dt="2022-03-22T17:29:35.701" v="343" actId="26606"/>
          <ac:grpSpMkLst>
            <pc:docMk/>
            <pc:sldMk cId="2859027505" sldId="257"/>
            <ac:grpSpMk id="10" creationId="{BD17E249-48D0-476B-A642-A5D58DD39A22}"/>
          </ac:grpSpMkLst>
        </pc:grpChg>
        <pc:graphicFrameChg chg="add">
          <ac:chgData name="Samantha Segatti" userId="7905079a3046fd1f" providerId="LiveId" clId="{B6C6C22F-9214-4812-A02A-57E52A3B7A0A}" dt="2022-03-22T17:29:35.701" v="343" actId="26606"/>
          <ac:graphicFrameMkLst>
            <pc:docMk/>
            <pc:sldMk cId="2859027505" sldId="257"/>
            <ac:graphicFrameMk id="18" creationId="{C63333E9-77C3-0B10-2A53-9163FAD0ED1F}"/>
          </ac:graphicFrameMkLst>
        </pc:graphicFrameChg>
        <pc:cxnChg chg="add del">
          <ac:chgData name="Samantha Segatti" userId="7905079a3046fd1f" providerId="LiveId" clId="{B6C6C22F-9214-4812-A02A-57E52A3B7A0A}" dt="2022-03-22T17:29:35.701" v="343" actId="26606"/>
          <ac:cxnSpMkLst>
            <pc:docMk/>
            <pc:sldMk cId="2859027505" sldId="257"/>
            <ac:cxnSpMk id="16" creationId="{0B65B193-F600-4C1B-9DBF-09D94CDB08D8}"/>
          </ac:cxnSpMkLst>
        </pc:cxnChg>
      </pc:sldChg>
      <pc:sldChg chg="modSp new mod modAnim">
        <pc:chgData name="Samantha Segatti" userId="7905079a3046fd1f" providerId="LiveId" clId="{B6C6C22F-9214-4812-A02A-57E52A3B7A0A}" dt="2022-04-06T02:53:51.281" v="5594"/>
        <pc:sldMkLst>
          <pc:docMk/>
          <pc:sldMk cId="1019704817" sldId="258"/>
        </pc:sldMkLst>
        <pc:spChg chg="mod">
          <ac:chgData name="Samantha Segatti" userId="7905079a3046fd1f" providerId="LiveId" clId="{B6C6C22F-9214-4812-A02A-57E52A3B7A0A}" dt="2022-03-22T17:55:31.138" v="535" actId="20577"/>
          <ac:spMkLst>
            <pc:docMk/>
            <pc:sldMk cId="1019704817" sldId="258"/>
            <ac:spMk id="2" creationId="{13CCF56F-9F70-43B2-94BD-75477D5EDAE5}"/>
          </ac:spMkLst>
        </pc:spChg>
        <pc:spChg chg="mod">
          <ac:chgData name="Samantha Segatti" userId="7905079a3046fd1f" providerId="LiveId" clId="{B6C6C22F-9214-4812-A02A-57E52A3B7A0A}" dt="2022-04-05T17:33:37.150" v="4262" actId="20577"/>
          <ac:spMkLst>
            <pc:docMk/>
            <pc:sldMk cId="1019704817" sldId="258"/>
            <ac:spMk id="3" creationId="{C1EFF372-CC6E-42AE-85F0-9A2DA85F5298}"/>
          </ac:spMkLst>
        </pc:spChg>
      </pc:sldChg>
      <pc:sldChg chg="modSp new mod modAnim">
        <pc:chgData name="Samantha Segatti" userId="7905079a3046fd1f" providerId="LiveId" clId="{B6C6C22F-9214-4812-A02A-57E52A3B7A0A}" dt="2022-04-06T02:54:50.078" v="5599"/>
        <pc:sldMkLst>
          <pc:docMk/>
          <pc:sldMk cId="219208902" sldId="259"/>
        </pc:sldMkLst>
        <pc:spChg chg="mod">
          <ac:chgData name="Samantha Segatti" userId="7905079a3046fd1f" providerId="LiveId" clId="{B6C6C22F-9214-4812-A02A-57E52A3B7A0A}" dt="2022-04-05T17:33:50.988" v="4263" actId="115"/>
          <ac:spMkLst>
            <pc:docMk/>
            <pc:sldMk cId="219208902" sldId="259"/>
            <ac:spMk id="2" creationId="{AA876B4F-6843-4616-8A86-C18FB5909167}"/>
          </ac:spMkLst>
        </pc:spChg>
        <pc:spChg chg="mod">
          <ac:chgData name="Samantha Segatti" userId="7905079a3046fd1f" providerId="LiveId" clId="{B6C6C22F-9214-4812-A02A-57E52A3B7A0A}" dt="2022-04-06T02:54:21.648" v="5597" actId="20577"/>
          <ac:spMkLst>
            <pc:docMk/>
            <pc:sldMk cId="219208902" sldId="259"/>
            <ac:spMk id="3" creationId="{F085EF77-1F48-400E-A34F-887ABA59972F}"/>
          </ac:spMkLst>
        </pc:spChg>
      </pc:sldChg>
      <pc:sldChg chg="modSp new mod modAnim">
        <pc:chgData name="Samantha Segatti" userId="7905079a3046fd1f" providerId="LiveId" clId="{B6C6C22F-9214-4812-A02A-57E52A3B7A0A}" dt="2022-04-06T02:55:17.093" v="5601"/>
        <pc:sldMkLst>
          <pc:docMk/>
          <pc:sldMk cId="3507278942" sldId="260"/>
        </pc:sldMkLst>
        <pc:spChg chg="mod">
          <ac:chgData name="Samantha Segatti" userId="7905079a3046fd1f" providerId="LiveId" clId="{B6C6C22F-9214-4812-A02A-57E52A3B7A0A}" dt="2022-04-05T17:35:42.712" v="4276" actId="115"/>
          <ac:spMkLst>
            <pc:docMk/>
            <pc:sldMk cId="3507278942" sldId="260"/>
            <ac:spMk id="2" creationId="{56BCF08A-6E06-4FC0-B965-83CF6B6CC907}"/>
          </ac:spMkLst>
        </pc:spChg>
        <pc:spChg chg="mod">
          <ac:chgData name="Samantha Segatti" userId="7905079a3046fd1f" providerId="LiveId" clId="{B6C6C22F-9214-4812-A02A-57E52A3B7A0A}" dt="2022-04-05T17:36:09.433" v="4295" actId="20577"/>
          <ac:spMkLst>
            <pc:docMk/>
            <pc:sldMk cId="3507278942" sldId="260"/>
            <ac:spMk id="3" creationId="{2EF1ECC2-2A85-4FE6-8BC3-F5FB99E186A1}"/>
          </ac:spMkLst>
        </pc:spChg>
      </pc:sldChg>
      <pc:sldChg chg="modSp new mod modAnim">
        <pc:chgData name="Samantha Segatti" userId="7905079a3046fd1f" providerId="LiveId" clId="{B6C6C22F-9214-4812-A02A-57E52A3B7A0A}" dt="2022-04-06T02:55:44.075" v="5603"/>
        <pc:sldMkLst>
          <pc:docMk/>
          <pc:sldMk cId="3697957291" sldId="261"/>
        </pc:sldMkLst>
        <pc:spChg chg="mod">
          <ac:chgData name="Samantha Segatti" userId="7905079a3046fd1f" providerId="LiveId" clId="{B6C6C22F-9214-4812-A02A-57E52A3B7A0A}" dt="2022-04-05T17:36:21.790" v="4296" actId="115"/>
          <ac:spMkLst>
            <pc:docMk/>
            <pc:sldMk cId="3697957291" sldId="261"/>
            <ac:spMk id="2" creationId="{B6AC3269-A8E9-47B9-BDD8-C59185AFEEE0}"/>
          </ac:spMkLst>
        </pc:spChg>
        <pc:spChg chg="mod">
          <ac:chgData name="Samantha Segatti" userId="7905079a3046fd1f" providerId="LiveId" clId="{B6C6C22F-9214-4812-A02A-57E52A3B7A0A}" dt="2022-03-23T01:53:18.567" v="3472" actId="20577"/>
          <ac:spMkLst>
            <pc:docMk/>
            <pc:sldMk cId="3697957291" sldId="261"/>
            <ac:spMk id="3" creationId="{27A8B238-D33A-46D4-9219-E71068E03C68}"/>
          </ac:spMkLst>
        </pc:spChg>
      </pc:sldChg>
      <pc:sldChg chg="modSp new mod modAnim">
        <pc:chgData name="Samantha Segatti" userId="7905079a3046fd1f" providerId="LiveId" clId="{B6C6C22F-9214-4812-A02A-57E52A3B7A0A}" dt="2022-04-06T02:56:23.227" v="5605"/>
        <pc:sldMkLst>
          <pc:docMk/>
          <pc:sldMk cId="3553447918" sldId="262"/>
        </pc:sldMkLst>
        <pc:spChg chg="mod">
          <ac:chgData name="Samantha Segatti" userId="7905079a3046fd1f" providerId="LiveId" clId="{B6C6C22F-9214-4812-A02A-57E52A3B7A0A}" dt="2022-04-05T17:36:43.736" v="4297" actId="115"/>
          <ac:spMkLst>
            <pc:docMk/>
            <pc:sldMk cId="3553447918" sldId="262"/>
            <ac:spMk id="2" creationId="{44DC8BD6-3252-4321-B5A6-501B1BB33E06}"/>
          </ac:spMkLst>
        </pc:spChg>
        <pc:spChg chg="mod">
          <ac:chgData name="Samantha Segatti" userId="7905079a3046fd1f" providerId="LiveId" clId="{B6C6C22F-9214-4812-A02A-57E52A3B7A0A}" dt="2022-03-23T01:16:35.646" v="2702" actId="20577"/>
          <ac:spMkLst>
            <pc:docMk/>
            <pc:sldMk cId="3553447918" sldId="262"/>
            <ac:spMk id="3" creationId="{04394794-B73B-46F6-8D56-F6E2A2AD08CE}"/>
          </ac:spMkLst>
        </pc:spChg>
      </pc:sldChg>
      <pc:sldChg chg="modSp new mod modAnim">
        <pc:chgData name="Samantha Segatti" userId="7905079a3046fd1f" providerId="LiveId" clId="{B6C6C22F-9214-4812-A02A-57E52A3B7A0A}" dt="2022-04-06T02:56:44.585" v="5607"/>
        <pc:sldMkLst>
          <pc:docMk/>
          <pc:sldMk cId="3856766497" sldId="263"/>
        </pc:sldMkLst>
        <pc:spChg chg="mod">
          <ac:chgData name="Samantha Segatti" userId="7905079a3046fd1f" providerId="LiveId" clId="{B6C6C22F-9214-4812-A02A-57E52A3B7A0A}" dt="2022-04-05T17:37:27.648" v="4298" actId="115"/>
          <ac:spMkLst>
            <pc:docMk/>
            <pc:sldMk cId="3856766497" sldId="263"/>
            <ac:spMk id="2" creationId="{0FBC52F5-2ADB-42F5-A8A1-37A897258F3C}"/>
          </ac:spMkLst>
        </pc:spChg>
        <pc:spChg chg="mod">
          <ac:chgData name="Samantha Segatti" userId="7905079a3046fd1f" providerId="LiveId" clId="{B6C6C22F-9214-4812-A02A-57E52A3B7A0A}" dt="2022-04-05T17:37:54.989" v="4329" actId="20577"/>
          <ac:spMkLst>
            <pc:docMk/>
            <pc:sldMk cId="3856766497" sldId="263"/>
            <ac:spMk id="3" creationId="{9A7E6896-23BD-4272-9BFA-4C40BC06C508}"/>
          </ac:spMkLst>
        </pc:spChg>
      </pc:sldChg>
      <pc:sldChg chg="modSp new add del mod modAnim">
        <pc:chgData name="Samantha Segatti" userId="7905079a3046fd1f" providerId="LiveId" clId="{B6C6C22F-9214-4812-A02A-57E52A3B7A0A}" dt="2022-04-06T02:57:13.309" v="5609"/>
        <pc:sldMkLst>
          <pc:docMk/>
          <pc:sldMk cId="3231192686" sldId="264"/>
        </pc:sldMkLst>
        <pc:spChg chg="mod">
          <ac:chgData name="Samantha Segatti" userId="7905079a3046fd1f" providerId="LiveId" clId="{B6C6C22F-9214-4812-A02A-57E52A3B7A0A}" dt="2022-04-05T17:38:16.823" v="4330" actId="115"/>
          <ac:spMkLst>
            <pc:docMk/>
            <pc:sldMk cId="3231192686" sldId="264"/>
            <ac:spMk id="2" creationId="{45EA2367-4008-4465-96B2-57EE38B8C5A0}"/>
          </ac:spMkLst>
        </pc:spChg>
        <pc:spChg chg="mod">
          <ac:chgData name="Samantha Segatti" userId="7905079a3046fd1f" providerId="LiveId" clId="{B6C6C22F-9214-4812-A02A-57E52A3B7A0A}" dt="2022-04-05T17:39:35.578" v="4474" actId="20577"/>
          <ac:spMkLst>
            <pc:docMk/>
            <pc:sldMk cId="3231192686" sldId="264"/>
            <ac:spMk id="3" creationId="{653447EF-F6D1-4B6E-A690-9FD39E35937C}"/>
          </ac:spMkLst>
        </pc:spChg>
      </pc:sldChg>
      <pc:sldChg chg="modSp new mod ord modAnim">
        <pc:chgData name="Samantha Segatti" userId="7905079a3046fd1f" providerId="LiveId" clId="{B6C6C22F-9214-4812-A02A-57E52A3B7A0A}" dt="2022-04-06T02:58:13.456" v="5615"/>
        <pc:sldMkLst>
          <pc:docMk/>
          <pc:sldMk cId="1906815731" sldId="265"/>
        </pc:sldMkLst>
        <pc:spChg chg="mod">
          <ac:chgData name="Samantha Segatti" userId="7905079a3046fd1f" providerId="LiveId" clId="{B6C6C22F-9214-4812-A02A-57E52A3B7A0A}" dt="2022-04-06T02:52:41.865" v="5591" actId="115"/>
          <ac:spMkLst>
            <pc:docMk/>
            <pc:sldMk cId="1906815731" sldId="265"/>
            <ac:spMk id="2" creationId="{B2174ACE-6904-4A42-B5DE-8D82E086F326}"/>
          </ac:spMkLst>
        </pc:spChg>
        <pc:spChg chg="mod">
          <ac:chgData name="Samantha Segatti" userId="7905079a3046fd1f" providerId="LiveId" clId="{B6C6C22F-9214-4812-A02A-57E52A3B7A0A}" dt="2022-04-06T02:47:11.958" v="5572" actId="20577"/>
          <ac:spMkLst>
            <pc:docMk/>
            <pc:sldMk cId="1906815731" sldId="265"/>
            <ac:spMk id="3" creationId="{484F2BF3-428F-4A1A-8E68-CDE57737335E}"/>
          </ac:spMkLst>
        </pc:spChg>
      </pc:sldChg>
      <pc:sldChg chg="modSp new mod modAnim">
        <pc:chgData name="Samantha Segatti" userId="7905079a3046fd1f" providerId="LiveId" clId="{B6C6C22F-9214-4812-A02A-57E52A3B7A0A}" dt="2022-04-06T02:57:29.323" v="5611"/>
        <pc:sldMkLst>
          <pc:docMk/>
          <pc:sldMk cId="4285387415" sldId="266"/>
        </pc:sldMkLst>
        <pc:spChg chg="mod">
          <ac:chgData name="Samantha Segatti" userId="7905079a3046fd1f" providerId="LiveId" clId="{B6C6C22F-9214-4812-A02A-57E52A3B7A0A}" dt="2022-04-05T17:39:48.042" v="4475" actId="115"/>
          <ac:spMkLst>
            <pc:docMk/>
            <pc:sldMk cId="4285387415" sldId="266"/>
            <ac:spMk id="2" creationId="{D7E1B5B7-2261-4C09-B61B-45C720B492A7}"/>
          </ac:spMkLst>
        </pc:spChg>
        <pc:spChg chg="mod">
          <ac:chgData name="Samantha Segatti" userId="7905079a3046fd1f" providerId="LiveId" clId="{B6C6C22F-9214-4812-A02A-57E52A3B7A0A}" dt="2022-04-05T17:39:54.558" v="4479" actId="20577"/>
          <ac:spMkLst>
            <pc:docMk/>
            <pc:sldMk cId="4285387415" sldId="266"/>
            <ac:spMk id="3" creationId="{15F2EF90-3743-4850-AA96-EF00A2A0D968}"/>
          </ac:spMkLst>
        </pc:spChg>
      </pc:sldChg>
      <pc:sldChg chg="modSp new mod modAnim">
        <pc:chgData name="Samantha Segatti" userId="7905079a3046fd1f" providerId="LiveId" clId="{B6C6C22F-9214-4812-A02A-57E52A3B7A0A}" dt="2022-04-06T02:57:49.958" v="5613"/>
        <pc:sldMkLst>
          <pc:docMk/>
          <pc:sldMk cId="3615660493" sldId="267"/>
        </pc:sldMkLst>
        <pc:spChg chg="mod">
          <ac:chgData name="Samantha Segatti" userId="7905079a3046fd1f" providerId="LiveId" clId="{B6C6C22F-9214-4812-A02A-57E52A3B7A0A}" dt="2022-04-06T02:52:50.856" v="5592" actId="115"/>
          <ac:spMkLst>
            <pc:docMk/>
            <pc:sldMk cId="3615660493" sldId="267"/>
            <ac:spMk id="2" creationId="{DBBCFC6A-8111-4C5D-B907-E5FB5B4112E3}"/>
          </ac:spMkLst>
        </pc:spChg>
        <pc:spChg chg="mod">
          <ac:chgData name="Samantha Segatti" userId="7905079a3046fd1f" providerId="LiveId" clId="{B6C6C22F-9214-4812-A02A-57E52A3B7A0A}" dt="2022-04-06T01:47:39.222" v="5439" actId="20577"/>
          <ac:spMkLst>
            <pc:docMk/>
            <pc:sldMk cId="3615660493" sldId="267"/>
            <ac:spMk id="3" creationId="{34E226A4-2151-4AD0-A0C5-0539AD03217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4410BC-AFD3-47BD-9609-A402B3C87A7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6B0ED66-F3CA-4820-B12C-FC9A5B7503E4}">
      <dgm:prSet/>
      <dgm:spPr/>
      <dgm:t>
        <a:bodyPr/>
        <a:lstStyle/>
        <a:p>
          <a:r>
            <a:rPr lang="en-US"/>
            <a:t>By: Officer Samantha Segatti</a:t>
          </a:r>
        </a:p>
      </dgm:t>
    </dgm:pt>
    <dgm:pt modelId="{53043533-7418-459A-9C7F-CA6B2092DF58}" type="parTrans" cxnId="{E739F82D-9400-4935-A439-FC24710211FB}">
      <dgm:prSet/>
      <dgm:spPr/>
      <dgm:t>
        <a:bodyPr/>
        <a:lstStyle/>
        <a:p>
          <a:endParaRPr lang="en-US"/>
        </a:p>
      </dgm:t>
    </dgm:pt>
    <dgm:pt modelId="{E8AA4439-BD07-43B5-B869-5393610F5F10}" type="sibTrans" cxnId="{E739F82D-9400-4935-A439-FC24710211FB}">
      <dgm:prSet/>
      <dgm:spPr/>
      <dgm:t>
        <a:bodyPr/>
        <a:lstStyle/>
        <a:p>
          <a:endParaRPr lang="en-US"/>
        </a:p>
      </dgm:t>
    </dgm:pt>
    <dgm:pt modelId="{80CAC577-549E-496F-81B7-39FE656A46E0}">
      <dgm:prSet/>
      <dgm:spPr/>
      <dgm:t>
        <a:bodyPr/>
        <a:lstStyle/>
        <a:p>
          <a:r>
            <a:rPr lang="en-US"/>
            <a:t>Bryant &amp; Stratton Police Department Intelligence Unit</a:t>
          </a:r>
        </a:p>
      </dgm:t>
    </dgm:pt>
    <dgm:pt modelId="{E7398768-8C3F-4E89-9186-1B26ECA5E6F5}" type="parTrans" cxnId="{B0EF9450-320F-450B-9239-C1A5B5572A9A}">
      <dgm:prSet/>
      <dgm:spPr/>
      <dgm:t>
        <a:bodyPr/>
        <a:lstStyle/>
        <a:p>
          <a:endParaRPr lang="en-US"/>
        </a:p>
      </dgm:t>
    </dgm:pt>
    <dgm:pt modelId="{D29762CA-F426-4AF7-8028-6BFAA332DB19}" type="sibTrans" cxnId="{B0EF9450-320F-450B-9239-C1A5B5572A9A}">
      <dgm:prSet/>
      <dgm:spPr/>
      <dgm:t>
        <a:bodyPr/>
        <a:lstStyle/>
        <a:p>
          <a:endParaRPr lang="en-US"/>
        </a:p>
      </dgm:t>
    </dgm:pt>
    <dgm:pt modelId="{EC45E20C-B74B-43D2-8340-F4C0ACA40447}" type="pres">
      <dgm:prSet presAssocID="{614410BC-AFD3-47BD-9609-A402B3C87A75}" presName="linear" presStyleCnt="0">
        <dgm:presLayoutVars>
          <dgm:animLvl val="lvl"/>
          <dgm:resizeHandles val="exact"/>
        </dgm:presLayoutVars>
      </dgm:prSet>
      <dgm:spPr/>
    </dgm:pt>
    <dgm:pt modelId="{558E8747-0BD1-487B-8E63-C921686B2C30}" type="pres">
      <dgm:prSet presAssocID="{56B0ED66-F3CA-4820-B12C-FC9A5B7503E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D3C8C90-4AF0-48F9-9B89-8098D0A7D17C}" type="pres">
      <dgm:prSet presAssocID="{E8AA4439-BD07-43B5-B869-5393610F5F10}" presName="spacer" presStyleCnt="0"/>
      <dgm:spPr/>
    </dgm:pt>
    <dgm:pt modelId="{658397F2-2AB8-49E6-AC0B-60AA86901B57}" type="pres">
      <dgm:prSet presAssocID="{80CAC577-549E-496F-81B7-39FE656A46E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739F82D-9400-4935-A439-FC24710211FB}" srcId="{614410BC-AFD3-47BD-9609-A402B3C87A75}" destId="{56B0ED66-F3CA-4820-B12C-FC9A5B7503E4}" srcOrd="0" destOrd="0" parTransId="{53043533-7418-459A-9C7F-CA6B2092DF58}" sibTransId="{E8AA4439-BD07-43B5-B869-5393610F5F10}"/>
    <dgm:cxn modelId="{B0EF9450-320F-450B-9239-C1A5B5572A9A}" srcId="{614410BC-AFD3-47BD-9609-A402B3C87A75}" destId="{80CAC577-549E-496F-81B7-39FE656A46E0}" srcOrd="1" destOrd="0" parTransId="{E7398768-8C3F-4E89-9186-1B26ECA5E6F5}" sibTransId="{D29762CA-F426-4AF7-8028-6BFAA332DB19}"/>
    <dgm:cxn modelId="{B5B844A8-0C75-48AD-B7DA-EE5B18A53475}" type="presOf" srcId="{56B0ED66-F3CA-4820-B12C-FC9A5B7503E4}" destId="{558E8747-0BD1-487B-8E63-C921686B2C30}" srcOrd="0" destOrd="0" presId="urn:microsoft.com/office/officeart/2005/8/layout/vList2"/>
    <dgm:cxn modelId="{5850A6D2-B0AC-4638-B6A9-9A58C3C7872D}" type="presOf" srcId="{80CAC577-549E-496F-81B7-39FE656A46E0}" destId="{658397F2-2AB8-49E6-AC0B-60AA86901B57}" srcOrd="0" destOrd="0" presId="urn:microsoft.com/office/officeart/2005/8/layout/vList2"/>
    <dgm:cxn modelId="{3A0F87DA-A540-4120-A17C-631B8A4321BF}" type="presOf" srcId="{614410BC-AFD3-47BD-9609-A402B3C87A75}" destId="{EC45E20C-B74B-43D2-8340-F4C0ACA40447}" srcOrd="0" destOrd="0" presId="urn:microsoft.com/office/officeart/2005/8/layout/vList2"/>
    <dgm:cxn modelId="{8DB74EB9-245D-4C8E-9076-FCAEF5A023B5}" type="presParOf" srcId="{EC45E20C-B74B-43D2-8340-F4C0ACA40447}" destId="{558E8747-0BD1-487B-8E63-C921686B2C30}" srcOrd="0" destOrd="0" presId="urn:microsoft.com/office/officeart/2005/8/layout/vList2"/>
    <dgm:cxn modelId="{89935C14-CEC9-4489-ACF2-F3F924C83EC5}" type="presParOf" srcId="{EC45E20C-B74B-43D2-8340-F4C0ACA40447}" destId="{3D3C8C90-4AF0-48F9-9B89-8098D0A7D17C}" srcOrd="1" destOrd="0" presId="urn:microsoft.com/office/officeart/2005/8/layout/vList2"/>
    <dgm:cxn modelId="{1073932A-9865-4148-B0EF-B99E8649FB04}" type="presParOf" srcId="{EC45E20C-B74B-43D2-8340-F4C0ACA40447}" destId="{658397F2-2AB8-49E6-AC0B-60AA86901B5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E8747-0BD1-487B-8E63-C921686B2C30}">
      <dsp:nvSpPr>
        <dsp:cNvPr id="0" name=""/>
        <dsp:cNvSpPr/>
      </dsp:nvSpPr>
      <dsp:spPr>
        <a:xfrm>
          <a:off x="0" y="4292"/>
          <a:ext cx="9601196" cy="13798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By: Officer Samantha Segatti</a:t>
          </a:r>
        </a:p>
      </dsp:txBody>
      <dsp:txXfrm>
        <a:off x="67360" y="71652"/>
        <a:ext cx="9466476" cy="1245148"/>
      </dsp:txXfrm>
    </dsp:sp>
    <dsp:sp modelId="{658397F2-2AB8-49E6-AC0B-60AA86901B57}">
      <dsp:nvSpPr>
        <dsp:cNvPr id="0" name=""/>
        <dsp:cNvSpPr/>
      </dsp:nvSpPr>
      <dsp:spPr>
        <a:xfrm>
          <a:off x="0" y="1490721"/>
          <a:ext cx="9601196" cy="1379868"/>
        </a:xfrm>
        <a:prstGeom prst="roundRect">
          <a:avLst/>
        </a:prstGeom>
        <a:solidFill>
          <a:schemeClr val="accent5">
            <a:hueOff val="993165"/>
            <a:satOff val="576"/>
            <a:lumOff val="568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Bryant &amp; Stratton Police Department Intelligence Unit</a:t>
          </a:r>
        </a:p>
      </dsp:txBody>
      <dsp:txXfrm>
        <a:off x="67360" y="1558081"/>
        <a:ext cx="9466476" cy="1245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937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7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801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4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90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4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8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99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35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53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434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204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230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094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612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776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88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1008460-8B2F-4AAA-A4E2-10730069204C}" type="datetimeFigureOut">
              <a:rPr lang="en-US" smtClean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00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and yellow powder explosion">
            <a:extLst>
              <a:ext uri="{FF2B5EF4-FFF2-40B4-BE49-F238E27FC236}">
                <a16:creationId xmlns:a16="http://schemas.microsoft.com/office/drawing/2014/main" id="{33E6DC45-0BA1-C820-2E2E-0798194283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58" b="10729"/>
          <a:stretch/>
        </p:blipFill>
        <p:spPr>
          <a:xfrm>
            <a:off x="21" y="11"/>
            <a:ext cx="12191979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18E051-F3E3-4135-BF3F-48127CC92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2268" y="562708"/>
            <a:ext cx="6386934" cy="2641128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solidFill>
                  <a:srgbClr val="FFFFFF"/>
                </a:solidFill>
              </a:rPr>
              <a:t>Flock Safety Cameras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3F56C-F7CE-4146-A50C-B198CB086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5440" y="3669780"/>
            <a:ext cx="7740590" cy="289903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By: Samantha Segatti</a:t>
            </a:r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CRJU-145</a:t>
            </a:r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Mr. Jonas</a:t>
            </a:r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April 5, 2022</a:t>
            </a:r>
          </a:p>
        </p:txBody>
      </p:sp>
    </p:spTree>
    <p:extLst>
      <p:ext uri="{BB962C8B-B14F-4D97-AF65-F5344CB8AC3E}">
        <p14:creationId xmlns:p14="http://schemas.microsoft.com/office/powerpoint/2010/main" val="160013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27196-63CD-4A09-9DDF-13CA0DFCE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en-US" u="sng">
                <a:solidFill>
                  <a:srgbClr val="262626"/>
                </a:solidFill>
              </a:rPr>
              <a:t>Flock Safety Camera Utilization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C63333E9-77C3-0B10-2A53-9163FAD0ED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3777691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59027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CF56F-9F70-43B2-94BD-75477D5ED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Crime and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FF372-CC6E-42AE-85F0-9A2DA85F5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Crime is a rapidly evolving problem</a:t>
            </a:r>
          </a:p>
          <a:p>
            <a:r>
              <a:rPr lang="en-US" dirty="0"/>
              <a:t>Criminals are adapting quicker</a:t>
            </a:r>
          </a:p>
          <a:p>
            <a:r>
              <a:rPr lang="en-US" dirty="0"/>
              <a:t>Criminals are using forms of technology to commit crimes</a:t>
            </a:r>
          </a:p>
          <a:p>
            <a:r>
              <a:rPr lang="en-US" dirty="0"/>
              <a:t>Police need to adapt to crime trends, and new technology at a rapid rate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70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6B4F-6843-4616-8A86-C18FB590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The evolution of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5EF77-1F48-400E-A34F-887ABA599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495549"/>
            <a:ext cx="9601196" cy="38862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Policy changes and technology advancements initiated transformation</a:t>
            </a:r>
          </a:p>
          <a:p>
            <a:r>
              <a:rPr lang="en-US" dirty="0"/>
              <a:t>Started with conducting censuses </a:t>
            </a:r>
          </a:p>
          <a:p>
            <a:r>
              <a:rPr lang="en-US" dirty="0"/>
              <a:t>Basic police reports were the first forms of compiled data and statistics</a:t>
            </a:r>
          </a:p>
          <a:p>
            <a:r>
              <a:rPr lang="en-US" dirty="0"/>
              <a:t>Documents were kept in files and drawers because computers were obsolete</a:t>
            </a:r>
          </a:p>
          <a:p>
            <a:r>
              <a:rPr lang="en-US" dirty="0"/>
              <a:t>The UCR and NIBRS were created to help collect and filter data</a:t>
            </a:r>
          </a:p>
          <a:p>
            <a:r>
              <a:rPr lang="en-US" dirty="0"/>
              <a:t>The use of vehicles helped law enforcement cover more ground than on foot and bicycle </a:t>
            </a:r>
          </a:p>
          <a:p>
            <a:r>
              <a:rPr lang="en-US" dirty="0"/>
              <a:t>Development of computers and two- way communication systems</a:t>
            </a:r>
          </a:p>
          <a:p>
            <a:r>
              <a:rPr lang="en-US" dirty="0"/>
              <a:t>CAD system, DNA Identification, body cameras, and other tools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CF08A-6E06-4FC0-B965-83CF6B6CC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The need for Flock Safety Cameras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1ECC2-2A85-4FE6-8BC3-F5FB99E18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Helps scan license plates to assist with…</a:t>
            </a:r>
          </a:p>
          <a:p>
            <a:r>
              <a:rPr lang="en-US" dirty="0"/>
              <a:t>Stolen vehicles</a:t>
            </a:r>
          </a:p>
          <a:p>
            <a:r>
              <a:rPr lang="en-US" dirty="0"/>
              <a:t>Amber Alerts and kidnappings</a:t>
            </a:r>
          </a:p>
          <a:p>
            <a:r>
              <a:rPr lang="en-US" dirty="0"/>
              <a:t>Missing persons</a:t>
            </a:r>
          </a:p>
          <a:p>
            <a:r>
              <a:rPr lang="en-US" dirty="0"/>
              <a:t>Hit and runs</a:t>
            </a:r>
          </a:p>
          <a:p>
            <a:r>
              <a:rPr lang="en-US" dirty="0"/>
              <a:t>Individuals with outstanding warrants</a:t>
            </a:r>
          </a:p>
          <a:p>
            <a:r>
              <a:rPr lang="en-US" dirty="0"/>
              <a:t>Drug trafficking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7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C3269-A8E9-47B9-BDD8-C59185AFE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The benefits of Flock Safety Cameras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8B238-D33A-46D4-9219-E71068E03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Quicker response time to immediate crime</a:t>
            </a:r>
          </a:p>
          <a:p>
            <a:r>
              <a:rPr lang="en-US" dirty="0"/>
              <a:t>Helps work toward improving preventative police measures</a:t>
            </a:r>
          </a:p>
          <a:p>
            <a:r>
              <a:rPr lang="en-US" dirty="0"/>
              <a:t>Sheds new perspective on crime mapping capabilities</a:t>
            </a:r>
          </a:p>
          <a:p>
            <a:r>
              <a:rPr lang="en-US" dirty="0"/>
              <a:t>Federally funded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95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8BD6-3252-4321-B5A6-501B1BB3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The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94794-B73B-46F6-8D56-F6E2A2A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Helps give police a vivid and clear picture of vehicles and their distinct features</a:t>
            </a:r>
          </a:p>
          <a:p>
            <a:r>
              <a:rPr lang="en-US" dirty="0"/>
              <a:t> Storage retention for up to 30 days or longer so police can reflect for any additional information </a:t>
            </a:r>
          </a:p>
          <a:p>
            <a:r>
              <a:rPr lang="en-US" dirty="0"/>
              <a:t>Data is encrypted for security purposes</a:t>
            </a:r>
          </a:p>
          <a:p>
            <a:r>
              <a:rPr lang="en-US" dirty="0"/>
              <a:t>Easy data access with cloud-based system</a:t>
            </a:r>
          </a:p>
          <a:p>
            <a:r>
              <a:rPr lang="en-US" dirty="0"/>
              <a:t>Can be installed right into the patrol car’s CAD system</a:t>
            </a:r>
          </a:p>
          <a:p>
            <a:r>
              <a:rPr lang="en-US" dirty="0"/>
              <a:t>Aids in quick response times and covers more surface area</a:t>
            </a:r>
          </a:p>
        </p:txBody>
      </p:sp>
    </p:spTree>
    <p:extLst>
      <p:ext uri="{BB962C8B-B14F-4D97-AF65-F5344CB8AC3E}">
        <p14:creationId xmlns:p14="http://schemas.microsoft.com/office/powerpoint/2010/main" val="355344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C52F5-2ADB-42F5-A8A1-37A89725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The disadvantages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E6896-23BD-4272-9BFA-4C40BC06C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Little or no community buy-in</a:t>
            </a:r>
          </a:p>
          <a:p>
            <a:r>
              <a:rPr lang="en-US" dirty="0"/>
              <a:t>Push back or resistance from the community </a:t>
            </a:r>
          </a:p>
          <a:p>
            <a:r>
              <a:rPr lang="en-US" dirty="0"/>
              <a:t>Potential higher cost of maintenance </a:t>
            </a:r>
          </a:p>
          <a:p>
            <a:r>
              <a:rPr lang="en-US" dirty="0"/>
              <a:t>Criminals adapting to alternative routes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6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A2367-4008-4465-96B2-57EE38B8C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Standards and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47EF-F6D1-4B6E-A690-9FD39E359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Privacy concerns for the public</a:t>
            </a:r>
          </a:p>
          <a:p>
            <a:r>
              <a:rPr lang="en-US" dirty="0"/>
              <a:t>Potential misuse by law enforcement</a:t>
            </a:r>
          </a:p>
          <a:p>
            <a:r>
              <a:rPr lang="en-US" dirty="0"/>
              <a:t>No current policy in place for reprimanding or regulating any misuse</a:t>
            </a:r>
          </a:p>
          <a:p>
            <a:r>
              <a:rPr lang="en-US" dirty="0"/>
              <a:t>The need or lack of need for obtaining a warrant?</a:t>
            </a:r>
          </a:p>
        </p:txBody>
      </p:sp>
    </p:spTree>
    <p:extLst>
      <p:ext uri="{BB962C8B-B14F-4D97-AF65-F5344CB8AC3E}">
        <p14:creationId xmlns:p14="http://schemas.microsoft.com/office/powerpoint/2010/main" val="323119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1B5B7-2261-4C09-B61B-45C720B4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Success story in Fort Worth TX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2EF90-3743-4850-AA96-EF00A2A0D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Helped law enforcement make close to 400 arrests since implementation</a:t>
            </a:r>
          </a:p>
          <a:p>
            <a:r>
              <a:rPr lang="en-US" dirty="0"/>
              <a:t>Recovered 299 stolen vehicles</a:t>
            </a:r>
          </a:p>
          <a:p>
            <a:r>
              <a:rPr lang="en-US" dirty="0"/>
              <a:t>Helped develop leads for suspects in drive-by shootings and homicides </a:t>
            </a:r>
          </a:p>
          <a:p>
            <a:r>
              <a:rPr lang="en-US" dirty="0"/>
              <a:t>Arrested a serial bank robber</a:t>
            </a:r>
          </a:p>
          <a:p>
            <a:r>
              <a:rPr lang="en-US" dirty="0"/>
              <a:t>Used for proactive enforcement and reactive investigation</a:t>
            </a:r>
          </a:p>
        </p:txBody>
      </p:sp>
    </p:spTree>
    <p:extLst>
      <p:ext uri="{BB962C8B-B14F-4D97-AF65-F5344CB8AC3E}">
        <p14:creationId xmlns:p14="http://schemas.microsoft.com/office/powerpoint/2010/main" val="428538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FC6A-8111-4C5D-B907-E5FB5B411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Success in Alabama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226A4-2151-4AD0-A0C5-0539AD032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 Florida man located in AL</a:t>
            </a:r>
          </a:p>
          <a:p>
            <a:r>
              <a:rPr lang="en-US" dirty="0"/>
              <a:t>   Driving a stole Audi Q3 from unknown female</a:t>
            </a:r>
          </a:p>
          <a:p>
            <a:r>
              <a:rPr lang="en-US" dirty="0"/>
              <a:t>   Was in illegal possession on a debit/credit card</a:t>
            </a:r>
          </a:p>
          <a:p>
            <a:r>
              <a:rPr lang="en-US" dirty="0"/>
              <a:t>   Use of flock safety installation pin-pointed location of the stolen vehicle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66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4ACE-6904-4A42-B5DE-8D82E086F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F2BF3-428F-4A1A-8E68-CDE57737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kern="1200" dirty="0">
                <a:effectLst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Marotta, Eric (09/02/2021). </a:t>
            </a:r>
            <a:r>
              <a:rPr lang="en-US" sz="1800" i="1" kern="1200" dirty="0">
                <a:effectLst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Flock Systems installs automatic license plate readers in Macedonia, Northfield Village. </a:t>
            </a:r>
            <a:r>
              <a:rPr lang="en-US" sz="1800" kern="1200" dirty="0">
                <a:effectLst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Akron Beacon Journal (OH).</a:t>
            </a:r>
            <a:endParaRPr lang="en-US" sz="18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sz="1800" kern="1200" dirty="0">
                <a:effectLst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Hancock, Aimee (01/24/2022</a:t>
            </a:r>
            <a:r>
              <a:rPr lang="en-US" sz="1800" i="1" kern="1200" dirty="0">
                <a:effectLst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). Vandalia police adding cameras on busy streets to fight crime</a:t>
            </a:r>
            <a:r>
              <a:rPr lang="en-US" sz="1800" kern="1200" dirty="0">
                <a:effectLst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Dayton Daily News (OH).</a:t>
            </a:r>
            <a:endParaRPr lang="en-US" sz="18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Cardona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Megan (08/23/2021).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Solar-powered license plate cameras help Fort Worth Police track cars, make arrests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Fort Worth Star-Telegram (TX), Points of View Reference Center</a:t>
            </a:r>
          </a:p>
          <a:p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man arrested in Trussville through the use of Flock Safety camera.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St. Clair News-Aegis (Pell City, AL). 5/26/2020. Points of View Reference</a:t>
            </a:r>
            <a:endParaRPr lang="en-U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8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911</TotalTime>
  <Words>530</Words>
  <Application>Microsoft Office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Garamond</vt:lpstr>
      <vt:lpstr>Times New Roman</vt:lpstr>
      <vt:lpstr>Organic</vt:lpstr>
      <vt:lpstr>Flock Safety Cameras </vt:lpstr>
      <vt:lpstr>Flock Safety Camera Utilization</vt:lpstr>
      <vt:lpstr>Crime and Prevention</vt:lpstr>
      <vt:lpstr>The evolution of technology</vt:lpstr>
      <vt:lpstr>The need for Flock Safety Cameras</vt:lpstr>
      <vt:lpstr>The benefits of Flock Safety Cameras</vt:lpstr>
      <vt:lpstr>The advantages</vt:lpstr>
      <vt:lpstr>The disadvantages</vt:lpstr>
      <vt:lpstr>Standards and Ethics</vt:lpstr>
      <vt:lpstr>Success story in Fort Worth TX</vt:lpstr>
      <vt:lpstr>Success in Alabama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Samantha Segatti</dc:creator>
  <cp:lastModifiedBy>Samantha Segatti</cp:lastModifiedBy>
  <cp:revision>1</cp:revision>
  <dcterms:created xsi:type="dcterms:W3CDTF">2022-03-22T02:34:35Z</dcterms:created>
  <dcterms:modified xsi:type="dcterms:W3CDTF">2022-04-06T02:58:13Z</dcterms:modified>
</cp:coreProperties>
</file>