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1.xml" ContentType="application/vnd.openxmlformats-officedocument.presentationml.tags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ags/tag2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sldIdLst>
    <p:sldId id="258" r:id="rId2"/>
    <p:sldId id="257" r:id="rId3"/>
    <p:sldId id="259" r:id="rId4"/>
    <p:sldId id="256" r:id="rId5"/>
    <p:sldId id="261" r:id="rId6"/>
    <p:sldId id="260" r:id="rId7"/>
    <p:sldId id="262" r:id="rId8"/>
    <p:sldId id="264" r:id="rId9"/>
    <p:sldId id="263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7EE756C-C768-44C4-88CE-8721CC0C4458}" v="2" dt="2021-04-18T22:48:49.68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0"/>
  </p:normalViewPr>
  <p:slideViewPr>
    <p:cSldViewPr snapToGrid="0">
      <p:cViewPr varScale="1">
        <p:scale>
          <a:sx n="92" d="100"/>
          <a:sy n="92" d="100"/>
        </p:scale>
        <p:origin x="102" y="6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elly Inskip" userId="46ea45d721ecb086" providerId="LiveId" clId="{B36CE78B-4490-4B08-931B-76EEF719A5E9}"/>
    <pc:docChg chg="custSel addSld modSld sldOrd">
      <pc:chgData name="Kelly Inskip" userId="46ea45d721ecb086" providerId="LiveId" clId="{B36CE78B-4490-4B08-931B-76EEF719A5E9}" dt="2021-02-26T03:50:57.067" v="1317" actId="313"/>
      <pc:docMkLst>
        <pc:docMk/>
      </pc:docMkLst>
      <pc:sldChg chg="addSp delSp modSp mod ord modClrScheme modAnim chgLayout">
        <pc:chgData name="Kelly Inskip" userId="46ea45d721ecb086" providerId="LiveId" clId="{B36CE78B-4490-4B08-931B-76EEF719A5E9}" dt="2021-02-26T03:13:33.569" v="790" actId="478"/>
        <pc:sldMkLst>
          <pc:docMk/>
          <pc:sldMk cId="3962724482" sldId="256"/>
        </pc:sldMkLst>
        <pc:spChg chg="del mod ord">
          <ac:chgData name="Kelly Inskip" userId="46ea45d721ecb086" providerId="LiveId" clId="{B36CE78B-4490-4B08-931B-76EEF719A5E9}" dt="2021-02-25T21:35:34.028" v="252" actId="700"/>
          <ac:spMkLst>
            <pc:docMk/>
            <pc:sldMk cId="3962724482" sldId="256"/>
            <ac:spMk id="2" creationId="{310A7B4F-7D12-4BC8-9F8C-D8776FA998D6}"/>
          </ac:spMkLst>
        </pc:spChg>
        <pc:spChg chg="del mod ord">
          <ac:chgData name="Kelly Inskip" userId="46ea45d721ecb086" providerId="LiveId" clId="{B36CE78B-4490-4B08-931B-76EEF719A5E9}" dt="2021-02-25T21:35:34.028" v="252" actId="700"/>
          <ac:spMkLst>
            <pc:docMk/>
            <pc:sldMk cId="3962724482" sldId="256"/>
            <ac:spMk id="3" creationId="{9292CC57-8CD6-4285-ACBB-3743ABA8DA0E}"/>
          </ac:spMkLst>
        </pc:spChg>
        <pc:spChg chg="add del mod ord">
          <ac:chgData name="Kelly Inskip" userId="46ea45d721ecb086" providerId="LiveId" clId="{B36CE78B-4490-4B08-931B-76EEF719A5E9}" dt="2021-02-25T21:35:43.673" v="253" actId="700"/>
          <ac:spMkLst>
            <pc:docMk/>
            <pc:sldMk cId="3962724482" sldId="256"/>
            <ac:spMk id="5" creationId="{C876FD7C-F240-445C-8169-479945BA08FB}"/>
          </ac:spMkLst>
        </pc:spChg>
        <pc:spChg chg="add del mod ord">
          <ac:chgData name="Kelly Inskip" userId="46ea45d721ecb086" providerId="LiveId" clId="{B36CE78B-4490-4B08-931B-76EEF719A5E9}" dt="2021-02-25T21:35:43.673" v="253" actId="700"/>
          <ac:spMkLst>
            <pc:docMk/>
            <pc:sldMk cId="3962724482" sldId="256"/>
            <ac:spMk id="6" creationId="{E3E3C0DD-B7D0-45E4-9054-87A82A25613E}"/>
          </ac:spMkLst>
        </pc:spChg>
        <pc:spChg chg="add del mod ord">
          <ac:chgData name="Kelly Inskip" userId="46ea45d721ecb086" providerId="LiveId" clId="{B36CE78B-4490-4B08-931B-76EEF719A5E9}" dt="2021-02-25T21:35:43.673" v="253" actId="700"/>
          <ac:spMkLst>
            <pc:docMk/>
            <pc:sldMk cId="3962724482" sldId="256"/>
            <ac:spMk id="7" creationId="{AE60D73D-00C6-4E28-A785-B061EE9BF80D}"/>
          </ac:spMkLst>
        </pc:spChg>
        <pc:spChg chg="add del mod ord">
          <ac:chgData name="Kelly Inskip" userId="46ea45d721ecb086" providerId="LiveId" clId="{B36CE78B-4490-4B08-931B-76EEF719A5E9}" dt="2021-02-25T21:35:53.126" v="254" actId="700"/>
          <ac:spMkLst>
            <pc:docMk/>
            <pc:sldMk cId="3962724482" sldId="256"/>
            <ac:spMk id="8" creationId="{8C9136D0-5FAC-40C3-B3B6-EDED2D9EC31A}"/>
          </ac:spMkLst>
        </pc:spChg>
        <pc:spChg chg="add del mod ord">
          <ac:chgData name="Kelly Inskip" userId="46ea45d721ecb086" providerId="LiveId" clId="{B36CE78B-4490-4B08-931B-76EEF719A5E9}" dt="2021-02-25T21:35:53.126" v="254" actId="700"/>
          <ac:spMkLst>
            <pc:docMk/>
            <pc:sldMk cId="3962724482" sldId="256"/>
            <ac:spMk id="9" creationId="{2C155A0A-B086-47D2-A18F-9F6F5C6E3DFB}"/>
          </ac:spMkLst>
        </pc:spChg>
        <pc:spChg chg="add mod ord">
          <ac:chgData name="Kelly Inskip" userId="46ea45d721ecb086" providerId="LiveId" clId="{B36CE78B-4490-4B08-931B-76EEF719A5E9}" dt="2021-02-26T03:03:48.581" v="773" actId="14100"/>
          <ac:spMkLst>
            <pc:docMk/>
            <pc:sldMk cId="3962724482" sldId="256"/>
            <ac:spMk id="10" creationId="{2D79B3CC-68FD-4B01-B04D-073292655655}"/>
          </ac:spMkLst>
        </pc:spChg>
        <pc:spChg chg="add mod ord">
          <ac:chgData name="Kelly Inskip" userId="46ea45d721ecb086" providerId="LiveId" clId="{B36CE78B-4490-4B08-931B-76EEF719A5E9}" dt="2021-02-25T21:35:53.126" v="254" actId="700"/>
          <ac:spMkLst>
            <pc:docMk/>
            <pc:sldMk cId="3962724482" sldId="256"/>
            <ac:spMk id="11" creationId="{EFB28CA4-A29F-43A8-B41F-91FEADE5E32F}"/>
          </ac:spMkLst>
        </pc:spChg>
        <pc:graphicFrameChg chg="mod">
          <ac:chgData name="Kelly Inskip" userId="46ea45d721ecb086" providerId="LiveId" clId="{B36CE78B-4490-4B08-931B-76EEF719A5E9}" dt="2021-02-26T03:13:33.569" v="790" actId="478"/>
          <ac:graphicFrameMkLst>
            <pc:docMk/>
            <pc:sldMk cId="3962724482" sldId="256"/>
            <ac:graphicFrameMk id="4" creationId="{5B80ED8A-47CE-4B48-AECB-8C99912F9A0B}"/>
          </ac:graphicFrameMkLst>
        </pc:graphicFrameChg>
      </pc:sldChg>
      <pc:sldChg chg="addSp modSp mod ord setBg">
        <pc:chgData name="Kelly Inskip" userId="46ea45d721ecb086" providerId="LiveId" clId="{B36CE78B-4490-4B08-931B-76EEF719A5E9}" dt="2021-02-26T03:07:33.309" v="778" actId="26606"/>
        <pc:sldMkLst>
          <pc:docMk/>
          <pc:sldMk cId="3876954682" sldId="257"/>
        </pc:sldMkLst>
        <pc:spChg chg="mod">
          <ac:chgData name="Kelly Inskip" userId="46ea45d721ecb086" providerId="LiveId" clId="{B36CE78B-4490-4B08-931B-76EEF719A5E9}" dt="2021-02-26T03:07:33.309" v="778" actId="26606"/>
          <ac:spMkLst>
            <pc:docMk/>
            <pc:sldMk cId="3876954682" sldId="257"/>
            <ac:spMk id="2" creationId="{0FD3BC40-4967-4AC5-8734-725085F53D9D}"/>
          </ac:spMkLst>
        </pc:spChg>
        <pc:spChg chg="mod">
          <ac:chgData name="Kelly Inskip" userId="46ea45d721ecb086" providerId="LiveId" clId="{B36CE78B-4490-4B08-931B-76EEF719A5E9}" dt="2021-02-26T03:07:33.309" v="778" actId="26606"/>
          <ac:spMkLst>
            <pc:docMk/>
            <pc:sldMk cId="3876954682" sldId="257"/>
            <ac:spMk id="3" creationId="{56E76664-1633-4A70-82E7-D5D1737A9121}"/>
          </ac:spMkLst>
        </pc:spChg>
        <pc:spChg chg="add">
          <ac:chgData name="Kelly Inskip" userId="46ea45d721ecb086" providerId="LiveId" clId="{B36CE78B-4490-4B08-931B-76EEF719A5E9}" dt="2021-02-26T03:07:33.309" v="778" actId="26606"/>
          <ac:spMkLst>
            <pc:docMk/>
            <pc:sldMk cId="3876954682" sldId="257"/>
            <ac:spMk id="19" creationId="{10CC18C0-9A66-45AE-B534-B8D29AFEA80F}"/>
          </ac:spMkLst>
        </pc:spChg>
        <pc:grpChg chg="add">
          <ac:chgData name="Kelly Inskip" userId="46ea45d721ecb086" providerId="LiveId" clId="{B36CE78B-4490-4B08-931B-76EEF719A5E9}" dt="2021-02-26T03:07:33.309" v="778" actId="26606"/>
          <ac:grpSpMkLst>
            <pc:docMk/>
            <pc:sldMk cId="3876954682" sldId="257"/>
            <ac:grpSpMk id="10" creationId="{06E96C53-1010-48EB-8728-70CB58236EC4}"/>
          </ac:grpSpMkLst>
        </pc:grpChg>
        <pc:picChg chg="add mod">
          <ac:chgData name="Kelly Inskip" userId="46ea45d721ecb086" providerId="LiveId" clId="{B36CE78B-4490-4B08-931B-76EEF719A5E9}" dt="2021-02-26T03:07:33.309" v="778" actId="26606"/>
          <ac:picMkLst>
            <pc:docMk/>
            <pc:sldMk cId="3876954682" sldId="257"/>
            <ac:picMk id="5" creationId="{C4C535FC-11BB-4343-A3BB-6651B96C3EFF}"/>
          </ac:picMkLst>
        </pc:picChg>
      </pc:sldChg>
      <pc:sldChg chg="modSp mod">
        <pc:chgData name="Kelly Inskip" userId="46ea45d721ecb086" providerId="LiveId" clId="{B36CE78B-4490-4B08-931B-76EEF719A5E9}" dt="2021-02-25T21:21:45.298" v="67" actId="1076"/>
        <pc:sldMkLst>
          <pc:docMk/>
          <pc:sldMk cId="2851957161" sldId="258"/>
        </pc:sldMkLst>
        <pc:spChg chg="mod">
          <ac:chgData name="Kelly Inskip" userId="46ea45d721ecb086" providerId="LiveId" clId="{B36CE78B-4490-4B08-931B-76EEF719A5E9}" dt="2021-02-25T21:21:45.298" v="67" actId="1076"/>
          <ac:spMkLst>
            <pc:docMk/>
            <pc:sldMk cId="2851957161" sldId="258"/>
            <ac:spMk id="2" creationId="{550F67D7-9AAE-48F8-8A02-984701B41002}"/>
          </ac:spMkLst>
        </pc:spChg>
      </pc:sldChg>
      <pc:sldChg chg="addSp delSp modSp new mod setBg">
        <pc:chgData name="Kelly Inskip" userId="46ea45d721ecb086" providerId="LiveId" clId="{B36CE78B-4490-4B08-931B-76EEF719A5E9}" dt="2021-02-26T03:09:40.568" v="789" actId="732"/>
        <pc:sldMkLst>
          <pc:docMk/>
          <pc:sldMk cId="2750963279" sldId="259"/>
        </pc:sldMkLst>
        <pc:spChg chg="mod">
          <ac:chgData name="Kelly Inskip" userId="46ea45d721ecb086" providerId="LiveId" clId="{B36CE78B-4490-4B08-931B-76EEF719A5E9}" dt="2021-02-26T03:09:29.059" v="788" actId="26606"/>
          <ac:spMkLst>
            <pc:docMk/>
            <pc:sldMk cId="2750963279" sldId="259"/>
            <ac:spMk id="2" creationId="{980E3CE1-FD34-4E37-96B5-5BEF7A4462D0}"/>
          </ac:spMkLst>
        </pc:spChg>
        <pc:spChg chg="mod">
          <ac:chgData name="Kelly Inskip" userId="46ea45d721ecb086" providerId="LiveId" clId="{B36CE78B-4490-4B08-931B-76EEF719A5E9}" dt="2021-02-26T03:09:29.059" v="788" actId="26606"/>
          <ac:spMkLst>
            <pc:docMk/>
            <pc:sldMk cId="2750963279" sldId="259"/>
            <ac:spMk id="3" creationId="{7775CCA3-4023-44E3-A437-1923D0A71E07}"/>
          </ac:spMkLst>
        </pc:spChg>
        <pc:spChg chg="add del">
          <ac:chgData name="Kelly Inskip" userId="46ea45d721ecb086" providerId="LiveId" clId="{B36CE78B-4490-4B08-931B-76EEF719A5E9}" dt="2021-02-26T03:09:29.059" v="788" actId="26606"/>
          <ac:spMkLst>
            <pc:docMk/>
            <pc:sldMk cId="2750963279" sldId="259"/>
            <ac:spMk id="19" creationId="{10CC18C0-9A66-45AE-B534-B8D29AFEA80F}"/>
          </ac:spMkLst>
        </pc:spChg>
        <pc:spChg chg="add">
          <ac:chgData name="Kelly Inskip" userId="46ea45d721ecb086" providerId="LiveId" clId="{B36CE78B-4490-4B08-931B-76EEF719A5E9}" dt="2021-02-26T03:09:29.059" v="788" actId="26606"/>
          <ac:spMkLst>
            <pc:docMk/>
            <pc:sldMk cId="2750963279" sldId="259"/>
            <ac:spMk id="36" creationId="{B6E07BC7-FAEA-458C-90C9-A68082FBB328}"/>
          </ac:spMkLst>
        </pc:spChg>
        <pc:grpChg chg="add del">
          <ac:chgData name="Kelly Inskip" userId="46ea45d721ecb086" providerId="LiveId" clId="{B36CE78B-4490-4B08-931B-76EEF719A5E9}" dt="2021-02-26T03:09:29.059" v="788" actId="26606"/>
          <ac:grpSpMkLst>
            <pc:docMk/>
            <pc:sldMk cId="2750963279" sldId="259"/>
            <ac:grpSpMk id="10" creationId="{06E96C53-1010-48EB-8728-70CB58236EC4}"/>
          </ac:grpSpMkLst>
        </pc:grpChg>
        <pc:grpChg chg="add">
          <ac:chgData name="Kelly Inskip" userId="46ea45d721ecb086" providerId="LiveId" clId="{B36CE78B-4490-4B08-931B-76EEF719A5E9}" dt="2021-02-26T03:09:29.059" v="788" actId="26606"/>
          <ac:grpSpMkLst>
            <pc:docMk/>
            <pc:sldMk cId="2750963279" sldId="259"/>
            <ac:grpSpMk id="24" creationId="{89674B87-B7AA-4FDD-B75B-0E6F82BFAB56}"/>
          </ac:grpSpMkLst>
        </pc:grpChg>
        <pc:picChg chg="add mod modCrop">
          <ac:chgData name="Kelly Inskip" userId="46ea45d721ecb086" providerId="LiveId" clId="{B36CE78B-4490-4B08-931B-76EEF719A5E9}" dt="2021-02-26T03:09:40.568" v="789" actId="732"/>
          <ac:picMkLst>
            <pc:docMk/>
            <pc:sldMk cId="2750963279" sldId="259"/>
            <ac:picMk id="5" creationId="{91B68CA6-F5E6-4EE6-B41A-189644680260}"/>
          </ac:picMkLst>
        </pc:picChg>
      </pc:sldChg>
      <pc:sldChg chg="modSp new mod">
        <pc:chgData name="Kelly Inskip" userId="46ea45d721ecb086" providerId="LiveId" clId="{B36CE78B-4490-4B08-931B-76EEF719A5E9}" dt="2021-02-26T03:47:52.212" v="1247" actId="33524"/>
        <pc:sldMkLst>
          <pc:docMk/>
          <pc:sldMk cId="3986418042" sldId="260"/>
        </pc:sldMkLst>
        <pc:spChg chg="mod">
          <ac:chgData name="Kelly Inskip" userId="46ea45d721ecb086" providerId="LiveId" clId="{B36CE78B-4490-4B08-931B-76EEF719A5E9}" dt="2021-02-26T03:47:52.212" v="1247" actId="33524"/>
          <ac:spMkLst>
            <pc:docMk/>
            <pc:sldMk cId="3986418042" sldId="260"/>
            <ac:spMk id="3" creationId="{76159857-1A52-4792-B0DD-BE1FFB1F438F}"/>
          </ac:spMkLst>
        </pc:spChg>
      </pc:sldChg>
      <pc:sldChg chg="modSp new mod">
        <pc:chgData name="Kelly Inskip" userId="46ea45d721ecb086" providerId="LiveId" clId="{B36CE78B-4490-4B08-931B-76EEF719A5E9}" dt="2021-02-26T03:50:57.067" v="1317" actId="313"/>
        <pc:sldMkLst>
          <pc:docMk/>
          <pc:sldMk cId="1986598197" sldId="261"/>
        </pc:sldMkLst>
        <pc:spChg chg="mod">
          <ac:chgData name="Kelly Inskip" userId="46ea45d721ecb086" providerId="LiveId" clId="{B36CE78B-4490-4B08-931B-76EEF719A5E9}" dt="2021-02-26T03:26:32.561" v="992" actId="113"/>
          <ac:spMkLst>
            <pc:docMk/>
            <pc:sldMk cId="1986598197" sldId="261"/>
            <ac:spMk id="2" creationId="{1365BE5A-BE48-41D8-B201-10A32098D22E}"/>
          </ac:spMkLst>
        </pc:spChg>
        <pc:spChg chg="mod">
          <ac:chgData name="Kelly Inskip" userId="46ea45d721ecb086" providerId="LiveId" clId="{B36CE78B-4490-4B08-931B-76EEF719A5E9}" dt="2021-02-26T03:50:57.067" v="1317" actId="313"/>
          <ac:spMkLst>
            <pc:docMk/>
            <pc:sldMk cId="1986598197" sldId="261"/>
            <ac:spMk id="3" creationId="{B9E7F2D1-E9E8-493F-8B99-7B36B75B06A4}"/>
          </ac:spMkLst>
        </pc:spChg>
      </pc:sldChg>
    </pc:docChg>
  </pc:docChgLst>
  <pc:docChgLst>
    <pc:chgData name="Kelly Inskip" userId="46ea45d721ecb086" providerId="LiveId" clId="{E7EE756C-C768-44C4-88CE-8721CC0C4458}"/>
    <pc:docChg chg="modSld modShowInfo">
      <pc:chgData name="Kelly Inskip" userId="46ea45d721ecb086" providerId="LiveId" clId="{E7EE756C-C768-44C4-88CE-8721CC0C4458}" dt="2021-04-18T22:48:49.681" v="25"/>
      <pc:docMkLst>
        <pc:docMk/>
      </pc:docMkLst>
      <pc:sldChg chg="addSp modSp">
        <pc:chgData name="Kelly Inskip" userId="46ea45d721ecb086" providerId="LiveId" clId="{E7EE756C-C768-44C4-88CE-8721CC0C4458}" dt="2021-04-18T22:48:49.681" v="25"/>
        <pc:sldMkLst>
          <pc:docMk/>
          <pc:sldMk cId="3962724482" sldId="256"/>
        </pc:sldMkLst>
        <pc:picChg chg="add mod">
          <ac:chgData name="Kelly Inskip" userId="46ea45d721ecb086" providerId="LiveId" clId="{E7EE756C-C768-44C4-88CE-8721CC0C4458}" dt="2021-04-18T22:48:49.681" v="25"/>
          <ac:picMkLst>
            <pc:docMk/>
            <pc:sldMk cId="3962724482" sldId="256"/>
            <ac:picMk id="2" creationId="{A7261D53-CC86-40BE-9E71-D20546781353}"/>
          </ac:picMkLst>
        </pc:picChg>
      </pc:sldChg>
      <pc:sldChg chg="addSp delSp modSp">
        <pc:chgData name="Kelly Inskip" userId="46ea45d721ecb086" providerId="LiveId" clId="{E7EE756C-C768-44C4-88CE-8721CC0C4458}" dt="2021-04-18T22:48:49.681" v="25"/>
        <pc:sldMkLst>
          <pc:docMk/>
          <pc:sldMk cId="3876954682" sldId="257"/>
        </pc:sldMkLst>
        <pc:picChg chg="add del mod">
          <ac:chgData name="Kelly Inskip" userId="46ea45d721ecb086" providerId="LiveId" clId="{E7EE756C-C768-44C4-88CE-8721CC0C4458}" dt="2021-04-18T22:48:49.681" v="25"/>
          <ac:picMkLst>
            <pc:docMk/>
            <pc:sldMk cId="3876954682" sldId="257"/>
            <ac:picMk id="4" creationId="{1E38699D-AD2F-4CAF-B383-CB1201E0C334}"/>
          </ac:picMkLst>
        </pc:picChg>
        <pc:picChg chg="add mod">
          <ac:chgData name="Kelly Inskip" userId="46ea45d721ecb086" providerId="LiveId" clId="{E7EE756C-C768-44C4-88CE-8721CC0C4458}" dt="2021-04-18T22:48:49.681" v="25"/>
          <ac:picMkLst>
            <pc:docMk/>
            <pc:sldMk cId="3876954682" sldId="257"/>
            <ac:picMk id="6" creationId="{2F9345B0-48A0-45D4-BC40-2D930A574611}"/>
          </ac:picMkLst>
        </pc:picChg>
      </pc:sldChg>
      <pc:sldChg chg="addSp delSp modSp">
        <pc:chgData name="Kelly Inskip" userId="46ea45d721ecb086" providerId="LiveId" clId="{E7EE756C-C768-44C4-88CE-8721CC0C4458}" dt="2021-04-18T22:48:49.681" v="25"/>
        <pc:sldMkLst>
          <pc:docMk/>
          <pc:sldMk cId="2851957161" sldId="258"/>
        </pc:sldMkLst>
        <pc:picChg chg="add del mod">
          <ac:chgData name="Kelly Inskip" userId="46ea45d721ecb086" providerId="LiveId" clId="{E7EE756C-C768-44C4-88CE-8721CC0C4458}" dt="2021-04-18T22:48:49.681" v="25"/>
          <ac:picMkLst>
            <pc:docMk/>
            <pc:sldMk cId="2851957161" sldId="258"/>
            <ac:picMk id="3" creationId="{FE800405-0E0A-4EE7-AF8A-3C4E6DE7A457}"/>
          </ac:picMkLst>
        </pc:picChg>
        <pc:picChg chg="add mod">
          <ac:chgData name="Kelly Inskip" userId="46ea45d721ecb086" providerId="LiveId" clId="{E7EE756C-C768-44C4-88CE-8721CC0C4458}" dt="2021-04-18T22:48:49.681" v="25"/>
          <ac:picMkLst>
            <pc:docMk/>
            <pc:sldMk cId="2851957161" sldId="258"/>
            <ac:picMk id="4" creationId="{FB92CCE3-69C9-4D9F-974F-894FFA959CC9}"/>
          </ac:picMkLst>
        </pc:picChg>
      </pc:sldChg>
      <pc:sldChg chg="addSp modSp">
        <pc:chgData name="Kelly Inskip" userId="46ea45d721ecb086" providerId="LiveId" clId="{E7EE756C-C768-44C4-88CE-8721CC0C4458}" dt="2021-04-18T22:48:49.681" v="25"/>
        <pc:sldMkLst>
          <pc:docMk/>
          <pc:sldMk cId="2750963279" sldId="259"/>
        </pc:sldMkLst>
        <pc:picChg chg="add mod">
          <ac:chgData name="Kelly Inskip" userId="46ea45d721ecb086" providerId="LiveId" clId="{E7EE756C-C768-44C4-88CE-8721CC0C4458}" dt="2021-04-18T22:48:49.681" v="25"/>
          <ac:picMkLst>
            <pc:docMk/>
            <pc:sldMk cId="2750963279" sldId="259"/>
            <ac:picMk id="4" creationId="{7EB43688-AA73-4384-B05A-5399B22E11D9}"/>
          </ac:picMkLst>
        </pc:picChg>
      </pc:sldChg>
      <pc:sldChg chg="addSp modSp mod">
        <pc:chgData name="Kelly Inskip" userId="46ea45d721ecb086" providerId="LiveId" clId="{E7EE756C-C768-44C4-88CE-8721CC0C4458}" dt="2021-04-18T22:48:49.681" v="25"/>
        <pc:sldMkLst>
          <pc:docMk/>
          <pc:sldMk cId="3986418042" sldId="260"/>
        </pc:sldMkLst>
        <pc:spChg chg="mod">
          <ac:chgData name="Kelly Inskip" userId="46ea45d721ecb086" providerId="LiveId" clId="{E7EE756C-C768-44C4-88CE-8721CC0C4458}" dt="2021-04-17T19:17:09.281" v="21" actId="20577"/>
          <ac:spMkLst>
            <pc:docMk/>
            <pc:sldMk cId="3986418042" sldId="260"/>
            <ac:spMk id="3" creationId="{76159857-1A52-4792-B0DD-BE1FFB1F438F}"/>
          </ac:spMkLst>
        </pc:spChg>
        <pc:picChg chg="add mod">
          <ac:chgData name="Kelly Inskip" userId="46ea45d721ecb086" providerId="LiveId" clId="{E7EE756C-C768-44C4-88CE-8721CC0C4458}" dt="2021-04-18T22:48:49.681" v="25"/>
          <ac:picMkLst>
            <pc:docMk/>
            <pc:sldMk cId="3986418042" sldId="260"/>
            <ac:picMk id="4" creationId="{55DB1415-B7B5-45BF-B01D-65695C8F2658}"/>
          </ac:picMkLst>
        </pc:picChg>
      </pc:sldChg>
      <pc:sldChg chg="addSp modSp">
        <pc:chgData name="Kelly Inskip" userId="46ea45d721ecb086" providerId="LiveId" clId="{E7EE756C-C768-44C4-88CE-8721CC0C4458}" dt="2021-04-18T22:48:49.681" v="25"/>
        <pc:sldMkLst>
          <pc:docMk/>
          <pc:sldMk cId="1986598197" sldId="261"/>
        </pc:sldMkLst>
        <pc:picChg chg="add mod">
          <ac:chgData name="Kelly Inskip" userId="46ea45d721ecb086" providerId="LiveId" clId="{E7EE756C-C768-44C4-88CE-8721CC0C4458}" dt="2021-04-18T22:48:49.681" v="25"/>
          <ac:picMkLst>
            <pc:docMk/>
            <pc:sldMk cId="1986598197" sldId="261"/>
            <ac:picMk id="4" creationId="{A39BD761-FD52-4CE8-B25A-386EE379AE78}"/>
          </ac:picMkLst>
        </pc:picChg>
      </pc:sldChg>
      <pc:sldChg chg="addSp modSp">
        <pc:chgData name="Kelly Inskip" userId="46ea45d721ecb086" providerId="LiveId" clId="{E7EE756C-C768-44C4-88CE-8721CC0C4458}" dt="2021-04-18T22:48:49.681" v="25"/>
        <pc:sldMkLst>
          <pc:docMk/>
          <pc:sldMk cId="579020768" sldId="262"/>
        </pc:sldMkLst>
        <pc:picChg chg="add mod">
          <ac:chgData name="Kelly Inskip" userId="46ea45d721ecb086" providerId="LiveId" clId="{E7EE756C-C768-44C4-88CE-8721CC0C4458}" dt="2021-04-18T22:48:49.681" v="25"/>
          <ac:picMkLst>
            <pc:docMk/>
            <pc:sldMk cId="579020768" sldId="262"/>
            <ac:picMk id="4" creationId="{645B26C1-DCF0-4567-A33A-95C0D228E32C}"/>
          </ac:picMkLst>
        </pc:picChg>
      </pc:sldChg>
      <pc:sldChg chg="addSp modSp">
        <pc:chgData name="Kelly Inskip" userId="46ea45d721ecb086" providerId="LiveId" clId="{E7EE756C-C768-44C4-88CE-8721CC0C4458}" dt="2021-04-18T22:48:49.681" v="25"/>
        <pc:sldMkLst>
          <pc:docMk/>
          <pc:sldMk cId="1584831730" sldId="263"/>
        </pc:sldMkLst>
        <pc:picChg chg="add mod">
          <ac:chgData name="Kelly Inskip" userId="46ea45d721ecb086" providerId="LiveId" clId="{E7EE756C-C768-44C4-88CE-8721CC0C4458}" dt="2021-04-18T22:48:49.681" v="25"/>
          <ac:picMkLst>
            <pc:docMk/>
            <pc:sldMk cId="1584831730" sldId="263"/>
            <ac:picMk id="3" creationId="{9F32A004-1AA4-4F00-ABEC-9AF9AC094194}"/>
          </ac:picMkLst>
        </pc:picChg>
      </pc:sldChg>
      <pc:sldChg chg="addSp modSp">
        <pc:chgData name="Kelly Inskip" userId="46ea45d721ecb086" providerId="LiveId" clId="{E7EE756C-C768-44C4-88CE-8721CC0C4458}" dt="2021-04-18T22:48:49.681" v="25"/>
        <pc:sldMkLst>
          <pc:docMk/>
          <pc:sldMk cId="4205655231" sldId="264"/>
        </pc:sldMkLst>
        <pc:picChg chg="add mod">
          <ac:chgData name="Kelly Inskip" userId="46ea45d721ecb086" providerId="LiveId" clId="{E7EE756C-C768-44C4-88CE-8721CC0C4458}" dt="2021-04-18T22:48:49.681" v="25"/>
          <ac:picMkLst>
            <pc:docMk/>
            <pc:sldMk cId="4205655231" sldId="264"/>
            <ac:picMk id="4" creationId="{AA1A0828-9930-4BF2-9628-720E4887072C}"/>
          </ac:picMkLst>
        </pc:picChg>
      </pc:sldChg>
      <pc:sldChg chg="addSp modSp">
        <pc:chgData name="Kelly Inskip" userId="46ea45d721ecb086" providerId="LiveId" clId="{E7EE756C-C768-44C4-88CE-8721CC0C4458}" dt="2021-04-18T22:48:49.681" v="25"/>
        <pc:sldMkLst>
          <pc:docMk/>
          <pc:sldMk cId="830275040" sldId="265"/>
        </pc:sldMkLst>
        <pc:picChg chg="add mod">
          <ac:chgData name="Kelly Inskip" userId="46ea45d721ecb086" providerId="LiveId" clId="{E7EE756C-C768-44C4-88CE-8721CC0C4458}" dt="2021-04-18T22:48:49.681" v="25"/>
          <ac:picMkLst>
            <pc:docMk/>
            <pc:sldMk cId="830275040" sldId="265"/>
            <ac:picMk id="4" creationId="{AC45F864-9AC7-4204-8014-1B690271CC7B}"/>
          </ac:picMkLst>
        </pc:picChg>
      </pc:sldChg>
    </pc:docChg>
  </pc:docChgLst>
  <pc:docChgLst>
    <pc:chgData name="Kelly Inskip" userId="46ea45d721ecb086" providerId="LiveId" clId="{F205F542-FE6E-46C5-A9AA-7F6B98906F15}"/>
    <pc:docChg chg="undo custSel addSld modSld sldOrd">
      <pc:chgData name="Kelly Inskip" userId="46ea45d721ecb086" providerId="LiveId" clId="{F205F542-FE6E-46C5-A9AA-7F6B98906F15}" dt="2021-03-26T01:02:47.553" v="1854" actId="20577"/>
      <pc:docMkLst>
        <pc:docMk/>
      </pc:docMkLst>
      <pc:sldChg chg="modSp">
        <pc:chgData name="Kelly Inskip" userId="46ea45d721ecb086" providerId="LiveId" clId="{F205F542-FE6E-46C5-A9AA-7F6B98906F15}" dt="2021-03-26T01:02:47.553" v="1854" actId="20577"/>
        <pc:sldMkLst>
          <pc:docMk/>
          <pc:sldMk cId="3962724482" sldId="256"/>
        </pc:sldMkLst>
        <pc:graphicFrameChg chg="mod">
          <ac:chgData name="Kelly Inskip" userId="46ea45d721ecb086" providerId="LiveId" clId="{F205F542-FE6E-46C5-A9AA-7F6B98906F15}" dt="2021-03-26T01:02:47.553" v="1854" actId="20577"/>
          <ac:graphicFrameMkLst>
            <pc:docMk/>
            <pc:sldMk cId="3962724482" sldId="256"/>
            <ac:graphicFrameMk id="4" creationId="{5B80ED8A-47CE-4B48-AECB-8C99912F9A0B}"/>
          </ac:graphicFrameMkLst>
        </pc:graphicFrameChg>
      </pc:sldChg>
      <pc:sldChg chg="addSp delSp modSp mod">
        <pc:chgData name="Kelly Inskip" userId="46ea45d721ecb086" providerId="LiveId" clId="{F205F542-FE6E-46C5-A9AA-7F6B98906F15}" dt="2021-03-24T23:00:44.710" v="1501" actId="21"/>
        <pc:sldMkLst>
          <pc:docMk/>
          <pc:sldMk cId="3986418042" sldId="260"/>
        </pc:sldMkLst>
        <pc:spChg chg="mod">
          <ac:chgData name="Kelly Inskip" userId="46ea45d721ecb086" providerId="LiveId" clId="{F205F542-FE6E-46C5-A9AA-7F6B98906F15}" dt="2021-03-24T23:00:31.742" v="1500" actId="962"/>
          <ac:spMkLst>
            <pc:docMk/>
            <pc:sldMk cId="3986418042" sldId="260"/>
            <ac:spMk id="3" creationId="{76159857-1A52-4792-B0DD-BE1FFB1F438F}"/>
          </ac:spMkLst>
        </pc:spChg>
        <pc:picChg chg="add mod">
          <ac:chgData name="Kelly Inskip" userId="46ea45d721ecb086" providerId="LiveId" clId="{F205F542-FE6E-46C5-A9AA-7F6B98906F15}" dt="2021-03-24T23:00:18.425" v="1497" actId="14100"/>
          <ac:picMkLst>
            <pc:docMk/>
            <pc:sldMk cId="3986418042" sldId="260"/>
            <ac:picMk id="5" creationId="{D7C82459-DA85-4E4B-B506-64B2E44F91DA}"/>
          </ac:picMkLst>
        </pc:picChg>
        <pc:picChg chg="add del mod">
          <ac:chgData name="Kelly Inskip" userId="46ea45d721ecb086" providerId="LiveId" clId="{F205F542-FE6E-46C5-A9AA-7F6B98906F15}" dt="2021-03-24T23:00:44.710" v="1501" actId="21"/>
          <ac:picMkLst>
            <pc:docMk/>
            <pc:sldMk cId="3986418042" sldId="260"/>
            <ac:picMk id="7" creationId="{6A644221-A7EF-422D-A52D-DE605B7B991E}"/>
          </ac:picMkLst>
        </pc:picChg>
      </pc:sldChg>
      <pc:sldChg chg="modSp new mod">
        <pc:chgData name="Kelly Inskip" userId="46ea45d721ecb086" providerId="LiveId" clId="{F205F542-FE6E-46C5-A9AA-7F6B98906F15}" dt="2021-03-09T20:59:25.874" v="494" actId="20577"/>
        <pc:sldMkLst>
          <pc:docMk/>
          <pc:sldMk cId="579020768" sldId="262"/>
        </pc:sldMkLst>
        <pc:spChg chg="mod">
          <ac:chgData name="Kelly Inskip" userId="46ea45d721ecb086" providerId="LiveId" clId="{F205F542-FE6E-46C5-A9AA-7F6B98906F15}" dt="2021-03-09T20:59:25.874" v="494" actId="20577"/>
          <ac:spMkLst>
            <pc:docMk/>
            <pc:sldMk cId="579020768" sldId="262"/>
            <ac:spMk id="3" creationId="{8A14A657-0CD7-4E54-A779-91BDE7B65231}"/>
          </ac:spMkLst>
        </pc:spChg>
      </pc:sldChg>
      <pc:sldChg chg="addSp delSp modSp new mod">
        <pc:chgData name="Kelly Inskip" userId="46ea45d721ecb086" providerId="LiveId" clId="{F205F542-FE6E-46C5-A9AA-7F6B98906F15}" dt="2021-03-09T21:06:17.071" v="718" actId="20577"/>
        <pc:sldMkLst>
          <pc:docMk/>
          <pc:sldMk cId="1584831730" sldId="263"/>
        </pc:sldMkLst>
        <pc:spChg chg="add del">
          <ac:chgData name="Kelly Inskip" userId="46ea45d721ecb086" providerId="LiveId" clId="{F205F542-FE6E-46C5-A9AA-7F6B98906F15}" dt="2021-03-09T21:02:29.584" v="511" actId="3680"/>
          <ac:spMkLst>
            <pc:docMk/>
            <pc:sldMk cId="1584831730" sldId="263"/>
            <ac:spMk id="3" creationId="{20C529C2-8D9D-4BB7-A15E-606376E954C6}"/>
          </ac:spMkLst>
        </pc:spChg>
        <pc:graphicFrameChg chg="add del mod ord modGraphic">
          <ac:chgData name="Kelly Inskip" userId="46ea45d721ecb086" providerId="LiveId" clId="{F205F542-FE6E-46C5-A9AA-7F6B98906F15}" dt="2021-03-09T21:02:19.951" v="510" actId="3680"/>
          <ac:graphicFrameMkLst>
            <pc:docMk/>
            <pc:sldMk cId="1584831730" sldId="263"/>
            <ac:graphicFrameMk id="4" creationId="{9350C1C3-2940-41DC-BAA8-997AD7574926}"/>
          </ac:graphicFrameMkLst>
        </pc:graphicFrameChg>
        <pc:graphicFrameChg chg="add del">
          <ac:chgData name="Kelly Inskip" userId="46ea45d721ecb086" providerId="LiveId" clId="{F205F542-FE6E-46C5-A9AA-7F6B98906F15}" dt="2021-03-09T21:02:18.216" v="508" actId="3680"/>
          <ac:graphicFrameMkLst>
            <pc:docMk/>
            <pc:sldMk cId="1584831730" sldId="263"/>
            <ac:graphicFrameMk id="5" creationId="{1AEACB31-B667-4E25-924F-32C1DE2F2A51}"/>
          </ac:graphicFrameMkLst>
        </pc:graphicFrameChg>
        <pc:graphicFrameChg chg="add mod ord modGraphic">
          <ac:chgData name="Kelly Inskip" userId="46ea45d721ecb086" providerId="LiveId" clId="{F205F542-FE6E-46C5-A9AA-7F6B98906F15}" dt="2021-03-09T21:06:17.071" v="718" actId="20577"/>
          <ac:graphicFrameMkLst>
            <pc:docMk/>
            <pc:sldMk cId="1584831730" sldId="263"/>
            <ac:graphicFrameMk id="6" creationId="{323E66A0-2852-458B-B1C0-60FB6B7A0574}"/>
          </ac:graphicFrameMkLst>
        </pc:graphicFrameChg>
      </pc:sldChg>
      <pc:sldChg chg="addSp modSp new mod ord modAnim">
        <pc:chgData name="Kelly Inskip" userId="46ea45d721ecb086" providerId="LiveId" clId="{F205F542-FE6E-46C5-A9AA-7F6B98906F15}" dt="2021-03-09T21:52:24.779" v="965"/>
        <pc:sldMkLst>
          <pc:docMk/>
          <pc:sldMk cId="4205655231" sldId="264"/>
        </pc:sldMkLst>
        <pc:spChg chg="mod">
          <ac:chgData name="Kelly Inskip" userId="46ea45d721ecb086" providerId="LiveId" clId="{F205F542-FE6E-46C5-A9AA-7F6B98906F15}" dt="2021-03-09T21:10:05.268" v="956" actId="20577"/>
          <ac:spMkLst>
            <pc:docMk/>
            <pc:sldMk cId="4205655231" sldId="264"/>
            <ac:spMk id="3" creationId="{58A06015-3910-4592-AF7F-6F0EE1113333}"/>
          </ac:spMkLst>
        </pc:spChg>
        <pc:picChg chg="add mod">
          <ac:chgData name="Kelly Inskip" userId="46ea45d721ecb086" providerId="LiveId" clId="{F205F542-FE6E-46C5-A9AA-7F6B98906F15}" dt="2021-03-09T21:51:51.173" v="964" actId="14100"/>
          <ac:picMkLst>
            <pc:docMk/>
            <pc:sldMk cId="4205655231" sldId="264"/>
            <ac:picMk id="5" creationId="{C5803704-045B-4640-AAFD-236EA0C632B8}"/>
          </ac:picMkLst>
        </pc:picChg>
      </pc:sldChg>
      <pc:sldChg chg="addSp modSp new mod">
        <pc:chgData name="Kelly Inskip" userId="46ea45d721ecb086" providerId="LiveId" clId="{F205F542-FE6E-46C5-A9AA-7F6B98906F15}" dt="2021-03-24T23:27:44.162" v="1739" actId="1076"/>
        <pc:sldMkLst>
          <pc:docMk/>
          <pc:sldMk cId="830275040" sldId="265"/>
        </pc:sldMkLst>
        <pc:spChg chg="mod">
          <ac:chgData name="Kelly Inskip" userId="46ea45d721ecb086" providerId="LiveId" clId="{F205F542-FE6E-46C5-A9AA-7F6B98906F15}" dt="2021-03-24T23:27:44.162" v="1739" actId="1076"/>
          <ac:spMkLst>
            <pc:docMk/>
            <pc:sldMk cId="830275040" sldId="265"/>
            <ac:spMk id="3" creationId="{07F89349-6128-4AD2-A3D2-EFACC513E3C1}"/>
          </ac:spMkLst>
        </pc:spChg>
        <pc:picChg chg="add mod">
          <ac:chgData name="Kelly Inskip" userId="46ea45d721ecb086" providerId="LiveId" clId="{F205F542-FE6E-46C5-A9AA-7F6B98906F15}" dt="2021-03-24T23:27:42.951" v="1738" actId="14100"/>
          <ac:picMkLst>
            <pc:docMk/>
            <pc:sldMk cId="830275040" sldId="265"/>
            <ac:picMk id="5" creationId="{68476E56-07F4-4AD5-A3D7-893E5C3A28CD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A695134-D574-4D5D-9058-46B749642D5F}" type="doc">
      <dgm:prSet loTypeId="urn:microsoft.com/office/officeart/2005/8/layout/vProcess5" loCatId="process" qsTypeId="urn:microsoft.com/office/officeart/2005/8/quickstyle/simple4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DD4B2DB9-139A-4A5B-A126-E545B5E41750}">
      <dgm:prSet/>
      <dgm:spPr/>
      <dgm:t>
        <a:bodyPr/>
        <a:lstStyle/>
        <a:p>
          <a:r>
            <a:rPr lang="en-US" b="0" i="0"/>
            <a:t>Kelly Inskip</a:t>
          </a:r>
          <a:endParaRPr lang="en-US"/>
        </a:p>
      </dgm:t>
    </dgm:pt>
    <dgm:pt modelId="{6DE6713F-AF01-47E6-BCE7-9272BE2AA371}" type="parTrans" cxnId="{222A629D-63E2-4FA4-925B-47E60D3F7A57}">
      <dgm:prSet/>
      <dgm:spPr/>
      <dgm:t>
        <a:bodyPr/>
        <a:lstStyle/>
        <a:p>
          <a:endParaRPr lang="en-US"/>
        </a:p>
      </dgm:t>
    </dgm:pt>
    <dgm:pt modelId="{2A8E5BFF-A9B4-4841-8831-3F3DDCDCB3D6}" type="sibTrans" cxnId="{222A629D-63E2-4FA4-925B-47E60D3F7A57}">
      <dgm:prSet/>
      <dgm:spPr/>
      <dgm:t>
        <a:bodyPr/>
        <a:lstStyle/>
        <a:p>
          <a:endParaRPr lang="en-US"/>
        </a:p>
      </dgm:t>
    </dgm:pt>
    <dgm:pt modelId="{5EF2DECA-BAE0-418E-A243-3CED654102DE}">
      <dgm:prSet/>
      <dgm:spPr/>
      <dgm:t>
        <a:bodyPr/>
        <a:lstStyle/>
        <a:p>
          <a:r>
            <a:rPr lang="en-US" b="0" i="0"/>
            <a:t>Math 201 </a:t>
          </a:r>
          <a:endParaRPr lang="en-US"/>
        </a:p>
      </dgm:t>
    </dgm:pt>
    <dgm:pt modelId="{E2465DB2-2738-4CDC-A8E2-33E70EED417B}" type="parTrans" cxnId="{A0B55672-3A1D-44AE-B5BF-4ECB609602F4}">
      <dgm:prSet/>
      <dgm:spPr/>
      <dgm:t>
        <a:bodyPr/>
        <a:lstStyle/>
        <a:p>
          <a:endParaRPr lang="en-US"/>
        </a:p>
      </dgm:t>
    </dgm:pt>
    <dgm:pt modelId="{90517FF6-D7BA-4EB2-BE8D-000C31B0F37B}" type="sibTrans" cxnId="{A0B55672-3A1D-44AE-B5BF-4ECB609602F4}">
      <dgm:prSet/>
      <dgm:spPr/>
      <dgm:t>
        <a:bodyPr/>
        <a:lstStyle/>
        <a:p>
          <a:endParaRPr lang="en-US"/>
        </a:p>
      </dgm:t>
    </dgm:pt>
    <dgm:pt modelId="{419D2DF2-E90C-48BC-BFE4-AB8CB422CFD8}">
      <dgm:prSet/>
      <dgm:spPr/>
      <dgm:t>
        <a:bodyPr/>
        <a:lstStyle/>
        <a:p>
          <a:r>
            <a:rPr lang="en-US" b="0" i="0"/>
            <a:t>Mrs. Hines</a:t>
          </a:r>
          <a:endParaRPr lang="en-US"/>
        </a:p>
      </dgm:t>
    </dgm:pt>
    <dgm:pt modelId="{5A0DCFB1-972C-4897-A497-5B5FE02B64A2}" type="parTrans" cxnId="{1C7149A5-004C-4704-8B9F-6FFF64AD6F56}">
      <dgm:prSet/>
      <dgm:spPr/>
      <dgm:t>
        <a:bodyPr/>
        <a:lstStyle/>
        <a:p>
          <a:endParaRPr lang="en-US"/>
        </a:p>
      </dgm:t>
    </dgm:pt>
    <dgm:pt modelId="{E30C9185-FA87-4CCA-B318-3CB2C6230931}" type="sibTrans" cxnId="{1C7149A5-004C-4704-8B9F-6FFF64AD6F56}">
      <dgm:prSet/>
      <dgm:spPr/>
      <dgm:t>
        <a:bodyPr/>
        <a:lstStyle/>
        <a:p>
          <a:endParaRPr lang="en-US"/>
        </a:p>
      </dgm:t>
    </dgm:pt>
    <dgm:pt modelId="{1369EC84-70A4-42EB-B361-3B6B7DC1AE60}" type="pres">
      <dgm:prSet presAssocID="{1A695134-D574-4D5D-9058-46B749642D5F}" presName="outerComposite" presStyleCnt="0">
        <dgm:presLayoutVars>
          <dgm:chMax val="5"/>
          <dgm:dir/>
          <dgm:resizeHandles val="exact"/>
        </dgm:presLayoutVars>
      </dgm:prSet>
      <dgm:spPr/>
    </dgm:pt>
    <dgm:pt modelId="{A6652408-F7CA-4781-94B5-63AF67AE8696}" type="pres">
      <dgm:prSet presAssocID="{1A695134-D574-4D5D-9058-46B749642D5F}" presName="dummyMaxCanvas" presStyleCnt="0">
        <dgm:presLayoutVars/>
      </dgm:prSet>
      <dgm:spPr/>
    </dgm:pt>
    <dgm:pt modelId="{49F61D40-1AC3-4195-B8BF-7675ADC59E65}" type="pres">
      <dgm:prSet presAssocID="{1A695134-D574-4D5D-9058-46B749642D5F}" presName="ThreeNodes_1" presStyleLbl="node1" presStyleIdx="0" presStyleCnt="3">
        <dgm:presLayoutVars>
          <dgm:bulletEnabled val="1"/>
        </dgm:presLayoutVars>
      </dgm:prSet>
      <dgm:spPr/>
    </dgm:pt>
    <dgm:pt modelId="{48086500-1486-465F-AD72-BA309479B1B1}" type="pres">
      <dgm:prSet presAssocID="{1A695134-D574-4D5D-9058-46B749642D5F}" presName="ThreeNodes_2" presStyleLbl="node1" presStyleIdx="1" presStyleCnt="3">
        <dgm:presLayoutVars>
          <dgm:bulletEnabled val="1"/>
        </dgm:presLayoutVars>
      </dgm:prSet>
      <dgm:spPr/>
    </dgm:pt>
    <dgm:pt modelId="{6083ED1C-0C6A-40C9-B4F1-240D5B710422}" type="pres">
      <dgm:prSet presAssocID="{1A695134-D574-4D5D-9058-46B749642D5F}" presName="ThreeNodes_3" presStyleLbl="node1" presStyleIdx="2" presStyleCnt="3">
        <dgm:presLayoutVars>
          <dgm:bulletEnabled val="1"/>
        </dgm:presLayoutVars>
      </dgm:prSet>
      <dgm:spPr/>
    </dgm:pt>
    <dgm:pt modelId="{1789EB3D-BE4F-4394-9C25-45E30DF28DB2}" type="pres">
      <dgm:prSet presAssocID="{1A695134-D574-4D5D-9058-46B749642D5F}" presName="ThreeConn_1-2" presStyleLbl="fgAccFollowNode1" presStyleIdx="0" presStyleCnt="2">
        <dgm:presLayoutVars>
          <dgm:bulletEnabled val="1"/>
        </dgm:presLayoutVars>
      </dgm:prSet>
      <dgm:spPr/>
    </dgm:pt>
    <dgm:pt modelId="{A7E9254C-1D53-4055-A764-488BD3B28A94}" type="pres">
      <dgm:prSet presAssocID="{1A695134-D574-4D5D-9058-46B749642D5F}" presName="ThreeConn_2-3" presStyleLbl="fgAccFollowNode1" presStyleIdx="1" presStyleCnt="2">
        <dgm:presLayoutVars>
          <dgm:bulletEnabled val="1"/>
        </dgm:presLayoutVars>
      </dgm:prSet>
      <dgm:spPr/>
    </dgm:pt>
    <dgm:pt modelId="{5E50FCBF-1490-4379-B0FA-BA68C7975907}" type="pres">
      <dgm:prSet presAssocID="{1A695134-D574-4D5D-9058-46B749642D5F}" presName="ThreeNodes_1_text" presStyleLbl="node1" presStyleIdx="2" presStyleCnt="3">
        <dgm:presLayoutVars>
          <dgm:bulletEnabled val="1"/>
        </dgm:presLayoutVars>
      </dgm:prSet>
      <dgm:spPr/>
    </dgm:pt>
    <dgm:pt modelId="{98F9A6DD-299E-4801-ADA3-B1A3F82137C6}" type="pres">
      <dgm:prSet presAssocID="{1A695134-D574-4D5D-9058-46B749642D5F}" presName="ThreeNodes_2_text" presStyleLbl="node1" presStyleIdx="2" presStyleCnt="3">
        <dgm:presLayoutVars>
          <dgm:bulletEnabled val="1"/>
        </dgm:presLayoutVars>
      </dgm:prSet>
      <dgm:spPr/>
    </dgm:pt>
    <dgm:pt modelId="{04B77B50-68F4-45E1-A5D1-3DB2F23295B5}" type="pres">
      <dgm:prSet presAssocID="{1A695134-D574-4D5D-9058-46B749642D5F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467E245B-BCE9-405C-A9C1-573E5CD199C4}" type="presOf" srcId="{90517FF6-D7BA-4EB2-BE8D-000C31B0F37B}" destId="{A7E9254C-1D53-4055-A764-488BD3B28A94}" srcOrd="0" destOrd="0" presId="urn:microsoft.com/office/officeart/2005/8/layout/vProcess5"/>
    <dgm:cxn modelId="{8F520F41-49DF-45E5-A148-CCE2E8A9C940}" type="presOf" srcId="{DD4B2DB9-139A-4A5B-A126-E545B5E41750}" destId="{5E50FCBF-1490-4379-B0FA-BA68C7975907}" srcOrd="1" destOrd="0" presId="urn:microsoft.com/office/officeart/2005/8/layout/vProcess5"/>
    <dgm:cxn modelId="{AD7E6361-F90D-4A1A-AB56-EDAB1EF2587D}" type="presOf" srcId="{5EF2DECA-BAE0-418E-A243-3CED654102DE}" destId="{98F9A6DD-299E-4801-ADA3-B1A3F82137C6}" srcOrd="1" destOrd="0" presId="urn:microsoft.com/office/officeart/2005/8/layout/vProcess5"/>
    <dgm:cxn modelId="{A7AF4245-60E5-4682-8007-C294644B691C}" type="presOf" srcId="{2A8E5BFF-A9B4-4841-8831-3F3DDCDCB3D6}" destId="{1789EB3D-BE4F-4394-9C25-45E30DF28DB2}" srcOrd="0" destOrd="0" presId="urn:microsoft.com/office/officeart/2005/8/layout/vProcess5"/>
    <dgm:cxn modelId="{A0B55672-3A1D-44AE-B5BF-4ECB609602F4}" srcId="{1A695134-D574-4D5D-9058-46B749642D5F}" destId="{5EF2DECA-BAE0-418E-A243-3CED654102DE}" srcOrd="1" destOrd="0" parTransId="{E2465DB2-2738-4CDC-A8E2-33E70EED417B}" sibTransId="{90517FF6-D7BA-4EB2-BE8D-000C31B0F37B}"/>
    <dgm:cxn modelId="{553C7774-464E-4132-84E0-DAF7B1543CBC}" type="presOf" srcId="{5EF2DECA-BAE0-418E-A243-3CED654102DE}" destId="{48086500-1486-465F-AD72-BA309479B1B1}" srcOrd="0" destOrd="0" presId="urn:microsoft.com/office/officeart/2005/8/layout/vProcess5"/>
    <dgm:cxn modelId="{7476F678-E271-46F6-A9FF-03FF16A9D35C}" type="presOf" srcId="{419D2DF2-E90C-48BC-BFE4-AB8CB422CFD8}" destId="{6083ED1C-0C6A-40C9-B4F1-240D5B710422}" srcOrd="0" destOrd="0" presId="urn:microsoft.com/office/officeart/2005/8/layout/vProcess5"/>
    <dgm:cxn modelId="{E5C7859C-62B3-43A2-8E4B-DB6EF34B7E7F}" type="presOf" srcId="{DD4B2DB9-139A-4A5B-A126-E545B5E41750}" destId="{49F61D40-1AC3-4195-B8BF-7675ADC59E65}" srcOrd="0" destOrd="0" presId="urn:microsoft.com/office/officeart/2005/8/layout/vProcess5"/>
    <dgm:cxn modelId="{222A629D-63E2-4FA4-925B-47E60D3F7A57}" srcId="{1A695134-D574-4D5D-9058-46B749642D5F}" destId="{DD4B2DB9-139A-4A5B-A126-E545B5E41750}" srcOrd="0" destOrd="0" parTransId="{6DE6713F-AF01-47E6-BCE7-9272BE2AA371}" sibTransId="{2A8E5BFF-A9B4-4841-8831-3F3DDCDCB3D6}"/>
    <dgm:cxn modelId="{1C7149A5-004C-4704-8B9F-6FFF64AD6F56}" srcId="{1A695134-D574-4D5D-9058-46B749642D5F}" destId="{419D2DF2-E90C-48BC-BFE4-AB8CB422CFD8}" srcOrd="2" destOrd="0" parTransId="{5A0DCFB1-972C-4897-A497-5B5FE02B64A2}" sibTransId="{E30C9185-FA87-4CCA-B318-3CB2C6230931}"/>
    <dgm:cxn modelId="{1B9ACDE4-B0F8-458F-958F-D957DD88A504}" type="presOf" srcId="{1A695134-D574-4D5D-9058-46B749642D5F}" destId="{1369EC84-70A4-42EB-B361-3B6B7DC1AE60}" srcOrd="0" destOrd="0" presId="urn:microsoft.com/office/officeart/2005/8/layout/vProcess5"/>
    <dgm:cxn modelId="{A9774CEF-9BDC-4F88-98CF-BA4277A47211}" type="presOf" srcId="{419D2DF2-E90C-48BC-BFE4-AB8CB422CFD8}" destId="{04B77B50-68F4-45E1-A5D1-3DB2F23295B5}" srcOrd="1" destOrd="0" presId="urn:microsoft.com/office/officeart/2005/8/layout/vProcess5"/>
    <dgm:cxn modelId="{6D439082-6656-45BA-B0DC-1A0EA1B3464D}" type="presParOf" srcId="{1369EC84-70A4-42EB-B361-3B6B7DC1AE60}" destId="{A6652408-F7CA-4781-94B5-63AF67AE8696}" srcOrd="0" destOrd="0" presId="urn:microsoft.com/office/officeart/2005/8/layout/vProcess5"/>
    <dgm:cxn modelId="{EEBDA676-C9DA-47BC-965E-9B19F322C418}" type="presParOf" srcId="{1369EC84-70A4-42EB-B361-3B6B7DC1AE60}" destId="{49F61D40-1AC3-4195-B8BF-7675ADC59E65}" srcOrd="1" destOrd="0" presId="urn:microsoft.com/office/officeart/2005/8/layout/vProcess5"/>
    <dgm:cxn modelId="{28854582-3078-44F9-BCC7-7D15BC8288A7}" type="presParOf" srcId="{1369EC84-70A4-42EB-B361-3B6B7DC1AE60}" destId="{48086500-1486-465F-AD72-BA309479B1B1}" srcOrd="2" destOrd="0" presId="urn:microsoft.com/office/officeart/2005/8/layout/vProcess5"/>
    <dgm:cxn modelId="{B8429FA9-1AE3-471B-BEBA-56B6ABB5B3E7}" type="presParOf" srcId="{1369EC84-70A4-42EB-B361-3B6B7DC1AE60}" destId="{6083ED1C-0C6A-40C9-B4F1-240D5B710422}" srcOrd="3" destOrd="0" presId="urn:microsoft.com/office/officeart/2005/8/layout/vProcess5"/>
    <dgm:cxn modelId="{B7AB01CB-D966-4390-A74B-047B639DAACF}" type="presParOf" srcId="{1369EC84-70A4-42EB-B361-3B6B7DC1AE60}" destId="{1789EB3D-BE4F-4394-9C25-45E30DF28DB2}" srcOrd="4" destOrd="0" presId="urn:microsoft.com/office/officeart/2005/8/layout/vProcess5"/>
    <dgm:cxn modelId="{53984889-B89E-417D-B73B-8E2E2B7F00A0}" type="presParOf" srcId="{1369EC84-70A4-42EB-B361-3B6B7DC1AE60}" destId="{A7E9254C-1D53-4055-A764-488BD3B28A94}" srcOrd="5" destOrd="0" presId="urn:microsoft.com/office/officeart/2005/8/layout/vProcess5"/>
    <dgm:cxn modelId="{A6BF973E-C2AB-43B1-AC9A-1034B742A7C7}" type="presParOf" srcId="{1369EC84-70A4-42EB-B361-3B6B7DC1AE60}" destId="{5E50FCBF-1490-4379-B0FA-BA68C7975907}" srcOrd="6" destOrd="0" presId="urn:microsoft.com/office/officeart/2005/8/layout/vProcess5"/>
    <dgm:cxn modelId="{76586AB6-C5F1-411C-BACF-5F7C18F429B5}" type="presParOf" srcId="{1369EC84-70A4-42EB-B361-3B6B7DC1AE60}" destId="{98F9A6DD-299E-4801-ADA3-B1A3F82137C6}" srcOrd="7" destOrd="0" presId="urn:microsoft.com/office/officeart/2005/8/layout/vProcess5"/>
    <dgm:cxn modelId="{C36A7C75-535F-4155-9C65-F0531B9B67C9}" type="presParOf" srcId="{1369EC84-70A4-42EB-B361-3B6B7DC1AE60}" destId="{04B77B50-68F4-45E1-A5D1-3DB2F23295B5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9AD7398-7A10-40CA-BA1A-BFA75A71D69B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7997E0D-93A7-4073-B2EB-BCD7B03C5F44}">
      <dgm:prSet phldrT="[Text]"/>
      <dgm:spPr/>
      <dgm:t>
        <a:bodyPr/>
        <a:lstStyle/>
        <a:p>
          <a:r>
            <a:rPr lang="en-US" dirty="0"/>
            <a:t>Hospital In Newport </a:t>
          </a:r>
          <a:r>
            <a:rPr lang="en-US" err="1"/>
            <a:t>News</a:t>
          </a:r>
          <a:r>
            <a:rPr lang="en-US"/>
            <a:t>, VA</a:t>
          </a:r>
          <a:endParaRPr lang="en-US" dirty="0"/>
        </a:p>
        <a:p>
          <a:r>
            <a:rPr lang="en-US" dirty="0"/>
            <a:t>$ 44,769.00</a:t>
          </a:r>
        </a:p>
      </dgm:t>
    </dgm:pt>
    <dgm:pt modelId="{7FBB2C43-B026-4BC5-B416-CAA4EF93E634}" type="parTrans" cxnId="{1547230D-1175-436F-8397-FBB0DDF9D32E}">
      <dgm:prSet/>
      <dgm:spPr/>
      <dgm:t>
        <a:bodyPr/>
        <a:lstStyle/>
        <a:p>
          <a:endParaRPr lang="en-US"/>
        </a:p>
      </dgm:t>
    </dgm:pt>
    <dgm:pt modelId="{87D1B8D0-2C9B-4EC9-9A36-1EE920D4EEEC}" type="sibTrans" cxnId="{1547230D-1175-436F-8397-FBB0DDF9D32E}">
      <dgm:prSet/>
      <dgm:spPr/>
      <dgm:t>
        <a:bodyPr/>
        <a:lstStyle/>
        <a:p>
          <a:endParaRPr lang="en-US"/>
        </a:p>
      </dgm:t>
    </dgm:pt>
    <dgm:pt modelId="{6007D253-3829-45EC-BA34-110E5B5CBFE4}">
      <dgm:prSet phldrT="[Text]"/>
      <dgm:spPr/>
      <dgm:t>
        <a:bodyPr/>
        <a:lstStyle/>
        <a:p>
          <a:r>
            <a:rPr lang="en-US" dirty="0"/>
            <a:t>Hospital In Norfolk, VA</a:t>
          </a:r>
        </a:p>
        <a:p>
          <a:r>
            <a:rPr lang="en-US" dirty="0"/>
            <a:t>$ 42,630.00</a:t>
          </a:r>
        </a:p>
      </dgm:t>
    </dgm:pt>
    <dgm:pt modelId="{28CACAFB-8507-4017-8425-D173AFA5B7A4}" type="parTrans" cxnId="{156D1690-A45B-41E6-9333-7441C2DCDC18}">
      <dgm:prSet/>
      <dgm:spPr/>
      <dgm:t>
        <a:bodyPr/>
        <a:lstStyle/>
        <a:p>
          <a:endParaRPr lang="en-US"/>
        </a:p>
      </dgm:t>
    </dgm:pt>
    <dgm:pt modelId="{9229E55F-FD4D-4012-9FBB-436ACB35E8B2}" type="sibTrans" cxnId="{156D1690-A45B-41E6-9333-7441C2DCDC18}">
      <dgm:prSet/>
      <dgm:spPr/>
      <dgm:t>
        <a:bodyPr/>
        <a:lstStyle/>
        <a:p>
          <a:endParaRPr lang="en-US"/>
        </a:p>
      </dgm:t>
    </dgm:pt>
    <dgm:pt modelId="{F4720E5D-DD7C-4F79-92EC-58B135040C68}">
      <dgm:prSet phldrT="[Text]"/>
      <dgm:spPr/>
      <dgm:t>
        <a:bodyPr/>
        <a:lstStyle/>
        <a:p>
          <a:r>
            <a:rPr lang="en-US" dirty="0"/>
            <a:t>Projected Monthly Net Income:</a:t>
          </a:r>
        </a:p>
        <a:p>
          <a:r>
            <a:rPr lang="en-US" dirty="0"/>
            <a:t>$ 2,798.06</a:t>
          </a:r>
        </a:p>
      </dgm:t>
    </dgm:pt>
    <dgm:pt modelId="{6643C33D-B1CB-4F35-ACCE-1B5A87E06DDB}" type="parTrans" cxnId="{7A50EC26-485D-418E-ABE6-E67018C55FA7}">
      <dgm:prSet/>
      <dgm:spPr/>
      <dgm:t>
        <a:bodyPr/>
        <a:lstStyle/>
        <a:p>
          <a:endParaRPr lang="en-US"/>
        </a:p>
      </dgm:t>
    </dgm:pt>
    <dgm:pt modelId="{FC357E19-6BA4-48F5-8B06-F1F71FF5AAA3}" type="sibTrans" cxnId="{7A50EC26-485D-418E-ABE6-E67018C55FA7}">
      <dgm:prSet/>
      <dgm:spPr/>
      <dgm:t>
        <a:bodyPr/>
        <a:lstStyle/>
        <a:p>
          <a:endParaRPr lang="en-US"/>
        </a:p>
      </dgm:t>
    </dgm:pt>
    <dgm:pt modelId="{5BF057E0-6191-4E45-8D91-AD656DF6CC43}">
      <dgm:prSet phldrT="[Text]"/>
      <dgm:spPr/>
      <dgm:t>
        <a:bodyPr/>
        <a:lstStyle/>
        <a:p>
          <a:r>
            <a:rPr lang="en-US" dirty="0"/>
            <a:t>Projected Monthly Net Income:</a:t>
          </a:r>
        </a:p>
        <a:p>
          <a:r>
            <a:rPr lang="en-US" dirty="0"/>
            <a:t>$ 2,664.38</a:t>
          </a:r>
        </a:p>
      </dgm:t>
    </dgm:pt>
    <dgm:pt modelId="{9FA95307-7F13-4BA0-8028-8E3ED69D5755}" type="parTrans" cxnId="{1735F4AC-CFA9-464B-8348-E013E8E6B05C}">
      <dgm:prSet/>
      <dgm:spPr/>
      <dgm:t>
        <a:bodyPr/>
        <a:lstStyle/>
        <a:p>
          <a:endParaRPr lang="en-US"/>
        </a:p>
      </dgm:t>
    </dgm:pt>
    <dgm:pt modelId="{FFC9B454-211A-4395-8A57-C2DD6D01A889}" type="sibTrans" cxnId="{1735F4AC-CFA9-464B-8348-E013E8E6B05C}">
      <dgm:prSet/>
      <dgm:spPr/>
      <dgm:t>
        <a:bodyPr/>
        <a:lstStyle/>
        <a:p>
          <a:endParaRPr lang="en-US"/>
        </a:p>
      </dgm:t>
    </dgm:pt>
    <dgm:pt modelId="{8FC5967E-AF79-4E0A-AFC8-3C102D101282}" type="pres">
      <dgm:prSet presAssocID="{39AD7398-7A10-40CA-BA1A-BFA75A71D69B}" presName="diagram" presStyleCnt="0">
        <dgm:presLayoutVars>
          <dgm:dir/>
          <dgm:resizeHandles val="exact"/>
        </dgm:presLayoutVars>
      </dgm:prSet>
      <dgm:spPr/>
    </dgm:pt>
    <dgm:pt modelId="{7FF46EF8-47DE-4238-8B7A-B5C3A50BAE2C}" type="pres">
      <dgm:prSet presAssocID="{B7997E0D-93A7-4073-B2EB-BCD7B03C5F44}" presName="node" presStyleLbl="node1" presStyleIdx="0" presStyleCnt="4">
        <dgm:presLayoutVars>
          <dgm:bulletEnabled val="1"/>
        </dgm:presLayoutVars>
      </dgm:prSet>
      <dgm:spPr/>
    </dgm:pt>
    <dgm:pt modelId="{446742F8-8492-4FA7-9E49-2981ED62897F}" type="pres">
      <dgm:prSet presAssocID="{87D1B8D0-2C9B-4EC9-9A36-1EE920D4EEEC}" presName="sibTrans" presStyleCnt="0"/>
      <dgm:spPr/>
    </dgm:pt>
    <dgm:pt modelId="{0BE6E885-193B-40A9-8C26-5758CEEB657A}" type="pres">
      <dgm:prSet presAssocID="{6007D253-3829-45EC-BA34-110E5B5CBFE4}" presName="node" presStyleLbl="node1" presStyleIdx="1" presStyleCnt="4">
        <dgm:presLayoutVars>
          <dgm:bulletEnabled val="1"/>
        </dgm:presLayoutVars>
      </dgm:prSet>
      <dgm:spPr/>
    </dgm:pt>
    <dgm:pt modelId="{2B7F1F3B-B20E-46BC-B5C5-222F6CFADF58}" type="pres">
      <dgm:prSet presAssocID="{9229E55F-FD4D-4012-9FBB-436ACB35E8B2}" presName="sibTrans" presStyleCnt="0"/>
      <dgm:spPr/>
    </dgm:pt>
    <dgm:pt modelId="{0EE917A5-780F-4FA3-AE3F-557CA3D9D032}" type="pres">
      <dgm:prSet presAssocID="{F4720E5D-DD7C-4F79-92EC-58B135040C68}" presName="node" presStyleLbl="node1" presStyleIdx="2" presStyleCnt="4">
        <dgm:presLayoutVars>
          <dgm:bulletEnabled val="1"/>
        </dgm:presLayoutVars>
      </dgm:prSet>
      <dgm:spPr/>
    </dgm:pt>
    <dgm:pt modelId="{FF854E4D-FC1A-4C2F-A5AE-71B702B5203B}" type="pres">
      <dgm:prSet presAssocID="{FC357E19-6BA4-48F5-8B06-F1F71FF5AAA3}" presName="sibTrans" presStyleCnt="0"/>
      <dgm:spPr/>
    </dgm:pt>
    <dgm:pt modelId="{ED8B6FE7-2D23-4B8F-9C56-75750BB4A368}" type="pres">
      <dgm:prSet presAssocID="{5BF057E0-6191-4E45-8D91-AD656DF6CC43}" presName="node" presStyleLbl="node1" presStyleIdx="3" presStyleCnt="4">
        <dgm:presLayoutVars>
          <dgm:bulletEnabled val="1"/>
        </dgm:presLayoutVars>
      </dgm:prSet>
      <dgm:spPr/>
    </dgm:pt>
  </dgm:ptLst>
  <dgm:cxnLst>
    <dgm:cxn modelId="{1547230D-1175-436F-8397-FBB0DDF9D32E}" srcId="{39AD7398-7A10-40CA-BA1A-BFA75A71D69B}" destId="{B7997E0D-93A7-4073-B2EB-BCD7B03C5F44}" srcOrd="0" destOrd="0" parTransId="{7FBB2C43-B026-4BC5-B416-CAA4EF93E634}" sibTransId="{87D1B8D0-2C9B-4EC9-9A36-1EE920D4EEEC}"/>
    <dgm:cxn modelId="{7A50EC26-485D-418E-ABE6-E67018C55FA7}" srcId="{39AD7398-7A10-40CA-BA1A-BFA75A71D69B}" destId="{F4720E5D-DD7C-4F79-92EC-58B135040C68}" srcOrd="2" destOrd="0" parTransId="{6643C33D-B1CB-4F35-ACCE-1B5A87E06DDB}" sibTransId="{FC357E19-6BA4-48F5-8B06-F1F71FF5AAA3}"/>
    <dgm:cxn modelId="{0C2C7F46-431C-4583-87AF-34A6EF5DAC54}" type="presOf" srcId="{6007D253-3829-45EC-BA34-110E5B5CBFE4}" destId="{0BE6E885-193B-40A9-8C26-5758CEEB657A}" srcOrd="0" destOrd="0" presId="urn:microsoft.com/office/officeart/2005/8/layout/default"/>
    <dgm:cxn modelId="{3E449389-E78F-43D8-AE8F-9DD791752259}" type="presOf" srcId="{F4720E5D-DD7C-4F79-92EC-58B135040C68}" destId="{0EE917A5-780F-4FA3-AE3F-557CA3D9D032}" srcOrd="0" destOrd="0" presId="urn:microsoft.com/office/officeart/2005/8/layout/default"/>
    <dgm:cxn modelId="{156D1690-A45B-41E6-9333-7441C2DCDC18}" srcId="{39AD7398-7A10-40CA-BA1A-BFA75A71D69B}" destId="{6007D253-3829-45EC-BA34-110E5B5CBFE4}" srcOrd="1" destOrd="0" parTransId="{28CACAFB-8507-4017-8425-D173AFA5B7A4}" sibTransId="{9229E55F-FD4D-4012-9FBB-436ACB35E8B2}"/>
    <dgm:cxn modelId="{10025AA0-77ED-4E0A-92F1-75043A10BB7A}" type="presOf" srcId="{39AD7398-7A10-40CA-BA1A-BFA75A71D69B}" destId="{8FC5967E-AF79-4E0A-AFC8-3C102D101282}" srcOrd="0" destOrd="0" presId="urn:microsoft.com/office/officeart/2005/8/layout/default"/>
    <dgm:cxn modelId="{1735F4AC-CFA9-464B-8348-E013E8E6B05C}" srcId="{39AD7398-7A10-40CA-BA1A-BFA75A71D69B}" destId="{5BF057E0-6191-4E45-8D91-AD656DF6CC43}" srcOrd="3" destOrd="0" parTransId="{9FA95307-7F13-4BA0-8028-8E3ED69D5755}" sibTransId="{FFC9B454-211A-4395-8A57-C2DD6D01A889}"/>
    <dgm:cxn modelId="{E66478FA-D863-4FDA-BFCF-7D797BD3E3C7}" type="presOf" srcId="{5BF057E0-6191-4E45-8D91-AD656DF6CC43}" destId="{ED8B6FE7-2D23-4B8F-9C56-75750BB4A368}" srcOrd="0" destOrd="0" presId="urn:microsoft.com/office/officeart/2005/8/layout/default"/>
    <dgm:cxn modelId="{C4F4B8FC-69BC-4323-9975-D6155C398505}" type="presOf" srcId="{B7997E0D-93A7-4073-B2EB-BCD7B03C5F44}" destId="{7FF46EF8-47DE-4238-8B7A-B5C3A50BAE2C}" srcOrd="0" destOrd="0" presId="urn:microsoft.com/office/officeart/2005/8/layout/default"/>
    <dgm:cxn modelId="{3B3F9AE0-EF40-4CB9-8E16-BBFD920084EE}" type="presParOf" srcId="{8FC5967E-AF79-4E0A-AFC8-3C102D101282}" destId="{7FF46EF8-47DE-4238-8B7A-B5C3A50BAE2C}" srcOrd="0" destOrd="0" presId="urn:microsoft.com/office/officeart/2005/8/layout/default"/>
    <dgm:cxn modelId="{34B6E5C2-F6D4-4000-B682-84BA03D7FBC7}" type="presParOf" srcId="{8FC5967E-AF79-4E0A-AFC8-3C102D101282}" destId="{446742F8-8492-4FA7-9E49-2981ED62897F}" srcOrd="1" destOrd="0" presId="urn:microsoft.com/office/officeart/2005/8/layout/default"/>
    <dgm:cxn modelId="{AAF2C149-A164-4408-A953-33B193451426}" type="presParOf" srcId="{8FC5967E-AF79-4E0A-AFC8-3C102D101282}" destId="{0BE6E885-193B-40A9-8C26-5758CEEB657A}" srcOrd="2" destOrd="0" presId="urn:microsoft.com/office/officeart/2005/8/layout/default"/>
    <dgm:cxn modelId="{9D09A4C8-9877-4E67-89AC-E5E0BA9678A5}" type="presParOf" srcId="{8FC5967E-AF79-4E0A-AFC8-3C102D101282}" destId="{2B7F1F3B-B20E-46BC-B5C5-222F6CFADF58}" srcOrd="3" destOrd="0" presId="urn:microsoft.com/office/officeart/2005/8/layout/default"/>
    <dgm:cxn modelId="{6F3A7C3C-452F-4BE4-B694-043EFDAB2F95}" type="presParOf" srcId="{8FC5967E-AF79-4E0A-AFC8-3C102D101282}" destId="{0EE917A5-780F-4FA3-AE3F-557CA3D9D032}" srcOrd="4" destOrd="0" presId="urn:microsoft.com/office/officeart/2005/8/layout/default"/>
    <dgm:cxn modelId="{DEE35187-588A-4B8B-9D69-4F3406301FF5}" type="presParOf" srcId="{8FC5967E-AF79-4E0A-AFC8-3C102D101282}" destId="{FF854E4D-FC1A-4C2F-A5AE-71B702B5203B}" srcOrd="5" destOrd="0" presId="urn:microsoft.com/office/officeart/2005/8/layout/default"/>
    <dgm:cxn modelId="{EE919FC5-F9A9-4CAD-8497-07634D3D572E}" type="presParOf" srcId="{8FC5967E-AF79-4E0A-AFC8-3C102D101282}" destId="{ED8B6FE7-2D23-4B8F-9C56-75750BB4A368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F61D40-1AC3-4195-B8BF-7675ADC59E65}">
      <dsp:nvSpPr>
        <dsp:cNvPr id="0" name=""/>
        <dsp:cNvSpPr/>
      </dsp:nvSpPr>
      <dsp:spPr>
        <a:xfrm>
          <a:off x="0" y="0"/>
          <a:ext cx="8181575" cy="102680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b="0" i="0" kern="1200"/>
            <a:t>Kelly Inskip</a:t>
          </a:r>
          <a:endParaRPr lang="en-US" sz="4400" kern="1200"/>
        </a:p>
      </dsp:txBody>
      <dsp:txXfrm>
        <a:off x="30074" y="30074"/>
        <a:ext cx="7073573" cy="966656"/>
      </dsp:txXfrm>
    </dsp:sp>
    <dsp:sp modelId="{48086500-1486-465F-AD72-BA309479B1B1}">
      <dsp:nvSpPr>
        <dsp:cNvPr id="0" name=""/>
        <dsp:cNvSpPr/>
      </dsp:nvSpPr>
      <dsp:spPr>
        <a:xfrm>
          <a:off x="721903" y="1197939"/>
          <a:ext cx="8181575" cy="102680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b="0" i="0" kern="1200"/>
            <a:t>Math 201 </a:t>
          </a:r>
          <a:endParaRPr lang="en-US" sz="4400" kern="1200"/>
        </a:p>
      </dsp:txBody>
      <dsp:txXfrm>
        <a:off x="751977" y="1228013"/>
        <a:ext cx="6732100" cy="966656"/>
      </dsp:txXfrm>
    </dsp:sp>
    <dsp:sp modelId="{6083ED1C-0C6A-40C9-B4F1-240D5B710422}">
      <dsp:nvSpPr>
        <dsp:cNvPr id="0" name=""/>
        <dsp:cNvSpPr/>
      </dsp:nvSpPr>
      <dsp:spPr>
        <a:xfrm>
          <a:off x="1443807" y="2395878"/>
          <a:ext cx="8181575" cy="102680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b="0" i="0" kern="1200"/>
            <a:t>Mrs. Hines</a:t>
          </a:r>
          <a:endParaRPr lang="en-US" sz="4400" kern="1200"/>
        </a:p>
      </dsp:txBody>
      <dsp:txXfrm>
        <a:off x="1473881" y="2425952"/>
        <a:ext cx="6732100" cy="966656"/>
      </dsp:txXfrm>
    </dsp:sp>
    <dsp:sp modelId="{1789EB3D-BE4F-4394-9C25-45E30DF28DB2}">
      <dsp:nvSpPr>
        <dsp:cNvPr id="0" name=""/>
        <dsp:cNvSpPr/>
      </dsp:nvSpPr>
      <dsp:spPr>
        <a:xfrm>
          <a:off x="7514152" y="778660"/>
          <a:ext cx="667423" cy="667423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000" kern="1200"/>
        </a:p>
      </dsp:txBody>
      <dsp:txXfrm>
        <a:off x="7664322" y="778660"/>
        <a:ext cx="367083" cy="502236"/>
      </dsp:txXfrm>
    </dsp:sp>
    <dsp:sp modelId="{A7E9254C-1D53-4055-A764-488BD3B28A94}">
      <dsp:nvSpPr>
        <dsp:cNvPr id="0" name=""/>
        <dsp:cNvSpPr/>
      </dsp:nvSpPr>
      <dsp:spPr>
        <a:xfrm>
          <a:off x="8236056" y="1969754"/>
          <a:ext cx="667423" cy="667423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000" kern="1200"/>
        </a:p>
      </dsp:txBody>
      <dsp:txXfrm>
        <a:off x="8386226" y="1969754"/>
        <a:ext cx="367083" cy="50223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F46EF8-47DE-4238-8B7A-B5C3A50BAE2C}">
      <dsp:nvSpPr>
        <dsp:cNvPr id="0" name=""/>
        <dsp:cNvSpPr/>
      </dsp:nvSpPr>
      <dsp:spPr>
        <a:xfrm>
          <a:off x="992" y="194138"/>
          <a:ext cx="3869531" cy="232171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Hospital In Newport </a:t>
          </a:r>
          <a:r>
            <a:rPr lang="en-US" sz="3300" kern="1200" err="1"/>
            <a:t>News</a:t>
          </a:r>
          <a:r>
            <a:rPr lang="en-US" sz="3300" kern="1200"/>
            <a:t>, VA</a:t>
          </a:r>
          <a:endParaRPr lang="en-US" sz="3300" kern="1200" dirty="0"/>
        </a:p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$ 44,769.00</a:t>
          </a:r>
        </a:p>
      </dsp:txBody>
      <dsp:txXfrm>
        <a:off x="992" y="194138"/>
        <a:ext cx="3869531" cy="2321718"/>
      </dsp:txXfrm>
    </dsp:sp>
    <dsp:sp modelId="{0BE6E885-193B-40A9-8C26-5758CEEB657A}">
      <dsp:nvSpPr>
        <dsp:cNvPr id="0" name=""/>
        <dsp:cNvSpPr/>
      </dsp:nvSpPr>
      <dsp:spPr>
        <a:xfrm>
          <a:off x="4257476" y="194138"/>
          <a:ext cx="3869531" cy="232171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Hospital In Norfolk, VA</a:t>
          </a:r>
        </a:p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$ 42,630.00</a:t>
          </a:r>
        </a:p>
      </dsp:txBody>
      <dsp:txXfrm>
        <a:off x="4257476" y="194138"/>
        <a:ext cx="3869531" cy="2321718"/>
      </dsp:txXfrm>
    </dsp:sp>
    <dsp:sp modelId="{0EE917A5-780F-4FA3-AE3F-557CA3D9D032}">
      <dsp:nvSpPr>
        <dsp:cNvPr id="0" name=""/>
        <dsp:cNvSpPr/>
      </dsp:nvSpPr>
      <dsp:spPr>
        <a:xfrm>
          <a:off x="992" y="2902810"/>
          <a:ext cx="3869531" cy="232171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Projected Monthly Net Income:</a:t>
          </a:r>
        </a:p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$ 2,798.06</a:t>
          </a:r>
        </a:p>
      </dsp:txBody>
      <dsp:txXfrm>
        <a:off x="992" y="2902810"/>
        <a:ext cx="3869531" cy="2321718"/>
      </dsp:txXfrm>
    </dsp:sp>
    <dsp:sp modelId="{ED8B6FE7-2D23-4B8F-9C56-75750BB4A368}">
      <dsp:nvSpPr>
        <dsp:cNvPr id="0" name=""/>
        <dsp:cNvSpPr/>
      </dsp:nvSpPr>
      <dsp:spPr>
        <a:xfrm>
          <a:off x="4257476" y="2902810"/>
          <a:ext cx="3869531" cy="232171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Projected Monthly Net Income:</a:t>
          </a:r>
        </a:p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$ 2,664.38</a:t>
          </a:r>
        </a:p>
      </dsp:txBody>
      <dsp:txXfrm>
        <a:off x="4257476" y="2902810"/>
        <a:ext cx="3869531" cy="23217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5400000">
            <a:off x="10089390" y="1792223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D8B09227-EE05-42F8-8C59-B740BB2756EB}" type="datetimeFigureOut">
              <a:rPr lang="en-US" smtClean="0"/>
              <a:t>4/18/2021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8959592" y="3226820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>
                <a:latin typeface="+mj-lt"/>
              </a:defRPr>
            </a:lvl1pPr>
          </a:lstStyle>
          <a:p>
            <a:fld id="{295CBFCE-E628-4A01-A559-7BEEAC0B5C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029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09227-EE05-42F8-8C59-B740BB2756EB}" type="datetimeFigureOut">
              <a:rPr lang="en-US" smtClean="0"/>
              <a:t>4/18/2021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CBFCE-E628-4A01-A559-7BEEAC0B5C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3037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7645"/>
            <a:ext cx="4351023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8" y="2677644"/>
            <a:ext cx="3755379" cy="2283823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09227-EE05-42F8-8C59-B740BB2756EB}" type="datetimeFigureOut">
              <a:rPr lang="en-US" smtClean="0"/>
              <a:t>4/18/2021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CBFCE-E628-4A01-A559-7BEEAC0B5C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5846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09227-EE05-42F8-8C59-B740BB2756EB}" type="datetimeFigureOut">
              <a:rPr lang="en-US" smtClean="0"/>
              <a:t>4/18/2021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CBFCE-E628-4A01-A559-7BEEAC0B5C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9190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0" y="3179762"/>
            <a:ext cx="4825159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09227-EE05-42F8-8C59-B740BB2756EB}" type="datetimeFigureOut">
              <a:rPr lang="en-US" smtClean="0"/>
              <a:t>4/18/2021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CBFCE-E628-4A01-A559-7BEEAC0B5C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561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09227-EE05-42F8-8C59-B740BB2756EB}" type="datetimeFigureOut">
              <a:rPr lang="en-US" smtClean="0"/>
              <a:t>4/18/2021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CBFCE-E628-4A01-A559-7BEEAC0B5C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903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09227-EE05-42F8-8C59-B740BB2756EB}" type="datetimeFigureOut">
              <a:rPr lang="en-US" smtClean="0"/>
              <a:t>4/18/2021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CBFCE-E628-4A01-A559-7BEEAC0B5C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889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295400"/>
            <a:ext cx="2793159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5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2895600"/>
            <a:ext cx="2793158" cy="312927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09227-EE05-42F8-8C59-B740BB2756EB}" type="datetimeFigureOut">
              <a:rPr lang="en-US" smtClean="0"/>
              <a:t>4/18/2021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CBFCE-E628-4A01-A559-7BEEAC0B5C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60" cy="173566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09227-EE05-42F8-8C59-B740BB2756EB}" type="datetimeFigureOut">
              <a:rPr lang="en-US" smtClean="0"/>
              <a:t>4/18/2021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CBFCE-E628-4A01-A559-7BEEAC0B5C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0044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966674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6" y="553666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09227-EE05-42F8-8C59-B740BB2756EB}" type="datetimeFigureOut">
              <a:rPr lang="en-US" smtClean="0"/>
              <a:t>4/18/2021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CBFCE-E628-4A01-A559-7BEEAC0B5C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88908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3416"/>
            <a:ext cx="8825659" cy="1379755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09227-EE05-42F8-8C59-B740BB2756EB}" type="datetimeFigureOut">
              <a:rPr lang="en-US" smtClean="0"/>
              <a:t>4/18/2021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CBFCE-E628-4A01-A559-7BEEAC0B5C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0241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4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3" name="TextBox 12"/>
          <p:cNvSpPr txBox="1"/>
          <p:nvPr/>
        </p:nvSpPr>
        <p:spPr>
          <a:xfrm>
            <a:off x="9719438" y="2631815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8295" y="591093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0517"/>
            <a:ext cx="8453906" cy="2698249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25772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09227-EE05-42F8-8C59-B740BB2756EB}" type="datetimeFigureOut">
              <a:rPr lang="en-US" smtClean="0"/>
              <a:t>4/18/2021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CBFCE-E628-4A01-A559-7BEEAC0B5C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5789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33068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09227-EE05-42F8-8C59-B740BB2756EB}" type="datetimeFigureOut">
              <a:rPr lang="en-US" smtClean="0"/>
              <a:t>4/18/2021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CBFCE-E628-4A01-A559-7BEEAC0B5C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9343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17299"/>
            <a:ext cx="312916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93561"/>
            <a:ext cx="3129168" cy="283349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2"/>
            <a:ext cx="31453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93561"/>
            <a:ext cx="3145380" cy="283349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0" y="2617299"/>
            <a:ext cx="3161029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93561"/>
            <a:ext cx="3164719" cy="28334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1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1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09227-EE05-42F8-8C59-B740BB2756EB}" type="datetimeFigureOut">
              <a:rPr lang="en-US" smtClean="0"/>
              <a:t>4/18/2021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CBFCE-E628-4A01-A559-7BEEAC0B5C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4713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2" y="4532845"/>
            <a:ext cx="30504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3" y="5109107"/>
            <a:ext cx="3050437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537" y="4532846"/>
            <a:ext cx="3046766" cy="651156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03500"/>
            <a:ext cx="2691241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84002"/>
            <a:ext cx="3050438" cy="84305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4" y="4532847"/>
            <a:ext cx="3050438" cy="65115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4" y="5184001"/>
            <a:ext cx="3050437" cy="843054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8153" y="2603500"/>
            <a:ext cx="0" cy="3517594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801905" y="2603500"/>
            <a:ext cx="0" cy="34925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09227-EE05-42F8-8C59-B740BB2756EB}" type="datetimeFigureOut">
              <a:rPr lang="en-US" smtClean="0"/>
              <a:t>4/18/2021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CBFCE-E628-4A01-A559-7BEEAC0B5C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3655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973668"/>
            <a:ext cx="8825660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09227-EE05-42F8-8C59-B740BB2756EB}" type="datetimeFigureOut">
              <a:rPr lang="en-US" smtClean="0"/>
              <a:t>4/18/2021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CBFCE-E628-4A01-A559-7BEEAC0B5C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0245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76756" y="1278468"/>
            <a:ext cx="1413933" cy="4748589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8"/>
            <a:ext cx="6247546" cy="47485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09227-EE05-42F8-8C59-B740BB2756EB}" type="datetimeFigureOut">
              <a:rPr lang="en-US" smtClean="0"/>
              <a:t>4/18/2021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CBFCE-E628-4A01-A559-7BEEAC0B5C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6883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26" name="Rectangle 2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0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3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2603500"/>
            <a:ext cx="8761412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0938" y="639406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D8B09227-EE05-42F8-8C59-B740BB2756EB}" type="datetimeFigureOut">
              <a:rPr lang="en-US" smtClean="0"/>
              <a:t>4/18/2021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8358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 b="1" i="0">
                <a:solidFill>
                  <a:schemeClr val="accent1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295CBFCE-E628-4A01-A559-7BEEAC0B5C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1277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slideLayout" Target="../slideLayouts/slideLayout2.xml"/><Relationship Id="rId7" Type="http://schemas.openxmlformats.org/officeDocument/2006/relationships/diagramQuickStyle" Target="../diagrams/quickStyle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10" Type="http://schemas.openxmlformats.org/officeDocument/2006/relationships/image" Target="../media/image2.png"/><Relationship Id="rId4" Type="http://schemas.openxmlformats.org/officeDocument/2006/relationships/image" Target="../media/image1.jpeg"/><Relationship Id="rId9" Type="http://schemas.microsoft.com/office/2007/relationships/diagramDrawing" Target="../diagrams/drawin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2.png"/><Relationship Id="rId5" Type="http://schemas.openxmlformats.org/officeDocument/2006/relationships/image" Target="../media/image3.jpeg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2.png"/><Relationship Id="rId5" Type="http://schemas.openxmlformats.org/officeDocument/2006/relationships/image" Target="../media/image4.jpg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audio" Target="../media/media4.m4a"/><Relationship Id="rId7" Type="http://schemas.openxmlformats.org/officeDocument/2006/relationships/diagramQuickStyle" Target="../diagrams/quickStyle2.xml"/><Relationship Id="rId2" Type="http://schemas.microsoft.com/office/2007/relationships/media" Target="../media/media4.m4a"/><Relationship Id="rId1" Type="http://schemas.openxmlformats.org/officeDocument/2006/relationships/tags" Target="../tags/tag1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3.xml"/><Relationship Id="rId9" Type="http://schemas.microsoft.com/office/2007/relationships/diagramDrawing" Target="../diagrams/drawing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2.png"/><Relationship Id="rId4" Type="http://schemas.openxmlformats.org/officeDocument/2006/relationships/image" Target="../media/image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media8.m4a"/><Relationship Id="rId2" Type="http://schemas.microsoft.com/office/2007/relationships/media" Target="../media/media8.m4a"/><Relationship Id="rId1" Type="http://schemas.openxmlformats.org/officeDocument/2006/relationships/tags" Target="../tags/tag2.xml"/><Relationship Id="rId6" Type="http://schemas.openxmlformats.org/officeDocument/2006/relationships/image" Target="../media/image2.png"/><Relationship Id="rId5" Type="http://schemas.openxmlformats.org/officeDocument/2006/relationships/image" Target="../media/image6.jpeg"/><Relationship Id="rId4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5" Type="http://schemas.openxmlformats.org/officeDocument/2006/relationships/image" Target="../media/image2.png"/><Relationship Id="rId4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E87B50C-BA86-4F51-A3E5-EE1354FCE4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4">
              <a:duotone>
                <a:schemeClr val="dk2">
                  <a:shade val="69000"/>
                  <a:hueMod val="108000"/>
                  <a:satMod val="164000"/>
                  <a:lumMod val="74000"/>
                </a:schemeClr>
                <a:schemeClr val="dk2">
                  <a:tint val="96000"/>
                  <a:hueMod val="88000"/>
                  <a:satMod val="140000"/>
                  <a:lumMod val="132000"/>
                </a:schemeClr>
              </a:duotone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E7DC5BDA-5569-44D1-B022-C75E74FC53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794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0F67D7-9AAE-48F8-8A02-984701B410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6934" y="860194"/>
            <a:ext cx="8761413" cy="706964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FFFF"/>
                </a:solidFill>
              </a:rPr>
              <a:t>Graduation: The reality Of Student Loans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0125878-85CE-4A00-BA94-36987E3410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62DB74E-1ACD-4825-BE40-599B49448F5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30371477"/>
              </p:ext>
            </p:extLst>
          </p:nvPr>
        </p:nvGraphicFramePr>
        <p:xfrm>
          <a:off x="1286934" y="2324100"/>
          <a:ext cx="9625383" cy="34226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FB92CCE3-69C9-4D9F-974F-894FFA959CC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9571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 advTm="16765"/>
    </mc:Choice>
    <mc:Fallback>
      <p:transition spd="slow" advTm="1676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06E96C53-1010-48EB-8728-70CB58236E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EE899E0-D27A-454B-8E91-14A292422D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4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4EDF8A7C-C5E2-42D4-884A-EC7DE68E7D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80ADD528-121C-4D05-B77B-54B31D7BAB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7CF2869-5CDD-4AD2-8AC0-4AE179D39F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0FD2D0A6-D3D4-4573-AD6B-2B5DBFF0C1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39749B2A-2C8D-45C7-A857-30307A0899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FEC28B8C-B40C-4618-823B-C6D730FE8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FD3BC40-4967-4AC5-8734-725085F53D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098" y="629265"/>
            <a:ext cx="5132438" cy="1622322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E76664-1633-4A70-82E7-D5D1737A91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098" y="2418735"/>
            <a:ext cx="5132439" cy="3811742"/>
          </a:xfrm>
        </p:spPr>
        <p:txBody>
          <a:bodyPr anchor="ctr"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Most students do not plan how to repay the financial cost to go to college. In this presentation I will demonstrate how I plan to repay my student loans. </a:t>
            </a:r>
          </a:p>
        </p:txBody>
      </p:sp>
      <p:pic>
        <p:nvPicPr>
          <p:cNvPr id="5" name="Picture 4" descr="A picture containing clipart&#10;&#10;Description automatically generated">
            <a:extLst>
              <a:ext uri="{FF2B5EF4-FFF2-40B4-BE49-F238E27FC236}">
                <a16:creationId xmlns:a16="http://schemas.microsoft.com/office/drawing/2014/main" id="{C4C535FC-11BB-4343-A3BB-6651B96C3EF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1" r="6636" b="1"/>
          <a:stretch/>
        </p:blipFill>
        <p:spPr>
          <a:xfrm>
            <a:off x="6700827" y="645106"/>
            <a:ext cx="4842716" cy="5585369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10CC18C0-9A66-45AE-B534-B8D29AFEA8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2F9345B0-48A0-45D4-BC40-2D930A57461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9546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5505"/>
    </mc:Choice>
    <mc:Fallback>
      <p:transition spd="slow" advTm="2550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>
            <a:extLst>
              <a:ext uri="{FF2B5EF4-FFF2-40B4-BE49-F238E27FC236}">
                <a16:creationId xmlns:a16="http://schemas.microsoft.com/office/drawing/2014/main" id="{89674B87-B7AA-4FDD-B75B-0E6F82BFAB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67027"/>
            <a:chOff x="0" y="-2373"/>
            <a:chExt cx="12192000" cy="6867027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A779CFA5-3E2E-44AE-8901-888F319BB0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4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6267043B-4282-450D-A595-165512D91D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C3ECCE6B-7124-49F7-A9F7-846F18D237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E4B22195-E753-4CEB-9376-1E4C70F9D9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1321F675-966F-4F38-9E8C-EF813E7B09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3C1E1FED-8209-4304-BD7B-1E364C44A6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DF77DFC8-AD0F-4293-A5B0-A4B35B41D1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194608" y="402165"/>
              <a:ext cx="6574058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5">
              <a:extLst>
                <a:ext uri="{FF2B5EF4-FFF2-40B4-BE49-F238E27FC236}">
                  <a16:creationId xmlns:a16="http://schemas.microsoft.com/office/drawing/2014/main" id="{1A536217-7B6F-4117-90B1-9D52A57916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33" name="Freeform 5">
              <a:extLst>
                <a:ext uri="{FF2B5EF4-FFF2-40B4-BE49-F238E27FC236}">
                  <a16:creationId xmlns:a16="http://schemas.microsoft.com/office/drawing/2014/main" id="{11FF4C96-6962-4FEB-8800-B664A2ACCF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34" name="Freeform 5">
              <a:extLst>
                <a:ext uri="{FF2B5EF4-FFF2-40B4-BE49-F238E27FC236}">
                  <a16:creationId xmlns:a16="http://schemas.microsoft.com/office/drawing/2014/main" id="{309CC5A8-B34F-420B-82A5-2B885B2477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80E3CE1-FD34-4E37-96B5-5BEF7A4462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5" y="973668"/>
            <a:ext cx="3133726" cy="1020232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75CCA3-4023-44E3-A437-1923D0A71E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5" y="2120900"/>
            <a:ext cx="3133726" cy="3898900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One of the questions that I have to ask myself is: Will I be able to make my payment every month? </a:t>
            </a:r>
          </a:p>
        </p:txBody>
      </p:sp>
      <p:pic>
        <p:nvPicPr>
          <p:cNvPr id="5" name="Picture 4" descr="A close - up of a dollar bill&#10;&#10;Description automatically generated with medium confidence">
            <a:extLst>
              <a:ext uri="{FF2B5EF4-FFF2-40B4-BE49-F238E27FC236}">
                <a16:creationId xmlns:a16="http://schemas.microsoft.com/office/drawing/2014/main" id="{91B68CA6-F5E6-4EE6-B41A-18964468026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" r="2" b="8366"/>
          <a:stretch/>
        </p:blipFill>
        <p:spPr>
          <a:xfrm>
            <a:off x="5194607" y="803751"/>
            <a:ext cx="6391533" cy="4811438"/>
          </a:xfrm>
          <a:prstGeom prst="rect">
            <a:avLst/>
          </a:prstGeom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B6E07BC7-FAEA-458C-90C9-A68082FBB3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7EB43688-AA73-4384-B05A-5399B22E11D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9632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903"/>
    </mc:Choice>
    <mc:Fallback>
      <p:transition spd="slow" advTm="890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2D79B3CC-68FD-4B01-B04D-073292655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6" y="2677645"/>
            <a:ext cx="2076617" cy="228382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EFB28CA4-A29F-43A8-B41F-91FEADE5E3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5B80ED8A-47CE-4B48-AECB-8C99912F9A0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65311813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A7261D53-CC86-40BE-9E71-D20546781353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627244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5993"/>
    </mc:Choice>
    <mc:Fallback>
      <p:transition spd="slow" advTm="2599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Graphic spid="4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65BE5A-BE48-41D8-B201-10A32098D2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$ 2,798.06</a:t>
            </a:r>
            <a:br>
              <a:rPr lang="en-US" dirty="0"/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E7F2D1-E9E8-493F-8B99-7B36B75B06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95558" y="987136"/>
            <a:ext cx="4141486" cy="5153891"/>
          </a:xfrm>
        </p:spPr>
        <p:txBody>
          <a:bodyPr>
            <a:normAutofit/>
          </a:bodyPr>
          <a:lstStyle/>
          <a:p>
            <a:r>
              <a:rPr lang="en-US" dirty="0"/>
              <a:t>$ 2,798.06</a:t>
            </a:r>
          </a:p>
          <a:p>
            <a:r>
              <a:rPr lang="en-US" dirty="0"/>
              <a:t>115		</a:t>
            </a:r>
            <a:r>
              <a:rPr lang="en-US" dirty="0">
                <a:solidFill>
                  <a:schemeClr val="accent4"/>
                </a:solidFill>
              </a:rPr>
              <a:t>Water</a:t>
            </a:r>
          </a:p>
          <a:p>
            <a:r>
              <a:rPr lang="en-US" dirty="0"/>
              <a:t>100 	</a:t>
            </a:r>
            <a:r>
              <a:rPr lang="en-US" dirty="0">
                <a:solidFill>
                  <a:schemeClr val="accent4"/>
                </a:solidFill>
              </a:rPr>
              <a:t>fuel</a:t>
            </a:r>
          </a:p>
          <a:p>
            <a:r>
              <a:rPr lang="en-US" dirty="0"/>
              <a:t>80 		</a:t>
            </a:r>
            <a:r>
              <a:rPr lang="en-US" dirty="0">
                <a:solidFill>
                  <a:schemeClr val="accent4"/>
                </a:solidFill>
              </a:rPr>
              <a:t>Phone</a:t>
            </a:r>
          </a:p>
          <a:p>
            <a:r>
              <a:rPr lang="en-US" dirty="0"/>
              <a:t>422 	</a:t>
            </a:r>
            <a:r>
              <a:rPr lang="en-US" dirty="0">
                <a:solidFill>
                  <a:schemeClr val="accent3"/>
                </a:solidFill>
              </a:rPr>
              <a:t>Student loan</a:t>
            </a:r>
          </a:p>
          <a:p>
            <a:r>
              <a:rPr lang="en-US" dirty="0"/>
              <a:t>650 	</a:t>
            </a:r>
            <a:r>
              <a:rPr lang="en-US" dirty="0">
                <a:solidFill>
                  <a:schemeClr val="accent4"/>
                </a:solidFill>
              </a:rPr>
              <a:t>Car Payment</a:t>
            </a:r>
          </a:p>
          <a:p>
            <a:r>
              <a:rPr lang="en-US" dirty="0"/>
              <a:t>150 	</a:t>
            </a:r>
            <a:r>
              <a:rPr lang="en-US" dirty="0">
                <a:solidFill>
                  <a:schemeClr val="accent4"/>
                </a:solidFill>
              </a:rPr>
              <a:t>Insurance</a:t>
            </a:r>
          </a:p>
          <a:p>
            <a:r>
              <a:rPr lang="en-US" dirty="0"/>
              <a:t>300	</a:t>
            </a:r>
            <a:r>
              <a:rPr lang="en-US" dirty="0">
                <a:solidFill>
                  <a:schemeClr val="accent4"/>
                </a:solidFill>
              </a:rPr>
              <a:t>	Food</a:t>
            </a:r>
          </a:p>
          <a:p>
            <a:r>
              <a:rPr lang="en-US" dirty="0"/>
              <a:t>750	</a:t>
            </a:r>
            <a:r>
              <a:rPr lang="en-US" dirty="0">
                <a:solidFill>
                  <a:schemeClr val="accent4"/>
                </a:solidFill>
              </a:rPr>
              <a:t>	Rent</a:t>
            </a:r>
          </a:p>
          <a:p>
            <a:r>
              <a:rPr lang="en-US" dirty="0"/>
              <a:t>231.06</a:t>
            </a:r>
            <a:r>
              <a:rPr lang="en-US" dirty="0">
                <a:solidFill>
                  <a:schemeClr val="accent4"/>
                </a:solidFill>
              </a:rPr>
              <a:t>	total after expenses</a:t>
            </a:r>
          </a:p>
          <a:p>
            <a:endParaRPr lang="en-US" dirty="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A39BD761-FD52-4CE8-B25A-386EE379AE7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5981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045"/>
    </mc:Choice>
    <mc:Fallback>
      <p:transition spd="slow" advTm="704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4B5A1-4F7F-4B5C-9036-083F286CE3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159857-1A52-4792-B0DD-BE1FFB1F43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Total amount of loans due after graduation: $ 33,423 with a 4.236% </a:t>
            </a:r>
          </a:p>
          <a:p>
            <a:endParaRPr lang="en-US" dirty="0"/>
          </a:p>
          <a:p>
            <a:endParaRPr lang="en-US" dirty="0"/>
          </a:p>
          <a:p>
            <a:r>
              <a:rPr lang="en-US" b="1" dirty="0"/>
              <a:t>Payments per month for a 10-year time frame = $342.15</a:t>
            </a:r>
          </a:p>
          <a:p>
            <a:endParaRPr lang="en-US" dirty="0"/>
          </a:p>
          <a:p>
            <a:endParaRPr lang="en-US" dirty="0"/>
          </a:p>
          <a:p>
            <a:pPr lvl="2"/>
            <a:endParaRPr lang="en-US" dirty="0"/>
          </a:p>
        </p:txBody>
      </p:sp>
      <p:pic>
        <p:nvPicPr>
          <p:cNvPr id="5" name="Picture 4" descr="A pile of money&#10;&#10;Description automatically generated with medium confidence">
            <a:extLst>
              <a:ext uri="{FF2B5EF4-FFF2-40B4-BE49-F238E27FC236}">
                <a16:creationId xmlns:a16="http://schemas.microsoft.com/office/drawing/2014/main" id="{D7C82459-DA85-4E4B-B506-64B2E44F91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8264" y="3945404"/>
            <a:ext cx="3314699" cy="2074395"/>
          </a:xfrm>
          <a:prstGeom prst="rect">
            <a:avLst/>
          </a:prstGeom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55DB1415-B7B5-45BF-B01D-65695C8F265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4180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2587"/>
    </mc:Choice>
    <mc:Fallback>
      <p:transition spd="slow" advTm="3258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93AE79-CBF3-423A-9859-73399E8E88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14A657-0CD7-4E54-A779-91BDE7B652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Using the Excel Amortization Schedule my monthly payment will be   $342.15 for the standard 10 year student loan. This loan payment is smaller than I had originally projected. </a:t>
            </a:r>
          </a:p>
          <a:p>
            <a:r>
              <a:rPr lang="en-US" dirty="0"/>
              <a:t>I will use 12.23% of my monthly net salary to repay my student loans.</a:t>
            </a:r>
          </a:p>
          <a:p>
            <a:r>
              <a:rPr lang="en-US" dirty="0"/>
              <a:t>This seems like a manageable number based on my monthly budget. 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645B26C1-DCF0-4567-A33A-95C0D228E32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0207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5319"/>
    </mc:Choice>
    <mc:Fallback>
      <p:transition spd="slow" advTm="2531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2216F5-B0A0-4E1B-B3A0-297FD9C6D2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A06015-3910-4592-AF7F-6F0EE11133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I make the monthly payment of $ 342.15 for the ten -year term I will pay a total of $ 7, 635.36 in interest over the life of the loan. That would make my future value of the loan $ 41, 058.36</a:t>
            </a:r>
          </a:p>
        </p:txBody>
      </p:sp>
      <p:pic>
        <p:nvPicPr>
          <p:cNvPr id="5" name="Picture 4" descr="Calendar&#10;&#10;Description automatically generated">
            <a:extLst>
              <a:ext uri="{FF2B5EF4-FFF2-40B4-BE49-F238E27FC236}">
                <a16:creationId xmlns:a16="http://schemas.microsoft.com/office/drawing/2014/main" id="{C5803704-045B-4640-AAFD-236EA0C632B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199" y="3616457"/>
            <a:ext cx="4468091" cy="2566134"/>
          </a:xfrm>
          <a:prstGeom prst="rect">
            <a:avLst/>
          </a:prstGeom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AA1A0828-9930-4BF2-9628-720E4887072C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056552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7827"/>
    </mc:Choice>
    <mc:Fallback>
      <p:transition spd="slow" advTm="2782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CEE76F-4B90-477F-B918-6DEA24A4B1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323E66A0-2852-458B-B1C0-60FB6B7A057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42052185"/>
              </p:ext>
            </p:extLst>
          </p:nvPr>
        </p:nvGraphicFramePr>
        <p:xfrm>
          <a:off x="1155700" y="2603500"/>
          <a:ext cx="8761412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0353">
                  <a:extLst>
                    <a:ext uri="{9D8B030D-6E8A-4147-A177-3AD203B41FA5}">
                      <a16:colId xmlns:a16="http://schemas.microsoft.com/office/drawing/2014/main" val="4070657055"/>
                    </a:ext>
                  </a:extLst>
                </a:gridCol>
                <a:gridCol w="2190353">
                  <a:extLst>
                    <a:ext uri="{9D8B030D-6E8A-4147-A177-3AD203B41FA5}">
                      <a16:colId xmlns:a16="http://schemas.microsoft.com/office/drawing/2014/main" val="878354798"/>
                    </a:ext>
                  </a:extLst>
                </a:gridCol>
                <a:gridCol w="2190353">
                  <a:extLst>
                    <a:ext uri="{9D8B030D-6E8A-4147-A177-3AD203B41FA5}">
                      <a16:colId xmlns:a16="http://schemas.microsoft.com/office/drawing/2014/main" val="508116869"/>
                    </a:ext>
                  </a:extLst>
                </a:gridCol>
                <a:gridCol w="2190353">
                  <a:extLst>
                    <a:ext uri="{9D8B030D-6E8A-4147-A177-3AD203B41FA5}">
                      <a16:colId xmlns:a16="http://schemas.microsoft.com/office/drawing/2014/main" val="5298933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Number of years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Payment Amount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Interest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Future 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1702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$ 342.15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$ 7,635.36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$ 41, 058.36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6826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$ 411.08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$ 6,040.84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$ 39, 463.84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7392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$ 526.51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$ 4,485.76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$ 39, 463.84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1931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$ 619.10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$ 3,723.08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$ 37,146.08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1627152"/>
                  </a:ext>
                </a:extLst>
              </a:tr>
            </a:tbl>
          </a:graphicData>
        </a:graphic>
      </p:graphicFrame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9F32A004-1AA4-4F00-ABEC-9AF9AC09419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8317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428"/>
    </mc:Choice>
    <mc:Fallback>
      <p:transition spd="slow" advTm="3042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14E65A-B179-4A44-8E83-D85E72E474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F89349-6128-4AD2-A3D2-EFACC513E3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551546"/>
            <a:ext cx="8761412" cy="3416300"/>
          </a:xfrm>
        </p:spPr>
        <p:txBody>
          <a:bodyPr/>
          <a:lstStyle/>
          <a:p>
            <a:r>
              <a:rPr lang="en-US" dirty="0"/>
              <a:t>My optimum monthly payment is $ 411.08 each month. I have an eight-year plan to pay off my student loans. I know that I will be able to make this payment even though it is a little higher. While I am in school, I plan to pay off as much debt as I can. This will in turn allow me to focus on paying my student loans a larger payment and cutting my interest paid. I actually estimated a higher payment that would have been unrealistic for me. </a:t>
            </a:r>
          </a:p>
          <a:p>
            <a:r>
              <a:rPr lang="en-US" dirty="0"/>
              <a:t>This payment is an amount that I feel confident that I can make.</a:t>
            </a:r>
          </a:p>
        </p:txBody>
      </p:sp>
      <p:pic>
        <p:nvPicPr>
          <p:cNvPr id="5" name="Picture 4" descr="A picture containing tool&#10;&#10;Description automatically generated">
            <a:extLst>
              <a:ext uri="{FF2B5EF4-FFF2-40B4-BE49-F238E27FC236}">
                <a16:creationId xmlns:a16="http://schemas.microsoft.com/office/drawing/2014/main" id="{68476E56-07F4-4AD5-A3D7-893E5C3A28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7582" y="4407129"/>
            <a:ext cx="3215908" cy="2296326"/>
          </a:xfrm>
          <a:prstGeom prst="rect">
            <a:avLst/>
          </a:prstGeom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AC45F864-9AC7-4204-8014-1B690271CC7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2750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5611"/>
    </mc:Choice>
    <mc:Fallback>
      <p:transition spd="slow" advTm="3561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5.6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A3AB87EF-B655-4FFF-8D05-F333AD7F278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299</TotalTime>
  <Words>420</Words>
  <Application>Microsoft Office PowerPoint</Application>
  <PresentationFormat>Widescreen</PresentationFormat>
  <Paragraphs>56</Paragraphs>
  <Slides>10</Slides>
  <Notes>0</Notes>
  <HiddenSlides>0</HiddenSlides>
  <MMClips>10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Century Gothic</vt:lpstr>
      <vt:lpstr>Wingdings 3</vt:lpstr>
      <vt:lpstr>Ion Boardroom</vt:lpstr>
      <vt:lpstr>Graduation: The reality Of Student Loans</vt:lpstr>
      <vt:lpstr>PowerPoint Presentation</vt:lpstr>
      <vt:lpstr>PowerPoint Presentation</vt:lpstr>
      <vt:lpstr>PowerPoint Presentation</vt:lpstr>
      <vt:lpstr>$ 2,798.06 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Medical Billing and Coding</dc:title>
  <dc:creator>Kelly Inskip</dc:creator>
  <cp:lastModifiedBy>Kelly Inskip</cp:lastModifiedBy>
  <cp:revision>2</cp:revision>
  <dcterms:created xsi:type="dcterms:W3CDTF">2021-02-24T22:57:26Z</dcterms:created>
  <dcterms:modified xsi:type="dcterms:W3CDTF">2021-04-18T22:48:53Z</dcterms:modified>
</cp:coreProperties>
</file>