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2"/>
  </p:notesMasterIdLst>
  <p:sldIdLst>
    <p:sldId id="256" r:id="rId2"/>
    <p:sldId id="257" r:id="rId3"/>
    <p:sldId id="258" r:id="rId4"/>
    <p:sldId id="260" r:id="rId5"/>
    <p:sldId id="263" r:id="rId6"/>
    <p:sldId id="264" r:id="rId7"/>
    <p:sldId id="265" r:id="rId8"/>
    <p:sldId id="266"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5E21DA-ED88-429B-8564-CC4428FA69AE}" v="15" dt="2022-04-15T01:42:48.602"/>
    <p1510:client id="{470802FF-742C-4C87-9341-1C3AEABB3203}" v="198" dt="2022-04-15T00:07:04.777"/>
    <p1510:client id="{DF56468A-48E5-43FB-8A73-5A1353DA32FF}" v="60" dt="2022-04-14T04:31:21.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76889" autoAdjust="0"/>
  </p:normalViewPr>
  <p:slideViewPr>
    <p:cSldViewPr snapToGrid="0">
      <p:cViewPr varScale="1">
        <p:scale>
          <a:sx n="95" d="100"/>
          <a:sy n="95" d="100"/>
        </p:scale>
        <p:origin x="906" y="9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loma Vachon" userId="eaf321c40058b8df" providerId="Windows Live" clId="Web-{9F477328-B1D7-4DF5-8EA7-5C5294C9DE5A}"/>
    <pc:docChg chg="addSld delSld modSld addMainMaster delMainMaster">
      <pc:chgData name="Paloma Vachon" userId="eaf321c40058b8df" providerId="Windows Live" clId="Web-{9F477328-B1D7-4DF5-8EA7-5C5294C9DE5A}" dt="2022-04-13T00:29:05.012" v="72" actId="20577"/>
      <pc:docMkLst>
        <pc:docMk/>
      </pc:docMkLst>
      <pc:sldChg chg="addSp delSp modSp mod setBg modClrScheme setClrOvrMap chgLayout">
        <pc:chgData name="Paloma Vachon" userId="eaf321c40058b8df" providerId="Windows Live" clId="Web-{9F477328-B1D7-4DF5-8EA7-5C5294C9DE5A}" dt="2022-04-13T00:26:39.536" v="35" actId="20577"/>
        <pc:sldMkLst>
          <pc:docMk/>
          <pc:sldMk cId="109857222" sldId="256"/>
        </pc:sldMkLst>
        <pc:spChg chg="mod">
          <ac:chgData name="Paloma Vachon" userId="eaf321c40058b8df" providerId="Windows Live" clId="Web-{9F477328-B1D7-4DF5-8EA7-5C5294C9DE5A}" dt="2022-04-13T00:26:39.536" v="35" actId="20577"/>
          <ac:spMkLst>
            <pc:docMk/>
            <pc:sldMk cId="109857222" sldId="256"/>
            <ac:spMk id="2" creationId="{00000000-0000-0000-0000-000000000000}"/>
          </ac:spMkLst>
        </pc:spChg>
        <pc:spChg chg="mod">
          <ac:chgData name="Paloma Vachon" userId="eaf321c40058b8df" providerId="Windows Live" clId="Web-{9F477328-B1D7-4DF5-8EA7-5C5294C9DE5A}" dt="2022-04-13T00:25:17.250" v="4"/>
          <ac:spMkLst>
            <pc:docMk/>
            <pc:sldMk cId="109857222" sldId="256"/>
            <ac:spMk id="3" creationId="{00000000-0000-0000-0000-000000000000}"/>
          </ac:spMkLst>
        </pc:spChg>
        <pc:spChg chg="add del">
          <ac:chgData name="Paloma Vachon" userId="eaf321c40058b8df" providerId="Windows Live" clId="Web-{9F477328-B1D7-4DF5-8EA7-5C5294C9DE5A}" dt="2022-04-13T00:24:10.091" v="1"/>
          <ac:spMkLst>
            <pc:docMk/>
            <pc:sldMk cId="109857222" sldId="256"/>
            <ac:spMk id="9" creationId="{0671A8AE-40A1-4631-A6B8-581AFF065482}"/>
          </ac:spMkLst>
        </pc:spChg>
        <pc:spChg chg="add del">
          <ac:chgData name="Paloma Vachon" userId="eaf321c40058b8df" providerId="Windows Live" clId="Web-{9F477328-B1D7-4DF5-8EA7-5C5294C9DE5A}" dt="2022-04-13T00:24:10.091" v="1"/>
          <ac:spMkLst>
            <pc:docMk/>
            <pc:sldMk cId="109857222" sldId="256"/>
            <ac:spMk id="11" creationId="{A44CD100-6267-4E62-AA64-2182A3A6A1C0}"/>
          </ac:spMkLst>
        </pc:spChg>
        <pc:spChg chg="add del">
          <ac:chgData name="Paloma Vachon" userId="eaf321c40058b8df" providerId="Windows Live" clId="Web-{9F477328-B1D7-4DF5-8EA7-5C5294C9DE5A}" dt="2022-04-13T00:25:17.203" v="3"/>
          <ac:spMkLst>
            <pc:docMk/>
            <pc:sldMk cId="109857222" sldId="256"/>
            <ac:spMk id="13" creationId="{683AA549-1F0C-46E0-AAD8-DC3DC6CA6181}"/>
          </ac:spMkLst>
        </pc:spChg>
        <pc:spChg chg="add del">
          <ac:chgData name="Paloma Vachon" userId="eaf321c40058b8df" providerId="Windows Live" clId="Web-{9F477328-B1D7-4DF5-8EA7-5C5294C9DE5A}" dt="2022-04-13T00:25:17.203" v="3"/>
          <ac:spMkLst>
            <pc:docMk/>
            <pc:sldMk cId="109857222" sldId="256"/>
            <ac:spMk id="14" creationId="{3A6C273A-38F2-4D34-98BF-47B248862B76}"/>
          </ac:spMkLst>
        </pc:spChg>
        <pc:spChg chg="add del">
          <ac:chgData name="Paloma Vachon" userId="eaf321c40058b8df" providerId="Windows Live" clId="Web-{9F477328-B1D7-4DF5-8EA7-5C5294C9DE5A}" dt="2022-04-13T00:25:17.203" v="3"/>
          <ac:spMkLst>
            <pc:docMk/>
            <pc:sldMk cId="109857222" sldId="256"/>
            <ac:spMk id="25" creationId="{2E2CF659-EE5D-432C-B47F-10AC4A48A347}"/>
          </ac:spMkLst>
        </pc:spChg>
        <pc:spChg chg="add del">
          <ac:chgData name="Paloma Vachon" userId="eaf321c40058b8df" providerId="Windows Live" clId="Web-{9F477328-B1D7-4DF5-8EA7-5C5294C9DE5A}" dt="2022-04-13T00:25:17.203" v="3"/>
          <ac:spMkLst>
            <pc:docMk/>
            <pc:sldMk cId="109857222" sldId="256"/>
            <ac:spMk id="26" creationId="{03E51277-1095-412F-913B-8FA8021AA626}"/>
          </ac:spMkLst>
        </pc:spChg>
        <pc:spChg chg="add">
          <ac:chgData name="Paloma Vachon" userId="eaf321c40058b8df" providerId="Windows Live" clId="Web-{9F477328-B1D7-4DF5-8EA7-5C5294C9DE5A}" dt="2022-04-13T00:25:17.250" v="4"/>
          <ac:spMkLst>
            <pc:docMk/>
            <pc:sldMk cId="109857222" sldId="256"/>
            <ac:spMk id="52" creationId="{6F40FBDA-CEB1-40F0-9AB9-BD9C402D70FE}"/>
          </ac:spMkLst>
        </pc:spChg>
        <pc:spChg chg="add">
          <ac:chgData name="Paloma Vachon" userId="eaf321c40058b8df" providerId="Windows Live" clId="Web-{9F477328-B1D7-4DF5-8EA7-5C5294C9DE5A}" dt="2022-04-13T00:25:17.250" v="4"/>
          <ac:spMkLst>
            <pc:docMk/>
            <pc:sldMk cId="109857222" sldId="256"/>
            <ac:spMk id="54" creationId="{0344D4FE-ABEF-4230-9E4E-AD5782FC78AC}"/>
          </ac:spMkLst>
        </pc:spChg>
        <pc:spChg chg="add">
          <ac:chgData name="Paloma Vachon" userId="eaf321c40058b8df" providerId="Windows Live" clId="Web-{9F477328-B1D7-4DF5-8EA7-5C5294C9DE5A}" dt="2022-04-13T00:25:17.250" v="4"/>
          <ac:spMkLst>
            <pc:docMk/>
            <pc:sldMk cId="109857222" sldId="256"/>
            <ac:spMk id="55" creationId="{9325F979-D3F9-4926-81B7-7ACCB31A501B}"/>
          </ac:spMkLst>
        </pc:spChg>
        <pc:grpChg chg="add del">
          <ac:chgData name="Paloma Vachon" userId="eaf321c40058b8df" providerId="Windows Live" clId="Web-{9F477328-B1D7-4DF5-8EA7-5C5294C9DE5A}" dt="2022-04-13T00:25:17.203" v="3"/>
          <ac:grpSpMkLst>
            <pc:docMk/>
            <pc:sldMk cId="109857222" sldId="256"/>
            <ac:grpSpMk id="15" creationId="{7B2F7E43-35EC-4103-9D95-2ACDB00387CC}"/>
          </ac:grpSpMkLst>
        </pc:grpChg>
        <pc:grpChg chg="add del">
          <ac:chgData name="Paloma Vachon" userId="eaf321c40058b8df" providerId="Windows Live" clId="Web-{9F477328-B1D7-4DF5-8EA7-5C5294C9DE5A}" dt="2022-04-13T00:25:17.203" v="3"/>
          <ac:grpSpMkLst>
            <pc:docMk/>
            <pc:sldMk cId="109857222" sldId="256"/>
            <ac:grpSpMk id="28" creationId="{96F2112D-BBBE-46A6-B66D-A3F02ED3284E}"/>
          </ac:grpSpMkLst>
        </pc:grpChg>
        <pc:grpChg chg="add del">
          <ac:chgData name="Paloma Vachon" userId="eaf321c40058b8df" providerId="Windows Live" clId="Web-{9F477328-B1D7-4DF5-8EA7-5C5294C9DE5A}" dt="2022-04-13T00:25:17.203" v="3"/>
          <ac:grpSpMkLst>
            <pc:docMk/>
            <pc:sldMk cId="109857222" sldId="256"/>
            <ac:grpSpMk id="48" creationId="{DDB99EF5-8801-40E2-83D3-196FADCBBA7F}"/>
          </ac:grpSpMkLst>
        </pc:grpChg>
        <pc:picChg chg="add del">
          <ac:chgData name="Paloma Vachon" userId="eaf321c40058b8df" providerId="Windows Live" clId="Web-{9F477328-B1D7-4DF5-8EA7-5C5294C9DE5A}" dt="2022-04-13T00:24:10.091" v="1"/>
          <ac:picMkLst>
            <pc:docMk/>
            <pc:sldMk cId="109857222" sldId="256"/>
            <ac:picMk id="4" creationId="{68D588FC-A008-20BC-3AF0-76B6446C7E66}"/>
          </ac:picMkLst>
        </pc:picChg>
        <pc:picChg chg="add del">
          <ac:chgData name="Paloma Vachon" userId="eaf321c40058b8df" providerId="Windows Live" clId="Web-{9F477328-B1D7-4DF5-8EA7-5C5294C9DE5A}" dt="2022-04-13T00:25:17.203" v="3"/>
          <ac:picMkLst>
            <pc:docMk/>
            <pc:sldMk cId="109857222" sldId="256"/>
            <ac:picMk id="27" creationId="{63EFDF5E-D4B7-4870-F45D-8042A64861EC}"/>
          </ac:picMkLst>
        </pc:picChg>
        <pc:picChg chg="add">
          <ac:chgData name="Paloma Vachon" userId="eaf321c40058b8df" providerId="Windows Live" clId="Web-{9F477328-B1D7-4DF5-8EA7-5C5294C9DE5A}" dt="2022-04-13T00:25:17.250" v="4"/>
          <ac:picMkLst>
            <pc:docMk/>
            <pc:sldMk cId="109857222" sldId="256"/>
            <ac:picMk id="53" creationId="{325CA32B-5D0E-E0E6-4BB6-0AE90E383AFD}"/>
          </ac:picMkLst>
        </pc:picChg>
      </pc:sldChg>
      <pc:sldChg chg="modSp new">
        <pc:chgData name="Paloma Vachon" userId="eaf321c40058b8df" providerId="Windows Live" clId="Web-{9F477328-B1D7-4DF5-8EA7-5C5294C9DE5A}" dt="2022-04-13T00:27:15.788" v="42" actId="20577"/>
        <pc:sldMkLst>
          <pc:docMk/>
          <pc:sldMk cId="1711889054" sldId="257"/>
        </pc:sldMkLst>
        <pc:spChg chg="mod">
          <ac:chgData name="Paloma Vachon" userId="eaf321c40058b8df" providerId="Windows Live" clId="Web-{9F477328-B1D7-4DF5-8EA7-5C5294C9DE5A}" dt="2022-04-13T00:27:15.788" v="42" actId="20577"/>
          <ac:spMkLst>
            <pc:docMk/>
            <pc:sldMk cId="1711889054" sldId="257"/>
            <ac:spMk id="2" creationId="{60E932EB-CB37-497D-F097-82332FCA3B22}"/>
          </ac:spMkLst>
        </pc:spChg>
      </pc:sldChg>
      <pc:sldChg chg="modSp new">
        <pc:chgData name="Paloma Vachon" userId="eaf321c40058b8df" providerId="Windows Live" clId="Web-{9F477328-B1D7-4DF5-8EA7-5C5294C9DE5A}" dt="2022-04-13T00:27:32.820" v="45" actId="20577"/>
        <pc:sldMkLst>
          <pc:docMk/>
          <pc:sldMk cId="3222252075" sldId="258"/>
        </pc:sldMkLst>
        <pc:spChg chg="mod">
          <ac:chgData name="Paloma Vachon" userId="eaf321c40058b8df" providerId="Windows Live" clId="Web-{9F477328-B1D7-4DF5-8EA7-5C5294C9DE5A}" dt="2022-04-13T00:27:32.820" v="45" actId="20577"/>
          <ac:spMkLst>
            <pc:docMk/>
            <pc:sldMk cId="3222252075" sldId="258"/>
            <ac:spMk id="2" creationId="{7225CB93-AA7E-0BA4-97F0-A9590ED78EDC}"/>
          </ac:spMkLst>
        </pc:spChg>
      </pc:sldChg>
      <pc:sldChg chg="addSp delSp modSp new del">
        <pc:chgData name="Paloma Vachon" userId="eaf321c40058b8df" providerId="Windows Live" clId="Web-{9F477328-B1D7-4DF5-8EA7-5C5294C9DE5A}" dt="2022-04-13T00:28:48.652" v="69"/>
        <pc:sldMkLst>
          <pc:docMk/>
          <pc:sldMk cId="3476210035" sldId="259"/>
        </pc:sldMkLst>
        <pc:spChg chg="mod">
          <ac:chgData name="Paloma Vachon" userId="eaf321c40058b8df" providerId="Windows Live" clId="Web-{9F477328-B1D7-4DF5-8EA7-5C5294C9DE5A}" dt="2022-04-13T00:28:32.776" v="67" actId="20577"/>
          <ac:spMkLst>
            <pc:docMk/>
            <pc:sldMk cId="3476210035" sldId="259"/>
            <ac:spMk id="2" creationId="{6D981999-6136-062B-0186-8881457A501B}"/>
          </ac:spMkLst>
        </pc:spChg>
        <pc:spChg chg="del">
          <ac:chgData name="Paloma Vachon" userId="eaf321c40058b8df" providerId="Windows Live" clId="Web-{9F477328-B1D7-4DF5-8EA7-5C5294C9DE5A}" dt="2022-04-13T00:28:33.526" v="68"/>
          <ac:spMkLst>
            <pc:docMk/>
            <pc:sldMk cId="3476210035" sldId="259"/>
            <ac:spMk id="3" creationId="{60C27590-CB15-7D25-744A-32D2A5979DF3}"/>
          </ac:spMkLst>
        </pc:spChg>
        <pc:graphicFrameChg chg="add mod ord modGraphic">
          <ac:chgData name="Paloma Vachon" userId="eaf321c40058b8df" providerId="Windows Live" clId="Web-{9F477328-B1D7-4DF5-8EA7-5C5294C9DE5A}" dt="2022-04-13T00:28:33.526" v="68"/>
          <ac:graphicFrameMkLst>
            <pc:docMk/>
            <pc:sldMk cId="3476210035" sldId="259"/>
            <ac:graphicFrameMk id="4" creationId="{61597F86-5111-DFF7-22CB-4AB685286726}"/>
          </ac:graphicFrameMkLst>
        </pc:graphicFrameChg>
      </pc:sldChg>
      <pc:sldChg chg="modSp new">
        <pc:chgData name="Paloma Vachon" userId="eaf321c40058b8df" providerId="Windows Live" clId="Web-{9F477328-B1D7-4DF5-8EA7-5C5294C9DE5A}" dt="2022-04-13T00:28:24.682" v="64" actId="20577"/>
        <pc:sldMkLst>
          <pc:docMk/>
          <pc:sldMk cId="445661870" sldId="260"/>
        </pc:sldMkLst>
        <pc:spChg chg="mod">
          <ac:chgData name="Paloma Vachon" userId="eaf321c40058b8df" providerId="Windows Live" clId="Web-{9F477328-B1D7-4DF5-8EA7-5C5294C9DE5A}" dt="2022-04-13T00:28:24.682" v="64" actId="20577"/>
          <ac:spMkLst>
            <pc:docMk/>
            <pc:sldMk cId="445661870" sldId="260"/>
            <ac:spMk id="2" creationId="{CEE9DADC-53AD-32FE-2686-4E6ABBFF5CB2}"/>
          </ac:spMkLst>
        </pc:spChg>
      </pc:sldChg>
      <pc:sldChg chg="modSp new">
        <pc:chgData name="Paloma Vachon" userId="eaf321c40058b8df" providerId="Windows Live" clId="Web-{9F477328-B1D7-4DF5-8EA7-5C5294C9DE5A}" dt="2022-04-13T00:28:18.088" v="62" actId="20577"/>
        <pc:sldMkLst>
          <pc:docMk/>
          <pc:sldMk cId="412542386" sldId="261"/>
        </pc:sldMkLst>
        <pc:spChg chg="mod">
          <ac:chgData name="Paloma Vachon" userId="eaf321c40058b8df" providerId="Windows Live" clId="Web-{9F477328-B1D7-4DF5-8EA7-5C5294C9DE5A}" dt="2022-04-13T00:28:18.088" v="62" actId="20577"/>
          <ac:spMkLst>
            <pc:docMk/>
            <pc:sldMk cId="412542386" sldId="261"/>
            <ac:spMk id="2" creationId="{9967134A-16FF-5EF2-31BA-4CD98C1C7AEE}"/>
          </ac:spMkLst>
        </pc:spChg>
      </pc:sldChg>
      <pc:sldChg chg="modSp new">
        <pc:chgData name="Paloma Vachon" userId="eaf321c40058b8df" providerId="Windows Live" clId="Web-{9F477328-B1D7-4DF5-8EA7-5C5294C9DE5A}" dt="2022-04-13T00:28:05.290" v="55" actId="20577"/>
        <pc:sldMkLst>
          <pc:docMk/>
          <pc:sldMk cId="3485963188" sldId="262"/>
        </pc:sldMkLst>
        <pc:spChg chg="mod">
          <ac:chgData name="Paloma Vachon" userId="eaf321c40058b8df" providerId="Windows Live" clId="Web-{9F477328-B1D7-4DF5-8EA7-5C5294C9DE5A}" dt="2022-04-13T00:28:05.290" v="55" actId="20577"/>
          <ac:spMkLst>
            <pc:docMk/>
            <pc:sldMk cId="3485963188" sldId="262"/>
            <ac:spMk id="2" creationId="{93B72F6D-A051-B01B-FA38-74F495BDD1D3}"/>
          </ac:spMkLst>
        </pc:spChg>
      </pc:sldChg>
      <pc:sldChg chg="modSp new">
        <pc:chgData name="Paloma Vachon" userId="eaf321c40058b8df" providerId="Windows Live" clId="Web-{9F477328-B1D7-4DF5-8EA7-5C5294C9DE5A}" dt="2022-04-13T00:29:05.012" v="72" actId="20577"/>
        <pc:sldMkLst>
          <pc:docMk/>
          <pc:sldMk cId="702380010" sldId="263"/>
        </pc:sldMkLst>
        <pc:spChg chg="mod">
          <ac:chgData name="Paloma Vachon" userId="eaf321c40058b8df" providerId="Windows Live" clId="Web-{9F477328-B1D7-4DF5-8EA7-5C5294C9DE5A}" dt="2022-04-13T00:29:05.012" v="72" actId="20577"/>
          <ac:spMkLst>
            <pc:docMk/>
            <pc:sldMk cId="702380010" sldId="263"/>
            <ac:spMk id="2" creationId="{EADE644B-4F79-4564-5569-6205909902A5}"/>
          </ac:spMkLst>
        </pc:spChg>
      </pc:sldChg>
      <pc:sldMasterChg chg="add del addSldLayout delSldLayout">
        <pc:chgData name="Paloma Vachon" userId="eaf321c40058b8df" providerId="Windows Live" clId="Web-{9F477328-B1D7-4DF5-8EA7-5C5294C9DE5A}" dt="2022-04-13T00:25:17.250" v="4"/>
        <pc:sldMasterMkLst>
          <pc:docMk/>
          <pc:sldMasterMk cId="2460954070" sldId="2147483660"/>
        </pc:sldMasterMkLst>
        <pc:sldLayoutChg chg="add del">
          <pc:chgData name="Paloma Vachon" userId="eaf321c40058b8df" providerId="Windows Live" clId="Web-{9F477328-B1D7-4DF5-8EA7-5C5294C9DE5A}" dt="2022-04-13T00:25:17.250" v="4"/>
          <pc:sldLayoutMkLst>
            <pc:docMk/>
            <pc:sldMasterMk cId="2460954070" sldId="2147483660"/>
            <pc:sldLayoutMk cId="2385387890" sldId="2147483661"/>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949138452" sldId="2147483662"/>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2591524520" sldId="2147483663"/>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1203092039" sldId="2147483664"/>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3733172339" sldId="2147483665"/>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3210312558" sldId="2147483666"/>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3146388984" sldId="2147483667"/>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3171841454" sldId="2147483668"/>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1718958274" sldId="2147483669"/>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2202905451" sldId="2147483670"/>
          </pc:sldLayoutMkLst>
        </pc:sldLayoutChg>
        <pc:sldLayoutChg chg="add del">
          <pc:chgData name="Paloma Vachon" userId="eaf321c40058b8df" providerId="Windows Live" clId="Web-{9F477328-B1D7-4DF5-8EA7-5C5294C9DE5A}" dt="2022-04-13T00:25:17.250" v="4"/>
          <pc:sldLayoutMkLst>
            <pc:docMk/>
            <pc:sldMasterMk cId="2460954070" sldId="2147483660"/>
            <pc:sldLayoutMk cId="3479445657" sldId="2147483671"/>
          </pc:sldLayoutMkLst>
        </pc:sldLayoutChg>
      </pc:sldMasterChg>
      <pc:sldMasterChg chg="add del replId addSldLayout delSldLayout">
        <pc:chgData name="Paloma Vachon" userId="eaf321c40058b8df" providerId="Windows Live" clId="Web-{9F477328-B1D7-4DF5-8EA7-5C5294C9DE5A}" dt="2022-04-13T00:24:10.091" v="1"/>
        <pc:sldMasterMkLst>
          <pc:docMk/>
          <pc:sldMasterMk cId="4290328186" sldId="2147483672"/>
        </pc:sldMasterMkLst>
        <pc:sldLayoutChg chg="add del">
          <pc:chgData name="Paloma Vachon" userId="eaf321c40058b8df" providerId="Windows Live" clId="Web-{9F477328-B1D7-4DF5-8EA7-5C5294C9DE5A}" dt="2022-04-13T00:24:10.091" v="1"/>
          <pc:sldLayoutMkLst>
            <pc:docMk/>
            <pc:sldMasterMk cId="4290328186" sldId="2147483672"/>
            <pc:sldLayoutMk cId="1078914135" sldId="2147483673"/>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497951779" sldId="2147483674"/>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2496771375" sldId="2147483675"/>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3366218070" sldId="2147483676"/>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3768100335" sldId="2147483677"/>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2083640659" sldId="2147483678"/>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1659032829" sldId="2147483679"/>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1586730872" sldId="2147483680"/>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786431006" sldId="2147483681"/>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765142966" sldId="2147483682"/>
          </pc:sldLayoutMkLst>
        </pc:sldLayoutChg>
        <pc:sldLayoutChg chg="add del replId">
          <pc:chgData name="Paloma Vachon" userId="eaf321c40058b8df" providerId="Windows Live" clId="Web-{9F477328-B1D7-4DF5-8EA7-5C5294C9DE5A}" dt="2022-04-13T00:24:10.091" v="1"/>
          <pc:sldLayoutMkLst>
            <pc:docMk/>
            <pc:sldMasterMk cId="4290328186" sldId="2147483672"/>
            <pc:sldLayoutMk cId="2630154094" sldId="2147483683"/>
          </pc:sldLayoutMkLst>
        </pc:sldLayoutChg>
      </pc:sldMasterChg>
      <pc:sldMasterChg chg="add del addSldLayout delSldLayout">
        <pc:chgData name="Paloma Vachon" userId="eaf321c40058b8df" providerId="Windows Live" clId="Web-{9F477328-B1D7-4DF5-8EA7-5C5294C9DE5A}" dt="2022-04-13T00:25:17.203" v="3"/>
        <pc:sldMasterMkLst>
          <pc:docMk/>
          <pc:sldMasterMk cId="3461475185" sldId="2147483698"/>
        </pc:sldMasterMkLst>
        <pc:sldLayoutChg chg="add del">
          <pc:chgData name="Paloma Vachon" userId="eaf321c40058b8df" providerId="Windows Live" clId="Web-{9F477328-B1D7-4DF5-8EA7-5C5294C9DE5A}" dt="2022-04-13T00:25:17.203" v="3"/>
          <pc:sldLayoutMkLst>
            <pc:docMk/>
            <pc:sldMasterMk cId="3461475185" sldId="2147483698"/>
            <pc:sldLayoutMk cId="3865013559" sldId="2147483687"/>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3549875074" sldId="2147483688"/>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46563204" sldId="2147483689"/>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1801000063" sldId="2147483690"/>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934224462" sldId="2147483691"/>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2098345604" sldId="2147483692"/>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1582006649" sldId="2147483693"/>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1453370849" sldId="2147483694"/>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1437645079" sldId="2147483695"/>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4003953772" sldId="2147483696"/>
          </pc:sldLayoutMkLst>
        </pc:sldLayoutChg>
        <pc:sldLayoutChg chg="add del">
          <pc:chgData name="Paloma Vachon" userId="eaf321c40058b8df" providerId="Windows Live" clId="Web-{9F477328-B1D7-4DF5-8EA7-5C5294C9DE5A}" dt="2022-04-13T00:25:17.203" v="3"/>
          <pc:sldLayoutMkLst>
            <pc:docMk/>
            <pc:sldMasterMk cId="3461475185" sldId="2147483698"/>
            <pc:sldLayoutMk cId="2346931933" sldId="2147483697"/>
          </pc:sldLayoutMkLst>
        </pc:sldLayoutChg>
      </pc:sldMasterChg>
      <pc:sldMasterChg chg="add addSldLayout">
        <pc:chgData name="Paloma Vachon" userId="eaf321c40058b8df" providerId="Windows Live" clId="Web-{9F477328-B1D7-4DF5-8EA7-5C5294C9DE5A}" dt="2022-04-13T00:25:17.250" v="4"/>
        <pc:sldMasterMkLst>
          <pc:docMk/>
          <pc:sldMasterMk cId="2992656706" sldId="2147483711"/>
        </pc:sldMasterMkLst>
        <pc:sldLayoutChg chg="add">
          <pc:chgData name="Paloma Vachon" userId="eaf321c40058b8df" providerId="Windows Live" clId="Web-{9F477328-B1D7-4DF5-8EA7-5C5294C9DE5A}" dt="2022-04-13T00:25:17.250" v="4"/>
          <pc:sldLayoutMkLst>
            <pc:docMk/>
            <pc:sldMasterMk cId="2992656706" sldId="2147483711"/>
            <pc:sldLayoutMk cId="4270457968" sldId="2147483700"/>
          </pc:sldLayoutMkLst>
        </pc:sldLayoutChg>
        <pc:sldLayoutChg chg="add">
          <pc:chgData name="Paloma Vachon" userId="eaf321c40058b8df" providerId="Windows Live" clId="Web-{9F477328-B1D7-4DF5-8EA7-5C5294C9DE5A}" dt="2022-04-13T00:25:17.250" v="4"/>
          <pc:sldLayoutMkLst>
            <pc:docMk/>
            <pc:sldMasterMk cId="2992656706" sldId="2147483711"/>
            <pc:sldLayoutMk cId="4125697774" sldId="2147483701"/>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592427495" sldId="2147483702"/>
          </pc:sldLayoutMkLst>
        </pc:sldLayoutChg>
        <pc:sldLayoutChg chg="add">
          <pc:chgData name="Paloma Vachon" userId="eaf321c40058b8df" providerId="Windows Live" clId="Web-{9F477328-B1D7-4DF5-8EA7-5C5294C9DE5A}" dt="2022-04-13T00:25:17.250" v="4"/>
          <pc:sldLayoutMkLst>
            <pc:docMk/>
            <pc:sldMasterMk cId="2992656706" sldId="2147483711"/>
            <pc:sldLayoutMk cId="4238737157" sldId="2147483703"/>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148009400" sldId="2147483704"/>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602851720" sldId="2147483705"/>
          </pc:sldLayoutMkLst>
        </pc:sldLayoutChg>
        <pc:sldLayoutChg chg="add">
          <pc:chgData name="Paloma Vachon" userId="eaf321c40058b8df" providerId="Windows Live" clId="Web-{9F477328-B1D7-4DF5-8EA7-5C5294C9DE5A}" dt="2022-04-13T00:25:17.250" v="4"/>
          <pc:sldLayoutMkLst>
            <pc:docMk/>
            <pc:sldMasterMk cId="2992656706" sldId="2147483711"/>
            <pc:sldLayoutMk cId="1557245926" sldId="2147483706"/>
          </pc:sldLayoutMkLst>
        </pc:sldLayoutChg>
        <pc:sldLayoutChg chg="add">
          <pc:chgData name="Paloma Vachon" userId="eaf321c40058b8df" providerId="Windows Live" clId="Web-{9F477328-B1D7-4DF5-8EA7-5C5294C9DE5A}" dt="2022-04-13T00:25:17.250" v="4"/>
          <pc:sldLayoutMkLst>
            <pc:docMk/>
            <pc:sldMasterMk cId="2992656706" sldId="2147483711"/>
            <pc:sldLayoutMk cId="3921854259" sldId="2147483707"/>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512100040" sldId="2147483708"/>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349842338" sldId="2147483709"/>
          </pc:sldLayoutMkLst>
        </pc:sldLayoutChg>
        <pc:sldLayoutChg chg="add">
          <pc:chgData name="Paloma Vachon" userId="eaf321c40058b8df" providerId="Windows Live" clId="Web-{9F477328-B1D7-4DF5-8EA7-5C5294C9DE5A}" dt="2022-04-13T00:25:17.250" v="4"/>
          <pc:sldLayoutMkLst>
            <pc:docMk/>
            <pc:sldMasterMk cId="2992656706" sldId="2147483711"/>
            <pc:sldLayoutMk cId="289484040" sldId="2147483710"/>
          </pc:sldLayoutMkLst>
        </pc:sldLayoutChg>
      </pc:sldMasterChg>
    </pc:docChg>
  </pc:docChgLst>
  <pc:docChgLst>
    <pc:chgData name="Paloma Vachon" userId="eaf321c40058b8df" providerId="Windows Live" clId="Web-{39BBF7F1-4D73-49E1-8B10-E19476A1CC31}"/>
    <pc:docChg chg="addSld modSld">
      <pc:chgData name="Paloma Vachon" userId="eaf321c40058b8df" providerId="Windows Live" clId="Web-{39BBF7F1-4D73-49E1-8B10-E19476A1CC31}" dt="2022-04-14T00:44:58.930" v="298"/>
      <pc:docMkLst>
        <pc:docMk/>
      </pc:docMkLst>
      <pc:sldChg chg="addSp delSp modSp mod setBg setClrOvrMap">
        <pc:chgData name="Paloma Vachon" userId="eaf321c40058b8df" providerId="Windows Live" clId="Web-{39BBF7F1-4D73-49E1-8B10-E19476A1CC31}" dt="2022-04-14T00:15:30.911" v="239"/>
        <pc:sldMkLst>
          <pc:docMk/>
          <pc:sldMk cId="1711889054" sldId="257"/>
        </pc:sldMkLst>
        <pc:spChg chg="mod">
          <ac:chgData name="Paloma Vachon" userId="eaf321c40058b8df" providerId="Windows Live" clId="Web-{39BBF7F1-4D73-49E1-8B10-E19476A1CC31}" dt="2022-04-14T00:15:30.911" v="239"/>
          <ac:spMkLst>
            <pc:docMk/>
            <pc:sldMk cId="1711889054" sldId="257"/>
            <ac:spMk id="2" creationId="{60E932EB-CB37-497D-F097-82332FCA3B22}"/>
          </ac:spMkLst>
        </pc:spChg>
        <pc:spChg chg="mod ord">
          <ac:chgData name="Paloma Vachon" userId="eaf321c40058b8df" providerId="Windows Live" clId="Web-{39BBF7F1-4D73-49E1-8B10-E19476A1CC31}" dt="2022-04-14T00:15:30.911" v="239"/>
          <ac:spMkLst>
            <pc:docMk/>
            <pc:sldMk cId="1711889054" sldId="257"/>
            <ac:spMk id="3" creationId="{F15E1AD7-3C9C-5280-6B8F-735BC0864A2B}"/>
          </ac:spMkLst>
        </pc:spChg>
        <pc:spChg chg="add mod ord">
          <ac:chgData name="Paloma Vachon" userId="eaf321c40058b8df" providerId="Windows Live" clId="Web-{39BBF7F1-4D73-49E1-8B10-E19476A1CC31}" dt="2022-04-14T00:15:30.911" v="239"/>
          <ac:spMkLst>
            <pc:docMk/>
            <pc:sldMk cId="1711889054" sldId="257"/>
            <ac:spMk id="5" creationId="{27423DA7-E37E-4F98-1003-3E15538710BE}"/>
          </ac:spMkLst>
        </pc:spChg>
        <pc:spChg chg="add del mod">
          <ac:chgData name="Paloma Vachon" userId="eaf321c40058b8df" providerId="Windows Live" clId="Web-{39BBF7F1-4D73-49E1-8B10-E19476A1CC31}" dt="2022-04-14T00:14:34.736" v="237"/>
          <ac:spMkLst>
            <pc:docMk/>
            <pc:sldMk cId="1711889054" sldId="257"/>
            <ac:spMk id="8" creationId="{8E9BF79E-31C8-E022-C492-144613AD523E}"/>
          </ac:spMkLst>
        </pc:spChg>
        <pc:spChg chg="add del">
          <ac:chgData name="Paloma Vachon" userId="eaf321c40058b8df" providerId="Windows Live" clId="Web-{39BBF7F1-4D73-49E1-8B10-E19476A1CC31}" dt="2022-04-14T00:11:03.770" v="228"/>
          <ac:spMkLst>
            <pc:docMk/>
            <pc:sldMk cId="1711889054" sldId="257"/>
            <ac:spMk id="10" creationId="{0BBB6B01-5B73-410C-B70E-8CF2FA470D11}"/>
          </ac:spMkLst>
        </pc:spChg>
        <pc:spChg chg="add del">
          <ac:chgData name="Paloma Vachon" userId="eaf321c40058b8df" providerId="Windows Live" clId="Web-{39BBF7F1-4D73-49E1-8B10-E19476A1CC31}" dt="2022-04-14T00:11:03.770" v="228"/>
          <ac:spMkLst>
            <pc:docMk/>
            <pc:sldMk cId="1711889054" sldId="257"/>
            <ac:spMk id="12" creationId="{8712F587-12D0-435C-8E3F-F44C36EE71B8}"/>
          </ac:spMkLst>
        </pc:spChg>
        <pc:spChg chg="add del">
          <ac:chgData name="Paloma Vachon" userId="eaf321c40058b8df" providerId="Windows Live" clId="Web-{39BBF7F1-4D73-49E1-8B10-E19476A1CC31}" dt="2022-04-14T00:13:43.233" v="236"/>
          <ac:spMkLst>
            <pc:docMk/>
            <pc:sldMk cId="1711889054" sldId="257"/>
            <ac:spMk id="14" creationId="{EA284212-C175-4C82-B112-A5208F70CB53}"/>
          </ac:spMkLst>
        </pc:spChg>
        <pc:spChg chg="add del">
          <ac:chgData name="Paloma Vachon" userId="eaf321c40058b8df" providerId="Windows Live" clId="Web-{39BBF7F1-4D73-49E1-8B10-E19476A1CC31}" dt="2022-04-14T00:13:43.233" v="236"/>
          <ac:spMkLst>
            <pc:docMk/>
            <pc:sldMk cId="1711889054" sldId="257"/>
            <ac:spMk id="15" creationId="{EB949D8D-8E17-4DBF-BEA8-13C57BF63803}"/>
          </ac:spMkLst>
        </pc:spChg>
        <pc:spChg chg="add del">
          <ac:chgData name="Paloma Vachon" userId="eaf321c40058b8df" providerId="Windows Live" clId="Web-{39BBF7F1-4D73-49E1-8B10-E19476A1CC31}" dt="2022-04-14T00:13:43.233" v="236"/>
          <ac:spMkLst>
            <pc:docMk/>
            <pc:sldMk cId="1711889054" sldId="257"/>
            <ac:spMk id="16" creationId="{619EC706-8928-4DFD-8084-35D599EB434F}"/>
          </ac:spMkLst>
        </pc:spChg>
        <pc:spChg chg="add del">
          <ac:chgData name="Paloma Vachon" userId="eaf321c40058b8df" providerId="Windows Live" clId="Web-{39BBF7F1-4D73-49E1-8B10-E19476A1CC31}" dt="2022-04-14T00:13:43.233" v="236"/>
          <ac:spMkLst>
            <pc:docMk/>
            <pc:sldMk cId="1711889054" sldId="257"/>
            <ac:spMk id="17" creationId="{4BC6FC45-D4D9-4025-91DA-272D318D372B}"/>
          </ac:spMkLst>
        </pc:spChg>
        <pc:spChg chg="add del">
          <ac:chgData name="Paloma Vachon" userId="eaf321c40058b8df" providerId="Windows Live" clId="Web-{39BBF7F1-4D73-49E1-8B10-E19476A1CC31}" dt="2022-04-14T00:13:43.217" v="235"/>
          <ac:spMkLst>
            <pc:docMk/>
            <pc:sldMk cId="1711889054" sldId="257"/>
            <ac:spMk id="22" creationId="{77B2BA5B-1894-4AF7-A31A-68B310384EB4}"/>
          </ac:spMkLst>
        </pc:spChg>
        <pc:spChg chg="add del">
          <ac:chgData name="Paloma Vachon" userId="eaf321c40058b8df" providerId="Windows Live" clId="Web-{39BBF7F1-4D73-49E1-8B10-E19476A1CC31}" dt="2022-04-14T00:13:43.217" v="235"/>
          <ac:spMkLst>
            <pc:docMk/>
            <pc:sldMk cId="1711889054" sldId="257"/>
            <ac:spMk id="24" creationId="{3F8292AA-2164-4B18-AEBD-CC13F4CA6F02}"/>
          </ac:spMkLst>
        </pc:spChg>
        <pc:spChg chg="add del">
          <ac:chgData name="Paloma Vachon" userId="eaf321c40058b8df" providerId="Windows Live" clId="Web-{39BBF7F1-4D73-49E1-8B10-E19476A1CC31}" dt="2022-04-14T00:13:43.217" v="235"/>
          <ac:spMkLst>
            <pc:docMk/>
            <pc:sldMk cId="1711889054" sldId="257"/>
            <ac:spMk id="26" creationId="{492E3DD6-EE3F-4714-B087-11DF4E1FBC37}"/>
          </ac:spMkLst>
        </pc:spChg>
        <pc:spChg chg="add del">
          <ac:chgData name="Paloma Vachon" userId="eaf321c40058b8df" providerId="Windows Live" clId="Web-{39BBF7F1-4D73-49E1-8B10-E19476A1CC31}" dt="2022-04-14T00:13:43.217" v="235"/>
          <ac:spMkLst>
            <pc:docMk/>
            <pc:sldMk cId="1711889054" sldId="257"/>
            <ac:spMk id="28" creationId="{25B8B2C1-56D3-48CF-B950-1C2F68E19831}"/>
          </ac:spMkLst>
        </pc:spChg>
        <pc:spChg chg="add del">
          <ac:chgData name="Paloma Vachon" userId="eaf321c40058b8df" providerId="Windows Live" clId="Web-{39BBF7F1-4D73-49E1-8B10-E19476A1CC31}" dt="2022-04-14T00:13:43.217" v="235"/>
          <ac:spMkLst>
            <pc:docMk/>
            <pc:sldMk cId="1711889054" sldId="257"/>
            <ac:spMk id="30" creationId="{4D37A8D7-D2CC-4162-895A-C3ECA645FB09}"/>
          </ac:spMkLst>
        </pc:spChg>
        <pc:spChg chg="add del">
          <ac:chgData name="Paloma Vachon" userId="eaf321c40058b8df" providerId="Windows Live" clId="Web-{39BBF7F1-4D73-49E1-8B10-E19476A1CC31}" dt="2022-04-14T00:15:30.911" v="239"/>
          <ac:spMkLst>
            <pc:docMk/>
            <pc:sldMk cId="1711889054" sldId="257"/>
            <ac:spMk id="32" creationId="{78632963-757B-40C2-BB84-FC6107A54DAD}"/>
          </ac:spMkLst>
        </pc:spChg>
        <pc:spChg chg="add del">
          <ac:chgData name="Paloma Vachon" userId="eaf321c40058b8df" providerId="Windows Live" clId="Web-{39BBF7F1-4D73-49E1-8B10-E19476A1CC31}" dt="2022-04-14T00:15:30.911" v="239"/>
          <ac:spMkLst>
            <pc:docMk/>
            <pc:sldMk cId="1711889054" sldId="257"/>
            <ac:spMk id="33" creationId="{2853AE55-7E35-44B0-89F1-3F52B262AF33}"/>
          </ac:spMkLst>
        </pc:spChg>
        <pc:spChg chg="add del">
          <ac:chgData name="Paloma Vachon" userId="eaf321c40058b8df" providerId="Windows Live" clId="Web-{39BBF7F1-4D73-49E1-8B10-E19476A1CC31}" dt="2022-04-14T00:15:30.911" v="239"/>
          <ac:spMkLst>
            <pc:docMk/>
            <pc:sldMk cId="1711889054" sldId="257"/>
            <ac:spMk id="34" creationId="{DBC4BE4D-4B50-4F51-9F85-4B5D60B02D81}"/>
          </ac:spMkLst>
        </pc:spChg>
        <pc:spChg chg="add">
          <ac:chgData name="Paloma Vachon" userId="eaf321c40058b8df" providerId="Windows Live" clId="Web-{39BBF7F1-4D73-49E1-8B10-E19476A1CC31}" dt="2022-04-14T00:15:30.911" v="239"/>
          <ac:spMkLst>
            <pc:docMk/>
            <pc:sldMk cId="1711889054" sldId="257"/>
            <ac:spMk id="39" creationId="{77B2BA5B-1894-4AF7-A31A-68B310384EB4}"/>
          </ac:spMkLst>
        </pc:spChg>
        <pc:spChg chg="add">
          <ac:chgData name="Paloma Vachon" userId="eaf321c40058b8df" providerId="Windows Live" clId="Web-{39BBF7F1-4D73-49E1-8B10-E19476A1CC31}" dt="2022-04-14T00:15:30.911" v="239"/>
          <ac:spMkLst>
            <pc:docMk/>
            <pc:sldMk cId="1711889054" sldId="257"/>
            <ac:spMk id="41" creationId="{3F8292AA-2164-4B18-AEBD-CC13F4CA6F02}"/>
          </ac:spMkLst>
        </pc:spChg>
        <pc:spChg chg="add">
          <ac:chgData name="Paloma Vachon" userId="eaf321c40058b8df" providerId="Windows Live" clId="Web-{39BBF7F1-4D73-49E1-8B10-E19476A1CC31}" dt="2022-04-14T00:15:30.911" v="239"/>
          <ac:spMkLst>
            <pc:docMk/>
            <pc:sldMk cId="1711889054" sldId="257"/>
            <ac:spMk id="43" creationId="{492E3DD6-EE3F-4714-B087-11DF4E1FBC37}"/>
          </ac:spMkLst>
        </pc:spChg>
        <pc:spChg chg="add">
          <ac:chgData name="Paloma Vachon" userId="eaf321c40058b8df" providerId="Windows Live" clId="Web-{39BBF7F1-4D73-49E1-8B10-E19476A1CC31}" dt="2022-04-14T00:15:30.911" v="239"/>
          <ac:spMkLst>
            <pc:docMk/>
            <pc:sldMk cId="1711889054" sldId="257"/>
            <ac:spMk id="45" creationId="{25B8B2C1-56D3-48CF-B950-1C2F68E19831}"/>
          </ac:spMkLst>
        </pc:spChg>
        <pc:spChg chg="add">
          <ac:chgData name="Paloma Vachon" userId="eaf321c40058b8df" providerId="Windows Live" clId="Web-{39BBF7F1-4D73-49E1-8B10-E19476A1CC31}" dt="2022-04-14T00:15:30.911" v="239"/>
          <ac:spMkLst>
            <pc:docMk/>
            <pc:sldMk cId="1711889054" sldId="257"/>
            <ac:spMk id="47" creationId="{4D37A8D7-D2CC-4162-895A-C3ECA645FB09}"/>
          </ac:spMkLst>
        </pc:spChg>
        <pc:picChg chg="add mod ord">
          <ac:chgData name="Paloma Vachon" userId="eaf321c40058b8df" providerId="Windows Live" clId="Web-{39BBF7F1-4D73-49E1-8B10-E19476A1CC31}" dt="2022-04-14T00:15:30.911" v="239"/>
          <ac:picMkLst>
            <pc:docMk/>
            <pc:sldMk cId="1711889054" sldId="257"/>
            <ac:picMk id="4" creationId="{D592C6AB-66CC-3B76-1DD3-AC312A376CB7}"/>
          </ac:picMkLst>
        </pc:picChg>
        <pc:picChg chg="add del mod ord">
          <ac:chgData name="Paloma Vachon" userId="eaf321c40058b8df" providerId="Windows Live" clId="Web-{39BBF7F1-4D73-49E1-8B10-E19476A1CC31}" dt="2022-04-14T00:14:34.736" v="237"/>
          <ac:picMkLst>
            <pc:docMk/>
            <pc:sldMk cId="1711889054" sldId="257"/>
            <ac:picMk id="7" creationId="{3EDFF9B2-8710-BDDE-E134-095351815EA8}"/>
          </ac:picMkLst>
        </pc:picChg>
        <pc:picChg chg="add mod">
          <ac:chgData name="Paloma Vachon" userId="eaf321c40058b8df" providerId="Windows Live" clId="Web-{39BBF7F1-4D73-49E1-8B10-E19476A1CC31}" dt="2022-04-14T00:15:30.911" v="239"/>
          <ac:picMkLst>
            <pc:docMk/>
            <pc:sldMk cId="1711889054" sldId="257"/>
            <ac:picMk id="11" creationId="{4B95BB1F-1BB1-269E-8C6C-C9C90AD4B47C}"/>
          </ac:picMkLst>
        </pc:picChg>
      </pc:sldChg>
      <pc:sldChg chg="addSp delSp modSp mod setBg setClrOvrMap">
        <pc:chgData name="Paloma Vachon" userId="eaf321c40058b8df" providerId="Windows Live" clId="Web-{39BBF7F1-4D73-49E1-8B10-E19476A1CC31}" dt="2022-04-14T00:15:56.194" v="240"/>
        <pc:sldMkLst>
          <pc:docMk/>
          <pc:sldMk cId="3222252075" sldId="258"/>
        </pc:sldMkLst>
        <pc:spChg chg="mod">
          <ac:chgData name="Paloma Vachon" userId="eaf321c40058b8df" providerId="Windows Live" clId="Web-{39BBF7F1-4D73-49E1-8B10-E19476A1CC31}" dt="2022-04-14T00:15:56.194" v="240"/>
          <ac:spMkLst>
            <pc:docMk/>
            <pc:sldMk cId="3222252075" sldId="258"/>
            <ac:spMk id="2" creationId="{7225CB93-AA7E-0BA4-97F0-A9590ED78EDC}"/>
          </ac:spMkLst>
        </pc:spChg>
        <pc:spChg chg="del">
          <ac:chgData name="Paloma Vachon" userId="eaf321c40058b8df" providerId="Windows Live" clId="Web-{39BBF7F1-4D73-49E1-8B10-E19476A1CC31}" dt="2022-04-14T00:15:56.194" v="240"/>
          <ac:spMkLst>
            <pc:docMk/>
            <pc:sldMk cId="3222252075" sldId="258"/>
            <ac:spMk id="3" creationId="{F57D259F-CB22-D1BA-60B6-6BBBF15826DF}"/>
          </ac:spMkLst>
        </pc:spChg>
        <pc:spChg chg="add">
          <ac:chgData name="Paloma Vachon" userId="eaf321c40058b8df" providerId="Windows Live" clId="Web-{39BBF7F1-4D73-49E1-8B10-E19476A1CC31}" dt="2022-04-14T00:15:56.194" v="240"/>
          <ac:spMkLst>
            <pc:docMk/>
            <pc:sldMk cId="3222252075" sldId="258"/>
            <ac:spMk id="9" creationId="{904DB13E-F722-4ED6-BB00-556651E95281}"/>
          </ac:spMkLst>
        </pc:spChg>
        <pc:spChg chg="add">
          <ac:chgData name="Paloma Vachon" userId="eaf321c40058b8df" providerId="Windows Live" clId="Web-{39BBF7F1-4D73-49E1-8B10-E19476A1CC31}" dt="2022-04-14T00:15:56.194" v="240"/>
          <ac:spMkLst>
            <pc:docMk/>
            <pc:sldMk cId="3222252075" sldId="258"/>
            <ac:spMk id="11" creationId="{1419E3D9-C5FB-41A9-B6D2-DFB210BB6211}"/>
          </ac:spMkLst>
        </pc:spChg>
        <pc:spChg chg="add">
          <ac:chgData name="Paloma Vachon" userId="eaf321c40058b8df" providerId="Windows Live" clId="Web-{39BBF7F1-4D73-49E1-8B10-E19476A1CC31}" dt="2022-04-14T00:15:56.194" v="240"/>
          <ac:spMkLst>
            <pc:docMk/>
            <pc:sldMk cId="3222252075" sldId="258"/>
            <ac:spMk id="13" creationId="{367909BF-1DF7-4ACE-8F58-6CF719BB27E5}"/>
          </ac:spMkLst>
        </pc:spChg>
        <pc:spChg chg="add">
          <ac:chgData name="Paloma Vachon" userId="eaf321c40058b8df" providerId="Windows Live" clId="Web-{39BBF7F1-4D73-49E1-8B10-E19476A1CC31}" dt="2022-04-14T00:15:56.194" v="240"/>
          <ac:spMkLst>
            <pc:docMk/>
            <pc:sldMk cId="3222252075" sldId="258"/>
            <ac:spMk id="15" creationId="{89E8BEDB-0BBC-4F21-9CFB-8530D664C343}"/>
          </ac:spMkLst>
        </pc:spChg>
        <pc:spChg chg="add">
          <ac:chgData name="Paloma Vachon" userId="eaf321c40058b8df" providerId="Windows Live" clId="Web-{39BBF7F1-4D73-49E1-8B10-E19476A1CC31}" dt="2022-04-14T00:15:56.194" v="240"/>
          <ac:spMkLst>
            <pc:docMk/>
            <pc:sldMk cId="3222252075" sldId="258"/>
            <ac:spMk id="22" creationId="{420551B3-B4DA-48EE-988C-4FAEAEB5CE98}"/>
          </ac:spMkLst>
        </pc:spChg>
        <pc:spChg chg="add">
          <ac:chgData name="Paloma Vachon" userId="eaf321c40058b8df" providerId="Windows Live" clId="Web-{39BBF7F1-4D73-49E1-8B10-E19476A1CC31}" dt="2022-04-14T00:15:56.194" v="240"/>
          <ac:spMkLst>
            <pc:docMk/>
            <pc:sldMk cId="3222252075" sldId="258"/>
            <ac:spMk id="24" creationId="{0B121716-8B64-478F-ABDB-17030AD1B711}"/>
          </ac:spMkLst>
        </pc:spChg>
        <pc:grpChg chg="add">
          <ac:chgData name="Paloma Vachon" userId="eaf321c40058b8df" providerId="Windows Live" clId="Web-{39BBF7F1-4D73-49E1-8B10-E19476A1CC31}" dt="2022-04-14T00:15:56.194" v="240"/>
          <ac:grpSpMkLst>
            <pc:docMk/>
            <pc:sldMk cId="3222252075" sldId="258"/>
            <ac:grpSpMk id="17" creationId="{E26428D7-C6F3-473D-A360-A3F5C3E8728C}"/>
          </ac:grpSpMkLst>
        </pc:grpChg>
        <pc:picChg chg="add">
          <ac:chgData name="Paloma Vachon" userId="eaf321c40058b8df" providerId="Windows Live" clId="Web-{39BBF7F1-4D73-49E1-8B10-E19476A1CC31}" dt="2022-04-14T00:15:56.194" v="240"/>
          <ac:picMkLst>
            <pc:docMk/>
            <pc:sldMk cId="3222252075" sldId="258"/>
            <ac:picMk id="5" creationId="{C918157E-294F-1F6A-1C2B-2768D4DAB0B4}"/>
          </ac:picMkLst>
        </pc:picChg>
      </pc:sldChg>
      <pc:sldChg chg="addSp delSp modSp mod setBg setClrOvrMap">
        <pc:chgData name="Paloma Vachon" userId="eaf321c40058b8df" providerId="Windows Live" clId="Web-{39BBF7F1-4D73-49E1-8B10-E19476A1CC31}" dt="2022-04-14T00:17:16.606" v="243"/>
        <pc:sldMkLst>
          <pc:docMk/>
          <pc:sldMk cId="445661870" sldId="260"/>
        </pc:sldMkLst>
        <pc:spChg chg="mod">
          <ac:chgData name="Paloma Vachon" userId="eaf321c40058b8df" providerId="Windows Live" clId="Web-{39BBF7F1-4D73-49E1-8B10-E19476A1CC31}" dt="2022-04-14T00:17:16.606" v="243"/>
          <ac:spMkLst>
            <pc:docMk/>
            <pc:sldMk cId="445661870" sldId="260"/>
            <ac:spMk id="2" creationId="{CEE9DADC-53AD-32FE-2686-4E6ABBFF5CB2}"/>
          </ac:spMkLst>
        </pc:spChg>
        <pc:spChg chg="add del">
          <ac:chgData name="Paloma Vachon" userId="eaf321c40058b8df" providerId="Windows Live" clId="Web-{39BBF7F1-4D73-49E1-8B10-E19476A1CC31}" dt="2022-04-14T00:17:16.606" v="243"/>
          <ac:spMkLst>
            <pc:docMk/>
            <pc:sldMk cId="445661870" sldId="260"/>
            <ac:spMk id="3" creationId="{8F21CDDC-CCDB-3412-BC6E-74AECAEBDC41}"/>
          </ac:spMkLst>
        </pc:spChg>
        <pc:spChg chg="add del">
          <ac:chgData name="Paloma Vachon" userId="eaf321c40058b8df" providerId="Windows Live" clId="Web-{39BBF7F1-4D73-49E1-8B10-E19476A1CC31}" dt="2022-04-14T00:17:16.590" v="242"/>
          <ac:spMkLst>
            <pc:docMk/>
            <pc:sldMk cId="445661870" sldId="260"/>
            <ac:spMk id="9" creationId="{904DB13E-F722-4ED6-BB00-556651E95281}"/>
          </ac:spMkLst>
        </pc:spChg>
        <pc:spChg chg="add del">
          <ac:chgData name="Paloma Vachon" userId="eaf321c40058b8df" providerId="Windows Live" clId="Web-{39BBF7F1-4D73-49E1-8B10-E19476A1CC31}" dt="2022-04-14T00:17:16.590" v="242"/>
          <ac:spMkLst>
            <pc:docMk/>
            <pc:sldMk cId="445661870" sldId="260"/>
            <ac:spMk id="11" creationId="{1419E3D9-C5FB-41A9-B6D2-DFB210BB6211}"/>
          </ac:spMkLst>
        </pc:spChg>
        <pc:spChg chg="add del">
          <ac:chgData name="Paloma Vachon" userId="eaf321c40058b8df" providerId="Windows Live" clId="Web-{39BBF7F1-4D73-49E1-8B10-E19476A1CC31}" dt="2022-04-14T00:17:16.590" v="242"/>
          <ac:spMkLst>
            <pc:docMk/>
            <pc:sldMk cId="445661870" sldId="260"/>
            <ac:spMk id="13" creationId="{367909BF-1DF7-4ACE-8F58-6CF719BB27E5}"/>
          </ac:spMkLst>
        </pc:spChg>
        <pc:spChg chg="add del">
          <ac:chgData name="Paloma Vachon" userId="eaf321c40058b8df" providerId="Windows Live" clId="Web-{39BBF7F1-4D73-49E1-8B10-E19476A1CC31}" dt="2022-04-14T00:17:16.590" v="242"/>
          <ac:spMkLst>
            <pc:docMk/>
            <pc:sldMk cId="445661870" sldId="260"/>
            <ac:spMk id="15" creationId="{89E8BEDB-0BBC-4F21-9CFB-8530D664C343}"/>
          </ac:spMkLst>
        </pc:spChg>
        <pc:spChg chg="add del">
          <ac:chgData name="Paloma Vachon" userId="eaf321c40058b8df" providerId="Windows Live" clId="Web-{39BBF7F1-4D73-49E1-8B10-E19476A1CC31}" dt="2022-04-14T00:17:16.590" v="242"/>
          <ac:spMkLst>
            <pc:docMk/>
            <pc:sldMk cId="445661870" sldId="260"/>
            <ac:spMk id="22" creationId="{420551B3-B4DA-48EE-988C-4FAEAEB5CE98}"/>
          </ac:spMkLst>
        </pc:spChg>
        <pc:spChg chg="add del">
          <ac:chgData name="Paloma Vachon" userId="eaf321c40058b8df" providerId="Windows Live" clId="Web-{39BBF7F1-4D73-49E1-8B10-E19476A1CC31}" dt="2022-04-14T00:17:16.590" v="242"/>
          <ac:spMkLst>
            <pc:docMk/>
            <pc:sldMk cId="445661870" sldId="260"/>
            <ac:spMk id="24" creationId="{0B121716-8B64-478F-ABDB-17030AD1B711}"/>
          </ac:spMkLst>
        </pc:spChg>
        <pc:spChg chg="add">
          <ac:chgData name="Paloma Vachon" userId="eaf321c40058b8df" providerId="Windows Live" clId="Web-{39BBF7F1-4D73-49E1-8B10-E19476A1CC31}" dt="2022-04-14T00:17:16.606" v="243"/>
          <ac:spMkLst>
            <pc:docMk/>
            <pc:sldMk cId="445661870" sldId="260"/>
            <ac:spMk id="26" creationId="{904DB13E-F722-4ED6-BB00-556651E95281}"/>
          </ac:spMkLst>
        </pc:spChg>
        <pc:spChg chg="add">
          <ac:chgData name="Paloma Vachon" userId="eaf321c40058b8df" providerId="Windows Live" clId="Web-{39BBF7F1-4D73-49E1-8B10-E19476A1CC31}" dt="2022-04-14T00:17:16.606" v="243"/>
          <ac:spMkLst>
            <pc:docMk/>
            <pc:sldMk cId="445661870" sldId="260"/>
            <ac:spMk id="27" creationId="{1419E3D9-C5FB-41A9-B6D2-DFB210BB6211}"/>
          </ac:spMkLst>
        </pc:spChg>
        <pc:spChg chg="add">
          <ac:chgData name="Paloma Vachon" userId="eaf321c40058b8df" providerId="Windows Live" clId="Web-{39BBF7F1-4D73-49E1-8B10-E19476A1CC31}" dt="2022-04-14T00:17:16.606" v="243"/>
          <ac:spMkLst>
            <pc:docMk/>
            <pc:sldMk cId="445661870" sldId="260"/>
            <ac:spMk id="28" creationId="{367909BF-1DF7-4ACE-8F58-6CF719BB27E5}"/>
          </ac:spMkLst>
        </pc:spChg>
        <pc:spChg chg="add">
          <ac:chgData name="Paloma Vachon" userId="eaf321c40058b8df" providerId="Windows Live" clId="Web-{39BBF7F1-4D73-49E1-8B10-E19476A1CC31}" dt="2022-04-14T00:17:16.606" v="243"/>
          <ac:spMkLst>
            <pc:docMk/>
            <pc:sldMk cId="445661870" sldId="260"/>
            <ac:spMk id="29" creationId="{89E8BEDB-0BBC-4F21-9CFB-8530D664C343}"/>
          </ac:spMkLst>
        </pc:spChg>
        <pc:spChg chg="add">
          <ac:chgData name="Paloma Vachon" userId="eaf321c40058b8df" providerId="Windows Live" clId="Web-{39BBF7F1-4D73-49E1-8B10-E19476A1CC31}" dt="2022-04-14T00:17:16.606" v="243"/>
          <ac:spMkLst>
            <pc:docMk/>
            <pc:sldMk cId="445661870" sldId="260"/>
            <ac:spMk id="31" creationId="{420551B3-B4DA-48EE-988C-4FAEAEB5CE98}"/>
          </ac:spMkLst>
        </pc:spChg>
        <pc:spChg chg="add">
          <ac:chgData name="Paloma Vachon" userId="eaf321c40058b8df" providerId="Windows Live" clId="Web-{39BBF7F1-4D73-49E1-8B10-E19476A1CC31}" dt="2022-04-14T00:17:16.606" v="243"/>
          <ac:spMkLst>
            <pc:docMk/>
            <pc:sldMk cId="445661870" sldId="260"/>
            <ac:spMk id="33" creationId="{0B121716-8B64-478F-ABDB-17030AD1B711}"/>
          </ac:spMkLst>
        </pc:spChg>
        <pc:grpChg chg="add del">
          <ac:chgData name="Paloma Vachon" userId="eaf321c40058b8df" providerId="Windows Live" clId="Web-{39BBF7F1-4D73-49E1-8B10-E19476A1CC31}" dt="2022-04-14T00:17:16.590" v="242"/>
          <ac:grpSpMkLst>
            <pc:docMk/>
            <pc:sldMk cId="445661870" sldId="260"/>
            <ac:grpSpMk id="17" creationId="{E26428D7-C6F3-473D-A360-A3F5C3E8728C}"/>
          </ac:grpSpMkLst>
        </pc:grpChg>
        <pc:grpChg chg="add">
          <ac:chgData name="Paloma Vachon" userId="eaf321c40058b8df" providerId="Windows Live" clId="Web-{39BBF7F1-4D73-49E1-8B10-E19476A1CC31}" dt="2022-04-14T00:17:16.606" v="243"/>
          <ac:grpSpMkLst>
            <pc:docMk/>
            <pc:sldMk cId="445661870" sldId="260"/>
            <ac:grpSpMk id="30" creationId="{E26428D7-C6F3-473D-A360-A3F5C3E8728C}"/>
          </ac:grpSpMkLst>
        </pc:grpChg>
        <pc:picChg chg="add del">
          <ac:chgData name="Paloma Vachon" userId="eaf321c40058b8df" providerId="Windows Live" clId="Web-{39BBF7F1-4D73-49E1-8B10-E19476A1CC31}" dt="2022-04-14T00:17:16.590" v="242"/>
          <ac:picMkLst>
            <pc:docMk/>
            <pc:sldMk cId="445661870" sldId="260"/>
            <ac:picMk id="5" creationId="{74116F49-E38F-A277-95C8-FC29515D3BD2}"/>
          </ac:picMkLst>
        </pc:picChg>
        <pc:picChg chg="add">
          <ac:chgData name="Paloma Vachon" userId="eaf321c40058b8df" providerId="Windows Live" clId="Web-{39BBF7F1-4D73-49E1-8B10-E19476A1CC31}" dt="2022-04-14T00:17:16.606" v="243"/>
          <ac:picMkLst>
            <pc:docMk/>
            <pc:sldMk cId="445661870" sldId="260"/>
            <ac:picMk id="32" creationId="{A169565E-00D5-B068-FA5E-F447B43D0D63}"/>
          </ac:picMkLst>
        </pc:picChg>
      </pc:sldChg>
      <pc:sldChg chg="addSp delSp modSp mod setBg setClrOvrMap">
        <pc:chgData name="Paloma Vachon" userId="eaf321c40058b8df" providerId="Windows Live" clId="Web-{39BBF7F1-4D73-49E1-8B10-E19476A1CC31}" dt="2022-04-14T00:19:55.131" v="247"/>
        <pc:sldMkLst>
          <pc:docMk/>
          <pc:sldMk cId="412542386" sldId="261"/>
        </pc:sldMkLst>
        <pc:spChg chg="mod">
          <ac:chgData name="Paloma Vachon" userId="eaf321c40058b8df" providerId="Windows Live" clId="Web-{39BBF7F1-4D73-49E1-8B10-E19476A1CC31}" dt="2022-04-14T00:19:55.131" v="247"/>
          <ac:spMkLst>
            <pc:docMk/>
            <pc:sldMk cId="412542386" sldId="261"/>
            <ac:spMk id="2" creationId="{9967134A-16FF-5EF2-31BA-4CD98C1C7AEE}"/>
          </ac:spMkLst>
        </pc:spChg>
        <pc:spChg chg="del">
          <ac:chgData name="Paloma Vachon" userId="eaf321c40058b8df" providerId="Windows Live" clId="Web-{39BBF7F1-4D73-49E1-8B10-E19476A1CC31}" dt="2022-04-14T00:19:55.131" v="247"/>
          <ac:spMkLst>
            <pc:docMk/>
            <pc:sldMk cId="412542386" sldId="261"/>
            <ac:spMk id="3" creationId="{A4EEA296-4A8D-D29C-0A1A-4A5422753A0F}"/>
          </ac:spMkLst>
        </pc:spChg>
        <pc:spChg chg="add">
          <ac:chgData name="Paloma Vachon" userId="eaf321c40058b8df" providerId="Windows Live" clId="Web-{39BBF7F1-4D73-49E1-8B10-E19476A1CC31}" dt="2022-04-14T00:19:55.131" v="247"/>
          <ac:spMkLst>
            <pc:docMk/>
            <pc:sldMk cId="412542386" sldId="261"/>
            <ac:spMk id="9" creationId="{904DB13E-F722-4ED6-BB00-556651E95281}"/>
          </ac:spMkLst>
        </pc:spChg>
        <pc:spChg chg="add">
          <ac:chgData name="Paloma Vachon" userId="eaf321c40058b8df" providerId="Windows Live" clId="Web-{39BBF7F1-4D73-49E1-8B10-E19476A1CC31}" dt="2022-04-14T00:19:55.131" v="247"/>
          <ac:spMkLst>
            <pc:docMk/>
            <pc:sldMk cId="412542386" sldId="261"/>
            <ac:spMk id="11" creationId="{1419E3D9-C5FB-41A9-B6D2-DFB210BB6211}"/>
          </ac:spMkLst>
        </pc:spChg>
        <pc:spChg chg="add">
          <ac:chgData name="Paloma Vachon" userId="eaf321c40058b8df" providerId="Windows Live" clId="Web-{39BBF7F1-4D73-49E1-8B10-E19476A1CC31}" dt="2022-04-14T00:19:55.131" v="247"/>
          <ac:spMkLst>
            <pc:docMk/>
            <pc:sldMk cId="412542386" sldId="261"/>
            <ac:spMk id="13" creationId="{367909BF-1DF7-4ACE-8F58-6CF719BB27E5}"/>
          </ac:spMkLst>
        </pc:spChg>
        <pc:spChg chg="add">
          <ac:chgData name="Paloma Vachon" userId="eaf321c40058b8df" providerId="Windows Live" clId="Web-{39BBF7F1-4D73-49E1-8B10-E19476A1CC31}" dt="2022-04-14T00:19:55.131" v="247"/>
          <ac:spMkLst>
            <pc:docMk/>
            <pc:sldMk cId="412542386" sldId="261"/>
            <ac:spMk id="15" creationId="{89E8BEDB-0BBC-4F21-9CFB-8530D664C343}"/>
          </ac:spMkLst>
        </pc:spChg>
        <pc:spChg chg="add">
          <ac:chgData name="Paloma Vachon" userId="eaf321c40058b8df" providerId="Windows Live" clId="Web-{39BBF7F1-4D73-49E1-8B10-E19476A1CC31}" dt="2022-04-14T00:19:55.131" v="247"/>
          <ac:spMkLst>
            <pc:docMk/>
            <pc:sldMk cId="412542386" sldId="261"/>
            <ac:spMk id="22" creationId="{420551B3-B4DA-48EE-988C-4FAEAEB5CE98}"/>
          </ac:spMkLst>
        </pc:spChg>
        <pc:spChg chg="add">
          <ac:chgData name="Paloma Vachon" userId="eaf321c40058b8df" providerId="Windows Live" clId="Web-{39BBF7F1-4D73-49E1-8B10-E19476A1CC31}" dt="2022-04-14T00:19:55.131" v="247"/>
          <ac:spMkLst>
            <pc:docMk/>
            <pc:sldMk cId="412542386" sldId="261"/>
            <ac:spMk id="24" creationId="{2644B391-9BFE-445C-A9EC-F544BB85FBC7}"/>
          </ac:spMkLst>
        </pc:spChg>
        <pc:spChg chg="add">
          <ac:chgData name="Paloma Vachon" userId="eaf321c40058b8df" providerId="Windows Live" clId="Web-{39BBF7F1-4D73-49E1-8B10-E19476A1CC31}" dt="2022-04-14T00:19:55.131" v="247"/>
          <ac:spMkLst>
            <pc:docMk/>
            <pc:sldMk cId="412542386" sldId="261"/>
            <ac:spMk id="26" creationId="{80F26E69-87D9-4655-AE7B-280A87AA3CAD}"/>
          </ac:spMkLst>
        </pc:spChg>
        <pc:grpChg chg="add">
          <ac:chgData name="Paloma Vachon" userId="eaf321c40058b8df" providerId="Windows Live" clId="Web-{39BBF7F1-4D73-49E1-8B10-E19476A1CC31}" dt="2022-04-14T00:19:55.131" v="247"/>
          <ac:grpSpMkLst>
            <pc:docMk/>
            <pc:sldMk cId="412542386" sldId="261"/>
            <ac:grpSpMk id="17" creationId="{E26428D7-C6F3-473D-A360-A3F5C3E8728C}"/>
          </ac:grpSpMkLst>
        </pc:grpChg>
        <pc:picChg chg="add">
          <ac:chgData name="Paloma Vachon" userId="eaf321c40058b8df" providerId="Windows Live" clId="Web-{39BBF7F1-4D73-49E1-8B10-E19476A1CC31}" dt="2022-04-14T00:19:55.131" v="247"/>
          <ac:picMkLst>
            <pc:docMk/>
            <pc:sldMk cId="412542386" sldId="261"/>
            <ac:picMk id="5" creationId="{1493E006-1DEB-DF97-202A-1E479DE9E95F}"/>
          </ac:picMkLst>
        </pc:picChg>
      </pc:sldChg>
      <pc:sldChg chg="addSp delSp modSp mod setBg setClrOvrMap">
        <pc:chgData name="Paloma Vachon" userId="eaf321c40058b8df" providerId="Windows Live" clId="Web-{39BBF7F1-4D73-49E1-8B10-E19476A1CC31}" dt="2022-04-14T00:44:58.930" v="298"/>
        <pc:sldMkLst>
          <pc:docMk/>
          <pc:sldMk cId="3485963188" sldId="262"/>
        </pc:sldMkLst>
        <pc:spChg chg="mod">
          <ac:chgData name="Paloma Vachon" userId="eaf321c40058b8df" providerId="Windows Live" clId="Web-{39BBF7F1-4D73-49E1-8B10-E19476A1CC31}" dt="2022-04-14T00:44:58.930" v="298"/>
          <ac:spMkLst>
            <pc:docMk/>
            <pc:sldMk cId="3485963188" sldId="262"/>
            <ac:spMk id="2" creationId="{93B72F6D-A051-B01B-FA38-74F495BDD1D3}"/>
          </ac:spMkLst>
        </pc:spChg>
        <pc:spChg chg="add del mod">
          <ac:chgData name="Paloma Vachon" userId="eaf321c40058b8df" providerId="Windows Live" clId="Web-{39BBF7F1-4D73-49E1-8B10-E19476A1CC31}" dt="2022-04-14T00:41:26.307" v="275"/>
          <ac:spMkLst>
            <pc:docMk/>
            <pc:sldMk cId="3485963188" sldId="262"/>
            <ac:spMk id="3" creationId="{6530191E-711F-25B5-DC69-FBA7CA40C251}"/>
          </ac:spMkLst>
        </pc:spChg>
        <pc:spChg chg="add del">
          <ac:chgData name="Paloma Vachon" userId="eaf321c40058b8df" providerId="Windows Live" clId="Web-{39BBF7F1-4D73-49E1-8B10-E19476A1CC31}" dt="2022-04-14T00:41:26.307" v="275"/>
          <ac:spMkLst>
            <pc:docMk/>
            <pc:sldMk cId="3485963188" sldId="262"/>
            <ac:spMk id="8" creationId="{ED15573D-0E45-4691-B525-471152EC18CD}"/>
          </ac:spMkLst>
        </pc:spChg>
        <pc:spChg chg="add del">
          <ac:chgData name="Paloma Vachon" userId="eaf321c40058b8df" providerId="Windows Live" clId="Web-{39BBF7F1-4D73-49E1-8B10-E19476A1CC31}" dt="2022-04-14T00:41:26.307" v="275"/>
          <ac:spMkLst>
            <pc:docMk/>
            <pc:sldMk cId="3485963188" sldId="262"/>
            <ac:spMk id="10" creationId="{9E448559-19A4-4252-8C27-54C1DA906F8A}"/>
          </ac:spMkLst>
        </pc:spChg>
        <pc:spChg chg="add del">
          <ac:chgData name="Paloma Vachon" userId="eaf321c40058b8df" providerId="Windows Live" clId="Web-{39BBF7F1-4D73-49E1-8B10-E19476A1CC31}" dt="2022-04-14T00:41:26.307" v="275"/>
          <ac:spMkLst>
            <pc:docMk/>
            <pc:sldMk cId="3485963188" sldId="262"/>
            <ac:spMk id="12" creationId="{1B19C35E-4E30-4F1D-9FC2-F2FA6191E453}"/>
          </ac:spMkLst>
        </pc:spChg>
        <pc:spChg chg="add mod">
          <ac:chgData name="Paloma Vachon" userId="eaf321c40058b8df" providerId="Windows Live" clId="Web-{39BBF7F1-4D73-49E1-8B10-E19476A1CC31}" dt="2022-04-14T00:44:58.930" v="298"/>
          <ac:spMkLst>
            <pc:docMk/>
            <pc:sldMk cId="3485963188" sldId="262"/>
            <ac:spMk id="16" creationId="{A1316501-16CF-3B46-F380-4D18F5CC22E0}"/>
          </ac:spMkLst>
        </pc:spChg>
        <pc:spChg chg="add del">
          <ac:chgData name="Paloma Vachon" userId="eaf321c40058b8df" providerId="Windows Live" clId="Web-{39BBF7F1-4D73-49E1-8B10-E19476A1CC31}" dt="2022-04-14T00:41:26.182" v="274"/>
          <ac:spMkLst>
            <pc:docMk/>
            <pc:sldMk cId="3485963188" sldId="262"/>
            <ac:spMk id="18" creationId="{0EB72A9B-FD82-4F09-BF1E-D39311D3A0E3}"/>
          </ac:spMkLst>
        </pc:spChg>
        <pc:spChg chg="add del">
          <ac:chgData name="Paloma Vachon" userId="eaf321c40058b8df" providerId="Windows Live" clId="Web-{39BBF7F1-4D73-49E1-8B10-E19476A1CC31}" dt="2022-04-14T00:41:26.182" v="274"/>
          <ac:spMkLst>
            <pc:docMk/>
            <pc:sldMk cId="3485963188" sldId="262"/>
            <ac:spMk id="20" creationId="{DD39B371-6E4E-4070-AB4E-4D788405A5A6}"/>
          </ac:spMkLst>
        </pc:spChg>
        <pc:spChg chg="add del">
          <ac:chgData name="Paloma Vachon" userId="eaf321c40058b8df" providerId="Windows Live" clId="Web-{39BBF7F1-4D73-49E1-8B10-E19476A1CC31}" dt="2022-04-14T00:41:26.182" v="274"/>
          <ac:spMkLst>
            <pc:docMk/>
            <pc:sldMk cId="3485963188" sldId="262"/>
            <ac:spMk id="22" creationId="{B937DAED-8BFE-4563-BB45-B5E554D70A84}"/>
          </ac:spMkLst>
        </pc:spChg>
        <pc:spChg chg="add del">
          <ac:chgData name="Paloma Vachon" userId="eaf321c40058b8df" providerId="Windows Live" clId="Web-{39BBF7F1-4D73-49E1-8B10-E19476A1CC31}" dt="2022-04-14T00:44:58.930" v="298"/>
          <ac:spMkLst>
            <pc:docMk/>
            <pc:sldMk cId="3485963188" sldId="262"/>
            <ac:spMk id="24" creationId="{B6EE7E08-B389-43E5-B019-1B0A8ACBBD93}"/>
          </ac:spMkLst>
        </pc:spChg>
        <pc:spChg chg="add del">
          <ac:chgData name="Paloma Vachon" userId="eaf321c40058b8df" providerId="Windows Live" clId="Web-{39BBF7F1-4D73-49E1-8B10-E19476A1CC31}" dt="2022-04-14T00:44:58.930" v="298"/>
          <ac:spMkLst>
            <pc:docMk/>
            <pc:sldMk cId="3485963188" sldId="262"/>
            <ac:spMk id="26" creationId="{E60D94A5-8A09-4BAB-8F7C-69BC34C54DDE}"/>
          </ac:spMkLst>
        </pc:spChg>
        <pc:spChg chg="add del">
          <ac:chgData name="Paloma Vachon" userId="eaf321c40058b8df" providerId="Windows Live" clId="Web-{39BBF7F1-4D73-49E1-8B10-E19476A1CC31}" dt="2022-04-14T00:44:58.930" v="298"/>
          <ac:spMkLst>
            <pc:docMk/>
            <pc:sldMk cId="3485963188" sldId="262"/>
            <ac:spMk id="27" creationId="{7A1AE32B-3A6E-4C5E-8FEB-73861B9A26B5}"/>
          </ac:spMkLst>
        </pc:spChg>
        <pc:spChg chg="add mod">
          <ac:chgData name="Paloma Vachon" userId="eaf321c40058b8df" providerId="Windows Live" clId="Web-{39BBF7F1-4D73-49E1-8B10-E19476A1CC31}" dt="2022-04-14T00:44:58.930" v="298"/>
          <ac:spMkLst>
            <pc:docMk/>
            <pc:sldMk cId="3485963188" sldId="262"/>
            <ac:spMk id="28" creationId="{6530191E-711F-25B5-DC69-FBA7CA40C251}"/>
          </ac:spMkLst>
        </pc:spChg>
        <pc:spChg chg="add">
          <ac:chgData name="Paloma Vachon" userId="eaf321c40058b8df" providerId="Windows Live" clId="Web-{39BBF7F1-4D73-49E1-8B10-E19476A1CC31}" dt="2022-04-14T00:44:58.930" v="298"/>
          <ac:spMkLst>
            <pc:docMk/>
            <pc:sldMk cId="3485963188" sldId="262"/>
            <ac:spMk id="33" creationId="{78632963-757B-40C2-BB84-FC6107A54DAD}"/>
          </ac:spMkLst>
        </pc:spChg>
        <pc:spChg chg="add">
          <ac:chgData name="Paloma Vachon" userId="eaf321c40058b8df" providerId="Windows Live" clId="Web-{39BBF7F1-4D73-49E1-8B10-E19476A1CC31}" dt="2022-04-14T00:44:58.930" v="298"/>
          <ac:spMkLst>
            <pc:docMk/>
            <pc:sldMk cId="3485963188" sldId="262"/>
            <ac:spMk id="35" creationId="{EE0D13DB-D099-4541-888D-DE0186F1C8F0}"/>
          </ac:spMkLst>
        </pc:spChg>
        <pc:spChg chg="add">
          <ac:chgData name="Paloma Vachon" userId="eaf321c40058b8df" providerId="Windows Live" clId="Web-{39BBF7F1-4D73-49E1-8B10-E19476A1CC31}" dt="2022-04-14T00:44:58.930" v="298"/>
          <ac:spMkLst>
            <pc:docMk/>
            <pc:sldMk cId="3485963188" sldId="262"/>
            <ac:spMk id="37" creationId="{2853AE55-7E35-44B0-89F1-3F52B262AF33}"/>
          </ac:spMkLst>
        </pc:spChg>
        <pc:spChg chg="add">
          <ac:chgData name="Paloma Vachon" userId="eaf321c40058b8df" providerId="Windows Live" clId="Web-{39BBF7F1-4D73-49E1-8B10-E19476A1CC31}" dt="2022-04-14T00:44:58.930" v="298"/>
          <ac:spMkLst>
            <pc:docMk/>
            <pc:sldMk cId="3485963188" sldId="262"/>
            <ac:spMk id="39" creationId="{DBC4BE4D-4B50-4F51-9F85-4B5D60B02D81}"/>
          </ac:spMkLst>
        </pc:spChg>
        <pc:graphicFrameChg chg="add del">
          <ac:chgData name="Paloma Vachon" userId="eaf321c40058b8df" providerId="Windows Live" clId="Web-{39BBF7F1-4D73-49E1-8B10-E19476A1CC31}" dt="2022-04-14T00:41:26.182" v="274"/>
          <ac:graphicFrameMkLst>
            <pc:docMk/>
            <pc:sldMk cId="3485963188" sldId="262"/>
            <ac:graphicFrameMk id="14" creationId="{BF63A92E-BECA-D5EC-EE8C-B88A185D5638}"/>
          </ac:graphicFrameMkLst>
        </pc:graphicFrameChg>
        <pc:picChg chg="add mod ord">
          <ac:chgData name="Paloma Vachon" userId="eaf321c40058b8df" providerId="Windows Live" clId="Web-{39BBF7F1-4D73-49E1-8B10-E19476A1CC31}" dt="2022-04-14T00:44:58.930" v="298"/>
          <ac:picMkLst>
            <pc:docMk/>
            <pc:sldMk cId="3485963188" sldId="262"/>
            <ac:picMk id="15" creationId="{C3030E23-7A42-AE60-CE20-4983E5805B0A}"/>
          </ac:picMkLst>
        </pc:picChg>
        <pc:picChg chg="add del">
          <ac:chgData name="Paloma Vachon" userId="eaf321c40058b8df" providerId="Windows Live" clId="Web-{39BBF7F1-4D73-49E1-8B10-E19476A1CC31}" dt="2022-04-14T00:44:49.507" v="297"/>
          <ac:picMkLst>
            <pc:docMk/>
            <pc:sldMk cId="3485963188" sldId="262"/>
            <ac:picMk id="25" creationId="{16C193E3-D0FA-0DB3-2B4B-65E67270C6F1}"/>
          </ac:picMkLst>
        </pc:picChg>
      </pc:sldChg>
      <pc:sldChg chg="addSp delSp modSp mod setBg">
        <pc:chgData name="Paloma Vachon" userId="eaf321c40058b8df" providerId="Windows Live" clId="Web-{39BBF7F1-4D73-49E1-8B10-E19476A1CC31}" dt="2022-04-14T00:18:13.062" v="244"/>
        <pc:sldMkLst>
          <pc:docMk/>
          <pc:sldMk cId="702380010" sldId="263"/>
        </pc:sldMkLst>
        <pc:spChg chg="mod">
          <ac:chgData name="Paloma Vachon" userId="eaf321c40058b8df" providerId="Windows Live" clId="Web-{39BBF7F1-4D73-49E1-8B10-E19476A1CC31}" dt="2022-04-14T00:18:13.062" v="244"/>
          <ac:spMkLst>
            <pc:docMk/>
            <pc:sldMk cId="702380010" sldId="263"/>
            <ac:spMk id="2" creationId="{EADE644B-4F79-4564-5569-6205909902A5}"/>
          </ac:spMkLst>
        </pc:spChg>
        <pc:spChg chg="del mod">
          <ac:chgData name="Paloma Vachon" userId="eaf321c40058b8df" providerId="Windows Live" clId="Web-{39BBF7F1-4D73-49E1-8B10-E19476A1CC31}" dt="2022-04-14T00:18:13.062" v="244"/>
          <ac:spMkLst>
            <pc:docMk/>
            <pc:sldMk cId="702380010" sldId="263"/>
            <ac:spMk id="3" creationId="{F17C4A03-99F2-51C5-57B7-2AEAC64ABCE0}"/>
          </ac:spMkLst>
        </pc:spChg>
        <pc:spChg chg="add">
          <ac:chgData name="Paloma Vachon" userId="eaf321c40058b8df" providerId="Windows Live" clId="Web-{39BBF7F1-4D73-49E1-8B10-E19476A1CC31}" dt="2022-04-14T00:18:13.062" v="244"/>
          <ac:spMkLst>
            <pc:docMk/>
            <pc:sldMk cId="702380010" sldId="263"/>
            <ac:spMk id="9" creationId="{0EB72A9B-FD82-4F09-BF1E-D39311D3A0E3}"/>
          </ac:spMkLst>
        </pc:spChg>
        <pc:spChg chg="add">
          <ac:chgData name="Paloma Vachon" userId="eaf321c40058b8df" providerId="Windows Live" clId="Web-{39BBF7F1-4D73-49E1-8B10-E19476A1CC31}" dt="2022-04-14T00:18:13.062" v="244"/>
          <ac:spMkLst>
            <pc:docMk/>
            <pc:sldMk cId="702380010" sldId="263"/>
            <ac:spMk id="11" creationId="{DD39B371-6E4E-4070-AB4E-4D788405A5A6}"/>
          </ac:spMkLst>
        </pc:spChg>
        <pc:spChg chg="add">
          <ac:chgData name="Paloma Vachon" userId="eaf321c40058b8df" providerId="Windows Live" clId="Web-{39BBF7F1-4D73-49E1-8B10-E19476A1CC31}" dt="2022-04-14T00:18:13.062" v="244"/>
          <ac:spMkLst>
            <pc:docMk/>
            <pc:sldMk cId="702380010" sldId="263"/>
            <ac:spMk id="13" creationId="{B937DAED-8BFE-4563-BB45-B5E554D70A84}"/>
          </ac:spMkLst>
        </pc:spChg>
        <pc:graphicFrameChg chg="add">
          <ac:chgData name="Paloma Vachon" userId="eaf321c40058b8df" providerId="Windows Live" clId="Web-{39BBF7F1-4D73-49E1-8B10-E19476A1CC31}" dt="2022-04-14T00:18:13.062" v="244"/>
          <ac:graphicFrameMkLst>
            <pc:docMk/>
            <pc:sldMk cId="702380010" sldId="263"/>
            <ac:graphicFrameMk id="5" creationId="{204FE9B3-4F4B-605A-FDC9-6A9F5AC15D54}"/>
          </ac:graphicFrameMkLst>
        </pc:graphicFrameChg>
      </pc:sldChg>
      <pc:sldChg chg="addSp delSp modSp new mod setBg setClrOvrMap">
        <pc:chgData name="Paloma Vachon" userId="eaf321c40058b8df" providerId="Windows Live" clId="Web-{39BBF7F1-4D73-49E1-8B10-E19476A1CC31}" dt="2022-04-14T00:19:38.552" v="246"/>
        <pc:sldMkLst>
          <pc:docMk/>
          <pc:sldMk cId="3741006148" sldId="264"/>
        </pc:sldMkLst>
        <pc:spChg chg="mod">
          <ac:chgData name="Paloma Vachon" userId="eaf321c40058b8df" providerId="Windows Live" clId="Web-{39BBF7F1-4D73-49E1-8B10-E19476A1CC31}" dt="2022-04-14T00:19:38.552" v="246"/>
          <ac:spMkLst>
            <pc:docMk/>
            <pc:sldMk cId="3741006148" sldId="264"/>
            <ac:spMk id="2" creationId="{AA82E66F-5FFA-18A8-A32D-029BE9FD9BBE}"/>
          </ac:spMkLst>
        </pc:spChg>
        <pc:spChg chg="del">
          <ac:chgData name="Paloma Vachon" userId="eaf321c40058b8df" providerId="Windows Live" clId="Web-{39BBF7F1-4D73-49E1-8B10-E19476A1CC31}" dt="2022-04-14T00:19:13.863" v="245"/>
          <ac:spMkLst>
            <pc:docMk/>
            <pc:sldMk cId="3741006148" sldId="264"/>
            <ac:spMk id="3" creationId="{FD6A156C-0AF0-0803-67C3-8BE317898E9A}"/>
          </ac:spMkLst>
        </pc:spChg>
        <pc:spChg chg="add">
          <ac:chgData name="Paloma Vachon" userId="eaf321c40058b8df" providerId="Windows Live" clId="Web-{39BBF7F1-4D73-49E1-8B10-E19476A1CC31}" dt="2022-04-14T00:19:38.552" v="246"/>
          <ac:spMkLst>
            <pc:docMk/>
            <pc:sldMk cId="3741006148" sldId="264"/>
            <ac:spMk id="9" creationId="{904DB13E-F722-4ED6-BB00-556651E95281}"/>
          </ac:spMkLst>
        </pc:spChg>
        <pc:spChg chg="add">
          <ac:chgData name="Paloma Vachon" userId="eaf321c40058b8df" providerId="Windows Live" clId="Web-{39BBF7F1-4D73-49E1-8B10-E19476A1CC31}" dt="2022-04-14T00:19:38.552" v="246"/>
          <ac:spMkLst>
            <pc:docMk/>
            <pc:sldMk cId="3741006148" sldId="264"/>
            <ac:spMk id="11" creationId="{1E8D93C5-28EB-42D0-86CE-D804955653CC}"/>
          </ac:spMkLst>
        </pc:spChg>
        <pc:spChg chg="add">
          <ac:chgData name="Paloma Vachon" userId="eaf321c40058b8df" providerId="Windows Live" clId="Web-{39BBF7F1-4D73-49E1-8B10-E19476A1CC31}" dt="2022-04-14T00:19:38.552" v="246"/>
          <ac:spMkLst>
            <pc:docMk/>
            <pc:sldMk cId="3741006148" sldId="264"/>
            <ac:spMk id="13" creationId="{AB1B1E7D-F76D-4744-AF85-239E6998A4C5}"/>
          </ac:spMkLst>
        </pc:spChg>
        <pc:spChg chg="add">
          <ac:chgData name="Paloma Vachon" userId="eaf321c40058b8df" providerId="Windows Live" clId="Web-{39BBF7F1-4D73-49E1-8B10-E19476A1CC31}" dt="2022-04-14T00:19:38.552" v="246"/>
          <ac:spMkLst>
            <pc:docMk/>
            <pc:sldMk cId="3741006148" sldId="264"/>
            <ac:spMk id="15" creationId="{3BB65211-00DB-45B6-A223-033B2D19CBE8}"/>
          </ac:spMkLst>
        </pc:spChg>
        <pc:spChg chg="add">
          <ac:chgData name="Paloma Vachon" userId="eaf321c40058b8df" providerId="Windows Live" clId="Web-{39BBF7F1-4D73-49E1-8B10-E19476A1CC31}" dt="2022-04-14T00:19:38.552" v="246"/>
          <ac:spMkLst>
            <pc:docMk/>
            <pc:sldMk cId="3741006148" sldId="264"/>
            <ac:spMk id="22" creationId="{EA4E4267-CAF0-4C38-8DC6-CD3B1A9F046E}"/>
          </ac:spMkLst>
        </pc:spChg>
        <pc:spChg chg="add">
          <ac:chgData name="Paloma Vachon" userId="eaf321c40058b8df" providerId="Windows Live" clId="Web-{39BBF7F1-4D73-49E1-8B10-E19476A1CC31}" dt="2022-04-14T00:19:38.552" v="246"/>
          <ac:spMkLst>
            <pc:docMk/>
            <pc:sldMk cId="3741006148" sldId="264"/>
            <ac:spMk id="24" creationId="{0EE3ACC5-126D-4BA4-8B45-7F0B5B839C51}"/>
          </ac:spMkLst>
        </pc:spChg>
        <pc:spChg chg="add">
          <ac:chgData name="Paloma Vachon" userId="eaf321c40058b8df" providerId="Windows Live" clId="Web-{39BBF7F1-4D73-49E1-8B10-E19476A1CC31}" dt="2022-04-14T00:19:38.552" v="246"/>
          <ac:spMkLst>
            <pc:docMk/>
            <pc:sldMk cId="3741006148" sldId="264"/>
            <ac:spMk id="26" creationId="{AB2868F7-FE10-4289-A5BD-90763C7A2F5A}"/>
          </ac:spMkLst>
        </pc:spChg>
        <pc:spChg chg="add">
          <ac:chgData name="Paloma Vachon" userId="eaf321c40058b8df" providerId="Windows Live" clId="Web-{39BBF7F1-4D73-49E1-8B10-E19476A1CC31}" dt="2022-04-14T00:19:38.552" v="246"/>
          <ac:spMkLst>
            <pc:docMk/>
            <pc:sldMk cId="3741006148" sldId="264"/>
            <ac:spMk id="28" creationId="{BD94142C-10EE-487C-A327-404FDF358F22}"/>
          </ac:spMkLst>
        </pc:spChg>
        <pc:spChg chg="add">
          <ac:chgData name="Paloma Vachon" userId="eaf321c40058b8df" providerId="Windows Live" clId="Web-{39BBF7F1-4D73-49E1-8B10-E19476A1CC31}" dt="2022-04-14T00:19:38.552" v="246"/>
          <ac:spMkLst>
            <pc:docMk/>
            <pc:sldMk cId="3741006148" sldId="264"/>
            <ac:spMk id="30" creationId="{5F7FAC2D-7A74-4939-A917-A1A5AF935685}"/>
          </ac:spMkLst>
        </pc:spChg>
        <pc:spChg chg="add">
          <ac:chgData name="Paloma Vachon" userId="eaf321c40058b8df" providerId="Windows Live" clId="Web-{39BBF7F1-4D73-49E1-8B10-E19476A1CC31}" dt="2022-04-14T00:19:38.552" v="246"/>
          <ac:spMkLst>
            <pc:docMk/>
            <pc:sldMk cId="3741006148" sldId="264"/>
            <ac:spMk id="32" creationId="{BA53A868-C420-4BAE-9244-EC162AF05CFC}"/>
          </ac:spMkLst>
        </pc:spChg>
        <pc:grpChg chg="add">
          <ac:chgData name="Paloma Vachon" userId="eaf321c40058b8df" providerId="Windows Live" clId="Web-{39BBF7F1-4D73-49E1-8B10-E19476A1CC31}" dt="2022-04-14T00:19:38.552" v="246"/>
          <ac:grpSpMkLst>
            <pc:docMk/>
            <pc:sldMk cId="3741006148" sldId="264"/>
            <ac:grpSpMk id="17" creationId="{E26428D7-C6F3-473D-A360-A3F5C3E8728C}"/>
          </ac:grpSpMkLst>
        </pc:grpChg>
        <pc:picChg chg="add mod ord">
          <ac:chgData name="Paloma Vachon" userId="eaf321c40058b8df" providerId="Windows Live" clId="Web-{39BBF7F1-4D73-49E1-8B10-E19476A1CC31}" dt="2022-04-14T00:19:38.552" v="246"/>
          <ac:picMkLst>
            <pc:docMk/>
            <pc:sldMk cId="3741006148" sldId="264"/>
            <ac:picMk id="4" creationId="{9D81BA85-9A3F-E01F-3B69-AFC12F43F1D6}"/>
          </ac:picMkLst>
        </pc:picChg>
        <pc:cxnChg chg="add">
          <ac:chgData name="Paloma Vachon" userId="eaf321c40058b8df" providerId="Windows Live" clId="Web-{39BBF7F1-4D73-49E1-8B10-E19476A1CC31}" dt="2022-04-14T00:19:38.552" v="246"/>
          <ac:cxnSpMkLst>
            <pc:docMk/>
            <pc:sldMk cId="3741006148" sldId="264"/>
            <ac:cxnSpMk id="34" creationId="{C2686EF3-81CC-419F-96C3-002A75880309}"/>
          </ac:cxnSpMkLst>
        </pc:cxnChg>
        <pc:cxnChg chg="add">
          <ac:chgData name="Paloma Vachon" userId="eaf321c40058b8df" providerId="Windows Live" clId="Web-{39BBF7F1-4D73-49E1-8B10-E19476A1CC31}" dt="2022-04-14T00:19:38.552" v="246"/>
          <ac:cxnSpMkLst>
            <pc:docMk/>
            <pc:sldMk cId="3741006148" sldId="264"/>
            <ac:cxnSpMk id="36" creationId="{F8D93CCA-A85E-4529-A6F0-8BB54D27BCD1}"/>
          </ac:cxnSpMkLst>
        </pc:cxnChg>
        <pc:cxnChg chg="add">
          <ac:chgData name="Paloma Vachon" userId="eaf321c40058b8df" providerId="Windows Live" clId="Web-{39BBF7F1-4D73-49E1-8B10-E19476A1CC31}" dt="2022-04-14T00:19:38.552" v="246"/>
          <ac:cxnSpMkLst>
            <pc:docMk/>
            <pc:sldMk cId="3741006148" sldId="264"/>
            <ac:cxnSpMk id="38" creationId="{1ECFA516-C18C-41AE-AFF2-A0D0A59C9E90}"/>
          </ac:cxnSpMkLst>
        </pc:cxnChg>
      </pc:sldChg>
    </pc:docChg>
  </pc:docChgLst>
  <pc:docChgLst>
    <pc:chgData name="Paloma Vachon" userId="eaf321c40058b8df" providerId="Windows Live" clId="Web-{DF56468A-48E5-43FB-8A73-5A1353DA32FF}"/>
    <pc:docChg chg="modSld">
      <pc:chgData name="Paloma Vachon" userId="eaf321c40058b8df" providerId="Windows Live" clId="Web-{DF56468A-48E5-43FB-8A73-5A1353DA32FF}" dt="2022-04-14T04:31:19.628" v="64" actId="20577"/>
      <pc:docMkLst>
        <pc:docMk/>
      </pc:docMkLst>
      <pc:sldChg chg="modSp">
        <pc:chgData name="Paloma Vachon" userId="eaf321c40058b8df" providerId="Windows Live" clId="Web-{DF56468A-48E5-43FB-8A73-5A1353DA32FF}" dt="2022-04-14T04:31:19.628" v="64" actId="20577"/>
        <pc:sldMkLst>
          <pc:docMk/>
          <pc:sldMk cId="109857222" sldId="256"/>
        </pc:sldMkLst>
        <pc:spChg chg="mod">
          <ac:chgData name="Paloma Vachon" userId="eaf321c40058b8df" providerId="Windows Live" clId="Web-{DF56468A-48E5-43FB-8A73-5A1353DA32FF}" dt="2022-04-14T04:31:19.628" v="64" actId="20577"/>
          <ac:spMkLst>
            <pc:docMk/>
            <pc:sldMk cId="109857222" sldId="256"/>
            <ac:spMk id="3" creationId="{00000000-0000-0000-0000-000000000000}"/>
          </ac:spMkLst>
        </pc:spChg>
      </pc:sldChg>
      <pc:sldChg chg="modSp">
        <pc:chgData name="Paloma Vachon" userId="eaf321c40058b8df" providerId="Windows Live" clId="Web-{DF56468A-48E5-43FB-8A73-5A1353DA32FF}" dt="2022-04-14T04:02:20.150" v="56" actId="20577"/>
        <pc:sldMkLst>
          <pc:docMk/>
          <pc:sldMk cId="1711889054" sldId="257"/>
        </pc:sldMkLst>
        <pc:spChg chg="mod">
          <ac:chgData name="Paloma Vachon" userId="eaf321c40058b8df" providerId="Windows Live" clId="Web-{DF56468A-48E5-43FB-8A73-5A1353DA32FF}" dt="2022-04-14T04:02:20.150" v="56" actId="20577"/>
          <ac:spMkLst>
            <pc:docMk/>
            <pc:sldMk cId="1711889054" sldId="257"/>
            <ac:spMk id="3" creationId="{F15E1AD7-3C9C-5280-6B8F-735BC0864A2B}"/>
          </ac:spMkLst>
        </pc:spChg>
      </pc:sldChg>
      <pc:sldChg chg="modSp">
        <pc:chgData name="Paloma Vachon" userId="eaf321c40058b8df" providerId="Windows Live" clId="Web-{DF56468A-48E5-43FB-8A73-5A1353DA32FF}" dt="2022-04-14T04:00:43.960" v="43" actId="20577"/>
        <pc:sldMkLst>
          <pc:docMk/>
          <pc:sldMk cId="3485963188" sldId="262"/>
        </pc:sldMkLst>
        <pc:spChg chg="mod">
          <ac:chgData name="Paloma Vachon" userId="eaf321c40058b8df" providerId="Windows Live" clId="Web-{DF56468A-48E5-43FB-8A73-5A1353DA32FF}" dt="2022-04-14T04:00:43.960" v="43" actId="20577"/>
          <ac:spMkLst>
            <pc:docMk/>
            <pc:sldMk cId="3485963188" sldId="262"/>
            <ac:spMk id="28" creationId="{6530191E-711F-25B5-DC69-FBA7CA40C251}"/>
          </ac:spMkLst>
        </pc:spChg>
      </pc:sldChg>
    </pc:docChg>
  </pc:docChgLst>
  <pc:docChgLst>
    <pc:chgData name="Paloma Vachon" userId="eaf321c40058b8df" providerId="LiveId" clId="{115E21DA-ED88-429B-8564-CC4428FA69AE}"/>
    <pc:docChg chg="custSel addSld modSld">
      <pc:chgData name="Paloma Vachon" userId="eaf321c40058b8df" providerId="LiveId" clId="{115E21DA-ED88-429B-8564-CC4428FA69AE}" dt="2022-04-15T01:42:48.602" v="185"/>
      <pc:docMkLst>
        <pc:docMk/>
      </pc:docMkLst>
      <pc:sldChg chg="addSp delSp modSp modTransition modAnim modNotesTx">
        <pc:chgData name="Paloma Vachon" userId="eaf321c40058b8df" providerId="LiveId" clId="{115E21DA-ED88-429B-8564-CC4428FA69AE}" dt="2022-04-15T00:55:07.130" v="174"/>
        <pc:sldMkLst>
          <pc:docMk/>
          <pc:sldMk cId="3222252075" sldId="258"/>
        </pc:sldMkLst>
        <pc:picChg chg="add del mod">
          <ac:chgData name="Paloma Vachon" userId="eaf321c40058b8df" providerId="LiveId" clId="{115E21DA-ED88-429B-8564-CC4428FA69AE}" dt="2022-04-15T00:54:34.978" v="173"/>
          <ac:picMkLst>
            <pc:docMk/>
            <pc:sldMk cId="3222252075" sldId="258"/>
            <ac:picMk id="3" creationId="{914C1731-CF59-49BA-AC8A-60917CBC28F9}"/>
          </ac:picMkLst>
        </pc:picChg>
        <pc:picChg chg="add mod">
          <ac:chgData name="Paloma Vachon" userId="eaf321c40058b8df" providerId="LiveId" clId="{115E21DA-ED88-429B-8564-CC4428FA69AE}" dt="2022-04-15T00:55:07.130" v="174"/>
          <ac:picMkLst>
            <pc:docMk/>
            <pc:sldMk cId="3222252075" sldId="258"/>
            <ac:picMk id="4" creationId="{6594F283-A98E-4B7F-95B2-2A61D1D4D9BD}"/>
          </ac:picMkLst>
        </pc:picChg>
      </pc:sldChg>
      <pc:sldChg chg="addSp modSp modNotesTx">
        <pc:chgData name="Paloma Vachon" userId="eaf321c40058b8df" providerId="LiveId" clId="{115E21DA-ED88-429B-8564-CC4428FA69AE}" dt="2022-04-15T01:32:36.134" v="175"/>
        <pc:sldMkLst>
          <pc:docMk/>
          <pc:sldMk cId="445661870" sldId="260"/>
        </pc:sldMkLst>
        <pc:picChg chg="add mod">
          <ac:chgData name="Paloma Vachon" userId="eaf321c40058b8df" providerId="LiveId" clId="{115E21DA-ED88-429B-8564-CC4428FA69AE}" dt="2022-04-15T01:32:36.134" v="175"/>
          <ac:picMkLst>
            <pc:docMk/>
            <pc:sldMk cId="445661870" sldId="260"/>
            <ac:picMk id="3" creationId="{79B50889-6408-442A-9D4D-295028D27FE3}"/>
          </ac:picMkLst>
        </pc:picChg>
      </pc:sldChg>
      <pc:sldChg chg="addSp delSp modSp modTransition modAnim modNotesTx">
        <pc:chgData name="Paloma Vachon" userId="eaf321c40058b8df" providerId="LiveId" clId="{115E21DA-ED88-429B-8564-CC4428FA69AE}" dt="2022-04-15T01:38:15.619" v="180"/>
        <pc:sldMkLst>
          <pc:docMk/>
          <pc:sldMk cId="702380010" sldId="263"/>
        </pc:sldMkLst>
        <pc:picChg chg="add del mod">
          <ac:chgData name="Paloma Vachon" userId="eaf321c40058b8df" providerId="LiveId" clId="{115E21DA-ED88-429B-8564-CC4428FA69AE}" dt="2022-04-15T01:35:01.853" v="177"/>
          <ac:picMkLst>
            <pc:docMk/>
            <pc:sldMk cId="702380010" sldId="263"/>
            <ac:picMk id="3" creationId="{F78FEF35-4E7E-42B1-96DB-EC91F81C0490}"/>
          </ac:picMkLst>
        </pc:picChg>
        <pc:picChg chg="add del mod">
          <ac:chgData name="Paloma Vachon" userId="eaf321c40058b8df" providerId="LiveId" clId="{115E21DA-ED88-429B-8564-CC4428FA69AE}" dt="2022-04-15T01:36:25.247" v="179"/>
          <ac:picMkLst>
            <pc:docMk/>
            <pc:sldMk cId="702380010" sldId="263"/>
            <ac:picMk id="4" creationId="{06619F66-1F02-496D-915F-60C98F8EC4A3}"/>
          </ac:picMkLst>
        </pc:picChg>
        <pc:picChg chg="add mod">
          <ac:chgData name="Paloma Vachon" userId="eaf321c40058b8df" providerId="LiveId" clId="{115E21DA-ED88-429B-8564-CC4428FA69AE}" dt="2022-04-15T01:38:15.619" v="180"/>
          <ac:picMkLst>
            <pc:docMk/>
            <pc:sldMk cId="702380010" sldId="263"/>
            <ac:picMk id="6" creationId="{BBC0C72F-952B-4D67-9CA4-44A8056768CD}"/>
          </ac:picMkLst>
        </pc:picChg>
      </pc:sldChg>
      <pc:sldChg chg="addSp modSp modNotesTx">
        <pc:chgData name="Paloma Vachon" userId="eaf321c40058b8df" providerId="LiveId" clId="{115E21DA-ED88-429B-8564-CC4428FA69AE}" dt="2022-04-15T01:40:05.128" v="181"/>
        <pc:sldMkLst>
          <pc:docMk/>
          <pc:sldMk cId="3741006148" sldId="264"/>
        </pc:sldMkLst>
        <pc:picChg chg="add mod">
          <ac:chgData name="Paloma Vachon" userId="eaf321c40058b8df" providerId="LiveId" clId="{115E21DA-ED88-429B-8564-CC4428FA69AE}" dt="2022-04-15T01:40:05.128" v="181"/>
          <ac:picMkLst>
            <pc:docMk/>
            <pc:sldMk cId="3741006148" sldId="264"/>
            <ac:picMk id="3" creationId="{DD078BB5-0F94-4A82-AD82-A18E6B4FD545}"/>
          </ac:picMkLst>
        </pc:picChg>
      </pc:sldChg>
      <pc:sldChg chg="addSp delSp modSp modTransition modAnim modNotesTx">
        <pc:chgData name="Paloma Vachon" userId="eaf321c40058b8df" providerId="LiveId" clId="{115E21DA-ED88-429B-8564-CC4428FA69AE}" dt="2022-04-15T01:41:45.627" v="184"/>
        <pc:sldMkLst>
          <pc:docMk/>
          <pc:sldMk cId="2091426367" sldId="265"/>
        </pc:sldMkLst>
        <pc:picChg chg="add del mod">
          <ac:chgData name="Paloma Vachon" userId="eaf321c40058b8df" providerId="LiveId" clId="{115E21DA-ED88-429B-8564-CC4428FA69AE}" dt="2022-04-15T01:41:11.518" v="183"/>
          <ac:picMkLst>
            <pc:docMk/>
            <pc:sldMk cId="2091426367" sldId="265"/>
            <ac:picMk id="3" creationId="{2B2A26EB-0EED-4FA6-AD91-E442C78174CD}"/>
          </ac:picMkLst>
        </pc:picChg>
        <pc:picChg chg="add mod">
          <ac:chgData name="Paloma Vachon" userId="eaf321c40058b8df" providerId="LiveId" clId="{115E21DA-ED88-429B-8564-CC4428FA69AE}" dt="2022-04-15T01:41:45.627" v="184"/>
          <ac:picMkLst>
            <pc:docMk/>
            <pc:sldMk cId="2091426367" sldId="265"/>
            <ac:picMk id="6" creationId="{7D2012FB-8D65-473A-A922-288EB225BB8A}"/>
          </ac:picMkLst>
        </pc:picChg>
      </pc:sldChg>
      <pc:sldChg chg="addSp delSp modSp new mod modNotesTx">
        <pc:chgData name="Paloma Vachon" userId="eaf321c40058b8df" providerId="LiveId" clId="{115E21DA-ED88-429B-8564-CC4428FA69AE}" dt="2022-04-15T01:42:48.602" v="185"/>
        <pc:sldMkLst>
          <pc:docMk/>
          <pc:sldMk cId="442129218" sldId="266"/>
        </pc:sldMkLst>
        <pc:spChg chg="mod">
          <ac:chgData name="Paloma Vachon" userId="eaf321c40058b8df" providerId="LiveId" clId="{115E21DA-ED88-429B-8564-CC4428FA69AE}" dt="2022-04-15T00:50:19.679" v="170" actId="5793"/>
          <ac:spMkLst>
            <pc:docMk/>
            <pc:sldMk cId="442129218" sldId="266"/>
            <ac:spMk id="2" creationId="{3A5365FF-ABDD-41F0-BDCC-2E03898C7009}"/>
          </ac:spMkLst>
        </pc:spChg>
        <pc:spChg chg="del">
          <ac:chgData name="Paloma Vachon" userId="eaf321c40058b8df" providerId="LiveId" clId="{115E21DA-ED88-429B-8564-CC4428FA69AE}" dt="2022-04-15T00:49:34.560" v="100" actId="931"/>
          <ac:spMkLst>
            <pc:docMk/>
            <pc:sldMk cId="442129218" sldId="266"/>
            <ac:spMk id="3" creationId="{94030ECA-89D6-4BBB-99A1-0A24BEC303F7}"/>
          </ac:spMkLst>
        </pc:spChg>
        <pc:picChg chg="add mod">
          <ac:chgData name="Paloma Vachon" userId="eaf321c40058b8df" providerId="LiveId" clId="{115E21DA-ED88-429B-8564-CC4428FA69AE}" dt="2022-04-15T00:49:34.560" v="100" actId="931"/>
          <ac:picMkLst>
            <pc:docMk/>
            <pc:sldMk cId="442129218" sldId="266"/>
            <ac:picMk id="5" creationId="{CA6D842A-D9CD-41DD-9245-597CDDE5A647}"/>
          </ac:picMkLst>
        </pc:picChg>
        <pc:picChg chg="add mod">
          <ac:chgData name="Paloma Vachon" userId="eaf321c40058b8df" providerId="LiveId" clId="{115E21DA-ED88-429B-8564-CC4428FA69AE}" dt="2022-04-15T01:42:48.602" v="185"/>
          <ac:picMkLst>
            <pc:docMk/>
            <pc:sldMk cId="442129218" sldId="266"/>
            <ac:picMk id="6" creationId="{1131F913-85B7-444E-B32D-A2D00894C56C}"/>
          </ac:picMkLst>
        </pc:picChg>
      </pc:sldChg>
    </pc:docChg>
  </pc:docChgLst>
  <pc:docChgLst>
    <pc:chgData name="Paloma Vachon" userId="eaf321c40058b8df" providerId="Windows Live" clId="Web-{470802FF-742C-4C87-9341-1C3AEABB3203}"/>
    <pc:docChg chg="addSld modSld">
      <pc:chgData name="Paloma Vachon" userId="eaf321c40058b8df" providerId="Windows Live" clId="Web-{470802FF-742C-4C87-9341-1C3AEABB3203}" dt="2022-04-15T00:07:04.777" v="200" actId="20577"/>
      <pc:docMkLst>
        <pc:docMk/>
      </pc:docMkLst>
      <pc:sldChg chg="modSp">
        <pc:chgData name="Paloma Vachon" userId="eaf321c40058b8df" providerId="Windows Live" clId="Web-{470802FF-742C-4C87-9341-1C3AEABB3203}" dt="2022-04-15T00:07:04.777" v="200" actId="20577"/>
        <pc:sldMkLst>
          <pc:docMk/>
          <pc:sldMk cId="412542386" sldId="261"/>
        </pc:sldMkLst>
        <pc:spChg chg="mod">
          <ac:chgData name="Paloma Vachon" userId="eaf321c40058b8df" providerId="Windows Live" clId="Web-{470802FF-742C-4C87-9341-1C3AEABB3203}" dt="2022-04-15T00:07:04.777" v="200" actId="20577"/>
          <ac:spMkLst>
            <pc:docMk/>
            <pc:sldMk cId="412542386" sldId="261"/>
            <ac:spMk id="2" creationId="{9967134A-16FF-5EF2-31BA-4CD98C1C7AEE}"/>
          </ac:spMkLst>
        </pc:spChg>
        <pc:picChg chg="mod">
          <ac:chgData name="Paloma Vachon" userId="eaf321c40058b8df" providerId="Windows Live" clId="Web-{470802FF-742C-4C87-9341-1C3AEABB3203}" dt="2022-04-14T23:59:45.266" v="76" actId="1076"/>
          <ac:picMkLst>
            <pc:docMk/>
            <pc:sldMk cId="412542386" sldId="261"/>
            <ac:picMk id="5" creationId="{1493E006-1DEB-DF97-202A-1E479DE9E95F}"/>
          </ac:picMkLst>
        </pc:picChg>
      </pc:sldChg>
      <pc:sldChg chg="addSp delSp modSp new mod setBg">
        <pc:chgData name="Paloma Vachon" userId="eaf321c40058b8df" providerId="Windows Live" clId="Web-{470802FF-742C-4C87-9341-1C3AEABB3203}" dt="2022-04-14T23:52:13.036" v="65"/>
        <pc:sldMkLst>
          <pc:docMk/>
          <pc:sldMk cId="2091426367" sldId="265"/>
        </pc:sldMkLst>
        <pc:spChg chg="mod ord">
          <ac:chgData name="Paloma Vachon" userId="eaf321c40058b8df" providerId="Windows Live" clId="Web-{470802FF-742C-4C87-9341-1C3AEABB3203}" dt="2022-04-14T23:52:13.036" v="65"/>
          <ac:spMkLst>
            <pc:docMk/>
            <pc:sldMk cId="2091426367" sldId="265"/>
            <ac:spMk id="2" creationId="{144C0E38-FA4D-F93E-86E0-7F2B250D6066}"/>
          </ac:spMkLst>
        </pc:spChg>
        <pc:spChg chg="del">
          <ac:chgData name="Paloma Vachon" userId="eaf321c40058b8df" providerId="Windows Live" clId="Web-{470802FF-742C-4C87-9341-1C3AEABB3203}" dt="2022-04-14T23:50:38.452" v="59"/>
          <ac:spMkLst>
            <pc:docMk/>
            <pc:sldMk cId="2091426367" sldId="265"/>
            <ac:spMk id="3" creationId="{B9D81F61-D901-D99B-437A-57E2414FB42F}"/>
          </ac:spMkLst>
        </pc:spChg>
        <pc:spChg chg="add mod">
          <ac:chgData name="Paloma Vachon" userId="eaf321c40058b8df" providerId="Windows Live" clId="Web-{470802FF-742C-4C87-9341-1C3AEABB3203}" dt="2022-04-14T23:52:13.036" v="65"/>
          <ac:spMkLst>
            <pc:docMk/>
            <pc:sldMk cId="2091426367" sldId="265"/>
            <ac:spMk id="5" creationId="{EA10236B-85CF-B3E1-E510-55796662A12A}"/>
          </ac:spMkLst>
        </pc:spChg>
        <pc:spChg chg="add del">
          <ac:chgData name="Paloma Vachon" userId="eaf321c40058b8df" providerId="Windows Live" clId="Web-{470802FF-742C-4C87-9341-1C3AEABB3203}" dt="2022-04-14T23:52:03.504" v="64"/>
          <ac:spMkLst>
            <pc:docMk/>
            <pc:sldMk cId="2091426367" sldId="265"/>
            <ac:spMk id="9" creationId="{E0864ADD-F410-E288-635F-B8AE990795E0}"/>
          </ac:spMkLst>
        </pc:spChg>
        <pc:spChg chg="add del">
          <ac:chgData name="Paloma Vachon" userId="eaf321c40058b8df" providerId="Windows Live" clId="Web-{470802FF-742C-4C87-9341-1C3AEABB3203}" dt="2022-04-14T23:52:13.036" v="65"/>
          <ac:spMkLst>
            <pc:docMk/>
            <pc:sldMk cId="2091426367" sldId="265"/>
            <ac:spMk id="12" creationId="{0BBB6B01-5B73-410C-B70E-8CF2FA470D11}"/>
          </ac:spMkLst>
        </pc:spChg>
        <pc:spChg chg="add del">
          <ac:chgData name="Paloma Vachon" userId="eaf321c40058b8df" providerId="Windows Live" clId="Web-{470802FF-742C-4C87-9341-1C3AEABB3203}" dt="2022-04-14T23:52:13.036" v="65"/>
          <ac:spMkLst>
            <pc:docMk/>
            <pc:sldMk cId="2091426367" sldId="265"/>
            <ac:spMk id="14" creationId="{8712F587-12D0-435C-8E3F-F44C36EE71B8}"/>
          </ac:spMkLst>
        </pc:spChg>
        <pc:spChg chg="add">
          <ac:chgData name="Paloma Vachon" userId="eaf321c40058b8df" providerId="Windows Live" clId="Web-{470802FF-742C-4C87-9341-1C3AEABB3203}" dt="2022-04-14T23:52:13.036" v="65"/>
          <ac:spMkLst>
            <pc:docMk/>
            <pc:sldMk cId="2091426367" sldId="265"/>
            <ac:spMk id="19" creationId="{904DB13E-F722-4ED6-BB00-556651E95281}"/>
          </ac:spMkLst>
        </pc:spChg>
        <pc:spChg chg="add">
          <ac:chgData name="Paloma Vachon" userId="eaf321c40058b8df" providerId="Windows Live" clId="Web-{470802FF-742C-4C87-9341-1C3AEABB3203}" dt="2022-04-14T23:52:13.036" v="65"/>
          <ac:spMkLst>
            <pc:docMk/>
            <pc:sldMk cId="2091426367" sldId="265"/>
            <ac:spMk id="21" creationId="{48DB4B7D-6E19-4B1E-A0ED-621919C15D73}"/>
          </ac:spMkLst>
        </pc:spChg>
        <pc:spChg chg="add">
          <ac:chgData name="Paloma Vachon" userId="eaf321c40058b8df" providerId="Windows Live" clId="Web-{470802FF-742C-4C87-9341-1C3AEABB3203}" dt="2022-04-14T23:52:13.036" v="65"/>
          <ac:spMkLst>
            <pc:docMk/>
            <pc:sldMk cId="2091426367" sldId="265"/>
            <ac:spMk id="23" creationId="{4CB196DE-BC07-4C0A-9A6F-6FFD5F7754F3}"/>
          </ac:spMkLst>
        </pc:spChg>
        <pc:spChg chg="add">
          <ac:chgData name="Paloma Vachon" userId="eaf321c40058b8df" providerId="Windows Live" clId="Web-{470802FF-742C-4C87-9341-1C3AEABB3203}" dt="2022-04-14T23:52:13.036" v="65"/>
          <ac:spMkLst>
            <pc:docMk/>
            <pc:sldMk cId="2091426367" sldId="265"/>
            <ac:spMk id="25" creationId="{2C13C32D-C8E0-49CB-AF18-A6A13B7FE287}"/>
          </ac:spMkLst>
        </pc:spChg>
        <pc:spChg chg="add">
          <ac:chgData name="Paloma Vachon" userId="eaf321c40058b8df" providerId="Windows Live" clId="Web-{470802FF-742C-4C87-9341-1C3AEABB3203}" dt="2022-04-14T23:52:13.036" v="65"/>
          <ac:spMkLst>
            <pc:docMk/>
            <pc:sldMk cId="2091426367" sldId="265"/>
            <ac:spMk id="32" creationId="{F7CFB609-BCB5-48F3-A772-96674F30B8DF}"/>
          </ac:spMkLst>
        </pc:spChg>
        <pc:spChg chg="add">
          <ac:chgData name="Paloma Vachon" userId="eaf321c40058b8df" providerId="Windows Live" clId="Web-{470802FF-742C-4C87-9341-1C3AEABB3203}" dt="2022-04-14T23:52:13.036" v="65"/>
          <ac:spMkLst>
            <pc:docMk/>
            <pc:sldMk cId="2091426367" sldId="265"/>
            <ac:spMk id="34" creationId="{52251B70-2108-41BA-AC72-B834434C6EAB}"/>
          </ac:spMkLst>
        </pc:spChg>
        <pc:spChg chg="add">
          <ac:chgData name="Paloma Vachon" userId="eaf321c40058b8df" providerId="Windows Live" clId="Web-{470802FF-742C-4C87-9341-1C3AEABB3203}" dt="2022-04-14T23:52:13.036" v="65"/>
          <ac:spMkLst>
            <pc:docMk/>
            <pc:sldMk cId="2091426367" sldId="265"/>
            <ac:spMk id="36" creationId="{1D2369D4-64C4-40CA-B2FC-743453FA2BAD}"/>
          </ac:spMkLst>
        </pc:spChg>
        <pc:spChg chg="add">
          <ac:chgData name="Paloma Vachon" userId="eaf321c40058b8df" providerId="Windows Live" clId="Web-{470802FF-742C-4C87-9341-1C3AEABB3203}" dt="2022-04-14T23:52:13.036" v="65"/>
          <ac:spMkLst>
            <pc:docMk/>
            <pc:sldMk cId="2091426367" sldId="265"/>
            <ac:spMk id="38" creationId="{73AD138D-C229-40D8-842E-020743C022CD}"/>
          </ac:spMkLst>
        </pc:spChg>
        <pc:spChg chg="add">
          <ac:chgData name="Paloma Vachon" userId="eaf321c40058b8df" providerId="Windows Live" clId="Web-{470802FF-742C-4C87-9341-1C3AEABB3203}" dt="2022-04-14T23:52:13.036" v="65"/>
          <ac:spMkLst>
            <pc:docMk/>
            <pc:sldMk cId="2091426367" sldId="265"/>
            <ac:spMk id="40" creationId="{2B1BAE5E-7CC8-40AD-9A7E-0469E2440732}"/>
          </ac:spMkLst>
        </pc:spChg>
        <pc:grpChg chg="add">
          <ac:chgData name="Paloma Vachon" userId="eaf321c40058b8df" providerId="Windows Live" clId="Web-{470802FF-742C-4C87-9341-1C3AEABB3203}" dt="2022-04-14T23:52:13.036" v="65"/>
          <ac:grpSpMkLst>
            <pc:docMk/>
            <pc:sldMk cId="2091426367" sldId="265"/>
            <ac:grpSpMk id="27" creationId="{E26428D7-C6F3-473D-A360-A3F5C3E8728C}"/>
          </ac:grpSpMkLst>
        </pc:grpChg>
        <pc:picChg chg="add mod ord">
          <ac:chgData name="Paloma Vachon" userId="eaf321c40058b8df" providerId="Windows Live" clId="Web-{470802FF-742C-4C87-9341-1C3AEABB3203}" dt="2022-04-14T23:52:13.036" v="65"/>
          <ac:picMkLst>
            <pc:docMk/>
            <pc:sldMk cId="2091426367" sldId="265"/>
            <ac:picMk id="4" creationId="{13D93166-13FC-D6B3-1900-3188D06CC138}"/>
          </ac:picMkLst>
        </pc:picChg>
        <pc:picChg chg="add mod ord">
          <ac:chgData name="Paloma Vachon" userId="eaf321c40058b8df" providerId="Windows Live" clId="Web-{470802FF-742C-4C87-9341-1C3AEABB3203}" dt="2022-04-14T23:52:13.036" v="65"/>
          <ac:picMkLst>
            <pc:docMk/>
            <pc:sldMk cId="2091426367" sldId="265"/>
            <ac:picMk id="7" creationId="{5F5C9EC9-CB48-9FF5-0468-0AECB1F92249}"/>
          </ac:picMkLst>
        </pc:picChg>
        <pc:cxnChg chg="add">
          <ac:chgData name="Paloma Vachon" userId="eaf321c40058b8df" providerId="Windows Live" clId="Web-{470802FF-742C-4C87-9341-1C3AEABB3203}" dt="2022-04-14T23:52:13.036" v="65"/>
          <ac:cxnSpMkLst>
            <pc:docMk/>
            <pc:sldMk cId="2091426367" sldId="265"/>
            <ac:cxnSpMk id="42" creationId="{101E6AB6-0657-4BF2-816B-443C9809C451}"/>
          </ac:cxnSpMkLst>
        </pc:cxnChg>
        <pc:cxnChg chg="add">
          <ac:chgData name="Paloma Vachon" userId="eaf321c40058b8df" providerId="Windows Live" clId="Web-{470802FF-742C-4C87-9341-1C3AEABB3203}" dt="2022-04-14T23:52:13.036" v="65"/>
          <ac:cxnSpMkLst>
            <pc:docMk/>
            <pc:sldMk cId="2091426367" sldId="265"/>
            <ac:cxnSpMk id="44" creationId="{A493DB97-1EF9-40FC-9DAC-B23D646962DD}"/>
          </ac:cxnSpMkLst>
        </pc:cxnChg>
        <pc:cxnChg chg="add">
          <ac:chgData name="Paloma Vachon" userId="eaf321c40058b8df" providerId="Windows Live" clId="Web-{470802FF-742C-4C87-9341-1C3AEABB3203}" dt="2022-04-14T23:52:13.036" v="65"/>
          <ac:cxnSpMkLst>
            <pc:docMk/>
            <pc:sldMk cId="2091426367" sldId="265"/>
            <ac:cxnSpMk id="46" creationId="{1FD9D93B-46F0-47D0-9A9E-8E60DA3FA897}"/>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02A055-3E9D-42C1-A0F7-D92752A795DA}" type="doc">
      <dgm:prSet loTypeId="urn:microsoft.com/office/officeart/2005/8/layout/default" loCatId="list" qsTypeId="urn:microsoft.com/office/officeart/2005/8/quickstyle/simple2" qsCatId="simple" csTypeId="urn:microsoft.com/office/officeart/2005/8/colors/colorful5" csCatId="colorful"/>
      <dgm:spPr/>
      <dgm:t>
        <a:bodyPr/>
        <a:lstStyle/>
        <a:p>
          <a:endParaRPr lang="en-US"/>
        </a:p>
      </dgm:t>
    </dgm:pt>
    <dgm:pt modelId="{A3A03ED8-6C26-408C-BEBF-FFFF66376C57}">
      <dgm:prSet/>
      <dgm:spPr/>
      <dgm:t>
        <a:bodyPr/>
        <a:lstStyle/>
        <a:p>
          <a:r>
            <a:rPr lang="en-US"/>
            <a:t>Criminal History</a:t>
          </a:r>
        </a:p>
      </dgm:t>
    </dgm:pt>
    <dgm:pt modelId="{6821D284-BE56-42A3-812E-7908171BFC4F}" type="parTrans" cxnId="{EFBE9107-F3DE-4F0A-ABB7-E9D3F7D4457B}">
      <dgm:prSet/>
      <dgm:spPr/>
      <dgm:t>
        <a:bodyPr/>
        <a:lstStyle/>
        <a:p>
          <a:endParaRPr lang="en-US"/>
        </a:p>
      </dgm:t>
    </dgm:pt>
    <dgm:pt modelId="{FBD8143C-3E07-4C8A-91D8-681FEB546208}" type="sibTrans" cxnId="{EFBE9107-F3DE-4F0A-ABB7-E9D3F7D4457B}">
      <dgm:prSet/>
      <dgm:spPr/>
      <dgm:t>
        <a:bodyPr/>
        <a:lstStyle/>
        <a:p>
          <a:endParaRPr lang="en-US"/>
        </a:p>
      </dgm:t>
    </dgm:pt>
    <dgm:pt modelId="{945EC6BA-508F-4B15-A24C-B3FF8D3C9504}">
      <dgm:prSet/>
      <dgm:spPr/>
      <dgm:t>
        <a:bodyPr/>
        <a:lstStyle/>
        <a:p>
          <a:r>
            <a:rPr lang="en-US"/>
            <a:t>Employment History</a:t>
          </a:r>
        </a:p>
      </dgm:t>
    </dgm:pt>
    <dgm:pt modelId="{1BC1F378-6505-4D37-8F33-8F354EF2938E}" type="parTrans" cxnId="{2C4BD5B7-BF1A-49D2-A750-764A3FEA2677}">
      <dgm:prSet/>
      <dgm:spPr/>
      <dgm:t>
        <a:bodyPr/>
        <a:lstStyle/>
        <a:p>
          <a:endParaRPr lang="en-US"/>
        </a:p>
      </dgm:t>
    </dgm:pt>
    <dgm:pt modelId="{EE956459-D845-4C9E-A24F-96FF964A31D7}" type="sibTrans" cxnId="{2C4BD5B7-BF1A-49D2-A750-764A3FEA2677}">
      <dgm:prSet/>
      <dgm:spPr/>
      <dgm:t>
        <a:bodyPr/>
        <a:lstStyle/>
        <a:p>
          <a:endParaRPr lang="en-US"/>
        </a:p>
      </dgm:t>
    </dgm:pt>
    <dgm:pt modelId="{27BCAEED-AB14-414C-8919-CD27EE6C54C5}">
      <dgm:prSet/>
      <dgm:spPr/>
      <dgm:t>
        <a:bodyPr/>
        <a:lstStyle/>
        <a:p>
          <a:r>
            <a:rPr lang="en-US"/>
            <a:t>Credit Check</a:t>
          </a:r>
        </a:p>
      </dgm:t>
    </dgm:pt>
    <dgm:pt modelId="{9C33D113-24EC-4C45-BE75-C5AE2AF25F68}" type="parTrans" cxnId="{54CDA89B-57BB-42F8-B2EB-137782B0316E}">
      <dgm:prSet/>
      <dgm:spPr/>
      <dgm:t>
        <a:bodyPr/>
        <a:lstStyle/>
        <a:p>
          <a:endParaRPr lang="en-US"/>
        </a:p>
      </dgm:t>
    </dgm:pt>
    <dgm:pt modelId="{DD398181-E526-40AC-A4BD-10EED00C6336}" type="sibTrans" cxnId="{54CDA89B-57BB-42F8-B2EB-137782B0316E}">
      <dgm:prSet/>
      <dgm:spPr/>
      <dgm:t>
        <a:bodyPr/>
        <a:lstStyle/>
        <a:p>
          <a:endParaRPr lang="en-US"/>
        </a:p>
      </dgm:t>
    </dgm:pt>
    <dgm:pt modelId="{4FCFFEF3-1982-4C19-A679-BD3D9C6A0590}">
      <dgm:prSet/>
      <dgm:spPr/>
      <dgm:t>
        <a:bodyPr/>
        <a:lstStyle/>
        <a:p>
          <a:r>
            <a:rPr lang="en-US"/>
            <a:t>Driving Record</a:t>
          </a:r>
        </a:p>
      </dgm:t>
    </dgm:pt>
    <dgm:pt modelId="{7A854883-11F2-4A7C-8F01-3CF308FB69B4}" type="parTrans" cxnId="{AE4FAF16-E78B-4C34-9319-455BA9358F4A}">
      <dgm:prSet/>
      <dgm:spPr/>
      <dgm:t>
        <a:bodyPr/>
        <a:lstStyle/>
        <a:p>
          <a:endParaRPr lang="en-US"/>
        </a:p>
      </dgm:t>
    </dgm:pt>
    <dgm:pt modelId="{4CD8100C-5D77-4DF9-B243-89D4799DE7F2}" type="sibTrans" cxnId="{AE4FAF16-E78B-4C34-9319-455BA9358F4A}">
      <dgm:prSet/>
      <dgm:spPr/>
      <dgm:t>
        <a:bodyPr/>
        <a:lstStyle/>
        <a:p>
          <a:endParaRPr lang="en-US"/>
        </a:p>
      </dgm:t>
    </dgm:pt>
    <dgm:pt modelId="{2E90A35F-39ED-4E79-BA80-30A1F5C20A6B}">
      <dgm:prSet/>
      <dgm:spPr/>
      <dgm:t>
        <a:bodyPr/>
        <a:lstStyle/>
        <a:p>
          <a:r>
            <a:rPr lang="en-US"/>
            <a:t>Drug and Alcohol Screening</a:t>
          </a:r>
        </a:p>
      </dgm:t>
    </dgm:pt>
    <dgm:pt modelId="{618484CB-585F-48F3-9F49-7663D92B2543}" type="parTrans" cxnId="{57641D68-668C-4C30-8554-920203C7EF16}">
      <dgm:prSet/>
      <dgm:spPr/>
      <dgm:t>
        <a:bodyPr/>
        <a:lstStyle/>
        <a:p>
          <a:endParaRPr lang="en-US"/>
        </a:p>
      </dgm:t>
    </dgm:pt>
    <dgm:pt modelId="{CDA37B13-5BED-4A1D-A3AD-6E475BAE42F1}" type="sibTrans" cxnId="{57641D68-668C-4C30-8554-920203C7EF16}">
      <dgm:prSet/>
      <dgm:spPr/>
      <dgm:t>
        <a:bodyPr/>
        <a:lstStyle/>
        <a:p>
          <a:endParaRPr lang="en-US"/>
        </a:p>
      </dgm:t>
    </dgm:pt>
    <dgm:pt modelId="{EC3D1D72-1143-4EEA-A952-8435F9867C1B}" type="pres">
      <dgm:prSet presAssocID="{E402A055-3E9D-42C1-A0F7-D92752A795DA}" presName="diagram" presStyleCnt="0">
        <dgm:presLayoutVars>
          <dgm:dir/>
          <dgm:resizeHandles val="exact"/>
        </dgm:presLayoutVars>
      </dgm:prSet>
      <dgm:spPr/>
    </dgm:pt>
    <dgm:pt modelId="{14277FFE-B27F-40C1-A0EE-A3447ED09358}" type="pres">
      <dgm:prSet presAssocID="{A3A03ED8-6C26-408C-BEBF-FFFF66376C57}" presName="node" presStyleLbl="node1" presStyleIdx="0" presStyleCnt="5">
        <dgm:presLayoutVars>
          <dgm:bulletEnabled val="1"/>
        </dgm:presLayoutVars>
      </dgm:prSet>
      <dgm:spPr/>
    </dgm:pt>
    <dgm:pt modelId="{2E89C5B0-C739-4440-8BB8-7FDFC8F4D7CF}" type="pres">
      <dgm:prSet presAssocID="{FBD8143C-3E07-4C8A-91D8-681FEB546208}" presName="sibTrans" presStyleCnt="0"/>
      <dgm:spPr/>
    </dgm:pt>
    <dgm:pt modelId="{0BD52F3A-C320-4A94-AA62-8640CC9C9FB7}" type="pres">
      <dgm:prSet presAssocID="{945EC6BA-508F-4B15-A24C-B3FF8D3C9504}" presName="node" presStyleLbl="node1" presStyleIdx="1" presStyleCnt="5">
        <dgm:presLayoutVars>
          <dgm:bulletEnabled val="1"/>
        </dgm:presLayoutVars>
      </dgm:prSet>
      <dgm:spPr/>
    </dgm:pt>
    <dgm:pt modelId="{43B9283C-2790-4680-9F3A-C29C4BF7926C}" type="pres">
      <dgm:prSet presAssocID="{EE956459-D845-4C9E-A24F-96FF964A31D7}" presName="sibTrans" presStyleCnt="0"/>
      <dgm:spPr/>
    </dgm:pt>
    <dgm:pt modelId="{A32CEB5B-2F29-48BB-BF0C-FBCACD97212E}" type="pres">
      <dgm:prSet presAssocID="{27BCAEED-AB14-414C-8919-CD27EE6C54C5}" presName="node" presStyleLbl="node1" presStyleIdx="2" presStyleCnt="5">
        <dgm:presLayoutVars>
          <dgm:bulletEnabled val="1"/>
        </dgm:presLayoutVars>
      </dgm:prSet>
      <dgm:spPr/>
    </dgm:pt>
    <dgm:pt modelId="{A2801A2D-3C10-4E0A-8D48-364FF672CDFE}" type="pres">
      <dgm:prSet presAssocID="{DD398181-E526-40AC-A4BD-10EED00C6336}" presName="sibTrans" presStyleCnt="0"/>
      <dgm:spPr/>
    </dgm:pt>
    <dgm:pt modelId="{EDD4A371-6AC4-4604-86CD-73E9FA1A8161}" type="pres">
      <dgm:prSet presAssocID="{4FCFFEF3-1982-4C19-A679-BD3D9C6A0590}" presName="node" presStyleLbl="node1" presStyleIdx="3" presStyleCnt="5">
        <dgm:presLayoutVars>
          <dgm:bulletEnabled val="1"/>
        </dgm:presLayoutVars>
      </dgm:prSet>
      <dgm:spPr/>
    </dgm:pt>
    <dgm:pt modelId="{DDE809F9-DB30-46EE-B782-CC271070BEF3}" type="pres">
      <dgm:prSet presAssocID="{4CD8100C-5D77-4DF9-B243-89D4799DE7F2}" presName="sibTrans" presStyleCnt="0"/>
      <dgm:spPr/>
    </dgm:pt>
    <dgm:pt modelId="{3694A812-6A60-4CD0-919D-80E7CA51AAC6}" type="pres">
      <dgm:prSet presAssocID="{2E90A35F-39ED-4E79-BA80-30A1F5C20A6B}" presName="node" presStyleLbl="node1" presStyleIdx="4" presStyleCnt="5">
        <dgm:presLayoutVars>
          <dgm:bulletEnabled val="1"/>
        </dgm:presLayoutVars>
      </dgm:prSet>
      <dgm:spPr/>
    </dgm:pt>
  </dgm:ptLst>
  <dgm:cxnLst>
    <dgm:cxn modelId="{EFBE9107-F3DE-4F0A-ABB7-E9D3F7D4457B}" srcId="{E402A055-3E9D-42C1-A0F7-D92752A795DA}" destId="{A3A03ED8-6C26-408C-BEBF-FFFF66376C57}" srcOrd="0" destOrd="0" parTransId="{6821D284-BE56-42A3-812E-7908171BFC4F}" sibTransId="{FBD8143C-3E07-4C8A-91D8-681FEB546208}"/>
    <dgm:cxn modelId="{AE4FAF16-E78B-4C34-9319-455BA9358F4A}" srcId="{E402A055-3E9D-42C1-A0F7-D92752A795DA}" destId="{4FCFFEF3-1982-4C19-A679-BD3D9C6A0590}" srcOrd="3" destOrd="0" parTransId="{7A854883-11F2-4A7C-8F01-3CF308FB69B4}" sibTransId="{4CD8100C-5D77-4DF9-B243-89D4799DE7F2}"/>
    <dgm:cxn modelId="{3ED54E19-C5C2-4E3D-97F9-F7FB8A7AF613}" type="presOf" srcId="{27BCAEED-AB14-414C-8919-CD27EE6C54C5}" destId="{A32CEB5B-2F29-48BB-BF0C-FBCACD97212E}" srcOrd="0" destOrd="0" presId="urn:microsoft.com/office/officeart/2005/8/layout/default"/>
    <dgm:cxn modelId="{57641D68-668C-4C30-8554-920203C7EF16}" srcId="{E402A055-3E9D-42C1-A0F7-D92752A795DA}" destId="{2E90A35F-39ED-4E79-BA80-30A1F5C20A6B}" srcOrd="4" destOrd="0" parTransId="{618484CB-585F-48F3-9F49-7663D92B2543}" sibTransId="{CDA37B13-5BED-4A1D-A3AD-6E475BAE42F1}"/>
    <dgm:cxn modelId="{AEEF5256-F766-4C72-8A75-F7EE5912F247}" type="presOf" srcId="{E402A055-3E9D-42C1-A0F7-D92752A795DA}" destId="{EC3D1D72-1143-4EEA-A952-8435F9867C1B}" srcOrd="0" destOrd="0" presId="urn:microsoft.com/office/officeart/2005/8/layout/default"/>
    <dgm:cxn modelId="{0DC03B90-C914-49BA-A486-A4D901D68E56}" type="presOf" srcId="{2E90A35F-39ED-4E79-BA80-30A1F5C20A6B}" destId="{3694A812-6A60-4CD0-919D-80E7CA51AAC6}" srcOrd="0" destOrd="0" presId="urn:microsoft.com/office/officeart/2005/8/layout/default"/>
    <dgm:cxn modelId="{54CDA89B-57BB-42F8-B2EB-137782B0316E}" srcId="{E402A055-3E9D-42C1-A0F7-D92752A795DA}" destId="{27BCAEED-AB14-414C-8919-CD27EE6C54C5}" srcOrd="2" destOrd="0" parTransId="{9C33D113-24EC-4C45-BE75-C5AE2AF25F68}" sibTransId="{DD398181-E526-40AC-A4BD-10EED00C6336}"/>
    <dgm:cxn modelId="{72D174A1-B8AC-4AF3-BC50-25FC47BDE96D}" type="presOf" srcId="{4FCFFEF3-1982-4C19-A679-BD3D9C6A0590}" destId="{EDD4A371-6AC4-4604-86CD-73E9FA1A8161}" srcOrd="0" destOrd="0" presId="urn:microsoft.com/office/officeart/2005/8/layout/default"/>
    <dgm:cxn modelId="{2C4BD5B7-BF1A-49D2-A750-764A3FEA2677}" srcId="{E402A055-3E9D-42C1-A0F7-D92752A795DA}" destId="{945EC6BA-508F-4B15-A24C-B3FF8D3C9504}" srcOrd="1" destOrd="0" parTransId="{1BC1F378-6505-4D37-8F33-8F354EF2938E}" sibTransId="{EE956459-D845-4C9E-A24F-96FF964A31D7}"/>
    <dgm:cxn modelId="{F991A0CB-CEBC-4A7C-A369-EB253F36F025}" type="presOf" srcId="{A3A03ED8-6C26-408C-BEBF-FFFF66376C57}" destId="{14277FFE-B27F-40C1-A0EE-A3447ED09358}" srcOrd="0" destOrd="0" presId="urn:microsoft.com/office/officeart/2005/8/layout/default"/>
    <dgm:cxn modelId="{BA98E4F6-0790-4CC1-BFB2-14695AF25B37}" type="presOf" srcId="{945EC6BA-508F-4B15-A24C-B3FF8D3C9504}" destId="{0BD52F3A-C320-4A94-AA62-8640CC9C9FB7}" srcOrd="0" destOrd="0" presId="urn:microsoft.com/office/officeart/2005/8/layout/default"/>
    <dgm:cxn modelId="{50B2CD7E-E8AE-4D41-95F0-08E6DD2B740F}" type="presParOf" srcId="{EC3D1D72-1143-4EEA-A952-8435F9867C1B}" destId="{14277FFE-B27F-40C1-A0EE-A3447ED09358}" srcOrd="0" destOrd="0" presId="urn:microsoft.com/office/officeart/2005/8/layout/default"/>
    <dgm:cxn modelId="{45BF243D-84E6-47CC-A1BA-2F3DD5D84EAB}" type="presParOf" srcId="{EC3D1D72-1143-4EEA-A952-8435F9867C1B}" destId="{2E89C5B0-C739-4440-8BB8-7FDFC8F4D7CF}" srcOrd="1" destOrd="0" presId="urn:microsoft.com/office/officeart/2005/8/layout/default"/>
    <dgm:cxn modelId="{3EFA1CB5-E7FC-4C7A-ADF1-D5C002D271E1}" type="presParOf" srcId="{EC3D1D72-1143-4EEA-A952-8435F9867C1B}" destId="{0BD52F3A-C320-4A94-AA62-8640CC9C9FB7}" srcOrd="2" destOrd="0" presId="urn:microsoft.com/office/officeart/2005/8/layout/default"/>
    <dgm:cxn modelId="{63CE5F2D-2A53-48F7-8B29-3E4A35FFA35D}" type="presParOf" srcId="{EC3D1D72-1143-4EEA-A952-8435F9867C1B}" destId="{43B9283C-2790-4680-9F3A-C29C4BF7926C}" srcOrd="3" destOrd="0" presId="urn:microsoft.com/office/officeart/2005/8/layout/default"/>
    <dgm:cxn modelId="{5ACA3EF6-A5E7-4054-84F1-6B6BC78CFAA0}" type="presParOf" srcId="{EC3D1D72-1143-4EEA-A952-8435F9867C1B}" destId="{A32CEB5B-2F29-48BB-BF0C-FBCACD97212E}" srcOrd="4" destOrd="0" presId="urn:microsoft.com/office/officeart/2005/8/layout/default"/>
    <dgm:cxn modelId="{EE7AB177-7226-482A-949B-9A966978ED3C}" type="presParOf" srcId="{EC3D1D72-1143-4EEA-A952-8435F9867C1B}" destId="{A2801A2D-3C10-4E0A-8D48-364FF672CDFE}" srcOrd="5" destOrd="0" presId="urn:microsoft.com/office/officeart/2005/8/layout/default"/>
    <dgm:cxn modelId="{7E0BC227-2A5D-4362-89C8-9769E3C1CCE7}" type="presParOf" srcId="{EC3D1D72-1143-4EEA-A952-8435F9867C1B}" destId="{EDD4A371-6AC4-4604-86CD-73E9FA1A8161}" srcOrd="6" destOrd="0" presId="urn:microsoft.com/office/officeart/2005/8/layout/default"/>
    <dgm:cxn modelId="{3D2EC62E-2B35-41C2-BBD6-19AA5EC7D25A}" type="presParOf" srcId="{EC3D1D72-1143-4EEA-A952-8435F9867C1B}" destId="{DDE809F9-DB30-46EE-B782-CC271070BEF3}" srcOrd="7" destOrd="0" presId="urn:microsoft.com/office/officeart/2005/8/layout/default"/>
    <dgm:cxn modelId="{BF12A4BD-B1EF-4739-94E3-619F28EBEF6A}" type="presParOf" srcId="{EC3D1D72-1143-4EEA-A952-8435F9867C1B}" destId="{3694A812-6A60-4CD0-919D-80E7CA51AAC6}"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77FFE-B27F-40C1-A0EE-A3447ED09358}">
      <dsp:nvSpPr>
        <dsp:cNvPr id="0" name=""/>
        <dsp:cNvSpPr/>
      </dsp:nvSpPr>
      <dsp:spPr>
        <a:xfrm>
          <a:off x="447913" y="1658"/>
          <a:ext cx="2863304" cy="171798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Criminal History</a:t>
          </a:r>
        </a:p>
      </dsp:txBody>
      <dsp:txXfrm>
        <a:off x="447913" y="1658"/>
        <a:ext cx="2863304" cy="1717982"/>
      </dsp:txXfrm>
    </dsp:sp>
    <dsp:sp modelId="{0BD52F3A-C320-4A94-AA62-8640CC9C9FB7}">
      <dsp:nvSpPr>
        <dsp:cNvPr id="0" name=""/>
        <dsp:cNvSpPr/>
      </dsp:nvSpPr>
      <dsp:spPr>
        <a:xfrm>
          <a:off x="3597547" y="1658"/>
          <a:ext cx="2863304" cy="1717982"/>
        </a:xfrm>
        <a:prstGeom prst="rect">
          <a:avLst/>
        </a:prstGeom>
        <a:solidFill>
          <a:schemeClr val="accent5">
            <a:hueOff val="-384224"/>
            <a:satOff val="80"/>
            <a:lumOff val="-1716"/>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Employment History</a:t>
          </a:r>
        </a:p>
      </dsp:txBody>
      <dsp:txXfrm>
        <a:off x="3597547" y="1658"/>
        <a:ext cx="2863304" cy="1717982"/>
      </dsp:txXfrm>
    </dsp:sp>
    <dsp:sp modelId="{A32CEB5B-2F29-48BB-BF0C-FBCACD97212E}">
      <dsp:nvSpPr>
        <dsp:cNvPr id="0" name=""/>
        <dsp:cNvSpPr/>
      </dsp:nvSpPr>
      <dsp:spPr>
        <a:xfrm>
          <a:off x="6747182" y="1658"/>
          <a:ext cx="2863304" cy="1717982"/>
        </a:xfrm>
        <a:prstGeom prst="rect">
          <a:avLst/>
        </a:prstGeom>
        <a:solidFill>
          <a:schemeClr val="accent5">
            <a:hueOff val="-768449"/>
            <a:satOff val="160"/>
            <a:lumOff val="-343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Credit Check</a:t>
          </a:r>
        </a:p>
      </dsp:txBody>
      <dsp:txXfrm>
        <a:off x="6747182" y="1658"/>
        <a:ext cx="2863304" cy="1717982"/>
      </dsp:txXfrm>
    </dsp:sp>
    <dsp:sp modelId="{EDD4A371-6AC4-4604-86CD-73E9FA1A8161}">
      <dsp:nvSpPr>
        <dsp:cNvPr id="0" name=""/>
        <dsp:cNvSpPr/>
      </dsp:nvSpPr>
      <dsp:spPr>
        <a:xfrm>
          <a:off x="2022730" y="2005971"/>
          <a:ext cx="2863304" cy="1717982"/>
        </a:xfrm>
        <a:prstGeom prst="rect">
          <a:avLst/>
        </a:prstGeom>
        <a:solidFill>
          <a:schemeClr val="accent5">
            <a:hueOff val="-1152673"/>
            <a:satOff val="240"/>
            <a:lumOff val="-5147"/>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Driving Record</a:t>
          </a:r>
        </a:p>
      </dsp:txBody>
      <dsp:txXfrm>
        <a:off x="2022730" y="2005971"/>
        <a:ext cx="2863304" cy="1717982"/>
      </dsp:txXfrm>
    </dsp:sp>
    <dsp:sp modelId="{3694A812-6A60-4CD0-919D-80E7CA51AAC6}">
      <dsp:nvSpPr>
        <dsp:cNvPr id="0" name=""/>
        <dsp:cNvSpPr/>
      </dsp:nvSpPr>
      <dsp:spPr>
        <a:xfrm>
          <a:off x="5172365" y="2005971"/>
          <a:ext cx="2863304" cy="1717982"/>
        </a:xfrm>
        <a:prstGeom prst="rect">
          <a:avLst/>
        </a:prstGeom>
        <a:solidFill>
          <a:schemeClr val="accent5">
            <a:hueOff val="-1536898"/>
            <a:satOff val="320"/>
            <a:lumOff val="-6863"/>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Drug and Alcohol Screening</a:t>
          </a:r>
        </a:p>
      </dsp:txBody>
      <dsp:txXfrm>
        <a:off x="5172365" y="2005971"/>
        <a:ext cx="2863304" cy="171798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59444-3166-4DEA-BA9C-AAD1D806BF94}" type="datetimeFigureOut">
              <a:rPr lang="en-US" smtClean="0"/>
              <a:t>4/14/2022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BD1A6A-F4BA-4025-87BC-006E3B56ED8A}" type="slidenum">
              <a:rPr lang="en-US" smtClean="0"/>
              <a:t>‹#›</a:t>
            </a:fld>
            <a:endParaRPr lang="en-US"/>
          </a:p>
        </p:txBody>
      </p:sp>
    </p:spTree>
    <p:extLst>
      <p:ext uri="{BB962C8B-B14F-4D97-AF65-F5344CB8AC3E}">
        <p14:creationId xmlns:p14="http://schemas.microsoft.com/office/powerpoint/2010/main" val="2109396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implypsychology.org/social-role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BD1A6A-F4BA-4025-87BC-006E3B56ED8A}" type="slidenum">
              <a:rPr lang="en-US" smtClean="0"/>
              <a:t>1</a:t>
            </a:fld>
            <a:endParaRPr lang="en-US"/>
          </a:p>
        </p:txBody>
      </p:sp>
    </p:spTree>
    <p:extLst>
      <p:ext uri="{BB962C8B-B14F-4D97-AF65-F5344CB8AC3E}">
        <p14:creationId xmlns:p14="http://schemas.microsoft.com/office/powerpoint/2010/main" val="1685122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Book Antiqua" panose="02040602050305030304" pitchFamily="18" charset="0"/>
                <a:ea typeface="Calibri" panose="020F0502020204030204" pitchFamily="34" charset="0"/>
                <a:cs typeface="Times New Roman" panose="02020603050405020304" pitchFamily="18" charset="0"/>
              </a:rPr>
              <a:t>WHAT IS FINANCIAL LITERACY AND WHY IS IT IMPORTANT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Book Antiqua" panose="02040602050305030304" pitchFamily="18" charset="0"/>
                <a:ea typeface="Calibri" panose="020F0502020204030204" pitchFamily="34" charset="0"/>
                <a:cs typeface="Times New Roman" panose="02020603050405020304" pitchFamily="18" charset="0"/>
              </a:rPr>
              <a:t>FINANCIAL LITERACY IS THE ABILITY TO UNDERSTAND AND EFFECTIVELY USE VARIOUS FINANCIAL SKILLS INCLUDING BUDGETING, INVESTING, BORROWING, TAXATION.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Book Antiqua" panose="02040602050305030304" pitchFamily="18" charset="0"/>
                <a:ea typeface="Calibri" panose="020F0502020204030204" pitchFamily="34" charset="0"/>
                <a:cs typeface="Times New Roman" panose="02020603050405020304" pitchFamily="18" charset="0"/>
              </a:rPr>
              <a:t>It is important because a lack of financial understanding may underscore why many Americans struggle with saving and investing.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3</a:t>
            </a:fld>
            <a:endParaRPr lang="en-US"/>
          </a:p>
        </p:txBody>
      </p:sp>
    </p:spTree>
    <p:extLst>
      <p:ext uri="{BB962C8B-B14F-4D97-AF65-F5344CB8AC3E}">
        <p14:creationId xmlns:p14="http://schemas.microsoft.com/office/powerpoint/2010/main" val="67805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A3A3A"/>
                </a:solidFill>
                <a:effectLst/>
                <a:latin typeface="PT Sans" panose="020B0503020203020204" pitchFamily="34" charset="0"/>
                <a:ea typeface="Calibri" panose="020F0502020204030204" pitchFamily="34" charset="0"/>
                <a:cs typeface="Times New Roman" panose="02020603050405020304" pitchFamily="18" charset="0"/>
              </a:rPr>
              <a:t>When you have a sense of personal responsibility, it means you are willing to accept and live by </a:t>
            </a:r>
            <a:r>
              <a:rPr lang="en-US" sz="1800" u="sng" dirty="0">
                <a:solidFill>
                  <a:srgbClr val="0000EE"/>
                </a:solidFill>
                <a:effectLst/>
                <a:latin typeface="PT Sans" panose="020B0503020203020204" pitchFamily="34" charset="0"/>
                <a:ea typeface="Calibri" panose="020F0502020204030204" pitchFamily="34" charset="0"/>
                <a:cs typeface="Times New Roman" panose="02020603050405020304" pitchFamily="18" charset="0"/>
                <a:hlinkClick r:id="rId3"/>
              </a:rPr>
              <a:t>society’s established standards of individual behavior</a:t>
            </a:r>
            <a:r>
              <a:rPr lang="en-US" sz="1800" dirty="0">
                <a:solidFill>
                  <a:srgbClr val="3A3A3A"/>
                </a:solidFill>
                <a:effectLst/>
                <a:latin typeface="PT Sans" panose="020B0503020203020204" pitchFamily="34" charset="0"/>
                <a:ea typeface="Calibri" panose="020F0502020204030204" pitchFamily="34" charset="0"/>
                <a:cs typeface="Times New Roman" panose="02020603050405020304" pitchFamily="18" charset="0"/>
              </a:rPr>
              <a:t>. When these expected standards aren’t met, someone with personal responsibility doesn’t seek others to blame, rather they’re able to maturely respond to the presented challenges themselves and take any blame for their actions. your life is full of choices, and what you do with them governs your whole reality. Being able to see that your decisions have a direct impact on your life’s events is what being able to accept personal responsibility is all about.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4</a:t>
            </a:fld>
            <a:endParaRPr lang="en-US"/>
          </a:p>
        </p:txBody>
      </p:sp>
    </p:spTree>
    <p:extLst>
      <p:ext uri="{BB962C8B-B14F-4D97-AF65-F5344CB8AC3E}">
        <p14:creationId xmlns:p14="http://schemas.microsoft.com/office/powerpoint/2010/main" val="3005481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marR="0" lvl="2" indent="-228600">
              <a:lnSpc>
                <a:spcPct val="107000"/>
              </a:lnSpc>
              <a:spcBef>
                <a:spcPts val="0"/>
              </a:spcBef>
              <a:spcAft>
                <a:spcPts val="0"/>
              </a:spcAft>
              <a:buFont typeface="+mj-lt"/>
              <a:buAutoNum type="romanLcPeriod"/>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CRIMINAL HISTORY – Looks into your criminal record. LAWS VARY BY STATE ON WHETHER CRIMINAL HISTORY CAN BE USED AS A FACTOR FOR HIRING SOMEONE.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EMPLOYMENT HISTORY – HUMAN RESOURCES WILL GIVE YOUR JOB TITLE AND TASKS YOU PERFORMED.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CREDIT CHECK – A NEGATIVE FINDING CAN PREVENT AN EMPLOYER FROM HIRING YOU. YOU SHOULD GET A COPY OF THIS FINDING AS WELL. THIS CHECK IS DONE WHEN APPLYING FOR A JOB WHERE YOU WORK WITH MONEY, FINANCES, OR BUDGETING.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DRIVING RECORD – IF APPLYING FOR A DRIVING JOB, THE COMPANY WILL WANT TO SEE A SAFE DRIVING RECORD. THEY COULD BE HELD LIABLE IF YOU ARE INVOLVED IN AN ACCIDENT DURING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DRUG AND ALCOHOL SCREENING – SOME COMPANYS MAKE THE JOB OFFER DEPENDENT ON A CLEAN DRUG TEST RESULT, OTHERS TEST YOU BEFORE AS WELL AS PERIODICALLY DURING YOUR EMPLOYMENT HISTORY.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5</a:t>
            </a:fld>
            <a:endParaRPr lang="en-US"/>
          </a:p>
        </p:txBody>
      </p:sp>
    </p:spTree>
    <p:extLst>
      <p:ext uri="{BB962C8B-B14F-4D97-AF65-F5344CB8AC3E}">
        <p14:creationId xmlns:p14="http://schemas.microsoft.com/office/powerpoint/2010/main" val="8302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If you have a criminal record, it will probably be more difficult to find a job. Someone without a criminal record will find it less difficult. If you have unexplained gaps in your work history, it could be a factor in securing a job. Otherwise, if you hold your position in a business for a long time, you show you are responsible and dependable. This could make you appear to be a better candidate. Human resources is generally limited to informing an inquirer that you held a position at that company, the title and the length of your employment. I have never heard of a credit check as a pre-employment background check but apparently it is. If you get a negative response on your credit check, it could cause the employer not to hire you. You should get a copy of this negative response so that you can address it and fix it before the next application for employment is submitted.  Accidents or tickets on your driving record could cause a company to not hire you. If your record is clean, this should be a plus on your side. If a drug test comes back positive, do not expect a job offer. It can test positive for food items like a poppyseed bagel. Use your best judgment before you get a drug test done.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6</a:t>
            </a:fld>
            <a:endParaRPr lang="en-US"/>
          </a:p>
        </p:txBody>
      </p:sp>
    </p:spTree>
    <p:extLst>
      <p:ext uri="{BB962C8B-B14F-4D97-AF65-F5344CB8AC3E}">
        <p14:creationId xmlns:p14="http://schemas.microsoft.com/office/powerpoint/2010/main" val="3317293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PERSONAL RESPONSIBILITY AND FINANCIAL LITERACY ARE RELATED TO PROMOTIONAL OPPORTUNITIES AND GROWTH WITHIN THE WORKPLACE. WITHOUT PERSONAL RESPONSIBILITY YOU MIGHT NOT BE SOMEONE WHO ACCEPTS RESPONSIBILITIES FOR THINGS THAT HAVE NOT GONE AS EXPECTED. THIS COULD MEAN THAT YOU ARE NOT SOUGHT OUT FOR MORE RESPONSIBILTIES. WITHOUT FINANCIAL RESPONSIBILITIES YOU MIGHT BE THE KIND OF PERSON WHO IS TOTALLY CONSUMED WITH FINANCIAL WORRIES AND CAN’T HANDLE ANYTHING ELSE.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7</a:t>
            </a:fld>
            <a:endParaRPr lang="en-US"/>
          </a:p>
        </p:txBody>
      </p:sp>
    </p:spTree>
    <p:extLst>
      <p:ext uri="{BB962C8B-B14F-4D97-AF65-F5344CB8AC3E}">
        <p14:creationId xmlns:p14="http://schemas.microsoft.com/office/powerpoint/2010/main" val="3676087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CHECK YOUR CREDIT BEFOREHAND BY GETTING A CREDIT REPORT. REVIEW YOUR DRIVING RECORD SO IF THERE IS AN ERROR, YOU CAN CORRECT IT OR ATLEAST HAVE AN EXPLANATION. BEFORE A DRUG TEST, MAKE SURE YOU KNOW WHAT PERSCRIPTION MEDICATION YOU ARE TAKING SO YOU CAN PROVIDE THE NAMES TO THE TESTER. KNOW WHICH DRUGS ARE ILLEGAL IN THE STATE YOU ARE APPLYING IN. GET EMPLOYMENT RECORDS FROM PREVIOUS EMPLOYERS SO YOU ARE FAMILIAR WITH WHAT IS BEING SHARED. LASTLY IF YOU KNOW OF SOMETHING THAT YOUR FUTURE EMPLOYER IS GOING TO FIND OUT ABOUT, LET THEM KNOW ABOUT IT IN ADVANCE.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BD1A6A-F4BA-4025-87BC-006E3B56ED8A}" type="slidenum">
              <a:rPr lang="en-US" smtClean="0"/>
              <a:t>8</a:t>
            </a:fld>
            <a:endParaRPr lang="en-US"/>
          </a:p>
        </p:txBody>
      </p:sp>
    </p:spTree>
    <p:extLst>
      <p:ext uri="{BB962C8B-B14F-4D97-AF65-F5344CB8AC3E}">
        <p14:creationId xmlns:p14="http://schemas.microsoft.com/office/powerpoint/2010/main" val="1936702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4/14/2022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21854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51210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4/14/2022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349842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8948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4/14/2022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02851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270457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2569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4/14/2022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592427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4/14/2022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38737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148009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57245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4/14/2022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99265670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05" r:id="rId5"/>
    <p:sldLayoutId id="2147483700"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90000"/>
        </a:lnSpc>
        <a:spcBef>
          <a:spcPct val="0"/>
        </a:spcBef>
        <a:buNone/>
        <a:defRPr lang="en-US" sz="4800"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68751915@N05/6629012991" TargetMode="Externa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7.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notesSlide" Target="../notesSlides/notesSlide4.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slideLayout" Target="../slideLayouts/slideLayout2.xml"/><Relationship Id="rId7" Type="http://schemas.openxmlformats.org/officeDocument/2006/relationships/hyperlink" Target="http://www.peoplematters.in/article/compensation-benefits/rewarding-employees-eye-performance-10644"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6.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12.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heconversation.com/the-books-that-shaped-the-rise-and-fall-of-the-british-empire-42332" TargetMode="Externa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hyperlink" Target="https://creativecommons.org/licenses/by-nd/3.0/" TargetMode="External"/><Relationship Id="rId5" Type="http://schemas.openxmlformats.org/officeDocument/2006/relationships/hyperlink" Target="https://www.investopedia.com/articles/investing/100615/why-financial-literacy-and-education-so-important.asp" TargetMode="External"/><Relationship Id="rId4" Type="http://schemas.openxmlformats.org/officeDocument/2006/relationships/hyperlink" Target="https://www.developgoodhabits.com/personal-responsibil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3" descr="Gradient pastel colors on a top view">
            <a:extLst>
              <a:ext uri="{FF2B5EF4-FFF2-40B4-BE49-F238E27FC236}">
                <a16:creationId xmlns:a16="http://schemas.microsoft.com/office/drawing/2014/main" id="{325CA32B-5D0E-E0E6-4BB6-0AE90E383AFD}"/>
              </a:ext>
            </a:extLst>
          </p:cNvPr>
          <p:cNvPicPr>
            <a:picLocks noChangeAspect="1"/>
          </p:cNvPicPr>
          <p:nvPr/>
        </p:nvPicPr>
        <p:blipFill rotWithShape="1">
          <a:blip r:embed="rId3">
            <a:alphaModFix amt="45000"/>
          </a:blip>
          <a:srcRect t="6043" r="-2" b="9560"/>
          <a:stretch/>
        </p:blipFill>
        <p:spPr>
          <a:xfrm>
            <a:off x="20" y="10"/>
            <a:ext cx="12191980" cy="6857990"/>
          </a:xfrm>
          <a:prstGeom prst="rect">
            <a:avLst/>
          </a:prstGeom>
        </p:spPr>
      </p:pic>
      <p:sp>
        <p:nvSpPr>
          <p:cNvPr id="54" name="Rectangle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le 1"/>
          <p:cNvSpPr>
            <a:spLocks noGrp="1"/>
          </p:cNvSpPr>
          <p:nvPr>
            <p:ph type="ctrTitle"/>
          </p:nvPr>
        </p:nvSpPr>
        <p:spPr>
          <a:xfrm>
            <a:off x="1769532" y="2091263"/>
            <a:ext cx="8652938" cy="2461504"/>
          </a:xfrm>
        </p:spPr>
        <p:txBody>
          <a:bodyPr>
            <a:normAutofit fontScale="90000"/>
          </a:bodyPr>
          <a:lstStyle/>
          <a:p>
            <a:r>
              <a:rPr lang="en-US"/>
              <a:t>The Importance of Personal Responsibility and Financial Literacy</a:t>
            </a:r>
          </a:p>
        </p:txBody>
      </p:sp>
      <p:sp>
        <p:nvSpPr>
          <p:cNvPr id="3" name="Subtitle 2"/>
          <p:cNvSpPr>
            <a:spLocks noGrp="1"/>
          </p:cNvSpPr>
          <p:nvPr>
            <p:ph type="subTitle" idx="1"/>
          </p:nvPr>
        </p:nvSpPr>
        <p:spPr>
          <a:xfrm>
            <a:off x="1668890" y="4565618"/>
            <a:ext cx="8755842" cy="514710"/>
          </a:xfrm>
        </p:spPr>
        <p:txBody>
          <a:bodyPr vert="horz" lIns="91440" tIns="45720" rIns="91440" bIns="45720" rtlCol="0" anchor="t">
            <a:normAutofit/>
          </a:bodyPr>
          <a:lstStyle/>
          <a:p>
            <a:r>
              <a:rPr lang="en-US" dirty="0">
                <a:solidFill>
                  <a:schemeClr val="tx1"/>
                </a:solidFill>
              </a:rPr>
              <a:t>By Paloma Vachon</a:t>
            </a:r>
          </a:p>
        </p:txBody>
      </p:sp>
      <p:sp>
        <p:nvSpPr>
          <p:cNvPr id="55" name="Rectangle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7B2BA5B-1894-4AF7-A31A-68B310384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F8292AA-2164-4B18-AEBD-CC13F4CA6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6165" y="282258"/>
            <a:ext cx="5617029" cy="6323816"/>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92E3DD6-EE3F-4714-B087-11DF4E1FBC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5" y="424872"/>
            <a:ext cx="5336217" cy="6058223"/>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60E932EB-CB37-497D-F097-82332FCA3B22}"/>
              </a:ext>
            </a:extLst>
          </p:cNvPr>
          <p:cNvSpPr>
            <a:spLocks noGrp="1"/>
          </p:cNvSpPr>
          <p:nvPr>
            <p:ph type="title"/>
          </p:nvPr>
        </p:nvSpPr>
        <p:spPr>
          <a:xfrm>
            <a:off x="737486" y="727626"/>
            <a:ext cx="4602152" cy="1718225"/>
          </a:xfrm>
        </p:spPr>
        <p:txBody>
          <a:bodyPr>
            <a:normAutofit/>
          </a:bodyPr>
          <a:lstStyle/>
          <a:p>
            <a:r>
              <a:rPr lang="en-US" sz="3700"/>
              <a:t>The things I am going to discuss in this PowerPoint are:</a:t>
            </a:r>
          </a:p>
        </p:txBody>
      </p:sp>
      <p:sp>
        <p:nvSpPr>
          <p:cNvPr id="3" name="Content Placeholder 2">
            <a:extLst>
              <a:ext uri="{FF2B5EF4-FFF2-40B4-BE49-F238E27FC236}">
                <a16:creationId xmlns:a16="http://schemas.microsoft.com/office/drawing/2014/main" id="{F15E1AD7-3C9C-5280-6B8F-735BC0864A2B}"/>
              </a:ext>
            </a:extLst>
          </p:cNvPr>
          <p:cNvSpPr>
            <a:spLocks noGrp="1"/>
          </p:cNvSpPr>
          <p:nvPr>
            <p:ph idx="1"/>
          </p:nvPr>
        </p:nvSpPr>
        <p:spPr>
          <a:xfrm>
            <a:off x="737486" y="2538919"/>
            <a:ext cx="4602152" cy="3596880"/>
          </a:xfrm>
        </p:spPr>
        <p:txBody>
          <a:bodyPr vert="horz" lIns="91440" tIns="45720" rIns="91440" bIns="45720" rtlCol="0" anchor="t">
            <a:normAutofit/>
          </a:bodyPr>
          <a:lstStyle/>
          <a:p>
            <a:r>
              <a:rPr lang="en-US" dirty="0"/>
              <a:t>Financial Literacy</a:t>
            </a:r>
          </a:p>
          <a:p>
            <a:pPr>
              <a:buClr>
                <a:srgbClr val="262626"/>
              </a:buClr>
            </a:pPr>
            <a:r>
              <a:rPr lang="en-US" dirty="0"/>
              <a:t>Personal Responsibility</a:t>
            </a:r>
          </a:p>
          <a:p>
            <a:pPr>
              <a:buClr>
                <a:srgbClr val="262626"/>
              </a:buClr>
            </a:pPr>
            <a:r>
              <a:rPr lang="en-US" dirty="0"/>
              <a:t>What are Pre-Employment Background Checks</a:t>
            </a:r>
          </a:p>
          <a:p>
            <a:pPr>
              <a:buClr>
                <a:srgbClr val="262626"/>
              </a:buClr>
            </a:pPr>
            <a:r>
              <a:rPr lang="en-US" dirty="0"/>
              <a:t> What results would make an employer more or less likely to hire someone</a:t>
            </a:r>
            <a:endParaRPr lang="en-US"/>
          </a:p>
          <a:p>
            <a:pPr marL="0" indent="0">
              <a:buNone/>
            </a:pPr>
            <a:endParaRPr lang="en-US"/>
          </a:p>
        </p:txBody>
      </p:sp>
      <p:sp>
        <p:nvSpPr>
          <p:cNvPr id="45" name="Rectangle 44">
            <a:extLst>
              <a:ext uri="{FF2B5EF4-FFF2-40B4-BE49-F238E27FC236}">
                <a16:creationId xmlns:a16="http://schemas.microsoft.com/office/drawing/2014/main" id="{25B8B2C1-56D3-48CF-B950-1C2F68E19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15771" y="282258"/>
            <a:ext cx="1846073" cy="2780881"/>
          </a:xfrm>
          <a:prstGeom prst="rect">
            <a:avLst/>
          </a:prstGeom>
          <a:solidFill>
            <a:srgbClr val="C1988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4D37A8D7-D2CC-4162-895A-C3ECA645FB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3957" y="4194827"/>
            <a:ext cx="2071742" cy="2411247"/>
          </a:xfrm>
          <a:prstGeom prst="rect">
            <a:avLst/>
          </a:prstGeom>
          <a:solidFill>
            <a:srgbClr val="C1988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D592C6AB-66CC-3B76-1DD3-AC312A376CB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8619" r="3" b="3"/>
          <a:stretch/>
        </p:blipFill>
        <p:spPr>
          <a:xfrm>
            <a:off x="8245165" y="3209731"/>
            <a:ext cx="3716680" cy="3396343"/>
          </a:xfrm>
          <a:prstGeom prst="rect">
            <a:avLst/>
          </a:prstGeom>
        </p:spPr>
      </p:pic>
      <p:pic>
        <p:nvPicPr>
          <p:cNvPr id="11" name="Picture 12" descr="Numbers on a digital display">
            <a:extLst>
              <a:ext uri="{FF2B5EF4-FFF2-40B4-BE49-F238E27FC236}">
                <a16:creationId xmlns:a16="http://schemas.microsoft.com/office/drawing/2014/main" id="{4B95BB1F-1BB1-269E-8C6C-C9C90AD4B47C}"/>
              </a:ext>
            </a:extLst>
          </p:cNvPr>
          <p:cNvPicPr>
            <a:picLocks noChangeAspect="1"/>
          </p:cNvPicPr>
          <p:nvPr/>
        </p:nvPicPr>
        <p:blipFill rotWithShape="1">
          <a:blip r:embed="rId4"/>
          <a:srcRect r="29683" b="-2"/>
          <a:stretch/>
        </p:blipFill>
        <p:spPr>
          <a:xfrm>
            <a:off x="6013956" y="282258"/>
            <a:ext cx="3950144" cy="3749831"/>
          </a:xfrm>
          <a:custGeom>
            <a:avLst/>
            <a:gdLst/>
            <a:ahLst/>
            <a:cxnLst/>
            <a:rect l="l" t="t" r="r" b="b"/>
            <a:pathLst>
              <a:path w="3950144" h="3749831">
                <a:moveTo>
                  <a:pt x="0" y="0"/>
                </a:moveTo>
                <a:lnTo>
                  <a:pt x="3950144" y="0"/>
                </a:lnTo>
                <a:lnTo>
                  <a:pt x="3950144" y="2780881"/>
                </a:lnTo>
                <a:lnTo>
                  <a:pt x="2071742" y="2780881"/>
                </a:lnTo>
                <a:lnTo>
                  <a:pt x="2071742" y="3749831"/>
                </a:lnTo>
                <a:lnTo>
                  <a:pt x="0" y="3749831"/>
                </a:lnTo>
                <a:close/>
              </a:path>
            </a:pathLst>
          </a:custGeom>
        </p:spPr>
      </p:pic>
      <p:sp>
        <p:nvSpPr>
          <p:cNvPr id="5" name="TextBox 4">
            <a:extLst>
              <a:ext uri="{FF2B5EF4-FFF2-40B4-BE49-F238E27FC236}">
                <a16:creationId xmlns:a16="http://schemas.microsoft.com/office/drawing/2014/main" id="{27423DA7-E37E-4F98-1003-3E15538710BE}"/>
              </a:ext>
            </a:extLst>
          </p:cNvPr>
          <p:cNvSpPr txBox="1"/>
          <p:nvPr/>
        </p:nvSpPr>
        <p:spPr>
          <a:xfrm>
            <a:off x="9600301" y="6406019"/>
            <a:ext cx="236154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BY-SA</a:t>
            </a:r>
            <a:r>
              <a:rPr lang="en-US" sz="700">
                <a:solidFill>
                  <a:srgbClr val="FFFFFF"/>
                </a:solidFill>
              </a:rPr>
              <a:t>.</a:t>
            </a:r>
          </a:p>
        </p:txBody>
      </p:sp>
    </p:spTree>
    <p:extLst>
      <p:ext uri="{BB962C8B-B14F-4D97-AF65-F5344CB8AC3E}">
        <p14:creationId xmlns:p14="http://schemas.microsoft.com/office/powerpoint/2010/main" val="1711889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918157E-294F-1F6A-1C2B-2768D4DAB0B4}"/>
              </a:ext>
            </a:extLst>
          </p:cNvPr>
          <p:cNvPicPr>
            <a:picLocks noChangeAspect="1"/>
          </p:cNvPicPr>
          <p:nvPr/>
        </p:nvPicPr>
        <p:blipFill rotWithShape="1">
          <a:blip r:embed="rId5"/>
          <a:srcRect r="6250" b="6250"/>
          <a:stretch/>
        </p:blipFill>
        <p:spPr>
          <a:xfrm>
            <a:off x="-1" y="10"/>
            <a:ext cx="12192000" cy="6857988"/>
          </a:xfrm>
          <a:prstGeom prst="rect">
            <a:avLst/>
          </a:prstGeom>
        </p:spPr>
      </p:pic>
      <p:sp>
        <p:nvSpPr>
          <p:cNvPr id="24" name="Rectangle 23">
            <a:extLst>
              <a:ext uri="{FF2B5EF4-FFF2-40B4-BE49-F238E27FC236}">
                <a16:creationId xmlns:a16="http://schemas.microsoft.com/office/drawing/2014/main" id="{0B121716-8B64-478F-ABDB-17030AD1B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24000">
                <a:schemeClr val="bg1">
                  <a:alpha val="20000"/>
                </a:schemeClr>
              </a:gs>
              <a:gs pos="78000">
                <a:schemeClr val="bg1">
                  <a:alpha val="30000"/>
                </a:schemeClr>
              </a:gs>
              <a:gs pos="50000">
                <a:schemeClr val="bg1">
                  <a:alpha val="30000"/>
                </a:schemeClr>
              </a:gs>
              <a:gs pos="100000">
                <a:schemeClr val="bg1">
                  <a:alpha val="4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CB93-AA7E-0BA4-97F0-A9590ED78EDC}"/>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en-US" sz="4400" cap="all" spc="-100">
                <a:solidFill>
                  <a:schemeClr val="tx1"/>
                </a:solidFill>
              </a:rPr>
              <a:t>Financial Literacy is:</a:t>
            </a:r>
          </a:p>
        </p:txBody>
      </p:sp>
      <p:pic>
        <p:nvPicPr>
          <p:cNvPr id="4" name="Audio 3">
            <a:hlinkClick r:id="" action="ppaction://media"/>
            <a:extLst>
              <a:ext uri="{FF2B5EF4-FFF2-40B4-BE49-F238E27FC236}">
                <a16:creationId xmlns:a16="http://schemas.microsoft.com/office/drawing/2014/main" id="{6594F283-A98E-4B7F-95B2-2A61D1D4D9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22520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8902"/>
    </mc:Choice>
    <mc:Fallback>
      <p:transition spd="slow" advTm="28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10">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8" name="Rectangle 12">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9" name="Rectangle 14">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0"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1" name="Rectangle 21">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4" descr="Colourful carved figures of humans">
            <a:extLst>
              <a:ext uri="{FF2B5EF4-FFF2-40B4-BE49-F238E27FC236}">
                <a16:creationId xmlns:a16="http://schemas.microsoft.com/office/drawing/2014/main" id="{A169565E-00D5-B068-FA5E-F447B43D0D63}"/>
              </a:ext>
            </a:extLst>
          </p:cNvPr>
          <p:cNvPicPr>
            <a:picLocks noChangeAspect="1"/>
          </p:cNvPicPr>
          <p:nvPr/>
        </p:nvPicPr>
        <p:blipFill rotWithShape="1">
          <a:blip r:embed="rId5"/>
          <a:srcRect t="21042" r="-2" b="-2"/>
          <a:stretch/>
        </p:blipFill>
        <p:spPr>
          <a:xfrm>
            <a:off x="-1" y="10"/>
            <a:ext cx="12192000" cy="6857988"/>
          </a:xfrm>
          <a:prstGeom prst="rect">
            <a:avLst/>
          </a:prstGeom>
        </p:spPr>
      </p:pic>
      <p:sp>
        <p:nvSpPr>
          <p:cNvPr id="33" name="Rectangle 23">
            <a:extLst>
              <a:ext uri="{FF2B5EF4-FFF2-40B4-BE49-F238E27FC236}">
                <a16:creationId xmlns:a16="http://schemas.microsoft.com/office/drawing/2014/main" id="{0B121716-8B64-478F-ABDB-17030AD1B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24000">
                <a:schemeClr val="bg1">
                  <a:alpha val="20000"/>
                </a:schemeClr>
              </a:gs>
              <a:gs pos="78000">
                <a:schemeClr val="bg1">
                  <a:alpha val="30000"/>
                </a:schemeClr>
              </a:gs>
              <a:gs pos="50000">
                <a:schemeClr val="bg1">
                  <a:alpha val="30000"/>
                </a:schemeClr>
              </a:gs>
              <a:gs pos="100000">
                <a:schemeClr val="bg1">
                  <a:alpha val="4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9DADC-53AD-32FE-2686-4E6ABBFF5CB2}"/>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en-US" sz="4400" cap="all" spc="-100">
                <a:solidFill>
                  <a:schemeClr val="tx1"/>
                </a:solidFill>
              </a:rPr>
              <a:t>Personal Responsibility is:</a:t>
            </a:r>
          </a:p>
        </p:txBody>
      </p:sp>
      <p:pic>
        <p:nvPicPr>
          <p:cNvPr id="3" name="Audio 2">
            <a:hlinkClick r:id="" action="ppaction://media"/>
            <a:extLst>
              <a:ext uri="{FF2B5EF4-FFF2-40B4-BE49-F238E27FC236}">
                <a16:creationId xmlns:a16="http://schemas.microsoft.com/office/drawing/2014/main" id="{79B50889-6408-442A-9D4D-295028D27F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456618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4575"/>
    </mc:Choice>
    <mc:Fallback>
      <p:transition spd="slow" advTm="44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B72A9B-FD82-4F09-BF1E-D39311D3A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39B371-6E4E-4070-AB4E-4D788405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B937DAED-8BFE-4563-BB45-B5E554D70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EADE644B-4F79-4564-5569-6205909902A5}"/>
              </a:ext>
            </a:extLst>
          </p:cNvPr>
          <p:cNvSpPr>
            <a:spLocks noGrp="1"/>
          </p:cNvSpPr>
          <p:nvPr>
            <p:ph type="title"/>
          </p:nvPr>
        </p:nvSpPr>
        <p:spPr>
          <a:xfrm>
            <a:off x="1066800" y="642594"/>
            <a:ext cx="10058400" cy="1371600"/>
          </a:xfrm>
        </p:spPr>
        <p:txBody>
          <a:bodyPr>
            <a:normAutofit/>
          </a:bodyPr>
          <a:lstStyle/>
          <a:p>
            <a:pPr algn="ctr"/>
            <a:r>
              <a:rPr lang="en-US"/>
              <a:t>What is a pre-employment Background Check?</a:t>
            </a:r>
          </a:p>
        </p:txBody>
      </p:sp>
      <p:graphicFrame>
        <p:nvGraphicFramePr>
          <p:cNvPr id="5" name="Content Placeholder 2">
            <a:extLst>
              <a:ext uri="{FF2B5EF4-FFF2-40B4-BE49-F238E27FC236}">
                <a16:creationId xmlns:a16="http://schemas.microsoft.com/office/drawing/2014/main" id="{204FE9B3-4F4B-605A-FDC9-6A9F5AC15D54}"/>
              </a:ext>
            </a:extLst>
          </p:cNvPr>
          <p:cNvGraphicFramePr>
            <a:graphicFrameLocks noGrp="1"/>
          </p:cNvGraphicFramePr>
          <p:nvPr>
            <p:ph idx="1"/>
            <p:extLst>
              <p:ext uri="{D42A27DB-BD31-4B8C-83A1-F6EECF244321}">
                <p14:modId xmlns:p14="http://schemas.microsoft.com/office/powerpoint/2010/main" val="1056380860"/>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hlinkClick r:id="" action="ppaction://media"/>
            <a:extLst>
              <a:ext uri="{FF2B5EF4-FFF2-40B4-BE49-F238E27FC236}">
                <a16:creationId xmlns:a16="http://schemas.microsoft.com/office/drawing/2014/main" id="{BBC0C72F-952B-4D67-9CA4-44A8056768C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2380010"/>
      </p:ext>
    </p:extLst>
  </p:cSld>
  <p:clrMapOvr>
    <a:masterClrMapping/>
  </p:clrMapOvr>
  <mc:AlternateContent xmlns:mc="http://schemas.openxmlformats.org/markup-compatibility/2006">
    <mc:Choice xmlns:p14="http://schemas.microsoft.com/office/powerpoint/2010/main" Requires="p14">
      <p:transition spd="slow" p14:dur="2000" advTm="107024"/>
    </mc:Choice>
    <mc:Fallback>
      <p:transition spd="slow" advTm="107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5">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30" name="Rectangle 29">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AA82E66F-5FFA-18A8-A32D-029BE9FD9BBE}"/>
              </a:ext>
            </a:extLst>
          </p:cNvPr>
          <p:cNvSpPr>
            <a:spLocks noGrp="1"/>
          </p:cNvSpPr>
          <p:nvPr>
            <p:ph type="title"/>
          </p:nvPr>
        </p:nvSpPr>
        <p:spPr>
          <a:xfrm>
            <a:off x="1256493" y="1559768"/>
            <a:ext cx="2978281" cy="3135379"/>
          </a:xfrm>
        </p:spPr>
        <p:txBody>
          <a:bodyPr vert="horz" lIns="91440" tIns="45720" rIns="91440" bIns="45720" rtlCol="0" anchor="ctr">
            <a:normAutofit/>
          </a:bodyPr>
          <a:lstStyle/>
          <a:p>
            <a:pPr algn="ctr">
              <a:lnSpc>
                <a:spcPct val="83000"/>
              </a:lnSpc>
            </a:pPr>
            <a:r>
              <a:rPr lang="en-US" sz="3400" cap="all" spc="-100">
                <a:solidFill>
                  <a:schemeClr val="bg1"/>
                </a:solidFill>
              </a:rPr>
              <a:t>What makes an employer more or less likely to hire someone?</a:t>
            </a:r>
          </a:p>
        </p:txBody>
      </p:sp>
      <p:sp>
        <p:nvSpPr>
          <p:cNvPr id="32" name="Rectangle 31">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4" name="Picture 4" descr="Free Images : man, person, people, young, child, blue, family, study, students, university ...">
            <a:extLst>
              <a:ext uri="{FF2B5EF4-FFF2-40B4-BE49-F238E27FC236}">
                <a16:creationId xmlns:a16="http://schemas.microsoft.com/office/drawing/2014/main" id="{9D81BA85-9A3F-E01F-3B69-AFC12F43F1D6}"/>
              </a:ext>
            </a:extLst>
          </p:cNvPr>
          <p:cNvPicPr>
            <a:picLocks noGrp="1" noChangeAspect="1"/>
          </p:cNvPicPr>
          <p:nvPr>
            <p:ph idx="1"/>
          </p:nvPr>
        </p:nvPicPr>
        <p:blipFill>
          <a:blip r:embed="rId6"/>
          <a:stretch>
            <a:fillRect/>
          </a:stretch>
        </p:blipFill>
        <p:spPr>
          <a:xfrm>
            <a:off x="5346570" y="1365193"/>
            <a:ext cx="6202238" cy="4124488"/>
          </a:xfrm>
          <a:prstGeom prst="rect">
            <a:avLst/>
          </a:prstGeom>
        </p:spPr>
      </p:pic>
      <p:pic>
        <p:nvPicPr>
          <p:cNvPr id="3" name="Audio 2">
            <a:hlinkClick r:id="" action="ppaction://media"/>
            <a:extLst>
              <a:ext uri="{FF2B5EF4-FFF2-40B4-BE49-F238E27FC236}">
                <a16:creationId xmlns:a16="http://schemas.microsoft.com/office/drawing/2014/main" id="{DD078BB5-0F94-4A82-AD82-A18E6B4FD54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41006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90329"/>
    </mc:Choice>
    <mc:Fallback>
      <p:transition spd="slow" advTm="90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48DB4B7D-6E19-4B1E-A0ED-621919C15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3" name="Rectangle 22">
            <a:extLst>
              <a:ext uri="{FF2B5EF4-FFF2-40B4-BE49-F238E27FC236}">
                <a16:creationId xmlns:a16="http://schemas.microsoft.com/office/drawing/2014/main" id="{4CB196DE-BC07-4C0A-9A6F-6FFD5F775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5" name="Rectangle 24">
            <a:extLst>
              <a:ext uri="{FF2B5EF4-FFF2-40B4-BE49-F238E27FC236}">
                <a16:creationId xmlns:a16="http://schemas.microsoft.com/office/drawing/2014/main" id="{2C13C32D-C8E0-49CB-AF18-A6A13B7FE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7" name="Group 2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8" name="Straight Connector 27">
              <a:extLst>
                <a:ext uri="{FF2B5EF4-FFF2-40B4-BE49-F238E27FC236}">
                  <a16:creationId xmlns:a16="http://schemas.microsoft.com/office/drawing/2014/main" id="{65E3DF13-4412-4927-AA38-F077B5A4CB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569EC13-67CE-4C90-95BA-1F7D7F3D38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A59492E-0F24-4A22-B24D-A110B40311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F7CFB609-BCB5-48F3-A772-96674F30B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1988C"/>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2251B70-2108-41BA-AC72-B834434C6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75873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Royalty-Free photo: Bancard | PickPik">
            <a:extLst>
              <a:ext uri="{FF2B5EF4-FFF2-40B4-BE49-F238E27FC236}">
                <a16:creationId xmlns:a16="http://schemas.microsoft.com/office/drawing/2014/main" id="{5F5C9EC9-CB48-9FF5-0468-0AECB1F92249}"/>
              </a:ext>
            </a:extLst>
          </p:cNvPr>
          <p:cNvPicPr>
            <a:picLocks noGrp="1" noChangeAspect="1"/>
          </p:cNvPicPr>
          <p:nvPr>
            <p:ph idx="1"/>
          </p:nvPr>
        </p:nvPicPr>
        <p:blipFill rotWithShape="1">
          <a:blip r:embed="rId5"/>
          <a:srcRect t="13952" r="-2" b="9484"/>
          <a:stretch/>
        </p:blipFill>
        <p:spPr>
          <a:xfrm>
            <a:off x="-1864" y="10"/>
            <a:ext cx="6591299" cy="3355932"/>
          </a:xfrm>
          <a:prstGeom prst="rect">
            <a:avLst/>
          </a:prstGeom>
        </p:spPr>
      </p:pic>
      <p:pic>
        <p:nvPicPr>
          <p:cNvPr id="4" name="Picture 4" descr="A picture containing shape&#10;&#10;Description automatically generated">
            <a:extLst>
              <a:ext uri="{FF2B5EF4-FFF2-40B4-BE49-F238E27FC236}">
                <a16:creationId xmlns:a16="http://schemas.microsoft.com/office/drawing/2014/main" id="{13D93166-13FC-D6B3-1900-3188D06CC138}"/>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r="-2" b="9683"/>
          <a:stretch/>
        </p:blipFill>
        <p:spPr>
          <a:xfrm>
            <a:off x="-2" y="3509434"/>
            <a:ext cx="6591300" cy="3348566"/>
          </a:xfrm>
          <a:prstGeom prst="rect">
            <a:avLst/>
          </a:prstGeom>
        </p:spPr>
      </p:pic>
      <p:sp>
        <p:nvSpPr>
          <p:cNvPr id="36" name="Rectangle 35">
            <a:extLst>
              <a:ext uri="{FF2B5EF4-FFF2-40B4-BE49-F238E27FC236}">
                <a16:creationId xmlns:a16="http://schemas.microsoft.com/office/drawing/2014/main" id="{1D2369D4-64C4-40CA-B2FC-743453FA2B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38" name="Rectangle 37">
            <a:extLst>
              <a:ext uri="{FF2B5EF4-FFF2-40B4-BE49-F238E27FC236}">
                <a16:creationId xmlns:a16="http://schemas.microsoft.com/office/drawing/2014/main" id="{73AD138D-C229-40D8-842E-020743C02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44C0E38-FA4D-F93E-86E0-7F2B250D6066}"/>
              </a:ext>
            </a:extLst>
          </p:cNvPr>
          <p:cNvSpPr>
            <a:spLocks noGrp="1"/>
          </p:cNvSpPr>
          <p:nvPr>
            <p:ph type="title"/>
          </p:nvPr>
        </p:nvSpPr>
        <p:spPr>
          <a:xfrm>
            <a:off x="7844638" y="1600200"/>
            <a:ext cx="3238501" cy="3054847"/>
          </a:xfrm>
        </p:spPr>
        <p:txBody>
          <a:bodyPr vert="horz" lIns="91440" tIns="45720" rIns="91440" bIns="45720" rtlCol="0" anchor="ctr">
            <a:normAutofit/>
          </a:bodyPr>
          <a:lstStyle/>
          <a:p>
            <a:pPr algn="ctr">
              <a:lnSpc>
                <a:spcPct val="83000"/>
              </a:lnSpc>
            </a:pPr>
            <a:r>
              <a:rPr lang="en-US" sz="2600" cap="all" spc="-100"/>
              <a:t>How are Personal Responsibility and Financial Literacy Skills Related to Promotional Opportunities and Growth in The Workplace?</a:t>
            </a:r>
          </a:p>
        </p:txBody>
      </p:sp>
      <p:sp>
        <p:nvSpPr>
          <p:cNvPr id="40" name="Rectangle 39">
            <a:extLst>
              <a:ext uri="{FF2B5EF4-FFF2-40B4-BE49-F238E27FC236}">
                <a16:creationId xmlns:a16="http://schemas.microsoft.com/office/drawing/2014/main" id="{2B1BAE5E-7CC8-40AD-9A7E-0469E2440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2" name="Straight Connector 41">
            <a:extLst>
              <a:ext uri="{FF2B5EF4-FFF2-40B4-BE49-F238E27FC236}">
                <a16:creationId xmlns:a16="http://schemas.microsoft.com/office/drawing/2014/main" id="{101E6AB6-0657-4BF2-816B-443C9809C4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493DB97-1EF9-40FC-9DAC-B23D646962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FD9D93B-46F0-47D0-9A9E-8E60DA3FA8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A10236B-85CF-B3E1-E510-55796662A12A}"/>
              </a:ext>
            </a:extLst>
          </p:cNvPr>
          <p:cNvSpPr txBox="1"/>
          <p:nvPr/>
        </p:nvSpPr>
        <p:spPr>
          <a:xfrm>
            <a:off x="4082278" y="6657945"/>
            <a:ext cx="2509020"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7">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a:extLst>
                    <a:ext uri="{A12FA001-AC4F-418D-AE19-62706E023703}">
                      <ahyp:hlinkClr xmlns:ahyp="http://schemas.microsoft.com/office/drawing/2018/hyperlinkcolor" val="tx"/>
                    </a:ext>
                  </a:extLst>
                </a:hlinkClick>
              </a:rPr>
              <a:t>CC BY-SA-NC</a:t>
            </a:r>
            <a:r>
              <a:rPr lang="en-US" sz="700">
                <a:solidFill>
                  <a:srgbClr val="FFFFFF"/>
                </a:solidFill>
              </a:rPr>
              <a:t>.</a:t>
            </a:r>
          </a:p>
        </p:txBody>
      </p:sp>
      <p:pic>
        <p:nvPicPr>
          <p:cNvPr id="6" name="Audio 5">
            <a:hlinkClick r:id="" action="ppaction://media"/>
            <a:extLst>
              <a:ext uri="{FF2B5EF4-FFF2-40B4-BE49-F238E27FC236}">
                <a16:creationId xmlns:a16="http://schemas.microsoft.com/office/drawing/2014/main" id="{7D2012FB-8D65-473A-A922-288EB225BB8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91426367"/>
      </p:ext>
    </p:extLst>
  </p:cSld>
  <p:clrMapOvr>
    <a:masterClrMapping/>
  </p:clrMapOvr>
  <mc:AlternateContent xmlns:mc="http://schemas.openxmlformats.org/markup-compatibility/2006">
    <mc:Choice xmlns:p14="http://schemas.microsoft.com/office/powerpoint/2010/main" Requires="p14">
      <p:transition spd="slow" p14:dur="2000" advTm="30730"/>
    </mc:Choice>
    <mc:Fallback>
      <p:transition spd="slow" advTm="30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65FF-ABDD-41F0-BDCC-2E03898C7009}"/>
              </a:ext>
            </a:extLst>
          </p:cNvPr>
          <p:cNvSpPr>
            <a:spLocks noGrp="1"/>
          </p:cNvSpPr>
          <p:nvPr>
            <p:ph type="title"/>
          </p:nvPr>
        </p:nvSpPr>
        <p:spPr/>
        <p:txBody>
          <a:bodyPr>
            <a:normAutofit/>
          </a:bodyPr>
          <a:lstStyle/>
          <a:p>
            <a:r>
              <a:rPr lang="en-US" dirty="0"/>
              <a:t>Steps I would take to ensure a positive result…</a:t>
            </a:r>
          </a:p>
        </p:txBody>
      </p:sp>
      <p:pic>
        <p:nvPicPr>
          <p:cNvPr id="5" name="Content Placeholder 4" descr="Stairs beside an orange lit wall">
            <a:extLst>
              <a:ext uri="{FF2B5EF4-FFF2-40B4-BE49-F238E27FC236}">
                <a16:creationId xmlns:a16="http://schemas.microsoft.com/office/drawing/2014/main" id="{CA6D842A-D9CD-41DD-9245-597CDDE5A647}"/>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208735" y="2103438"/>
            <a:ext cx="5774530" cy="3849687"/>
          </a:xfrm>
        </p:spPr>
      </p:pic>
      <p:pic>
        <p:nvPicPr>
          <p:cNvPr id="6" name="Audio 5">
            <a:hlinkClick r:id="" action="ppaction://media"/>
            <a:extLst>
              <a:ext uri="{FF2B5EF4-FFF2-40B4-BE49-F238E27FC236}">
                <a16:creationId xmlns:a16="http://schemas.microsoft.com/office/drawing/2014/main" id="{1131F913-85B7-444E-B32D-A2D00894C5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42129218"/>
      </p:ext>
    </p:extLst>
  </p:cSld>
  <p:clrMapOvr>
    <a:masterClrMapping/>
  </p:clrMapOvr>
  <mc:AlternateContent xmlns:mc="http://schemas.openxmlformats.org/markup-compatibility/2006">
    <mc:Choice xmlns:p14="http://schemas.microsoft.com/office/powerpoint/2010/main" Requires="p14">
      <p:transition spd="slow" p14:dur="2000" advTm="44662"/>
    </mc:Choice>
    <mc:Fallback>
      <p:transition spd="slow" advTm="44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1493E006-1DEB-DF97-202A-1E479DE9E95F}"/>
              </a:ext>
            </a:extLst>
          </p:cNvPr>
          <p:cNvPicPr>
            <a:picLocks noChangeAspect="1"/>
          </p:cNvPicPr>
          <p:nvPr/>
        </p:nvPicPr>
        <p:blipFill rotWithShape="1">
          <a:blip r:embed="rId2"/>
          <a:srcRect t="2621" r="-2" b="41372"/>
          <a:stretch/>
        </p:blipFill>
        <p:spPr>
          <a:xfrm>
            <a:off x="-1" y="-28745"/>
            <a:ext cx="12192000" cy="4551026"/>
          </a:xfrm>
          <a:prstGeom prst="rect">
            <a:avLst/>
          </a:prstGeom>
        </p:spPr>
      </p:pic>
      <p:sp>
        <p:nvSpPr>
          <p:cNvPr id="24" name="Rectangle 23">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sp>
      <p:sp>
        <p:nvSpPr>
          <p:cNvPr id="26" name="Rectangle 25">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9967134A-16FF-5EF2-31BA-4CD98C1C7AEE}"/>
              </a:ext>
            </a:extLst>
          </p:cNvPr>
          <p:cNvSpPr>
            <a:spLocks noGrp="1"/>
          </p:cNvSpPr>
          <p:nvPr>
            <p:ph type="title"/>
          </p:nvPr>
        </p:nvSpPr>
        <p:spPr>
          <a:xfrm>
            <a:off x="-1088" y="614850"/>
            <a:ext cx="12187035" cy="10170833"/>
          </a:xfrm>
        </p:spPr>
        <p:txBody>
          <a:bodyPr vert="horz" lIns="91440" tIns="45720" rIns="91440" bIns="45720" rtlCol="0" anchor="ctr">
            <a:normAutofit/>
          </a:bodyPr>
          <a:lstStyle/>
          <a:p>
            <a:pPr>
              <a:lnSpc>
                <a:spcPct val="110000"/>
              </a:lnSpc>
              <a:spcBef>
                <a:spcPts val="900"/>
              </a:spcBef>
            </a:pPr>
            <a:r>
              <a:rPr lang="en-US" sz="4400" cap="all" spc="-100">
                <a:solidFill>
                  <a:schemeClr val="bg1"/>
                </a:solidFill>
              </a:rPr>
              <a:t>In conclusion:</a:t>
            </a:r>
            <a:br>
              <a:rPr lang="en-US" sz="4400" cap="all" spc="-100">
                <a:solidFill>
                  <a:schemeClr val="bg1"/>
                </a:solidFill>
              </a:rPr>
            </a:br>
            <a:r>
              <a:rPr lang="en-US" sz="4400" cap="all" spc="-100">
                <a:solidFill>
                  <a:schemeClr val="bg1"/>
                </a:solidFill>
              </a:rPr>
              <a:t>Financial  Literacy</a:t>
            </a:r>
            <a:br>
              <a:rPr lang="en-US" sz="4400" cap="all" spc="-100">
                <a:solidFill>
                  <a:schemeClr val="bg1"/>
                </a:solidFill>
              </a:rPr>
            </a:br>
            <a:r>
              <a:rPr lang="en-US" sz="4400" cap="all" spc="-100">
                <a:solidFill>
                  <a:schemeClr val="tx1"/>
                </a:solidFill>
              </a:rPr>
              <a:t>Personal responsibility</a:t>
            </a:r>
            <a:br>
              <a:rPr lang="en-US" sz="4400" cap="all" spc="-100">
                <a:solidFill>
                  <a:schemeClr val="tx1"/>
                </a:solidFill>
              </a:rPr>
            </a:br>
            <a:r>
              <a:rPr lang="en-US" sz="4400" cap="all" spc="-100"/>
              <a:t>pre-employment background check</a:t>
            </a:r>
            <a:br>
              <a:rPr lang="en-US" sz="4400" cap="all" spc="-100"/>
            </a:br>
            <a:r>
              <a:rPr lang="en-US" sz="4400" cap="all" spc="-100"/>
              <a:t>positive results on background checks</a:t>
            </a:r>
            <a:br>
              <a:rPr lang="en-US" sz="4400" cap="all" spc="-100"/>
            </a:br>
            <a:br>
              <a:rPr lang="en-US" sz="4400" cap="all" spc="-100"/>
            </a:br>
            <a:endParaRPr lang="en-US" sz="4400" i="0" cap="all" spc="-100">
              <a:solidFill>
                <a:schemeClr val="bg1"/>
              </a:solidFill>
            </a:endParaRPr>
          </a:p>
        </p:txBody>
      </p:sp>
    </p:spTree>
    <p:extLst>
      <p:ext uri="{BB962C8B-B14F-4D97-AF65-F5344CB8AC3E}">
        <p14:creationId xmlns:p14="http://schemas.microsoft.com/office/powerpoint/2010/main" val="41254238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15" name="Picture 15" descr="A stack of books&#10;&#10;Description automatically generated">
            <a:extLst>
              <a:ext uri="{FF2B5EF4-FFF2-40B4-BE49-F238E27FC236}">
                <a16:creationId xmlns:a16="http://schemas.microsoft.com/office/drawing/2014/main" id="{C3030E23-7A42-AE60-CE20-4983E5805B0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4055" r="21394" b="1"/>
          <a:stretch/>
        </p:blipFill>
        <p:spPr>
          <a:xfrm>
            <a:off x="424928" y="419292"/>
            <a:ext cx="5522976" cy="6053328"/>
          </a:xfrm>
          <a:prstGeom prst="rect">
            <a:avLst/>
          </a:prstGeom>
        </p:spPr>
      </p:pic>
      <p:sp>
        <p:nvSpPr>
          <p:cNvPr id="37" name="Rectangle 36">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72F6D-A051-B01B-FA38-74F495BDD1D3}"/>
              </a:ext>
            </a:extLst>
          </p:cNvPr>
          <p:cNvSpPr>
            <a:spLocks noGrp="1"/>
          </p:cNvSpPr>
          <p:nvPr>
            <p:ph type="title"/>
          </p:nvPr>
        </p:nvSpPr>
        <p:spPr>
          <a:xfrm>
            <a:off x="6846137" y="727626"/>
            <a:ext cx="4602152" cy="1718225"/>
          </a:xfrm>
        </p:spPr>
        <p:txBody>
          <a:bodyPr>
            <a:normAutofit/>
          </a:bodyPr>
          <a:lstStyle/>
          <a:p>
            <a:r>
              <a:rPr lang="en-US"/>
              <a:t>References</a:t>
            </a:r>
          </a:p>
        </p:txBody>
      </p:sp>
      <p:sp>
        <p:nvSpPr>
          <p:cNvPr id="28" name="Content Placeholder 2">
            <a:extLst>
              <a:ext uri="{FF2B5EF4-FFF2-40B4-BE49-F238E27FC236}">
                <a16:creationId xmlns:a16="http://schemas.microsoft.com/office/drawing/2014/main" id="{6530191E-711F-25B5-DC69-FBA7CA40C251}"/>
              </a:ext>
            </a:extLst>
          </p:cNvPr>
          <p:cNvSpPr>
            <a:spLocks noGrp="1"/>
          </p:cNvSpPr>
          <p:nvPr>
            <p:ph idx="1"/>
          </p:nvPr>
        </p:nvSpPr>
        <p:spPr>
          <a:xfrm>
            <a:off x="6846137" y="2538919"/>
            <a:ext cx="4602152" cy="3557805"/>
          </a:xfrm>
        </p:spPr>
        <p:txBody>
          <a:bodyPr vert="horz" lIns="91440" tIns="45720" rIns="91440" bIns="45720" rtlCol="0" anchor="t">
            <a:normAutofit/>
          </a:bodyPr>
          <a:lstStyle/>
          <a:p>
            <a:r>
              <a:rPr lang="en-US" dirty="0"/>
              <a:t>Mathers, Connie March 15, 2022,</a:t>
            </a:r>
            <a:r>
              <a:rPr lang="en-US" b="1" dirty="0"/>
              <a:t>What is Personal Responsibility? </a:t>
            </a:r>
            <a:r>
              <a:rPr lang="en-US" dirty="0">
                <a:ea typeface="+mn-lt"/>
                <a:cs typeface="+mn-lt"/>
              </a:rPr>
              <a:t> </a:t>
            </a:r>
            <a:r>
              <a:rPr lang="en-US" dirty="0">
                <a:ea typeface="+mn-lt"/>
                <a:cs typeface="+mn-lt"/>
                <a:hlinkClick r:id="rId4">
                  <a:extLst>
                    <a:ext uri="{A12FA001-AC4F-418D-AE19-62706E023703}">
                      <ahyp:hlinkClr xmlns:ahyp="http://schemas.microsoft.com/office/drawing/2018/hyperlinkcolor" val="tx"/>
                    </a:ext>
                  </a:extLst>
                </a:hlinkClick>
              </a:rPr>
              <a:t>What is Personal Responsibility? 8 Key Ingredients (developgoodhabits.com)</a:t>
            </a:r>
            <a:endParaRPr lang="en-US" dirty="0"/>
          </a:p>
          <a:p>
            <a:pPr>
              <a:buClr>
                <a:srgbClr val="262626"/>
              </a:buClr>
            </a:pPr>
            <a:endParaRPr lang="en-US" dirty="0"/>
          </a:p>
          <a:p>
            <a:pPr>
              <a:buClr>
                <a:srgbClr val="262626"/>
              </a:buClr>
            </a:pPr>
            <a:r>
              <a:rPr lang="en-US" dirty="0"/>
              <a:t>Zucchi, Kristina Updated April 6, 2022, Why Financial Literacy Is So Important </a:t>
            </a:r>
            <a:r>
              <a:rPr lang="en-US" dirty="0">
                <a:hlinkClick r:id="rId5"/>
              </a:rPr>
              <a:t>Why</a:t>
            </a:r>
            <a:r>
              <a:rPr lang="en-US" dirty="0">
                <a:ea typeface="+mn-lt"/>
                <a:cs typeface="+mn-lt"/>
                <a:hlinkClick r:id="rId5"/>
              </a:rPr>
              <a:t> Financial Literacy Is So Important (investopedia.com)</a:t>
            </a:r>
            <a:endParaRPr lang="en-US" dirty="0"/>
          </a:p>
          <a:p>
            <a:pPr>
              <a:buClr>
                <a:srgbClr val="262626"/>
              </a:buClr>
            </a:pPr>
            <a:endParaRPr lang="en-US" dirty="0"/>
          </a:p>
          <a:p>
            <a:pPr>
              <a:buClr>
                <a:srgbClr val="FFFFFF"/>
              </a:buClr>
            </a:pPr>
            <a:endParaRPr lang="en-US"/>
          </a:p>
        </p:txBody>
      </p:sp>
      <p:sp>
        <p:nvSpPr>
          <p:cNvPr id="16" name="TextBox 15">
            <a:extLst>
              <a:ext uri="{FF2B5EF4-FFF2-40B4-BE49-F238E27FC236}">
                <a16:creationId xmlns:a16="http://schemas.microsoft.com/office/drawing/2014/main" id="{A1316501-16CF-3B46-F380-4D18F5CC22E0}"/>
              </a:ext>
            </a:extLst>
          </p:cNvPr>
          <p:cNvSpPr txBox="1"/>
          <p:nvPr/>
        </p:nvSpPr>
        <p:spPr>
          <a:xfrm>
            <a:off x="3557506" y="6272565"/>
            <a:ext cx="239039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3485963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LeftStep">
      <a:dk1>
        <a:srgbClr val="000000"/>
      </a:dk1>
      <a:lt1>
        <a:srgbClr val="FFFFFF"/>
      </a:lt1>
      <a:dk2>
        <a:srgbClr val="402441"/>
      </a:dk2>
      <a:lt2>
        <a:srgbClr val="E2E7E8"/>
      </a:lt2>
      <a:accent1>
        <a:srgbClr val="C1988C"/>
      </a:accent1>
      <a:accent2>
        <a:srgbClr val="BA7F8A"/>
      </a:accent2>
      <a:accent3>
        <a:srgbClr val="C593B1"/>
      </a:accent3>
      <a:accent4>
        <a:srgbClr val="B87FBA"/>
      </a:accent4>
      <a:accent5>
        <a:srgbClr val="B196C6"/>
      </a:accent5>
      <a:accent6>
        <a:srgbClr val="877FBA"/>
      </a:accent6>
      <a:hlink>
        <a:srgbClr val="5C8A98"/>
      </a:hlink>
      <a:folHlink>
        <a:srgbClr val="7F7F7F"/>
      </a:folHlink>
    </a:clrScheme>
    <a:fontScheme name="Savon">
      <a:maj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TotalTime>
  <Words>968</Words>
  <Application>Microsoft Office PowerPoint</Application>
  <PresentationFormat>Widescreen</PresentationFormat>
  <Paragraphs>45</Paragraphs>
  <Slides>10</Slides>
  <Notes>7</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Book Antiqua</vt:lpstr>
      <vt:lpstr>Calibri</vt:lpstr>
      <vt:lpstr>Courier New</vt:lpstr>
      <vt:lpstr>Garamond</vt:lpstr>
      <vt:lpstr>Goudy Old Style</vt:lpstr>
      <vt:lpstr>PT Sans</vt:lpstr>
      <vt:lpstr>SavonVTI</vt:lpstr>
      <vt:lpstr>The Importance of Personal Responsibility and Financial Literacy</vt:lpstr>
      <vt:lpstr>The things I am going to discuss in this PowerPoint are:</vt:lpstr>
      <vt:lpstr>Financial Literacy is:</vt:lpstr>
      <vt:lpstr>Personal Responsibility is:</vt:lpstr>
      <vt:lpstr>What is a pre-employment Background Check?</vt:lpstr>
      <vt:lpstr>What makes an employer more or less likely to hire someone?</vt:lpstr>
      <vt:lpstr>How are Personal Responsibility and Financial Literacy Skills Related to Promotional Opportunities and Growth in The Workplace?</vt:lpstr>
      <vt:lpstr>Steps I would take to ensure a positive result…</vt:lpstr>
      <vt:lpstr>In conclusion: Financial  Literacy Personal responsibility pre-employment background check positive results on background checks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Paloma Vachon</cp:lastModifiedBy>
  <cp:revision>230</cp:revision>
  <dcterms:created xsi:type="dcterms:W3CDTF">2022-04-13T00:21:58Z</dcterms:created>
  <dcterms:modified xsi:type="dcterms:W3CDTF">2022-04-15T01:42:57Z</dcterms:modified>
</cp:coreProperties>
</file>