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16" r:id="rId4"/>
  </p:sldMasterIdLst>
  <p:notesMasterIdLst>
    <p:notesMasterId r:id="rId14"/>
  </p:notesMasterIdLst>
  <p:handoutMasterIdLst>
    <p:handoutMasterId r:id="rId15"/>
  </p:handoutMasterIdLst>
  <p:sldIdLst>
    <p:sldId id="446" r:id="rId5"/>
    <p:sldId id="452" r:id="rId6"/>
    <p:sldId id="448" r:id="rId7"/>
    <p:sldId id="449" r:id="rId8"/>
    <p:sldId id="450" r:id="rId9"/>
    <p:sldId id="451" r:id="rId10"/>
    <p:sldId id="453" r:id="rId11"/>
    <p:sldId id="454" r:id="rId12"/>
    <p:sldId id="455" r:id="rId13"/>
  </p:sldIdLst>
  <p:sldSz cx="9144000" cy="6858000" type="screen4x3"/>
  <p:notesSz cx="6881813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" id="{1206C271-A17B-4745-8409-D19C184D271D}">
          <p14:sldIdLst>
            <p14:sldId id="446"/>
            <p14:sldId id="452"/>
            <p14:sldId id="448"/>
            <p14:sldId id="449"/>
            <p14:sldId id="450"/>
            <p14:sldId id="451"/>
            <p14:sldId id="453"/>
            <p14:sldId id="454"/>
            <p14:sldId id="45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16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51" autoAdjust="0"/>
    <p:restoredTop sz="90232" autoAdjust="0"/>
  </p:normalViewPr>
  <p:slideViewPr>
    <p:cSldViewPr snapToGrid="0">
      <p:cViewPr varScale="1">
        <p:scale>
          <a:sx n="40" d="100"/>
          <a:sy n="40" d="100"/>
        </p:scale>
        <p:origin x="1356" y="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7" d="100"/>
          <a:sy n="57" d="100"/>
        </p:scale>
        <p:origin x="-2520" y="-96"/>
      </p:cViewPr>
      <p:guideLst>
        <p:guide orient="horz" pos="2928"/>
        <p:guide pos="216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r>
              <a:rPr lang="en-US"/>
              <a:t>Christo Wilson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r>
              <a:rPr lang="en-US"/>
              <a:t>8/22/2012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r>
              <a:rPr lang="en-US"/>
              <a:t>Defense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03CF3CE8-99B9-4E0D-8156-BD8D62DE6A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499058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r>
              <a:rPr lang="en-US"/>
              <a:t>Christo Wilson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r>
              <a:rPr lang="en-US"/>
              <a:t>8/22/2012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r>
              <a:rPr lang="en-US"/>
              <a:t>Defense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77FBF96E-C445-4FF1-86A3-96F5585B6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190809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B9EA5-CE9A-4950-A80C-5ADF06B45B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3065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B9EA5-CE9A-4950-A80C-5ADF06B45B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0023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B9EA5-CE9A-4950-A80C-5ADF06B45B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756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B9EA5-CE9A-4950-A80C-5ADF06B45B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9338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B9EA5-CE9A-4950-A80C-5ADF06B45B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939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B9EA5-CE9A-4950-A80C-5ADF06B45B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2458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B9EA5-CE9A-4950-A80C-5ADF06B45B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0629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B9EA5-CE9A-4950-A80C-5ADF06B45B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561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B9EA5-CE9A-4950-A80C-5ADF06B45B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517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B9EA5-CE9A-4950-A80C-5ADF06B45B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5618798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B9EA5-CE9A-4950-A80C-5ADF06B45B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4603361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B9EA5-CE9A-4950-A80C-5ADF06B45B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11877211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B9EA5-CE9A-4950-A80C-5ADF06B45B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015227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10/9/2021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B9EA5-CE9A-4950-A80C-5ADF06B45B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3492894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10/9/2021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B9EA5-CE9A-4950-A80C-5ADF06B45B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560834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B9EA5-CE9A-4950-A80C-5ADF06B45B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1118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B9EA5-CE9A-4950-A80C-5ADF06B45B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748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10/9/2021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3B9EA5-CE9A-4950-A80C-5ADF06B45B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9454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  <p:sldLayoutId id="2147483828" r:id="rId12"/>
    <p:sldLayoutId id="2147483829" r:id="rId13"/>
    <p:sldLayoutId id="2147483830" r:id="rId14"/>
    <p:sldLayoutId id="2147483831" r:id="rId15"/>
    <p:sldLayoutId id="2147483832" r:id="rId16"/>
    <p:sldLayoutId id="2147483833" r:id="rId17"/>
  </p:sldLayoutIdLst>
  <p:hf hdr="0" ftr="0" dt="0"/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2ED7F-57BE-4BC2-A1F2-B312BA6A8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Cloud Computing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9CCD7F-542E-4FE9-AC0E-18F3CE1681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Portfolio Project</a:t>
            </a:r>
          </a:p>
          <a:p>
            <a:pPr algn="ctr"/>
            <a:r>
              <a:rPr lang="en-US" dirty="0"/>
              <a:t>Network : INFT231</a:t>
            </a:r>
          </a:p>
          <a:p>
            <a:pPr algn="ctr"/>
            <a:r>
              <a:rPr lang="en-US" dirty="0"/>
              <a:t>Curt Brown</a:t>
            </a:r>
          </a:p>
          <a:p>
            <a:pPr algn="ctr"/>
            <a:r>
              <a:rPr lang="en-US" dirty="0"/>
              <a:t>September 23, 2021</a:t>
            </a:r>
          </a:p>
          <a:p>
            <a:pPr algn="ctr"/>
            <a:r>
              <a:rPr lang="en-US" dirty="0"/>
              <a:t>My Instructor’s Professional </a:t>
            </a:r>
            <a:r>
              <a:rPr lang="en-US" dirty="0" err="1"/>
              <a:t>Desbrough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60C3667-03C7-4065-AAC0-727666A39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283B9EA5-CE9A-4950-A80C-5ADF06B45BB8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645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43EB1-A364-4D4A-8E99-680FE9325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dirty="0"/>
              <a:t>What is Cloud computing?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51754E-A58D-4AB7-9683-283D97A806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Cloud computing refers to both the applications delivered as services over the Internet and the hardware and systems software in the data </a:t>
            </a:r>
            <a:r>
              <a:rPr lang="en-US" dirty="0" err="1"/>
              <a:t>centres</a:t>
            </a:r>
            <a:r>
              <a:rPr lang="en-US" dirty="0"/>
              <a:t> that provide those services.</a:t>
            </a:r>
          </a:p>
          <a:p>
            <a:r>
              <a:rPr lang="en-US" dirty="0"/>
              <a:t>Public cloud</a:t>
            </a:r>
          </a:p>
          <a:p>
            <a:r>
              <a:rPr lang="en-US" dirty="0"/>
              <a:t>Cloud computing is the sum of SaaS and Utility computing but does not normally include private clouds.</a:t>
            </a:r>
          </a:p>
          <a:p>
            <a:r>
              <a:rPr lang="en-US" dirty="0"/>
              <a:t>Service providers enjoy greatly simplified software installation and maintenance centralized control over versioning.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D8E72E-DD38-468B-A008-60CFA5B62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B9EA5-CE9A-4950-A80C-5ADF06B45BB8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2757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A88802-E5FE-4A86-BA36-62DE460FD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Software as a service (SaaS)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298470-8B62-4849-9488-F268A04AAD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en-US" sz="4800" dirty="0"/>
          </a:p>
          <a:p>
            <a:pPr algn="ctr"/>
            <a:r>
              <a:rPr lang="en-US" sz="1800" dirty="0"/>
              <a:t>A model of software deployment where an application is hosted as a service provided to customers across the internet.</a:t>
            </a:r>
          </a:p>
          <a:p>
            <a:pPr algn="ctr"/>
            <a:r>
              <a:rPr lang="en-US" sz="1800" dirty="0"/>
              <a:t>With SaaS a significant amount of the processing occurs on the cloud in remote data </a:t>
            </a:r>
            <a:r>
              <a:rPr lang="en-US" sz="1800" dirty="0" err="1"/>
              <a:t>centres</a:t>
            </a:r>
            <a:r>
              <a:rPr lang="en-US" sz="1800" dirty="0"/>
              <a:t> and not on the local desktop.</a:t>
            </a:r>
          </a:p>
          <a:p>
            <a:pPr algn="ctr"/>
            <a:r>
              <a:rPr lang="en-US" sz="1800" dirty="0"/>
              <a:t>The desktop becomes the presentation layer device, simply a thin client.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F68395-4DFD-4C01-862A-A29A7C2FA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B9EA5-CE9A-4950-A80C-5ADF06B45BB8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9554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9ECFF-5EEF-4CBA-8E0B-5976D3907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Platform as a Service (PaaS)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565872-CE5F-4688-8B34-DAC78F263A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Development Framework</a:t>
            </a:r>
          </a:p>
          <a:p>
            <a:endParaRPr lang="en-US" dirty="0"/>
          </a:p>
          <a:p>
            <a:r>
              <a:rPr lang="en-US" dirty="0"/>
              <a:t>Analytics or Business intelligence</a:t>
            </a:r>
          </a:p>
          <a:p>
            <a:endParaRPr lang="en-US" dirty="0"/>
          </a:p>
          <a:p>
            <a:r>
              <a:rPr lang="en-US" dirty="0"/>
              <a:t>Additional Service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36D9CC-5981-488A-ADEF-B752ABD2F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B9EA5-CE9A-4950-A80C-5ADF06B45BB8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81074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B3DC9-6C28-400F-A81C-D9DDD43AF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Advantages of PaaS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D2B928-41A8-4329-98D4-539A4A22C3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Cut Coding time</a:t>
            </a:r>
          </a:p>
          <a:p>
            <a:r>
              <a:rPr lang="en-US" dirty="0"/>
              <a:t>Add development capabilities without adding staff.</a:t>
            </a:r>
          </a:p>
          <a:p>
            <a:r>
              <a:rPr lang="en-US" dirty="0"/>
              <a:t>Develop for multiple platform including mobile more easily.</a:t>
            </a:r>
          </a:p>
          <a:p>
            <a:r>
              <a:rPr lang="en-US" dirty="0"/>
              <a:t>Use sophisticated tools affordable</a:t>
            </a:r>
          </a:p>
          <a:p>
            <a:r>
              <a:rPr lang="en-US" dirty="0"/>
              <a:t>Support geographically distributed development teams.</a:t>
            </a:r>
          </a:p>
          <a:p>
            <a:r>
              <a:rPr lang="en-US" dirty="0"/>
              <a:t>Efficiently manage the application lifecycle.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E2FDEF-4B5D-46DF-8CEA-F586BB261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B9EA5-CE9A-4950-A80C-5ADF06B45BB8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93127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4FFEB-D7BB-4851-8335-D03732767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Infrastructure as a Service (IaaS)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12A25D-1F2B-4D35-A8BC-2435EA252D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 lang="en-US" dirty="0"/>
          </a:p>
          <a:p>
            <a:r>
              <a:rPr lang="en-US" dirty="0"/>
              <a:t>Lift and Shift migration</a:t>
            </a:r>
          </a:p>
          <a:p>
            <a:r>
              <a:rPr lang="en-US" dirty="0"/>
              <a:t>Test and development</a:t>
            </a:r>
          </a:p>
          <a:p>
            <a:r>
              <a:rPr lang="en-US" dirty="0"/>
              <a:t>Storage, backup, and recovery</a:t>
            </a:r>
          </a:p>
          <a:p>
            <a:r>
              <a:rPr lang="en-US" dirty="0"/>
              <a:t>Web apps</a:t>
            </a:r>
          </a:p>
          <a:p>
            <a:r>
              <a:rPr lang="en-US" dirty="0"/>
              <a:t>High performance computing</a:t>
            </a:r>
          </a:p>
          <a:p>
            <a:r>
              <a:rPr lang="en-US" dirty="0"/>
              <a:t>Reduces capital expenditures and optimizes costs</a:t>
            </a:r>
          </a:p>
          <a:p>
            <a:r>
              <a:rPr lang="en-US" dirty="0"/>
              <a:t>Increases scale and performance of IT workloads</a:t>
            </a:r>
          </a:p>
          <a:p>
            <a:r>
              <a:rPr lang="en-US" dirty="0"/>
              <a:t>Increases stability, reliability and supportability</a:t>
            </a:r>
          </a:p>
          <a:p>
            <a:r>
              <a:rPr lang="en-US" dirty="0"/>
              <a:t>Improves business continuity and disaster recovery</a:t>
            </a:r>
          </a:p>
          <a:p>
            <a:r>
              <a:rPr lang="en-US" dirty="0"/>
              <a:t>Enhances security</a:t>
            </a:r>
          </a:p>
          <a:p>
            <a:r>
              <a:rPr lang="en-US" dirty="0"/>
              <a:t>Helps you </a:t>
            </a:r>
            <a:r>
              <a:rPr lang="en-US" dirty="0" err="1"/>
              <a:t>inovate</a:t>
            </a:r>
            <a:r>
              <a:rPr lang="en-US" dirty="0"/>
              <a:t> and get new apps to users faster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DF2680-EAD0-4FE2-AEDE-A2C9B201FB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B9EA5-CE9A-4950-A80C-5ADF06B45BB8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3425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161F3-D55D-4D0E-BE72-C25DA51F3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Benefits of Cloud Computing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B75679-54A7-45FA-B30C-AEB0EDDDA0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Reduced IT Costs</a:t>
            </a:r>
          </a:p>
          <a:p>
            <a:r>
              <a:rPr lang="en-US" dirty="0"/>
              <a:t>Scalability</a:t>
            </a:r>
          </a:p>
          <a:p>
            <a:r>
              <a:rPr lang="en-US" dirty="0"/>
              <a:t>Business continuity</a:t>
            </a:r>
          </a:p>
          <a:p>
            <a:r>
              <a:rPr lang="en-US" dirty="0"/>
              <a:t>Collaboration efficiency</a:t>
            </a:r>
          </a:p>
          <a:p>
            <a:r>
              <a:rPr lang="en-US" dirty="0"/>
              <a:t>Flexibility of work practices</a:t>
            </a:r>
          </a:p>
          <a:p>
            <a:r>
              <a:rPr lang="en-US" dirty="0"/>
              <a:t>Access to automatic updates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27375A-429E-4532-B8BE-3A339FD81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B9EA5-CE9A-4950-A80C-5ADF06B45BB8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42355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51984-9675-4C4E-A12F-9F56A43F5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Challenges Related to Cloud Computing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E901E8-76F4-4586-B939-C0F410293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/>
          </a:p>
          <a:p>
            <a:r>
              <a:rPr lang="en-US" dirty="0"/>
              <a:t>Security Issues</a:t>
            </a:r>
          </a:p>
          <a:p>
            <a:r>
              <a:rPr lang="en-US" dirty="0"/>
              <a:t>Cost Management and containment</a:t>
            </a:r>
          </a:p>
          <a:p>
            <a:r>
              <a:rPr lang="en-US" dirty="0"/>
              <a:t>Lack of resources / expertise</a:t>
            </a:r>
          </a:p>
          <a:p>
            <a:r>
              <a:rPr lang="en-US" dirty="0"/>
              <a:t>Governance  / Control</a:t>
            </a:r>
          </a:p>
          <a:p>
            <a:r>
              <a:rPr lang="en-US" dirty="0"/>
              <a:t>Compliance</a:t>
            </a:r>
          </a:p>
          <a:p>
            <a:r>
              <a:rPr lang="en-US" dirty="0"/>
              <a:t>Managing multiple clouds</a:t>
            </a:r>
          </a:p>
          <a:p>
            <a:r>
              <a:rPr lang="en-US" dirty="0"/>
              <a:t>Performance</a:t>
            </a:r>
          </a:p>
          <a:p>
            <a:r>
              <a:rPr lang="en-US" dirty="0"/>
              <a:t>Building a private cloud</a:t>
            </a:r>
          </a:p>
          <a:p>
            <a:r>
              <a:rPr lang="en-US" dirty="0"/>
              <a:t>Segmented usage and adoption</a:t>
            </a:r>
          </a:p>
          <a:p>
            <a:r>
              <a:rPr lang="en-US" dirty="0"/>
              <a:t>Migration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3205A8-D2E7-4CE9-8AA0-459E07373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B9EA5-CE9A-4950-A80C-5ADF06B45BB8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6354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BC237A-7C9A-4E12-B1E5-5B5A564A4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lvl="0" indent="0" algn="ctr" defTabSz="45720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Conclusion</a:t>
            </a:r>
            <a:b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</a:b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Recommendations to p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revent to mitigate security threats</a:t>
            </a:r>
            <a:b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E15094-34FA-4974-8A1A-05B651A600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2600" b="1" dirty="0"/>
              <a:t>Routine Security Assessment</a:t>
            </a:r>
          </a:p>
          <a:p>
            <a:r>
              <a:rPr lang="en-US" sz="2600" b="1" dirty="0"/>
              <a:t>Email Filtering Protection</a:t>
            </a:r>
          </a:p>
          <a:p>
            <a:r>
              <a:rPr lang="en-US" sz="2600" b="1" dirty="0"/>
              <a:t>Give your Users Powerful Passwords</a:t>
            </a:r>
          </a:p>
          <a:p>
            <a:r>
              <a:rPr lang="en-US" sz="2600" b="1" dirty="0"/>
              <a:t>Cybersecurity Awareness</a:t>
            </a:r>
          </a:p>
          <a:p>
            <a:r>
              <a:rPr lang="en-US" sz="2600" b="1" dirty="0"/>
              <a:t>Advanced Endpoint Protection (AEP)</a:t>
            </a:r>
          </a:p>
          <a:p>
            <a:r>
              <a:rPr lang="en-US" sz="2600" b="1" dirty="0"/>
              <a:t>Enable Two-Factor Authentication</a:t>
            </a:r>
          </a:p>
          <a:p>
            <a:r>
              <a:rPr lang="en-US" sz="2600" b="1" dirty="0"/>
              <a:t>Updating your OS</a:t>
            </a:r>
          </a:p>
          <a:p>
            <a:r>
              <a:rPr lang="en-US" sz="2600" b="1" dirty="0"/>
              <a:t>Dark Web Research</a:t>
            </a:r>
          </a:p>
          <a:p>
            <a:r>
              <a:rPr lang="en-US" sz="2600" b="1" dirty="0"/>
              <a:t>Business class Firewall or Security Appliance</a:t>
            </a:r>
          </a:p>
          <a:p>
            <a:r>
              <a:rPr lang="en-US" sz="2600" b="1" dirty="0"/>
              <a:t>Encrypt Files and Portable Devices</a:t>
            </a:r>
          </a:p>
          <a:p>
            <a:r>
              <a:rPr lang="en-US" sz="2600" b="1" dirty="0"/>
              <a:t>Update Your Backup Process</a:t>
            </a:r>
          </a:p>
          <a:p>
            <a:pPr marL="0" indent="0">
              <a:buNone/>
            </a:pPr>
            <a:endParaRPr lang="en-US" sz="2400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CD2F07-831C-48A2-8BBE-16709AADC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B9EA5-CE9A-4950-A80C-5ADF06B45BB8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63337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A4647D3AD81BE478AE753BFB28035DA" ma:contentTypeVersion="7" ma:contentTypeDescription="Create a new document." ma:contentTypeScope="" ma:versionID="68f315b76b81858f5cbb49e01f709803">
  <xsd:schema xmlns:xsd="http://www.w3.org/2001/XMLSchema" xmlns:xs="http://www.w3.org/2001/XMLSchema" xmlns:p="http://schemas.microsoft.com/office/2006/metadata/properties" xmlns:ns3="fb159958-5f97-4d10-85db-6bc6cf6af67c" xmlns:ns4="8471a775-8b47-468b-b903-ff9e3ba8035b" targetNamespace="http://schemas.microsoft.com/office/2006/metadata/properties" ma:root="true" ma:fieldsID="52440bc79629c7947a3e735496a6ca22" ns3:_="" ns4:_="">
    <xsd:import namespace="fb159958-5f97-4d10-85db-6bc6cf6af67c"/>
    <xsd:import namespace="8471a775-8b47-468b-b903-ff9e3ba8035b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159958-5f97-4d10-85db-6bc6cf6af67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71a775-8b47-468b-b903-ff9e3ba8035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300529B-9A8E-4B98-968A-0DE37C75191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6F97514-780D-49F2-AB9D-93DEE4EAE07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b159958-5f97-4d10-85db-6bc6cf6af67c"/>
    <ds:schemaRef ds:uri="8471a775-8b47-468b-b903-ff9e3ba8035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4771532-3510-43A2-A6BD-BF239632E544}">
  <ds:schemaRefs>
    <ds:schemaRef ds:uri="http://purl.org/dc/elements/1.1/"/>
    <ds:schemaRef ds:uri="http://schemas.microsoft.com/office/2006/metadata/properties"/>
    <ds:schemaRef ds:uri="8471a775-8b47-468b-b903-ff9e3ba8035b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fb159958-5f97-4d10-85db-6bc6cf6af67c"/>
    <ds:schemaRef ds:uri="http://schemas.openxmlformats.org/package/2006/metadata/core-properties"/>
    <ds:schemaRef ds:uri="http://purl.org/dc/dcmitype/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71076</TotalTime>
  <Words>377</Words>
  <Application>Microsoft Office PowerPoint</Application>
  <PresentationFormat>On-screen Show (4:3)</PresentationFormat>
  <Paragraphs>87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Century Gothic</vt:lpstr>
      <vt:lpstr>Wingdings 3</vt:lpstr>
      <vt:lpstr>Ion</vt:lpstr>
      <vt:lpstr>Cloud Computing</vt:lpstr>
      <vt:lpstr>What is Cloud computing?</vt:lpstr>
      <vt:lpstr>Software as a service (SaaS)</vt:lpstr>
      <vt:lpstr>Platform as a Service (PaaS)</vt:lpstr>
      <vt:lpstr>Advantages of PaaS</vt:lpstr>
      <vt:lpstr>Infrastructure as a Service (IaaS)</vt:lpstr>
      <vt:lpstr>Benefits of Cloud Computing</vt:lpstr>
      <vt:lpstr>Challenges Related to Cloud Computing</vt:lpstr>
      <vt:lpstr>Conclusion Recommendations to prevent to mitigate security threats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 Wilson</dc:creator>
  <cp:lastModifiedBy>on.brown.curt</cp:lastModifiedBy>
  <cp:revision>930</cp:revision>
  <cp:lastPrinted>2012-08-22T04:00:45Z</cp:lastPrinted>
  <dcterms:created xsi:type="dcterms:W3CDTF">2012-01-03T02:22:46Z</dcterms:created>
  <dcterms:modified xsi:type="dcterms:W3CDTF">2021-10-09T20:29:48Z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0x010100CA4647D3AD81BE478AE753BFB28035DA</vt:lpwstr>
  </property>
</Properties>
</file>