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9" r:id="rId3"/>
    <p:sldId id="257" r:id="rId4"/>
    <p:sldId id="258"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7D2A6C-A7B4-AE4F-A040-C8C6B17F54AB}" v="29" dt="2022-08-16T01:37:40.7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0809"/>
  </p:normalViewPr>
  <p:slideViewPr>
    <p:cSldViewPr snapToGrid="0">
      <p:cViewPr>
        <p:scale>
          <a:sx n="102" d="100"/>
          <a:sy n="102" d="100"/>
        </p:scale>
        <p:origin x="856" y="360"/>
      </p:cViewPr>
      <p:guideLst/>
    </p:cSldViewPr>
  </p:slideViewPr>
  <p:notesTextViewPr>
    <p:cViewPr>
      <p:scale>
        <a:sx n="1" d="1"/>
        <a:sy n="1" d="1"/>
      </p:scale>
      <p:origin x="0" y="-16"/>
    </p:cViewPr>
  </p:notesTextViewPr>
  <p:sorterViewPr>
    <p:cViewPr>
      <p:scale>
        <a:sx n="80" d="100"/>
        <a:sy n="80" d="100"/>
      </p:scale>
      <p:origin x="0" y="0"/>
    </p:cViewPr>
  </p:sorterViewPr>
  <p:notesViewPr>
    <p:cSldViewPr snapToGrid="0">
      <p:cViewPr varScale="1">
        <p:scale>
          <a:sx n="96" d="100"/>
          <a:sy n="96" d="100"/>
        </p:scale>
        <p:origin x="368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42BAE1-4C16-4471-8C70-783929BCDF3D}" type="doc">
      <dgm:prSet loTypeId="urn:microsoft.com/office/officeart/2005/8/layout/list1" loCatId="list" qsTypeId="urn:microsoft.com/office/officeart/2005/8/quickstyle/simple4" qsCatId="simple" csTypeId="urn:microsoft.com/office/officeart/2005/8/colors/colorful2" csCatId="colorful" phldr="1"/>
      <dgm:spPr/>
      <dgm:t>
        <a:bodyPr/>
        <a:lstStyle/>
        <a:p>
          <a:endParaRPr lang="en-US"/>
        </a:p>
      </dgm:t>
    </dgm:pt>
    <dgm:pt modelId="{06F4A025-74F1-4B53-9E9C-CE883835D8E6}">
      <dgm:prSet/>
      <dgm:spPr/>
      <dgm:t>
        <a:bodyPr/>
        <a:lstStyle/>
        <a:p>
          <a:r>
            <a:rPr lang="en-US" dirty="0"/>
            <a:t>Intentional Tort</a:t>
          </a:r>
        </a:p>
      </dgm:t>
    </dgm:pt>
    <dgm:pt modelId="{1CA70D96-8023-4004-B910-22ED934AFB51}" type="parTrans" cxnId="{D6EC04F5-50FE-431F-83FE-970C4D0F4548}">
      <dgm:prSet/>
      <dgm:spPr/>
      <dgm:t>
        <a:bodyPr/>
        <a:lstStyle/>
        <a:p>
          <a:endParaRPr lang="en-US"/>
        </a:p>
      </dgm:t>
    </dgm:pt>
    <dgm:pt modelId="{F48B72D2-5B99-45FE-866E-7A764EC16167}" type="sibTrans" cxnId="{D6EC04F5-50FE-431F-83FE-970C4D0F4548}">
      <dgm:prSet/>
      <dgm:spPr/>
      <dgm:t>
        <a:bodyPr/>
        <a:lstStyle/>
        <a:p>
          <a:endParaRPr lang="en-US"/>
        </a:p>
      </dgm:t>
    </dgm:pt>
    <dgm:pt modelId="{A4A27DFB-CB3F-4A22-9AA6-F67C0368DD8B}">
      <dgm:prSet/>
      <dgm:spPr/>
      <dgm:t>
        <a:bodyPr/>
        <a:lstStyle/>
        <a:p>
          <a:r>
            <a:rPr lang="en-US" dirty="0"/>
            <a:t>Committed when the perpetrator has a clear purpose of causing harm to the victim.</a:t>
          </a:r>
        </a:p>
      </dgm:t>
    </dgm:pt>
    <dgm:pt modelId="{4C4947DC-1EC7-4675-B0EE-D2692DEF3E97}" type="parTrans" cxnId="{3491545E-28AC-43DB-B347-59493C2777E6}">
      <dgm:prSet/>
      <dgm:spPr/>
      <dgm:t>
        <a:bodyPr/>
        <a:lstStyle/>
        <a:p>
          <a:endParaRPr lang="en-US"/>
        </a:p>
      </dgm:t>
    </dgm:pt>
    <dgm:pt modelId="{490C0DB9-867E-4A4F-A4A6-45900D9014DD}" type="sibTrans" cxnId="{3491545E-28AC-43DB-B347-59493C2777E6}">
      <dgm:prSet/>
      <dgm:spPr/>
      <dgm:t>
        <a:bodyPr/>
        <a:lstStyle/>
        <a:p>
          <a:endParaRPr lang="en-US"/>
        </a:p>
      </dgm:t>
    </dgm:pt>
    <dgm:pt modelId="{3D048FD3-BB8E-4E51-BFC3-00082D577EC1}">
      <dgm:prSet/>
      <dgm:spPr/>
      <dgm:t>
        <a:bodyPr/>
        <a:lstStyle/>
        <a:p>
          <a:r>
            <a:rPr lang="en-US" dirty="0"/>
            <a:t>Negligence Tort</a:t>
          </a:r>
        </a:p>
      </dgm:t>
    </dgm:pt>
    <dgm:pt modelId="{50BCDC03-8EC3-4047-976E-EBFBCFB91E13}" type="parTrans" cxnId="{9D413E5C-E5E8-42D9-8B6B-23172FF70215}">
      <dgm:prSet/>
      <dgm:spPr/>
      <dgm:t>
        <a:bodyPr/>
        <a:lstStyle/>
        <a:p>
          <a:endParaRPr lang="en-US"/>
        </a:p>
      </dgm:t>
    </dgm:pt>
    <dgm:pt modelId="{55564DB1-1BED-47CE-B822-B2D266B59CE4}" type="sibTrans" cxnId="{9D413E5C-E5E8-42D9-8B6B-23172FF70215}">
      <dgm:prSet/>
      <dgm:spPr/>
      <dgm:t>
        <a:bodyPr/>
        <a:lstStyle/>
        <a:p>
          <a:endParaRPr lang="en-US"/>
        </a:p>
      </dgm:t>
    </dgm:pt>
    <dgm:pt modelId="{65F10EA2-41A9-4EBF-94D6-DE415EAC3B02}">
      <dgm:prSet/>
      <dgm:spPr/>
      <dgm:t>
        <a:bodyPr/>
        <a:lstStyle/>
        <a:p>
          <a:r>
            <a:rPr lang="en-US" dirty="0"/>
            <a:t>Not committed with the purpose of harming another person; they are considered to be non-deliberate</a:t>
          </a:r>
        </a:p>
      </dgm:t>
    </dgm:pt>
    <dgm:pt modelId="{68E9C243-B49A-4943-A3F8-85C8BB58FDC7}" type="parTrans" cxnId="{D5BF05BC-AEF3-45DD-8C67-2FB83CAD526F}">
      <dgm:prSet/>
      <dgm:spPr/>
      <dgm:t>
        <a:bodyPr/>
        <a:lstStyle/>
        <a:p>
          <a:endParaRPr lang="en-US"/>
        </a:p>
      </dgm:t>
    </dgm:pt>
    <dgm:pt modelId="{1BA6CF5B-6943-4B1E-BB4D-99F0FC63726D}" type="sibTrans" cxnId="{D5BF05BC-AEF3-45DD-8C67-2FB83CAD526F}">
      <dgm:prSet/>
      <dgm:spPr/>
      <dgm:t>
        <a:bodyPr/>
        <a:lstStyle/>
        <a:p>
          <a:endParaRPr lang="en-US"/>
        </a:p>
      </dgm:t>
    </dgm:pt>
    <dgm:pt modelId="{55A1D2F2-236F-4359-B25B-85F75FD75529}">
      <dgm:prSet/>
      <dgm:spPr/>
      <dgm:t>
        <a:bodyPr/>
        <a:lstStyle/>
        <a:p>
          <a:r>
            <a:rPr lang="en-US" dirty="0"/>
            <a:t>Strict Liability Tort</a:t>
          </a:r>
        </a:p>
      </dgm:t>
    </dgm:pt>
    <dgm:pt modelId="{3257448C-315D-404B-B8DC-00B466092661}" type="parTrans" cxnId="{35F52323-3281-4727-82C2-FC1E9E3F37D7}">
      <dgm:prSet/>
      <dgm:spPr/>
      <dgm:t>
        <a:bodyPr/>
        <a:lstStyle/>
        <a:p>
          <a:endParaRPr lang="en-US"/>
        </a:p>
      </dgm:t>
    </dgm:pt>
    <dgm:pt modelId="{B20F15EA-8C66-4660-B1D6-AB1BA12D872F}" type="sibTrans" cxnId="{35F52323-3281-4727-82C2-FC1E9E3F37D7}">
      <dgm:prSet/>
      <dgm:spPr/>
      <dgm:t>
        <a:bodyPr/>
        <a:lstStyle/>
        <a:p>
          <a:endParaRPr lang="en-US"/>
        </a:p>
      </dgm:t>
    </dgm:pt>
    <dgm:pt modelId="{CFE5F811-BD60-4182-A73D-B465566CDD4F}">
      <dgm:prSet/>
      <dgm:spPr/>
      <dgm:t>
        <a:bodyPr/>
        <a:lstStyle/>
        <a:p>
          <a:r>
            <a:rPr lang="en-US" dirty="0"/>
            <a:t>If the defendant's actions caused damage of some kind, they are considered to be liable</a:t>
          </a:r>
        </a:p>
      </dgm:t>
    </dgm:pt>
    <dgm:pt modelId="{AAECDA05-95EC-4003-9BAB-2B1F9E166C17}" type="parTrans" cxnId="{56273230-07EB-41BE-9E95-BDD5E3462726}">
      <dgm:prSet/>
      <dgm:spPr/>
      <dgm:t>
        <a:bodyPr/>
        <a:lstStyle/>
        <a:p>
          <a:endParaRPr lang="en-US"/>
        </a:p>
      </dgm:t>
    </dgm:pt>
    <dgm:pt modelId="{242ECF10-9584-4901-905F-7CA2B883AFD0}" type="sibTrans" cxnId="{56273230-07EB-41BE-9E95-BDD5E3462726}">
      <dgm:prSet/>
      <dgm:spPr/>
      <dgm:t>
        <a:bodyPr/>
        <a:lstStyle/>
        <a:p>
          <a:endParaRPr lang="en-US"/>
        </a:p>
      </dgm:t>
    </dgm:pt>
    <dgm:pt modelId="{F4E60ADA-B4E7-934A-94D7-1AFE9F9FF032}" type="pres">
      <dgm:prSet presAssocID="{1042BAE1-4C16-4471-8C70-783929BCDF3D}" presName="linear" presStyleCnt="0">
        <dgm:presLayoutVars>
          <dgm:dir/>
          <dgm:animLvl val="lvl"/>
          <dgm:resizeHandles val="exact"/>
        </dgm:presLayoutVars>
      </dgm:prSet>
      <dgm:spPr/>
    </dgm:pt>
    <dgm:pt modelId="{652AF62F-1E0D-1240-BBF8-91930D76DE57}" type="pres">
      <dgm:prSet presAssocID="{06F4A025-74F1-4B53-9E9C-CE883835D8E6}" presName="parentLin" presStyleCnt="0"/>
      <dgm:spPr/>
    </dgm:pt>
    <dgm:pt modelId="{104561E9-22F6-AD40-8365-A1CD6FC93BA3}" type="pres">
      <dgm:prSet presAssocID="{06F4A025-74F1-4B53-9E9C-CE883835D8E6}" presName="parentLeftMargin" presStyleLbl="node1" presStyleIdx="0" presStyleCnt="3"/>
      <dgm:spPr/>
    </dgm:pt>
    <dgm:pt modelId="{9B181E32-B549-354E-817E-CA19E04A1EE3}" type="pres">
      <dgm:prSet presAssocID="{06F4A025-74F1-4B53-9E9C-CE883835D8E6}" presName="parentText" presStyleLbl="node1" presStyleIdx="0" presStyleCnt="3">
        <dgm:presLayoutVars>
          <dgm:chMax val="0"/>
          <dgm:bulletEnabled val="1"/>
        </dgm:presLayoutVars>
      </dgm:prSet>
      <dgm:spPr/>
    </dgm:pt>
    <dgm:pt modelId="{27F2ED8F-64F6-0544-A007-1E06F1C0E7EA}" type="pres">
      <dgm:prSet presAssocID="{06F4A025-74F1-4B53-9E9C-CE883835D8E6}" presName="negativeSpace" presStyleCnt="0"/>
      <dgm:spPr/>
    </dgm:pt>
    <dgm:pt modelId="{19CDF39B-7E82-7447-9D37-560D3F41F705}" type="pres">
      <dgm:prSet presAssocID="{06F4A025-74F1-4B53-9E9C-CE883835D8E6}" presName="childText" presStyleLbl="conFgAcc1" presStyleIdx="0" presStyleCnt="3">
        <dgm:presLayoutVars>
          <dgm:bulletEnabled val="1"/>
        </dgm:presLayoutVars>
      </dgm:prSet>
      <dgm:spPr/>
    </dgm:pt>
    <dgm:pt modelId="{2E616D7E-C7FC-F047-9207-3C5F198EC852}" type="pres">
      <dgm:prSet presAssocID="{F48B72D2-5B99-45FE-866E-7A764EC16167}" presName="spaceBetweenRectangles" presStyleCnt="0"/>
      <dgm:spPr/>
    </dgm:pt>
    <dgm:pt modelId="{E2904034-9E28-A648-AB3D-9AAD1AA39215}" type="pres">
      <dgm:prSet presAssocID="{3D048FD3-BB8E-4E51-BFC3-00082D577EC1}" presName="parentLin" presStyleCnt="0"/>
      <dgm:spPr/>
    </dgm:pt>
    <dgm:pt modelId="{C2F09EFD-DC05-D948-BD8F-4342E474C7C9}" type="pres">
      <dgm:prSet presAssocID="{3D048FD3-BB8E-4E51-BFC3-00082D577EC1}" presName="parentLeftMargin" presStyleLbl="node1" presStyleIdx="0" presStyleCnt="3"/>
      <dgm:spPr/>
    </dgm:pt>
    <dgm:pt modelId="{FAEC0DA0-2491-834B-8352-418D474C90A2}" type="pres">
      <dgm:prSet presAssocID="{3D048FD3-BB8E-4E51-BFC3-00082D577EC1}" presName="parentText" presStyleLbl="node1" presStyleIdx="1" presStyleCnt="3">
        <dgm:presLayoutVars>
          <dgm:chMax val="0"/>
          <dgm:bulletEnabled val="1"/>
        </dgm:presLayoutVars>
      </dgm:prSet>
      <dgm:spPr/>
    </dgm:pt>
    <dgm:pt modelId="{4DE19E56-E1B9-D241-988E-2F38629A6DEB}" type="pres">
      <dgm:prSet presAssocID="{3D048FD3-BB8E-4E51-BFC3-00082D577EC1}" presName="negativeSpace" presStyleCnt="0"/>
      <dgm:spPr/>
    </dgm:pt>
    <dgm:pt modelId="{3577D6B1-07E9-CC4A-B966-C52C0AE254EF}" type="pres">
      <dgm:prSet presAssocID="{3D048FD3-BB8E-4E51-BFC3-00082D577EC1}" presName="childText" presStyleLbl="conFgAcc1" presStyleIdx="1" presStyleCnt="3">
        <dgm:presLayoutVars>
          <dgm:bulletEnabled val="1"/>
        </dgm:presLayoutVars>
      </dgm:prSet>
      <dgm:spPr/>
    </dgm:pt>
    <dgm:pt modelId="{56ADBA54-104B-6A4E-9B6E-29BF3C1B11B9}" type="pres">
      <dgm:prSet presAssocID="{55564DB1-1BED-47CE-B822-B2D266B59CE4}" presName="spaceBetweenRectangles" presStyleCnt="0"/>
      <dgm:spPr/>
    </dgm:pt>
    <dgm:pt modelId="{C3CC884B-FD16-F948-A335-7866B4FFEEB0}" type="pres">
      <dgm:prSet presAssocID="{55A1D2F2-236F-4359-B25B-85F75FD75529}" presName="parentLin" presStyleCnt="0"/>
      <dgm:spPr/>
    </dgm:pt>
    <dgm:pt modelId="{538EE1C6-4613-0A4D-8B5E-1DC00782A053}" type="pres">
      <dgm:prSet presAssocID="{55A1D2F2-236F-4359-B25B-85F75FD75529}" presName="parentLeftMargin" presStyleLbl="node1" presStyleIdx="1" presStyleCnt="3"/>
      <dgm:spPr/>
    </dgm:pt>
    <dgm:pt modelId="{21BFFA17-35EF-2E41-A323-CBDA561BBE30}" type="pres">
      <dgm:prSet presAssocID="{55A1D2F2-236F-4359-B25B-85F75FD75529}" presName="parentText" presStyleLbl="node1" presStyleIdx="2" presStyleCnt="3">
        <dgm:presLayoutVars>
          <dgm:chMax val="0"/>
          <dgm:bulletEnabled val="1"/>
        </dgm:presLayoutVars>
      </dgm:prSet>
      <dgm:spPr/>
    </dgm:pt>
    <dgm:pt modelId="{0A0FD29F-705C-DB43-9A78-08361CAB2F99}" type="pres">
      <dgm:prSet presAssocID="{55A1D2F2-236F-4359-B25B-85F75FD75529}" presName="negativeSpace" presStyleCnt="0"/>
      <dgm:spPr/>
    </dgm:pt>
    <dgm:pt modelId="{AE757E43-999E-A14B-870E-B129952C8267}" type="pres">
      <dgm:prSet presAssocID="{55A1D2F2-236F-4359-B25B-85F75FD75529}" presName="childText" presStyleLbl="conFgAcc1" presStyleIdx="2" presStyleCnt="3">
        <dgm:presLayoutVars>
          <dgm:bulletEnabled val="1"/>
        </dgm:presLayoutVars>
      </dgm:prSet>
      <dgm:spPr/>
    </dgm:pt>
  </dgm:ptLst>
  <dgm:cxnLst>
    <dgm:cxn modelId="{30426815-F046-A54C-A5CC-41C4B0727937}" type="presOf" srcId="{A4A27DFB-CB3F-4A22-9AA6-F67C0368DD8B}" destId="{19CDF39B-7E82-7447-9D37-560D3F41F705}" srcOrd="0" destOrd="0" presId="urn:microsoft.com/office/officeart/2005/8/layout/list1"/>
    <dgm:cxn modelId="{8D266C1A-6FF1-B941-8F08-D10BB742F55C}" type="presOf" srcId="{3D048FD3-BB8E-4E51-BFC3-00082D577EC1}" destId="{FAEC0DA0-2491-834B-8352-418D474C90A2}" srcOrd="1" destOrd="0" presId="urn:microsoft.com/office/officeart/2005/8/layout/list1"/>
    <dgm:cxn modelId="{35F52323-3281-4727-82C2-FC1E9E3F37D7}" srcId="{1042BAE1-4C16-4471-8C70-783929BCDF3D}" destId="{55A1D2F2-236F-4359-B25B-85F75FD75529}" srcOrd="2" destOrd="0" parTransId="{3257448C-315D-404B-B8DC-00B466092661}" sibTransId="{B20F15EA-8C66-4660-B1D6-AB1BA12D872F}"/>
    <dgm:cxn modelId="{56273230-07EB-41BE-9E95-BDD5E3462726}" srcId="{55A1D2F2-236F-4359-B25B-85F75FD75529}" destId="{CFE5F811-BD60-4182-A73D-B465566CDD4F}" srcOrd="0" destOrd="0" parTransId="{AAECDA05-95EC-4003-9BAB-2B1F9E166C17}" sibTransId="{242ECF10-9584-4901-905F-7CA2B883AFD0}"/>
    <dgm:cxn modelId="{7FD72C41-9DAA-DC4C-ABC8-EACF4B324563}" type="presOf" srcId="{06F4A025-74F1-4B53-9E9C-CE883835D8E6}" destId="{9B181E32-B549-354E-817E-CA19E04A1EE3}" srcOrd="1" destOrd="0" presId="urn:microsoft.com/office/officeart/2005/8/layout/list1"/>
    <dgm:cxn modelId="{9D413E5C-E5E8-42D9-8B6B-23172FF70215}" srcId="{1042BAE1-4C16-4471-8C70-783929BCDF3D}" destId="{3D048FD3-BB8E-4E51-BFC3-00082D577EC1}" srcOrd="1" destOrd="0" parTransId="{50BCDC03-8EC3-4047-976E-EBFBCFB91E13}" sibTransId="{55564DB1-1BED-47CE-B822-B2D266B59CE4}"/>
    <dgm:cxn modelId="{3491545E-28AC-43DB-B347-59493C2777E6}" srcId="{06F4A025-74F1-4B53-9E9C-CE883835D8E6}" destId="{A4A27DFB-CB3F-4A22-9AA6-F67C0368DD8B}" srcOrd="0" destOrd="0" parTransId="{4C4947DC-1EC7-4675-B0EE-D2692DEF3E97}" sibTransId="{490C0DB9-867E-4A4F-A4A6-45900D9014DD}"/>
    <dgm:cxn modelId="{ED61CD9F-5BA3-D94D-B5B1-01CBD7B96E82}" type="presOf" srcId="{06F4A025-74F1-4B53-9E9C-CE883835D8E6}" destId="{104561E9-22F6-AD40-8365-A1CD6FC93BA3}" srcOrd="0" destOrd="0" presId="urn:microsoft.com/office/officeart/2005/8/layout/list1"/>
    <dgm:cxn modelId="{D5BF05BC-AEF3-45DD-8C67-2FB83CAD526F}" srcId="{3D048FD3-BB8E-4E51-BFC3-00082D577EC1}" destId="{65F10EA2-41A9-4EBF-94D6-DE415EAC3B02}" srcOrd="0" destOrd="0" parTransId="{68E9C243-B49A-4943-A3F8-85C8BB58FDC7}" sibTransId="{1BA6CF5B-6943-4B1E-BB4D-99F0FC63726D}"/>
    <dgm:cxn modelId="{8BB29DBC-25B4-D74F-A6EA-B49E231E7054}" type="presOf" srcId="{55A1D2F2-236F-4359-B25B-85F75FD75529}" destId="{538EE1C6-4613-0A4D-8B5E-1DC00782A053}" srcOrd="0" destOrd="0" presId="urn:microsoft.com/office/officeart/2005/8/layout/list1"/>
    <dgm:cxn modelId="{2967F2C3-B34A-AE40-AD16-3CC08FE1FF1B}" type="presOf" srcId="{55A1D2F2-236F-4359-B25B-85F75FD75529}" destId="{21BFFA17-35EF-2E41-A323-CBDA561BBE30}" srcOrd="1" destOrd="0" presId="urn:microsoft.com/office/officeart/2005/8/layout/list1"/>
    <dgm:cxn modelId="{7B5564C4-485E-034F-97F4-33C340C87361}" type="presOf" srcId="{65F10EA2-41A9-4EBF-94D6-DE415EAC3B02}" destId="{3577D6B1-07E9-CC4A-B966-C52C0AE254EF}" srcOrd="0" destOrd="0" presId="urn:microsoft.com/office/officeart/2005/8/layout/list1"/>
    <dgm:cxn modelId="{E25180CA-D984-264C-9045-39BECFDBF8DE}" type="presOf" srcId="{CFE5F811-BD60-4182-A73D-B465566CDD4F}" destId="{AE757E43-999E-A14B-870E-B129952C8267}" srcOrd="0" destOrd="0" presId="urn:microsoft.com/office/officeart/2005/8/layout/list1"/>
    <dgm:cxn modelId="{2F7F16D2-90EA-2345-8067-13B84941FAB8}" type="presOf" srcId="{3D048FD3-BB8E-4E51-BFC3-00082D577EC1}" destId="{C2F09EFD-DC05-D948-BD8F-4342E474C7C9}" srcOrd="0" destOrd="0" presId="urn:microsoft.com/office/officeart/2005/8/layout/list1"/>
    <dgm:cxn modelId="{C8C635DA-3375-8E4E-84DF-D75004E61390}" type="presOf" srcId="{1042BAE1-4C16-4471-8C70-783929BCDF3D}" destId="{F4E60ADA-B4E7-934A-94D7-1AFE9F9FF032}" srcOrd="0" destOrd="0" presId="urn:microsoft.com/office/officeart/2005/8/layout/list1"/>
    <dgm:cxn modelId="{D6EC04F5-50FE-431F-83FE-970C4D0F4548}" srcId="{1042BAE1-4C16-4471-8C70-783929BCDF3D}" destId="{06F4A025-74F1-4B53-9E9C-CE883835D8E6}" srcOrd="0" destOrd="0" parTransId="{1CA70D96-8023-4004-B910-22ED934AFB51}" sibTransId="{F48B72D2-5B99-45FE-866E-7A764EC16167}"/>
    <dgm:cxn modelId="{62D6684A-96BB-634F-8023-F26A6F91BE40}" type="presParOf" srcId="{F4E60ADA-B4E7-934A-94D7-1AFE9F9FF032}" destId="{652AF62F-1E0D-1240-BBF8-91930D76DE57}" srcOrd="0" destOrd="0" presId="urn:microsoft.com/office/officeart/2005/8/layout/list1"/>
    <dgm:cxn modelId="{C7DA3E59-83F4-3C44-BD99-F4A7F07D46F9}" type="presParOf" srcId="{652AF62F-1E0D-1240-BBF8-91930D76DE57}" destId="{104561E9-22F6-AD40-8365-A1CD6FC93BA3}" srcOrd="0" destOrd="0" presId="urn:microsoft.com/office/officeart/2005/8/layout/list1"/>
    <dgm:cxn modelId="{6E208B65-7FDB-D94A-859E-BB1BD3514A68}" type="presParOf" srcId="{652AF62F-1E0D-1240-BBF8-91930D76DE57}" destId="{9B181E32-B549-354E-817E-CA19E04A1EE3}" srcOrd="1" destOrd="0" presId="urn:microsoft.com/office/officeart/2005/8/layout/list1"/>
    <dgm:cxn modelId="{714BC64B-7352-2B49-9318-46B02F23B217}" type="presParOf" srcId="{F4E60ADA-B4E7-934A-94D7-1AFE9F9FF032}" destId="{27F2ED8F-64F6-0544-A007-1E06F1C0E7EA}" srcOrd="1" destOrd="0" presId="urn:microsoft.com/office/officeart/2005/8/layout/list1"/>
    <dgm:cxn modelId="{550BCFF8-62B5-F34F-A80D-37CEFF7561D7}" type="presParOf" srcId="{F4E60ADA-B4E7-934A-94D7-1AFE9F9FF032}" destId="{19CDF39B-7E82-7447-9D37-560D3F41F705}" srcOrd="2" destOrd="0" presId="urn:microsoft.com/office/officeart/2005/8/layout/list1"/>
    <dgm:cxn modelId="{B53E1A9B-0F98-1549-ABCF-4550BBD95D69}" type="presParOf" srcId="{F4E60ADA-B4E7-934A-94D7-1AFE9F9FF032}" destId="{2E616D7E-C7FC-F047-9207-3C5F198EC852}" srcOrd="3" destOrd="0" presId="urn:microsoft.com/office/officeart/2005/8/layout/list1"/>
    <dgm:cxn modelId="{FBEB990F-2099-DA43-A09A-6540916EAB15}" type="presParOf" srcId="{F4E60ADA-B4E7-934A-94D7-1AFE9F9FF032}" destId="{E2904034-9E28-A648-AB3D-9AAD1AA39215}" srcOrd="4" destOrd="0" presId="urn:microsoft.com/office/officeart/2005/8/layout/list1"/>
    <dgm:cxn modelId="{6A3D409B-7356-5F42-AB5C-7844341EE0A6}" type="presParOf" srcId="{E2904034-9E28-A648-AB3D-9AAD1AA39215}" destId="{C2F09EFD-DC05-D948-BD8F-4342E474C7C9}" srcOrd="0" destOrd="0" presId="urn:microsoft.com/office/officeart/2005/8/layout/list1"/>
    <dgm:cxn modelId="{383B3B85-C6C9-D049-BE8E-64B114BB5C8B}" type="presParOf" srcId="{E2904034-9E28-A648-AB3D-9AAD1AA39215}" destId="{FAEC0DA0-2491-834B-8352-418D474C90A2}" srcOrd="1" destOrd="0" presId="urn:microsoft.com/office/officeart/2005/8/layout/list1"/>
    <dgm:cxn modelId="{BE7011BF-F921-E44A-9A4F-58AB0FC550C3}" type="presParOf" srcId="{F4E60ADA-B4E7-934A-94D7-1AFE9F9FF032}" destId="{4DE19E56-E1B9-D241-988E-2F38629A6DEB}" srcOrd="5" destOrd="0" presId="urn:microsoft.com/office/officeart/2005/8/layout/list1"/>
    <dgm:cxn modelId="{7A7E2B1A-0DEF-5548-8D8D-BBACD9C617CA}" type="presParOf" srcId="{F4E60ADA-B4E7-934A-94D7-1AFE9F9FF032}" destId="{3577D6B1-07E9-CC4A-B966-C52C0AE254EF}" srcOrd="6" destOrd="0" presId="urn:microsoft.com/office/officeart/2005/8/layout/list1"/>
    <dgm:cxn modelId="{2C9A00FE-A4F7-F54B-8C66-7EBE8868EA90}" type="presParOf" srcId="{F4E60ADA-B4E7-934A-94D7-1AFE9F9FF032}" destId="{56ADBA54-104B-6A4E-9B6E-29BF3C1B11B9}" srcOrd="7" destOrd="0" presId="urn:microsoft.com/office/officeart/2005/8/layout/list1"/>
    <dgm:cxn modelId="{A58409B0-A7FC-C14E-8B35-070E3810E725}" type="presParOf" srcId="{F4E60ADA-B4E7-934A-94D7-1AFE9F9FF032}" destId="{C3CC884B-FD16-F948-A335-7866B4FFEEB0}" srcOrd="8" destOrd="0" presId="urn:microsoft.com/office/officeart/2005/8/layout/list1"/>
    <dgm:cxn modelId="{60A962F4-F3A1-554B-BD5E-428A6CEA0385}" type="presParOf" srcId="{C3CC884B-FD16-F948-A335-7866B4FFEEB0}" destId="{538EE1C6-4613-0A4D-8B5E-1DC00782A053}" srcOrd="0" destOrd="0" presId="urn:microsoft.com/office/officeart/2005/8/layout/list1"/>
    <dgm:cxn modelId="{6DCCEBE1-3D38-D142-AACD-E27202E75D38}" type="presParOf" srcId="{C3CC884B-FD16-F948-A335-7866B4FFEEB0}" destId="{21BFFA17-35EF-2E41-A323-CBDA561BBE30}" srcOrd="1" destOrd="0" presId="urn:microsoft.com/office/officeart/2005/8/layout/list1"/>
    <dgm:cxn modelId="{13808E81-AA82-B84F-A2A1-0A125EC231DD}" type="presParOf" srcId="{F4E60ADA-B4E7-934A-94D7-1AFE9F9FF032}" destId="{0A0FD29F-705C-DB43-9A78-08361CAB2F99}" srcOrd="9" destOrd="0" presId="urn:microsoft.com/office/officeart/2005/8/layout/list1"/>
    <dgm:cxn modelId="{57721F0C-931B-C049-AD6A-20278254C7C9}" type="presParOf" srcId="{F4E60ADA-B4E7-934A-94D7-1AFE9F9FF032}" destId="{AE757E43-999E-A14B-870E-B129952C8267}" srcOrd="10"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AB2114-B4B4-49DA-AB32-7D63375288C4}" type="doc">
      <dgm:prSet loTypeId="urn:microsoft.com/office/officeart/2005/8/layout/list1" loCatId="list" qsTypeId="urn:microsoft.com/office/officeart/2005/8/quickstyle/simple4" qsCatId="simple" csTypeId="urn:microsoft.com/office/officeart/2005/8/colors/colorful5" csCatId="colorful"/>
      <dgm:spPr/>
      <dgm:t>
        <a:bodyPr/>
        <a:lstStyle/>
        <a:p>
          <a:endParaRPr lang="en-US"/>
        </a:p>
      </dgm:t>
    </dgm:pt>
    <dgm:pt modelId="{F2F65D26-CCA1-4693-BC7F-EB29CADE9903}">
      <dgm:prSet/>
      <dgm:spPr/>
      <dgm:t>
        <a:bodyPr/>
        <a:lstStyle/>
        <a:p>
          <a:r>
            <a:rPr lang="en-US" dirty="0"/>
            <a:t>Intentional Tort</a:t>
          </a:r>
        </a:p>
      </dgm:t>
    </dgm:pt>
    <dgm:pt modelId="{E72035EA-C62C-4ACF-8B33-53E4D6BF32D8}" type="parTrans" cxnId="{1A986624-2B6E-4229-84CF-EE912747949C}">
      <dgm:prSet/>
      <dgm:spPr/>
      <dgm:t>
        <a:bodyPr/>
        <a:lstStyle/>
        <a:p>
          <a:endParaRPr lang="en-US"/>
        </a:p>
      </dgm:t>
    </dgm:pt>
    <dgm:pt modelId="{852F000B-9B4A-4176-9F0D-A63ABEB100A9}" type="sibTrans" cxnId="{1A986624-2B6E-4229-84CF-EE912747949C}">
      <dgm:prSet/>
      <dgm:spPr/>
      <dgm:t>
        <a:bodyPr/>
        <a:lstStyle/>
        <a:p>
          <a:endParaRPr lang="en-US"/>
        </a:p>
      </dgm:t>
    </dgm:pt>
    <dgm:pt modelId="{69BBF5CB-FB54-47A5-9950-F3D38F796016}">
      <dgm:prSet/>
      <dgm:spPr/>
      <dgm:t>
        <a:bodyPr/>
        <a:lstStyle/>
        <a:p>
          <a:r>
            <a:rPr lang="en-US" dirty="0"/>
            <a:t>Assault, Battery, or Defamation</a:t>
          </a:r>
        </a:p>
      </dgm:t>
    </dgm:pt>
    <dgm:pt modelId="{3583FE2C-326D-46A3-994D-65DE1315C506}" type="parTrans" cxnId="{319664F2-A64E-43B6-895D-6983C373C76E}">
      <dgm:prSet/>
      <dgm:spPr/>
      <dgm:t>
        <a:bodyPr/>
        <a:lstStyle/>
        <a:p>
          <a:endParaRPr lang="en-US"/>
        </a:p>
      </dgm:t>
    </dgm:pt>
    <dgm:pt modelId="{CE5E3766-78A1-4973-AF18-1B95E22A7E95}" type="sibTrans" cxnId="{319664F2-A64E-43B6-895D-6983C373C76E}">
      <dgm:prSet/>
      <dgm:spPr/>
      <dgm:t>
        <a:bodyPr/>
        <a:lstStyle/>
        <a:p>
          <a:endParaRPr lang="en-US"/>
        </a:p>
      </dgm:t>
    </dgm:pt>
    <dgm:pt modelId="{092824DD-F26F-48F4-BF9B-D7DB0EFCB62A}">
      <dgm:prSet/>
      <dgm:spPr/>
      <dgm:t>
        <a:bodyPr/>
        <a:lstStyle/>
        <a:p>
          <a:r>
            <a:rPr lang="en-US" dirty="0"/>
            <a:t>Negligence Tort</a:t>
          </a:r>
        </a:p>
      </dgm:t>
    </dgm:pt>
    <dgm:pt modelId="{1CDB02D2-D8DE-4E79-BC4F-DFFEFE979595}" type="parTrans" cxnId="{1F5BC670-B01B-4F5C-AC3F-5623F57A37E5}">
      <dgm:prSet/>
      <dgm:spPr/>
      <dgm:t>
        <a:bodyPr/>
        <a:lstStyle/>
        <a:p>
          <a:endParaRPr lang="en-US"/>
        </a:p>
      </dgm:t>
    </dgm:pt>
    <dgm:pt modelId="{4D9E9542-1116-4BAD-BA85-2A2A6BD4E1DD}" type="sibTrans" cxnId="{1F5BC670-B01B-4F5C-AC3F-5623F57A37E5}">
      <dgm:prSet/>
      <dgm:spPr/>
      <dgm:t>
        <a:bodyPr/>
        <a:lstStyle/>
        <a:p>
          <a:endParaRPr lang="en-US"/>
        </a:p>
      </dgm:t>
    </dgm:pt>
    <dgm:pt modelId="{D1C0475D-E3D7-47AE-9C59-79585E02F515}">
      <dgm:prSet/>
      <dgm:spPr/>
      <dgm:t>
        <a:bodyPr/>
        <a:lstStyle/>
        <a:p>
          <a:r>
            <a:rPr lang="en-US" dirty="0"/>
            <a:t>Leaving a child in a vehicle causing injury, or leaving a medical tool in a patient after surgery</a:t>
          </a:r>
        </a:p>
      </dgm:t>
    </dgm:pt>
    <dgm:pt modelId="{439990B8-6639-4143-BE7E-4500D167534C}" type="parTrans" cxnId="{E04B859E-F5FC-4967-A33E-A00A4647811C}">
      <dgm:prSet/>
      <dgm:spPr/>
      <dgm:t>
        <a:bodyPr/>
        <a:lstStyle/>
        <a:p>
          <a:endParaRPr lang="en-US"/>
        </a:p>
      </dgm:t>
    </dgm:pt>
    <dgm:pt modelId="{4F552C5D-126D-49FD-B0F0-0105D83E1C25}" type="sibTrans" cxnId="{E04B859E-F5FC-4967-A33E-A00A4647811C}">
      <dgm:prSet/>
      <dgm:spPr/>
      <dgm:t>
        <a:bodyPr/>
        <a:lstStyle/>
        <a:p>
          <a:endParaRPr lang="en-US"/>
        </a:p>
      </dgm:t>
    </dgm:pt>
    <dgm:pt modelId="{0AAC84F4-BFCD-4D64-9D15-F7C7FD7D6164}">
      <dgm:prSet/>
      <dgm:spPr/>
      <dgm:t>
        <a:bodyPr/>
        <a:lstStyle/>
        <a:p>
          <a:r>
            <a:rPr lang="en-US" dirty="0"/>
            <a:t>Strict Liability Tort</a:t>
          </a:r>
        </a:p>
      </dgm:t>
    </dgm:pt>
    <dgm:pt modelId="{B14E6FC7-A430-4613-A9ED-FCCED3E07DF0}" type="parTrans" cxnId="{90698FF0-B0AB-4EE4-891F-5987B093E120}">
      <dgm:prSet/>
      <dgm:spPr/>
      <dgm:t>
        <a:bodyPr/>
        <a:lstStyle/>
        <a:p>
          <a:endParaRPr lang="en-US"/>
        </a:p>
      </dgm:t>
    </dgm:pt>
    <dgm:pt modelId="{B0B7D105-BDEE-411C-B592-0DC8B3942DF5}" type="sibTrans" cxnId="{90698FF0-B0AB-4EE4-891F-5987B093E120}">
      <dgm:prSet/>
      <dgm:spPr/>
      <dgm:t>
        <a:bodyPr/>
        <a:lstStyle/>
        <a:p>
          <a:endParaRPr lang="en-US"/>
        </a:p>
      </dgm:t>
    </dgm:pt>
    <dgm:pt modelId="{35007DE1-7D12-43E9-B6E0-A581D998D786}">
      <dgm:prSet/>
      <dgm:spPr/>
      <dgm:t>
        <a:bodyPr/>
        <a:lstStyle/>
        <a:p>
          <a:r>
            <a:rPr lang="en-US" dirty="0"/>
            <a:t>Pet attack or product malfunction</a:t>
          </a:r>
        </a:p>
      </dgm:t>
    </dgm:pt>
    <dgm:pt modelId="{08670821-AB0D-4661-8C05-E32150789213}" type="parTrans" cxnId="{3371CE23-2834-4EC3-98B0-FC0671DA33C9}">
      <dgm:prSet/>
      <dgm:spPr/>
      <dgm:t>
        <a:bodyPr/>
        <a:lstStyle/>
        <a:p>
          <a:endParaRPr lang="en-US"/>
        </a:p>
      </dgm:t>
    </dgm:pt>
    <dgm:pt modelId="{18459CCF-B4E8-4F29-A0A9-83BF5FB5E734}" type="sibTrans" cxnId="{3371CE23-2834-4EC3-98B0-FC0671DA33C9}">
      <dgm:prSet/>
      <dgm:spPr/>
      <dgm:t>
        <a:bodyPr/>
        <a:lstStyle/>
        <a:p>
          <a:endParaRPr lang="en-US"/>
        </a:p>
      </dgm:t>
    </dgm:pt>
    <dgm:pt modelId="{3C860E3A-1C31-2F4A-9629-A0FD792B954E}" type="pres">
      <dgm:prSet presAssocID="{F6AB2114-B4B4-49DA-AB32-7D63375288C4}" presName="linear" presStyleCnt="0">
        <dgm:presLayoutVars>
          <dgm:dir/>
          <dgm:animLvl val="lvl"/>
          <dgm:resizeHandles val="exact"/>
        </dgm:presLayoutVars>
      </dgm:prSet>
      <dgm:spPr/>
    </dgm:pt>
    <dgm:pt modelId="{07BBA32C-1C75-864A-A07B-5475C6644102}" type="pres">
      <dgm:prSet presAssocID="{F2F65D26-CCA1-4693-BC7F-EB29CADE9903}" presName="parentLin" presStyleCnt="0"/>
      <dgm:spPr/>
    </dgm:pt>
    <dgm:pt modelId="{3C40DB84-39C1-6249-B3CA-75FA57D4F0F5}" type="pres">
      <dgm:prSet presAssocID="{F2F65D26-CCA1-4693-BC7F-EB29CADE9903}" presName="parentLeftMargin" presStyleLbl="node1" presStyleIdx="0" presStyleCnt="3"/>
      <dgm:spPr/>
    </dgm:pt>
    <dgm:pt modelId="{E754B0AD-2C67-7746-B751-A5DC949A67B2}" type="pres">
      <dgm:prSet presAssocID="{F2F65D26-CCA1-4693-BC7F-EB29CADE9903}" presName="parentText" presStyleLbl="node1" presStyleIdx="0" presStyleCnt="3">
        <dgm:presLayoutVars>
          <dgm:chMax val="0"/>
          <dgm:bulletEnabled val="1"/>
        </dgm:presLayoutVars>
      </dgm:prSet>
      <dgm:spPr/>
    </dgm:pt>
    <dgm:pt modelId="{6C93637D-2AAB-D941-B202-0B60140DB46E}" type="pres">
      <dgm:prSet presAssocID="{F2F65D26-CCA1-4693-BC7F-EB29CADE9903}" presName="negativeSpace" presStyleCnt="0"/>
      <dgm:spPr/>
    </dgm:pt>
    <dgm:pt modelId="{ADDA8F77-7307-9C43-B520-81E4EB846994}" type="pres">
      <dgm:prSet presAssocID="{F2F65D26-CCA1-4693-BC7F-EB29CADE9903}" presName="childText" presStyleLbl="conFgAcc1" presStyleIdx="0" presStyleCnt="3">
        <dgm:presLayoutVars>
          <dgm:bulletEnabled val="1"/>
        </dgm:presLayoutVars>
      </dgm:prSet>
      <dgm:spPr/>
    </dgm:pt>
    <dgm:pt modelId="{48BFDD93-7054-E94B-985F-56904D742037}" type="pres">
      <dgm:prSet presAssocID="{852F000B-9B4A-4176-9F0D-A63ABEB100A9}" presName="spaceBetweenRectangles" presStyleCnt="0"/>
      <dgm:spPr/>
    </dgm:pt>
    <dgm:pt modelId="{2603EB11-A5E9-D940-8BFF-AA97835F474A}" type="pres">
      <dgm:prSet presAssocID="{092824DD-F26F-48F4-BF9B-D7DB0EFCB62A}" presName="parentLin" presStyleCnt="0"/>
      <dgm:spPr/>
    </dgm:pt>
    <dgm:pt modelId="{C2188F14-B138-7647-AB4F-9CBF81339C4B}" type="pres">
      <dgm:prSet presAssocID="{092824DD-F26F-48F4-BF9B-D7DB0EFCB62A}" presName="parentLeftMargin" presStyleLbl="node1" presStyleIdx="0" presStyleCnt="3"/>
      <dgm:spPr/>
    </dgm:pt>
    <dgm:pt modelId="{C70AA245-2D3F-F848-8026-4559F2CFCF41}" type="pres">
      <dgm:prSet presAssocID="{092824DD-F26F-48F4-BF9B-D7DB0EFCB62A}" presName="parentText" presStyleLbl="node1" presStyleIdx="1" presStyleCnt="3">
        <dgm:presLayoutVars>
          <dgm:chMax val="0"/>
          <dgm:bulletEnabled val="1"/>
        </dgm:presLayoutVars>
      </dgm:prSet>
      <dgm:spPr/>
    </dgm:pt>
    <dgm:pt modelId="{960B3F7B-21EA-1646-8C9A-EF13B14A0E15}" type="pres">
      <dgm:prSet presAssocID="{092824DD-F26F-48F4-BF9B-D7DB0EFCB62A}" presName="negativeSpace" presStyleCnt="0"/>
      <dgm:spPr/>
    </dgm:pt>
    <dgm:pt modelId="{BED912E3-1267-854A-8E51-2154A9B615D7}" type="pres">
      <dgm:prSet presAssocID="{092824DD-F26F-48F4-BF9B-D7DB0EFCB62A}" presName="childText" presStyleLbl="conFgAcc1" presStyleIdx="1" presStyleCnt="3">
        <dgm:presLayoutVars>
          <dgm:bulletEnabled val="1"/>
        </dgm:presLayoutVars>
      </dgm:prSet>
      <dgm:spPr/>
    </dgm:pt>
    <dgm:pt modelId="{51B74506-D341-3B4C-9878-39DF7A8FDD76}" type="pres">
      <dgm:prSet presAssocID="{4D9E9542-1116-4BAD-BA85-2A2A6BD4E1DD}" presName="spaceBetweenRectangles" presStyleCnt="0"/>
      <dgm:spPr/>
    </dgm:pt>
    <dgm:pt modelId="{1C61F71D-88BB-CC4D-A19C-496D3530D265}" type="pres">
      <dgm:prSet presAssocID="{0AAC84F4-BFCD-4D64-9D15-F7C7FD7D6164}" presName="parentLin" presStyleCnt="0"/>
      <dgm:spPr/>
    </dgm:pt>
    <dgm:pt modelId="{EE438F37-BA98-4643-9E09-96FD4979FC9E}" type="pres">
      <dgm:prSet presAssocID="{0AAC84F4-BFCD-4D64-9D15-F7C7FD7D6164}" presName="parentLeftMargin" presStyleLbl="node1" presStyleIdx="1" presStyleCnt="3"/>
      <dgm:spPr/>
    </dgm:pt>
    <dgm:pt modelId="{98B90CB1-015A-1240-9C7F-DD78FFC597FF}" type="pres">
      <dgm:prSet presAssocID="{0AAC84F4-BFCD-4D64-9D15-F7C7FD7D6164}" presName="parentText" presStyleLbl="node1" presStyleIdx="2" presStyleCnt="3">
        <dgm:presLayoutVars>
          <dgm:chMax val="0"/>
          <dgm:bulletEnabled val="1"/>
        </dgm:presLayoutVars>
      </dgm:prSet>
      <dgm:spPr/>
    </dgm:pt>
    <dgm:pt modelId="{FB174A0C-3966-974C-922C-DD5D88EDF762}" type="pres">
      <dgm:prSet presAssocID="{0AAC84F4-BFCD-4D64-9D15-F7C7FD7D6164}" presName="negativeSpace" presStyleCnt="0"/>
      <dgm:spPr/>
    </dgm:pt>
    <dgm:pt modelId="{B53075D3-6F42-5541-B4C7-EF12D94B0D37}" type="pres">
      <dgm:prSet presAssocID="{0AAC84F4-BFCD-4D64-9D15-F7C7FD7D6164}" presName="childText" presStyleLbl="conFgAcc1" presStyleIdx="2" presStyleCnt="3">
        <dgm:presLayoutVars>
          <dgm:bulletEnabled val="1"/>
        </dgm:presLayoutVars>
      </dgm:prSet>
      <dgm:spPr/>
    </dgm:pt>
  </dgm:ptLst>
  <dgm:cxnLst>
    <dgm:cxn modelId="{AF016D15-FC84-7748-BAB1-1486758FB05D}" type="presOf" srcId="{69BBF5CB-FB54-47A5-9950-F3D38F796016}" destId="{ADDA8F77-7307-9C43-B520-81E4EB846994}" srcOrd="0" destOrd="0" presId="urn:microsoft.com/office/officeart/2005/8/layout/list1"/>
    <dgm:cxn modelId="{3371CE23-2834-4EC3-98B0-FC0671DA33C9}" srcId="{0AAC84F4-BFCD-4D64-9D15-F7C7FD7D6164}" destId="{35007DE1-7D12-43E9-B6E0-A581D998D786}" srcOrd="0" destOrd="0" parTransId="{08670821-AB0D-4661-8C05-E32150789213}" sibTransId="{18459CCF-B4E8-4F29-A0A9-83BF5FB5E734}"/>
    <dgm:cxn modelId="{1A986624-2B6E-4229-84CF-EE912747949C}" srcId="{F6AB2114-B4B4-49DA-AB32-7D63375288C4}" destId="{F2F65D26-CCA1-4693-BC7F-EB29CADE9903}" srcOrd="0" destOrd="0" parTransId="{E72035EA-C62C-4ACF-8B33-53E4D6BF32D8}" sibTransId="{852F000B-9B4A-4176-9F0D-A63ABEB100A9}"/>
    <dgm:cxn modelId="{B3761646-1DDE-0047-8598-E9D797234073}" type="presOf" srcId="{092824DD-F26F-48F4-BF9B-D7DB0EFCB62A}" destId="{C2188F14-B138-7647-AB4F-9CBF81339C4B}" srcOrd="0" destOrd="0" presId="urn:microsoft.com/office/officeart/2005/8/layout/list1"/>
    <dgm:cxn modelId="{B47B934D-F263-744A-A31F-E676AD5B4ED4}" type="presOf" srcId="{F2F65D26-CCA1-4693-BC7F-EB29CADE9903}" destId="{E754B0AD-2C67-7746-B751-A5DC949A67B2}" srcOrd="1" destOrd="0" presId="urn:microsoft.com/office/officeart/2005/8/layout/list1"/>
    <dgm:cxn modelId="{B5F28A69-556A-2346-8DB9-1D6EB01CCF69}" type="presOf" srcId="{0AAC84F4-BFCD-4D64-9D15-F7C7FD7D6164}" destId="{98B90CB1-015A-1240-9C7F-DD78FFC597FF}" srcOrd="1" destOrd="0" presId="urn:microsoft.com/office/officeart/2005/8/layout/list1"/>
    <dgm:cxn modelId="{1F5BC670-B01B-4F5C-AC3F-5623F57A37E5}" srcId="{F6AB2114-B4B4-49DA-AB32-7D63375288C4}" destId="{092824DD-F26F-48F4-BF9B-D7DB0EFCB62A}" srcOrd="1" destOrd="0" parTransId="{1CDB02D2-D8DE-4E79-BC4F-DFFEFE979595}" sibTransId="{4D9E9542-1116-4BAD-BA85-2A2A6BD4E1DD}"/>
    <dgm:cxn modelId="{A6ED997F-7462-564D-8CD9-43EA23C917A0}" type="presOf" srcId="{F6AB2114-B4B4-49DA-AB32-7D63375288C4}" destId="{3C860E3A-1C31-2F4A-9629-A0FD792B954E}" srcOrd="0" destOrd="0" presId="urn:microsoft.com/office/officeart/2005/8/layout/list1"/>
    <dgm:cxn modelId="{6F80E78A-6016-494F-BF66-08259D3AD897}" type="presOf" srcId="{F2F65D26-CCA1-4693-BC7F-EB29CADE9903}" destId="{3C40DB84-39C1-6249-B3CA-75FA57D4F0F5}" srcOrd="0" destOrd="0" presId="urn:microsoft.com/office/officeart/2005/8/layout/list1"/>
    <dgm:cxn modelId="{CC299896-98BB-5C40-9B8D-30B881BBE605}" type="presOf" srcId="{D1C0475D-E3D7-47AE-9C59-79585E02F515}" destId="{BED912E3-1267-854A-8E51-2154A9B615D7}" srcOrd="0" destOrd="0" presId="urn:microsoft.com/office/officeart/2005/8/layout/list1"/>
    <dgm:cxn modelId="{1D3E129B-7C5F-8E49-B844-A01BB67C7357}" type="presOf" srcId="{092824DD-F26F-48F4-BF9B-D7DB0EFCB62A}" destId="{C70AA245-2D3F-F848-8026-4559F2CFCF41}" srcOrd="1" destOrd="0" presId="urn:microsoft.com/office/officeart/2005/8/layout/list1"/>
    <dgm:cxn modelId="{E04B859E-F5FC-4967-A33E-A00A4647811C}" srcId="{092824DD-F26F-48F4-BF9B-D7DB0EFCB62A}" destId="{D1C0475D-E3D7-47AE-9C59-79585E02F515}" srcOrd="0" destOrd="0" parTransId="{439990B8-6639-4143-BE7E-4500D167534C}" sibTransId="{4F552C5D-126D-49FD-B0F0-0105D83E1C25}"/>
    <dgm:cxn modelId="{290951A0-5447-0E42-8C17-C5164D251B98}" type="presOf" srcId="{35007DE1-7D12-43E9-B6E0-A581D998D786}" destId="{B53075D3-6F42-5541-B4C7-EF12D94B0D37}" srcOrd="0" destOrd="0" presId="urn:microsoft.com/office/officeart/2005/8/layout/list1"/>
    <dgm:cxn modelId="{4EDCA4A4-E159-4242-ADD8-EF68C5521796}" type="presOf" srcId="{0AAC84F4-BFCD-4D64-9D15-F7C7FD7D6164}" destId="{EE438F37-BA98-4643-9E09-96FD4979FC9E}" srcOrd="0" destOrd="0" presId="urn:microsoft.com/office/officeart/2005/8/layout/list1"/>
    <dgm:cxn modelId="{90698FF0-B0AB-4EE4-891F-5987B093E120}" srcId="{F6AB2114-B4B4-49DA-AB32-7D63375288C4}" destId="{0AAC84F4-BFCD-4D64-9D15-F7C7FD7D6164}" srcOrd="2" destOrd="0" parTransId="{B14E6FC7-A430-4613-A9ED-FCCED3E07DF0}" sibTransId="{B0B7D105-BDEE-411C-B592-0DC8B3942DF5}"/>
    <dgm:cxn modelId="{319664F2-A64E-43B6-895D-6983C373C76E}" srcId="{F2F65D26-CCA1-4693-BC7F-EB29CADE9903}" destId="{69BBF5CB-FB54-47A5-9950-F3D38F796016}" srcOrd="0" destOrd="0" parTransId="{3583FE2C-326D-46A3-994D-65DE1315C506}" sibTransId="{CE5E3766-78A1-4973-AF18-1B95E22A7E95}"/>
    <dgm:cxn modelId="{2536D324-3222-2E44-B05F-3B2FE7503F52}" type="presParOf" srcId="{3C860E3A-1C31-2F4A-9629-A0FD792B954E}" destId="{07BBA32C-1C75-864A-A07B-5475C6644102}" srcOrd="0" destOrd="0" presId="urn:microsoft.com/office/officeart/2005/8/layout/list1"/>
    <dgm:cxn modelId="{6264B450-0FFC-EF47-8099-DA6FC33BF375}" type="presParOf" srcId="{07BBA32C-1C75-864A-A07B-5475C6644102}" destId="{3C40DB84-39C1-6249-B3CA-75FA57D4F0F5}" srcOrd="0" destOrd="0" presId="urn:microsoft.com/office/officeart/2005/8/layout/list1"/>
    <dgm:cxn modelId="{CF813DCB-6D37-C34B-A37F-1536F89B6518}" type="presParOf" srcId="{07BBA32C-1C75-864A-A07B-5475C6644102}" destId="{E754B0AD-2C67-7746-B751-A5DC949A67B2}" srcOrd="1" destOrd="0" presId="urn:microsoft.com/office/officeart/2005/8/layout/list1"/>
    <dgm:cxn modelId="{5AFF2DD4-1708-8740-806A-9BCDA184CC15}" type="presParOf" srcId="{3C860E3A-1C31-2F4A-9629-A0FD792B954E}" destId="{6C93637D-2AAB-D941-B202-0B60140DB46E}" srcOrd="1" destOrd="0" presId="urn:microsoft.com/office/officeart/2005/8/layout/list1"/>
    <dgm:cxn modelId="{52B94388-85F0-7B40-9A03-3CC98D17267E}" type="presParOf" srcId="{3C860E3A-1C31-2F4A-9629-A0FD792B954E}" destId="{ADDA8F77-7307-9C43-B520-81E4EB846994}" srcOrd="2" destOrd="0" presId="urn:microsoft.com/office/officeart/2005/8/layout/list1"/>
    <dgm:cxn modelId="{EB67962E-B5B0-3542-A500-927E85F25B34}" type="presParOf" srcId="{3C860E3A-1C31-2F4A-9629-A0FD792B954E}" destId="{48BFDD93-7054-E94B-985F-56904D742037}" srcOrd="3" destOrd="0" presId="urn:microsoft.com/office/officeart/2005/8/layout/list1"/>
    <dgm:cxn modelId="{0BFF386B-96F3-D546-8E0C-B011E8EA01DC}" type="presParOf" srcId="{3C860E3A-1C31-2F4A-9629-A0FD792B954E}" destId="{2603EB11-A5E9-D940-8BFF-AA97835F474A}" srcOrd="4" destOrd="0" presId="urn:microsoft.com/office/officeart/2005/8/layout/list1"/>
    <dgm:cxn modelId="{FA06B46E-EC8B-0546-9267-EE602D9CD3A2}" type="presParOf" srcId="{2603EB11-A5E9-D940-8BFF-AA97835F474A}" destId="{C2188F14-B138-7647-AB4F-9CBF81339C4B}" srcOrd="0" destOrd="0" presId="urn:microsoft.com/office/officeart/2005/8/layout/list1"/>
    <dgm:cxn modelId="{A3F4A4DE-0546-174B-A980-183D3054732E}" type="presParOf" srcId="{2603EB11-A5E9-D940-8BFF-AA97835F474A}" destId="{C70AA245-2D3F-F848-8026-4559F2CFCF41}" srcOrd="1" destOrd="0" presId="urn:microsoft.com/office/officeart/2005/8/layout/list1"/>
    <dgm:cxn modelId="{B23F4848-3A11-0446-A2C5-DB771C63127E}" type="presParOf" srcId="{3C860E3A-1C31-2F4A-9629-A0FD792B954E}" destId="{960B3F7B-21EA-1646-8C9A-EF13B14A0E15}" srcOrd="5" destOrd="0" presId="urn:microsoft.com/office/officeart/2005/8/layout/list1"/>
    <dgm:cxn modelId="{CDC9AC4B-0126-E649-B921-7B39FB057AEE}" type="presParOf" srcId="{3C860E3A-1C31-2F4A-9629-A0FD792B954E}" destId="{BED912E3-1267-854A-8E51-2154A9B615D7}" srcOrd="6" destOrd="0" presId="urn:microsoft.com/office/officeart/2005/8/layout/list1"/>
    <dgm:cxn modelId="{F790F998-CCE7-2B4C-B1E1-96C2078558CD}" type="presParOf" srcId="{3C860E3A-1C31-2F4A-9629-A0FD792B954E}" destId="{51B74506-D341-3B4C-9878-39DF7A8FDD76}" srcOrd="7" destOrd="0" presId="urn:microsoft.com/office/officeart/2005/8/layout/list1"/>
    <dgm:cxn modelId="{F8E7B069-E6E1-034C-A7DF-12CF2DE57054}" type="presParOf" srcId="{3C860E3A-1C31-2F4A-9629-A0FD792B954E}" destId="{1C61F71D-88BB-CC4D-A19C-496D3530D265}" srcOrd="8" destOrd="0" presId="urn:microsoft.com/office/officeart/2005/8/layout/list1"/>
    <dgm:cxn modelId="{95C60669-1427-BF4E-BA01-03E275B20450}" type="presParOf" srcId="{1C61F71D-88BB-CC4D-A19C-496D3530D265}" destId="{EE438F37-BA98-4643-9E09-96FD4979FC9E}" srcOrd="0" destOrd="0" presId="urn:microsoft.com/office/officeart/2005/8/layout/list1"/>
    <dgm:cxn modelId="{7FC4711A-B8DB-9C40-9198-31118CBCFC34}" type="presParOf" srcId="{1C61F71D-88BB-CC4D-A19C-496D3530D265}" destId="{98B90CB1-015A-1240-9C7F-DD78FFC597FF}" srcOrd="1" destOrd="0" presId="urn:microsoft.com/office/officeart/2005/8/layout/list1"/>
    <dgm:cxn modelId="{43EA2129-25C3-0048-A0CB-98873A350FD5}" type="presParOf" srcId="{3C860E3A-1C31-2F4A-9629-A0FD792B954E}" destId="{FB174A0C-3966-974C-922C-DD5D88EDF762}" srcOrd="9" destOrd="0" presId="urn:microsoft.com/office/officeart/2005/8/layout/list1"/>
    <dgm:cxn modelId="{82C084E6-A88F-4543-805B-4741DEE1A1FE}" type="presParOf" srcId="{3C860E3A-1C31-2F4A-9629-A0FD792B954E}" destId="{B53075D3-6F42-5541-B4C7-EF12D94B0D37}"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8FC701-1233-47F9-AF55-A9E0DFC516E6}" type="doc">
      <dgm:prSet loTypeId="urn:microsoft.com/office/officeart/2005/8/layout/list1" loCatId="list" qsTypeId="urn:microsoft.com/office/officeart/2005/8/quickstyle/simple1" qsCatId="simple" csTypeId="urn:microsoft.com/office/officeart/2005/8/colors/accent6_2" csCatId="accent6"/>
      <dgm:spPr/>
      <dgm:t>
        <a:bodyPr/>
        <a:lstStyle/>
        <a:p>
          <a:endParaRPr lang="en-US"/>
        </a:p>
      </dgm:t>
    </dgm:pt>
    <dgm:pt modelId="{A664A22A-0879-4222-8A7C-F952CD60A703}">
      <dgm:prSet/>
      <dgm:spPr/>
      <dgm:t>
        <a:bodyPr/>
        <a:lstStyle/>
        <a:p>
          <a:r>
            <a:rPr lang="en-US" dirty="0"/>
            <a:t>Put together an expert response </a:t>
          </a:r>
        </a:p>
      </dgm:t>
    </dgm:pt>
    <dgm:pt modelId="{56DE80E3-AFCD-4F39-AE58-8C89188B654A}" type="parTrans" cxnId="{086B1E47-90F2-46A7-ADE9-285190D62FF2}">
      <dgm:prSet/>
      <dgm:spPr/>
      <dgm:t>
        <a:bodyPr/>
        <a:lstStyle/>
        <a:p>
          <a:endParaRPr lang="en-US"/>
        </a:p>
      </dgm:t>
    </dgm:pt>
    <dgm:pt modelId="{4F901C5A-F6A0-43C0-8076-E6A14CEDB8E6}" type="sibTrans" cxnId="{086B1E47-90F2-46A7-ADE9-285190D62FF2}">
      <dgm:prSet/>
      <dgm:spPr/>
      <dgm:t>
        <a:bodyPr/>
        <a:lstStyle/>
        <a:p>
          <a:endParaRPr lang="en-US"/>
        </a:p>
      </dgm:t>
    </dgm:pt>
    <dgm:pt modelId="{5AF1CC44-657B-440E-808A-C9D2D1F4621C}">
      <dgm:prSet/>
      <dgm:spPr/>
      <dgm:t>
        <a:bodyPr/>
        <a:lstStyle/>
        <a:p>
          <a:r>
            <a:rPr lang="en-US" dirty="0"/>
            <a:t>legal, IT, HR, operations, communications, investor relations staff, and management experts. This team will deal with the aftermath of a breach in all aspects of your business</a:t>
          </a:r>
        </a:p>
      </dgm:t>
    </dgm:pt>
    <dgm:pt modelId="{2C6028AC-EB0D-40DC-B196-8D2A8B249449}" type="parTrans" cxnId="{A8AF1727-558A-4CB9-8BCE-394B7F4FCFBB}">
      <dgm:prSet/>
      <dgm:spPr/>
      <dgm:t>
        <a:bodyPr/>
        <a:lstStyle/>
        <a:p>
          <a:endParaRPr lang="en-US"/>
        </a:p>
      </dgm:t>
    </dgm:pt>
    <dgm:pt modelId="{72FF4D7F-6CAA-4156-9993-08F6F0D1C27E}" type="sibTrans" cxnId="{A8AF1727-558A-4CB9-8BCE-394B7F4FCFBB}">
      <dgm:prSet/>
      <dgm:spPr/>
      <dgm:t>
        <a:bodyPr/>
        <a:lstStyle/>
        <a:p>
          <a:endParaRPr lang="en-US"/>
        </a:p>
      </dgm:t>
    </dgm:pt>
    <dgm:pt modelId="{9885CC5F-1C3F-4872-8FD8-3B804577E201}">
      <dgm:prSet/>
      <dgm:spPr/>
      <dgm:t>
        <a:bodyPr/>
        <a:lstStyle/>
        <a:p>
          <a:r>
            <a:rPr lang="en-US" dirty="0"/>
            <a:t>Secure the physical area</a:t>
          </a:r>
        </a:p>
      </dgm:t>
    </dgm:pt>
    <dgm:pt modelId="{1A050A08-A67A-4633-B3AC-A7E0BBC7F668}" type="parTrans" cxnId="{171202E2-274F-4291-A01F-93070F0E11BC}">
      <dgm:prSet/>
      <dgm:spPr/>
      <dgm:t>
        <a:bodyPr/>
        <a:lstStyle/>
        <a:p>
          <a:endParaRPr lang="en-US"/>
        </a:p>
      </dgm:t>
    </dgm:pt>
    <dgm:pt modelId="{DE1DD55B-2008-40E7-B623-322C5D521AD1}" type="sibTrans" cxnId="{171202E2-274F-4291-A01F-93070F0E11BC}">
      <dgm:prSet/>
      <dgm:spPr/>
      <dgm:t>
        <a:bodyPr/>
        <a:lstStyle/>
        <a:p>
          <a:endParaRPr lang="en-US"/>
        </a:p>
      </dgm:t>
    </dgm:pt>
    <dgm:pt modelId="{376F923C-557E-42B5-B015-1E27D6248378}">
      <dgm:prSet/>
      <dgm:spPr/>
      <dgm:t>
        <a:bodyPr/>
        <a:lstStyle/>
        <a:p>
          <a:r>
            <a:rPr lang="en-US" dirty="0"/>
            <a:t>Equipment should be taken offline or replaced (depending on the situation), </a:t>
          </a:r>
        </a:p>
      </dgm:t>
    </dgm:pt>
    <dgm:pt modelId="{9DB0DFC4-472C-4C48-8391-F14143B89DB1}" type="parTrans" cxnId="{272E4728-39CE-4408-B3E6-3E62C38E78E0}">
      <dgm:prSet/>
      <dgm:spPr/>
      <dgm:t>
        <a:bodyPr/>
        <a:lstStyle/>
        <a:p>
          <a:endParaRPr lang="en-US"/>
        </a:p>
      </dgm:t>
    </dgm:pt>
    <dgm:pt modelId="{104D3C22-486F-47D5-AA46-652967F00552}" type="sibTrans" cxnId="{272E4728-39CE-4408-B3E6-3E62C38E78E0}">
      <dgm:prSet/>
      <dgm:spPr/>
      <dgm:t>
        <a:bodyPr/>
        <a:lstStyle/>
        <a:p>
          <a:endParaRPr lang="en-US"/>
        </a:p>
      </dgm:t>
    </dgm:pt>
    <dgm:pt modelId="{A3560F79-EE5A-44A7-88D7-FF31A3C60B42}">
      <dgm:prSet/>
      <dgm:spPr/>
      <dgm:t>
        <a:bodyPr/>
        <a:lstStyle/>
        <a:p>
          <a:r>
            <a:rPr lang="en-US" dirty="0"/>
            <a:t>Access to your logical and physical environment should be monitored and frozen as necessary</a:t>
          </a:r>
        </a:p>
      </dgm:t>
    </dgm:pt>
    <dgm:pt modelId="{94E54FA4-4919-41AC-BDAE-6FD2D32AAD74}" type="parTrans" cxnId="{837735BF-3C9E-4855-8139-5B62B469068B}">
      <dgm:prSet/>
      <dgm:spPr/>
      <dgm:t>
        <a:bodyPr/>
        <a:lstStyle/>
        <a:p>
          <a:endParaRPr lang="en-US"/>
        </a:p>
      </dgm:t>
    </dgm:pt>
    <dgm:pt modelId="{B0388673-DE85-4D8A-AE7F-F75041981FC0}" type="sibTrans" cxnId="{837735BF-3C9E-4855-8139-5B62B469068B}">
      <dgm:prSet/>
      <dgm:spPr/>
      <dgm:t>
        <a:bodyPr/>
        <a:lstStyle/>
        <a:p>
          <a:endParaRPr lang="en-US"/>
        </a:p>
      </dgm:t>
    </dgm:pt>
    <dgm:pt modelId="{A7261859-9865-43F9-B724-4E5FA2DBF84A}">
      <dgm:prSet/>
      <dgm:spPr/>
      <dgm:t>
        <a:bodyPr/>
        <a:lstStyle/>
        <a:p>
          <a:r>
            <a:rPr lang="en-US" dirty="0"/>
            <a:t>Passwords and access codes for authorized users should be updated.</a:t>
          </a:r>
        </a:p>
      </dgm:t>
    </dgm:pt>
    <dgm:pt modelId="{7CFC6577-84A9-40F1-9587-727A093912A2}" type="parTrans" cxnId="{E147CA64-AD94-4396-ACC0-E462AC48791E}">
      <dgm:prSet/>
      <dgm:spPr/>
      <dgm:t>
        <a:bodyPr/>
        <a:lstStyle/>
        <a:p>
          <a:endParaRPr lang="en-US"/>
        </a:p>
      </dgm:t>
    </dgm:pt>
    <dgm:pt modelId="{FE5D544F-9C21-4DD3-A20A-88C7822CCA11}" type="sibTrans" cxnId="{E147CA64-AD94-4396-ACC0-E462AC48791E}">
      <dgm:prSet/>
      <dgm:spPr/>
      <dgm:t>
        <a:bodyPr/>
        <a:lstStyle/>
        <a:p>
          <a:endParaRPr lang="en-US"/>
        </a:p>
      </dgm:t>
    </dgm:pt>
    <dgm:pt modelId="{012ACE5F-E463-B745-B60F-C7E2498F1CC0}" type="pres">
      <dgm:prSet presAssocID="{D78FC701-1233-47F9-AF55-A9E0DFC516E6}" presName="linear" presStyleCnt="0">
        <dgm:presLayoutVars>
          <dgm:dir/>
          <dgm:animLvl val="lvl"/>
          <dgm:resizeHandles val="exact"/>
        </dgm:presLayoutVars>
      </dgm:prSet>
      <dgm:spPr/>
    </dgm:pt>
    <dgm:pt modelId="{43324D75-A85A-C14C-BD2B-76F2C6BA249B}" type="pres">
      <dgm:prSet presAssocID="{A664A22A-0879-4222-8A7C-F952CD60A703}" presName="parentLin" presStyleCnt="0"/>
      <dgm:spPr/>
    </dgm:pt>
    <dgm:pt modelId="{55BB403F-B9B8-E649-91C5-59A7C754DA84}" type="pres">
      <dgm:prSet presAssocID="{A664A22A-0879-4222-8A7C-F952CD60A703}" presName="parentLeftMargin" presStyleLbl="node1" presStyleIdx="0" presStyleCnt="2"/>
      <dgm:spPr/>
    </dgm:pt>
    <dgm:pt modelId="{6CDB1D1A-154E-BA44-90E4-4C6F4AC2846A}" type="pres">
      <dgm:prSet presAssocID="{A664A22A-0879-4222-8A7C-F952CD60A703}" presName="parentText" presStyleLbl="node1" presStyleIdx="0" presStyleCnt="2">
        <dgm:presLayoutVars>
          <dgm:chMax val="0"/>
          <dgm:bulletEnabled val="1"/>
        </dgm:presLayoutVars>
      </dgm:prSet>
      <dgm:spPr/>
    </dgm:pt>
    <dgm:pt modelId="{7E333EC3-16E9-6D4F-BF44-53BE24D5B00D}" type="pres">
      <dgm:prSet presAssocID="{A664A22A-0879-4222-8A7C-F952CD60A703}" presName="negativeSpace" presStyleCnt="0"/>
      <dgm:spPr/>
    </dgm:pt>
    <dgm:pt modelId="{8F86C28B-05FE-D048-ACFF-6A8550A65F78}" type="pres">
      <dgm:prSet presAssocID="{A664A22A-0879-4222-8A7C-F952CD60A703}" presName="childText" presStyleLbl="conFgAcc1" presStyleIdx="0" presStyleCnt="2">
        <dgm:presLayoutVars>
          <dgm:bulletEnabled val="1"/>
        </dgm:presLayoutVars>
      </dgm:prSet>
      <dgm:spPr/>
    </dgm:pt>
    <dgm:pt modelId="{5AEABF05-74EA-A44B-88F8-FFE4D0A0EC4B}" type="pres">
      <dgm:prSet presAssocID="{4F901C5A-F6A0-43C0-8076-E6A14CEDB8E6}" presName="spaceBetweenRectangles" presStyleCnt="0"/>
      <dgm:spPr/>
    </dgm:pt>
    <dgm:pt modelId="{376A89DF-56E9-A942-B108-7AA083B020F4}" type="pres">
      <dgm:prSet presAssocID="{9885CC5F-1C3F-4872-8FD8-3B804577E201}" presName="parentLin" presStyleCnt="0"/>
      <dgm:spPr/>
    </dgm:pt>
    <dgm:pt modelId="{33F43010-2DC0-A740-BBC8-C91CE2058B8E}" type="pres">
      <dgm:prSet presAssocID="{9885CC5F-1C3F-4872-8FD8-3B804577E201}" presName="parentLeftMargin" presStyleLbl="node1" presStyleIdx="0" presStyleCnt="2"/>
      <dgm:spPr/>
    </dgm:pt>
    <dgm:pt modelId="{1C8C1277-41BD-C642-B74A-8990E5F7E291}" type="pres">
      <dgm:prSet presAssocID="{9885CC5F-1C3F-4872-8FD8-3B804577E201}" presName="parentText" presStyleLbl="node1" presStyleIdx="1" presStyleCnt="2">
        <dgm:presLayoutVars>
          <dgm:chMax val="0"/>
          <dgm:bulletEnabled val="1"/>
        </dgm:presLayoutVars>
      </dgm:prSet>
      <dgm:spPr/>
    </dgm:pt>
    <dgm:pt modelId="{5F32BAD4-00A1-1E4E-BFCE-171F7E99E8CE}" type="pres">
      <dgm:prSet presAssocID="{9885CC5F-1C3F-4872-8FD8-3B804577E201}" presName="negativeSpace" presStyleCnt="0"/>
      <dgm:spPr/>
    </dgm:pt>
    <dgm:pt modelId="{0B89FE84-09CB-7F40-BC2F-374D9DB5F2D6}" type="pres">
      <dgm:prSet presAssocID="{9885CC5F-1C3F-4872-8FD8-3B804577E201}" presName="childText" presStyleLbl="conFgAcc1" presStyleIdx="1" presStyleCnt="2">
        <dgm:presLayoutVars>
          <dgm:bulletEnabled val="1"/>
        </dgm:presLayoutVars>
      </dgm:prSet>
      <dgm:spPr/>
    </dgm:pt>
  </dgm:ptLst>
  <dgm:cxnLst>
    <dgm:cxn modelId="{8ABB9C15-7FD8-9B4E-BDDA-D55197B27BE4}" type="presOf" srcId="{A664A22A-0879-4222-8A7C-F952CD60A703}" destId="{55BB403F-B9B8-E649-91C5-59A7C754DA84}" srcOrd="0" destOrd="0" presId="urn:microsoft.com/office/officeart/2005/8/layout/list1"/>
    <dgm:cxn modelId="{A8AF1727-558A-4CB9-8BCE-394B7F4FCFBB}" srcId="{A664A22A-0879-4222-8A7C-F952CD60A703}" destId="{5AF1CC44-657B-440E-808A-C9D2D1F4621C}" srcOrd="0" destOrd="0" parTransId="{2C6028AC-EB0D-40DC-B196-8D2A8B249449}" sibTransId="{72FF4D7F-6CAA-4156-9993-08F6F0D1C27E}"/>
    <dgm:cxn modelId="{272E4728-39CE-4408-B3E6-3E62C38E78E0}" srcId="{9885CC5F-1C3F-4872-8FD8-3B804577E201}" destId="{376F923C-557E-42B5-B015-1E27D6248378}" srcOrd="0" destOrd="0" parTransId="{9DB0DFC4-472C-4C48-8391-F14143B89DB1}" sibTransId="{104D3C22-486F-47D5-AA46-652967F00552}"/>
    <dgm:cxn modelId="{0DC5922D-891A-E94E-8600-F51BDE5EA820}" type="presOf" srcId="{A7261859-9865-43F9-B724-4E5FA2DBF84A}" destId="{0B89FE84-09CB-7F40-BC2F-374D9DB5F2D6}" srcOrd="0" destOrd="2" presId="urn:microsoft.com/office/officeart/2005/8/layout/list1"/>
    <dgm:cxn modelId="{086B1E47-90F2-46A7-ADE9-285190D62FF2}" srcId="{D78FC701-1233-47F9-AF55-A9E0DFC516E6}" destId="{A664A22A-0879-4222-8A7C-F952CD60A703}" srcOrd="0" destOrd="0" parTransId="{56DE80E3-AFCD-4F39-AE58-8C89188B654A}" sibTransId="{4F901C5A-F6A0-43C0-8076-E6A14CEDB8E6}"/>
    <dgm:cxn modelId="{B672B54B-A0F0-6A43-A602-B53294359F3C}" type="presOf" srcId="{5AF1CC44-657B-440E-808A-C9D2D1F4621C}" destId="{8F86C28B-05FE-D048-ACFF-6A8550A65F78}" srcOrd="0" destOrd="0" presId="urn:microsoft.com/office/officeart/2005/8/layout/list1"/>
    <dgm:cxn modelId="{7FB18556-B427-3D44-8644-CCCDEC7BC987}" type="presOf" srcId="{9885CC5F-1C3F-4872-8FD8-3B804577E201}" destId="{1C8C1277-41BD-C642-B74A-8990E5F7E291}" srcOrd="1" destOrd="0" presId="urn:microsoft.com/office/officeart/2005/8/layout/list1"/>
    <dgm:cxn modelId="{E147CA64-AD94-4396-ACC0-E462AC48791E}" srcId="{9885CC5F-1C3F-4872-8FD8-3B804577E201}" destId="{A7261859-9865-43F9-B724-4E5FA2DBF84A}" srcOrd="2" destOrd="0" parTransId="{7CFC6577-84A9-40F1-9587-727A093912A2}" sibTransId="{FE5D544F-9C21-4DD3-A20A-88C7822CCA11}"/>
    <dgm:cxn modelId="{6B5A2B76-98E9-BA4D-876C-22589B7F20A9}" type="presOf" srcId="{9885CC5F-1C3F-4872-8FD8-3B804577E201}" destId="{33F43010-2DC0-A740-BBC8-C91CE2058B8E}" srcOrd="0" destOrd="0" presId="urn:microsoft.com/office/officeart/2005/8/layout/list1"/>
    <dgm:cxn modelId="{649C297A-AB68-4F4E-8C74-4406E475AE4A}" type="presOf" srcId="{A3560F79-EE5A-44A7-88D7-FF31A3C60B42}" destId="{0B89FE84-09CB-7F40-BC2F-374D9DB5F2D6}" srcOrd="0" destOrd="1" presId="urn:microsoft.com/office/officeart/2005/8/layout/list1"/>
    <dgm:cxn modelId="{0FFB3E7F-A46A-0C43-8929-492EF65F1BAB}" type="presOf" srcId="{376F923C-557E-42B5-B015-1E27D6248378}" destId="{0B89FE84-09CB-7F40-BC2F-374D9DB5F2D6}" srcOrd="0" destOrd="0" presId="urn:microsoft.com/office/officeart/2005/8/layout/list1"/>
    <dgm:cxn modelId="{91E6BD8C-7789-FE45-BCD6-8FAF09BAB56D}" type="presOf" srcId="{D78FC701-1233-47F9-AF55-A9E0DFC516E6}" destId="{012ACE5F-E463-B745-B60F-C7E2498F1CC0}" srcOrd="0" destOrd="0" presId="urn:microsoft.com/office/officeart/2005/8/layout/list1"/>
    <dgm:cxn modelId="{5B2E3D9E-3ACC-E54A-A646-B36EBDCA7A3D}" type="presOf" srcId="{A664A22A-0879-4222-8A7C-F952CD60A703}" destId="{6CDB1D1A-154E-BA44-90E4-4C6F4AC2846A}" srcOrd="1" destOrd="0" presId="urn:microsoft.com/office/officeart/2005/8/layout/list1"/>
    <dgm:cxn modelId="{837735BF-3C9E-4855-8139-5B62B469068B}" srcId="{9885CC5F-1C3F-4872-8FD8-3B804577E201}" destId="{A3560F79-EE5A-44A7-88D7-FF31A3C60B42}" srcOrd="1" destOrd="0" parTransId="{94E54FA4-4919-41AC-BDAE-6FD2D32AAD74}" sibTransId="{B0388673-DE85-4D8A-AE7F-F75041981FC0}"/>
    <dgm:cxn modelId="{171202E2-274F-4291-A01F-93070F0E11BC}" srcId="{D78FC701-1233-47F9-AF55-A9E0DFC516E6}" destId="{9885CC5F-1C3F-4872-8FD8-3B804577E201}" srcOrd="1" destOrd="0" parTransId="{1A050A08-A67A-4633-B3AC-A7E0BBC7F668}" sibTransId="{DE1DD55B-2008-40E7-B623-322C5D521AD1}"/>
    <dgm:cxn modelId="{9FB42455-7FC3-0C41-AB49-3FDAADB71BC4}" type="presParOf" srcId="{012ACE5F-E463-B745-B60F-C7E2498F1CC0}" destId="{43324D75-A85A-C14C-BD2B-76F2C6BA249B}" srcOrd="0" destOrd="0" presId="urn:microsoft.com/office/officeart/2005/8/layout/list1"/>
    <dgm:cxn modelId="{71AAB92E-AB57-6B43-95EE-6CE6992529CD}" type="presParOf" srcId="{43324D75-A85A-C14C-BD2B-76F2C6BA249B}" destId="{55BB403F-B9B8-E649-91C5-59A7C754DA84}" srcOrd="0" destOrd="0" presId="urn:microsoft.com/office/officeart/2005/8/layout/list1"/>
    <dgm:cxn modelId="{27E69101-0420-7142-ADE9-D827CD566B66}" type="presParOf" srcId="{43324D75-A85A-C14C-BD2B-76F2C6BA249B}" destId="{6CDB1D1A-154E-BA44-90E4-4C6F4AC2846A}" srcOrd="1" destOrd="0" presId="urn:microsoft.com/office/officeart/2005/8/layout/list1"/>
    <dgm:cxn modelId="{3B03E492-759B-D649-A9CA-20EE8260C85D}" type="presParOf" srcId="{012ACE5F-E463-B745-B60F-C7E2498F1CC0}" destId="{7E333EC3-16E9-6D4F-BF44-53BE24D5B00D}" srcOrd="1" destOrd="0" presId="urn:microsoft.com/office/officeart/2005/8/layout/list1"/>
    <dgm:cxn modelId="{0ACAEE97-F462-DA4D-85B3-E1308B34B4BA}" type="presParOf" srcId="{012ACE5F-E463-B745-B60F-C7E2498F1CC0}" destId="{8F86C28B-05FE-D048-ACFF-6A8550A65F78}" srcOrd="2" destOrd="0" presId="urn:microsoft.com/office/officeart/2005/8/layout/list1"/>
    <dgm:cxn modelId="{0BA5DF1D-8545-5B46-8C66-029265CC6B80}" type="presParOf" srcId="{012ACE5F-E463-B745-B60F-C7E2498F1CC0}" destId="{5AEABF05-74EA-A44B-88F8-FFE4D0A0EC4B}" srcOrd="3" destOrd="0" presId="urn:microsoft.com/office/officeart/2005/8/layout/list1"/>
    <dgm:cxn modelId="{2677F2B0-2F32-CB40-B635-BFAB8218E4F0}" type="presParOf" srcId="{012ACE5F-E463-B745-B60F-C7E2498F1CC0}" destId="{376A89DF-56E9-A942-B108-7AA083B020F4}" srcOrd="4" destOrd="0" presId="urn:microsoft.com/office/officeart/2005/8/layout/list1"/>
    <dgm:cxn modelId="{2290ADF9-87D9-0043-BDBD-99328E9C60C2}" type="presParOf" srcId="{376A89DF-56E9-A942-B108-7AA083B020F4}" destId="{33F43010-2DC0-A740-BBC8-C91CE2058B8E}" srcOrd="0" destOrd="0" presId="urn:microsoft.com/office/officeart/2005/8/layout/list1"/>
    <dgm:cxn modelId="{FC690CE4-D34C-8C44-8B4C-D416613E92A1}" type="presParOf" srcId="{376A89DF-56E9-A942-B108-7AA083B020F4}" destId="{1C8C1277-41BD-C642-B74A-8990E5F7E291}" srcOrd="1" destOrd="0" presId="urn:microsoft.com/office/officeart/2005/8/layout/list1"/>
    <dgm:cxn modelId="{5A888EE7-EBB2-2E48-9B89-11748A61117F}" type="presParOf" srcId="{012ACE5F-E463-B745-B60F-C7E2498F1CC0}" destId="{5F32BAD4-00A1-1E4E-BFCE-171F7E99E8CE}" srcOrd="5" destOrd="0" presId="urn:microsoft.com/office/officeart/2005/8/layout/list1"/>
    <dgm:cxn modelId="{5561C122-1311-4045-A9EB-EFD0C8CEE8E5}" type="presParOf" srcId="{012ACE5F-E463-B745-B60F-C7E2498F1CC0}" destId="{0B89FE84-09CB-7F40-BC2F-374D9DB5F2D6}"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7AB6DCC-B0B8-4FCD-AA72-246AA9663EC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BCD6D44-3382-4E3C-9546-4D1014FA1D6C}">
      <dgm:prSet/>
      <dgm:spPr/>
      <dgm:t>
        <a:bodyPr/>
        <a:lstStyle/>
        <a:p>
          <a:r>
            <a:rPr lang="en-US" dirty="0"/>
            <a:t>Remove Vulnerabilities</a:t>
          </a:r>
        </a:p>
      </dgm:t>
    </dgm:pt>
    <dgm:pt modelId="{781C2FE1-D03B-41CE-9DFE-014DB19463E6}" type="parTrans" cxnId="{58D263F8-7D60-49AF-B5C2-FC4574F09578}">
      <dgm:prSet/>
      <dgm:spPr/>
      <dgm:t>
        <a:bodyPr/>
        <a:lstStyle/>
        <a:p>
          <a:endParaRPr lang="en-US"/>
        </a:p>
      </dgm:t>
    </dgm:pt>
    <dgm:pt modelId="{D7AF0FEC-B560-4017-B5DB-278CB2FBC7D0}" type="sibTrans" cxnId="{58D263F8-7D60-49AF-B5C2-FC4574F09578}">
      <dgm:prSet/>
      <dgm:spPr/>
      <dgm:t>
        <a:bodyPr/>
        <a:lstStyle/>
        <a:p>
          <a:endParaRPr lang="en-US"/>
        </a:p>
      </dgm:t>
    </dgm:pt>
    <dgm:pt modelId="{A7F7C9A9-C7DB-4E6D-BFFF-14AFF4CF7FBD}">
      <dgm:prSet/>
      <dgm:spPr/>
      <dgm:t>
        <a:bodyPr/>
        <a:lstStyle/>
        <a:p>
          <a:r>
            <a:rPr lang="en-US" dirty="0"/>
            <a:t>Use forensic experts to investigate all procedures and find vulnerabilities </a:t>
          </a:r>
        </a:p>
      </dgm:t>
    </dgm:pt>
    <dgm:pt modelId="{5CD66BAC-53B1-47B3-A6E3-191C566363FF}" type="parTrans" cxnId="{49E9049F-F6FA-48A6-A96B-927CF9E2E2CA}">
      <dgm:prSet/>
      <dgm:spPr/>
      <dgm:t>
        <a:bodyPr/>
        <a:lstStyle/>
        <a:p>
          <a:endParaRPr lang="en-US"/>
        </a:p>
      </dgm:t>
    </dgm:pt>
    <dgm:pt modelId="{44AD3161-EA9C-44B1-B62F-145C2C91DFA5}" type="sibTrans" cxnId="{49E9049F-F6FA-48A6-A96B-927CF9E2E2CA}">
      <dgm:prSet/>
      <dgm:spPr/>
      <dgm:t>
        <a:bodyPr/>
        <a:lstStyle/>
        <a:p>
          <a:endParaRPr lang="en-US"/>
        </a:p>
      </dgm:t>
    </dgm:pt>
    <dgm:pt modelId="{DC8C28D7-E084-4D77-9458-49F05EBB17C8}">
      <dgm:prSet/>
      <dgm:spPr/>
      <dgm:t>
        <a:bodyPr/>
        <a:lstStyle/>
        <a:p>
          <a:r>
            <a:rPr lang="en-US" dirty="0"/>
            <a:t>Verify which data, applications, and systems were compromised before taking action, and determine the number of individuals affected</a:t>
          </a:r>
        </a:p>
      </dgm:t>
    </dgm:pt>
    <dgm:pt modelId="{660152F4-F540-473F-8932-62CE6ACEB5AC}" type="parTrans" cxnId="{F3715F51-2436-4793-AB9B-375725C6B3E5}">
      <dgm:prSet/>
      <dgm:spPr/>
      <dgm:t>
        <a:bodyPr/>
        <a:lstStyle/>
        <a:p>
          <a:endParaRPr lang="en-US"/>
        </a:p>
      </dgm:t>
    </dgm:pt>
    <dgm:pt modelId="{1228F06E-E50C-42C8-AD29-0467B9BFA466}" type="sibTrans" cxnId="{F3715F51-2436-4793-AB9B-375725C6B3E5}">
      <dgm:prSet/>
      <dgm:spPr/>
      <dgm:t>
        <a:bodyPr/>
        <a:lstStyle/>
        <a:p>
          <a:endParaRPr lang="en-US"/>
        </a:p>
      </dgm:t>
    </dgm:pt>
    <dgm:pt modelId="{EC5BD788-2F90-4DF5-A0E4-FD1951DE2F5B}">
      <dgm:prSet/>
      <dgm:spPr/>
      <dgm:t>
        <a:bodyPr/>
        <a:lstStyle/>
        <a:p>
          <a:r>
            <a:rPr lang="en-US" dirty="0"/>
            <a:t>Honesty and transparency</a:t>
          </a:r>
        </a:p>
      </dgm:t>
    </dgm:pt>
    <dgm:pt modelId="{53EBBA3F-5AA2-4287-B861-F096A539FF40}" type="parTrans" cxnId="{0CC17D3E-67E2-4FE2-BED7-416DD0DDC898}">
      <dgm:prSet/>
      <dgm:spPr/>
      <dgm:t>
        <a:bodyPr/>
        <a:lstStyle/>
        <a:p>
          <a:endParaRPr lang="en-US"/>
        </a:p>
      </dgm:t>
    </dgm:pt>
    <dgm:pt modelId="{8794718F-B136-4062-BC25-E6159489F235}" type="sibTrans" cxnId="{0CC17D3E-67E2-4FE2-BED7-416DD0DDC898}">
      <dgm:prSet/>
      <dgm:spPr/>
      <dgm:t>
        <a:bodyPr/>
        <a:lstStyle/>
        <a:p>
          <a:endParaRPr lang="en-US"/>
        </a:p>
      </dgm:t>
    </dgm:pt>
    <dgm:pt modelId="{58CC2C09-335A-4A1D-9235-D69EF8E91A80}">
      <dgm:prSet/>
      <dgm:spPr/>
      <dgm:t>
        <a:bodyPr/>
        <a:lstStyle/>
        <a:p>
          <a:r>
            <a:rPr lang="en-US" dirty="0"/>
            <a:t>Communication is key</a:t>
          </a:r>
        </a:p>
      </dgm:t>
    </dgm:pt>
    <dgm:pt modelId="{8FADC215-1EA8-4E40-A274-A8FB146A726C}" type="parTrans" cxnId="{44707ACA-69B1-43E1-BD52-77F28AC9340E}">
      <dgm:prSet/>
      <dgm:spPr/>
      <dgm:t>
        <a:bodyPr/>
        <a:lstStyle/>
        <a:p>
          <a:endParaRPr lang="en-US"/>
        </a:p>
      </dgm:t>
    </dgm:pt>
    <dgm:pt modelId="{30FE4396-2071-46D7-80DF-96C0B6D74C5C}" type="sibTrans" cxnId="{44707ACA-69B1-43E1-BD52-77F28AC9340E}">
      <dgm:prSet/>
      <dgm:spPr/>
      <dgm:t>
        <a:bodyPr/>
        <a:lstStyle/>
        <a:p>
          <a:endParaRPr lang="en-US"/>
        </a:p>
      </dgm:t>
    </dgm:pt>
    <dgm:pt modelId="{618A8F7E-8408-48FE-8FC8-898A3A8E6D5F}">
      <dgm:prSet/>
      <dgm:spPr/>
      <dgm:t>
        <a:bodyPr/>
        <a:lstStyle/>
        <a:p>
          <a:r>
            <a:rPr lang="en-US" dirty="0"/>
            <a:t>Consider all stakeholders in the plan, including business partners, investors, employees, and customers</a:t>
          </a:r>
        </a:p>
      </dgm:t>
    </dgm:pt>
    <dgm:pt modelId="{0DB68739-9E5F-4941-8903-9FBF95D68B80}" type="parTrans" cxnId="{86D8DAD2-B327-4F91-BF94-F3659E93AD88}">
      <dgm:prSet/>
      <dgm:spPr/>
      <dgm:t>
        <a:bodyPr/>
        <a:lstStyle/>
        <a:p>
          <a:endParaRPr lang="en-US"/>
        </a:p>
      </dgm:t>
    </dgm:pt>
    <dgm:pt modelId="{A4357107-C19F-45EB-BB10-78CB6C8BBFB6}" type="sibTrans" cxnId="{86D8DAD2-B327-4F91-BF94-F3659E93AD88}">
      <dgm:prSet/>
      <dgm:spPr/>
      <dgm:t>
        <a:bodyPr/>
        <a:lstStyle/>
        <a:p>
          <a:endParaRPr lang="en-US"/>
        </a:p>
      </dgm:t>
    </dgm:pt>
    <dgm:pt modelId="{6334DFD5-0DC5-4DDF-9870-A9EE0C10E50E}">
      <dgm:prSet/>
      <dgm:spPr/>
      <dgm:t>
        <a:bodyPr/>
        <a:lstStyle/>
        <a:p>
          <a:r>
            <a:rPr lang="en-US" dirty="0"/>
            <a:t>Report all data breaches to law enforcement, and follow other state and federal legal requirements</a:t>
          </a:r>
        </a:p>
      </dgm:t>
    </dgm:pt>
    <dgm:pt modelId="{E9AF6B9C-FC91-49D5-A3BE-90ED0121C343}" type="parTrans" cxnId="{435A2086-A675-4833-A77C-DDAA67532A52}">
      <dgm:prSet/>
      <dgm:spPr/>
      <dgm:t>
        <a:bodyPr/>
        <a:lstStyle/>
        <a:p>
          <a:endParaRPr lang="en-US"/>
        </a:p>
      </dgm:t>
    </dgm:pt>
    <dgm:pt modelId="{A7CACEC9-98D2-4681-9A5C-0BD3B54FF27D}" type="sibTrans" cxnId="{435A2086-A675-4833-A77C-DDAA67532A52}">
      <dgm:prSet/>
      <dgm:spPr/>
      <dgm:t>
        <a:bodyPr/>
        <a:lstStyle/>
        <a:p>
          <a:endParaRPr lang="en-US"/>
        </a:p>
      </dgm:t>
    </dgm:pt>
    <dgm:pt modelId="{70D7CF4E-ED33-E244-B567-849D1AC3ABE6}" type="pres">
      <dgm:prSet presAssocID="{17AB6DCC-B0B8-4FCD-AA72-246AA9663EC2}" presName="linear" presStyleCnt="0">
        <dgm:presLayoutVars>
          <dgm:animLvl val="lvl"/>
          <dgm:resizeHandles val="exact"/>
        </dgm:presLayoutVars>
      </dgm:prSet>
      <dgm:spPr/>
    </dgm:pt>
    <dgm:pt modelId="{7B709098-83D9-8346-8707-3D1D6064F50B}" type="pres">
      <dgm:prSet presAssocID="{DBCD6D44-3382-4E3C-9546-4D1014FA1D6C}" presName="parentText" presStyleLbl="node1" presStyleIdx="0" presStyleCnt="2">
        <dgm:presLayoutVars>
          <dgm:chMax val="0"/>
          <dgm:bulletEnabled val="1"/>
        </dgm:presLayoutVars>
      </dgm:prSet>
      <dgm:spPr/>
    </dgm:pt>
    <dgm:pt modelId="{A0A4148A-8C3F-184A-88FA-CD51105B8DFC}" type="pres">
      <dgm:prSet presAssocID="{DBCD6D44-3382-4E3C-9546-4D1014FA1D6C}" presName="childText" presStyleLbl="revTx" presStyleIdx="0" presStyleCnt="2">
        <dgm:presLayoutVars>
          <dgm:bulletEnabled val="1"/>
        </dgm:presLayoutVars>
      </dgm:prSet>
      <dgm:spPr/>
    </dgm:pt>
    <dgm:pt modelId="{B07947D4-F97B-1F44-B048-C7DFBEB85422}" type="pres">
      <dgm:prSet presAssocID="{EC5BD788-2F90-4DF5-A0E4-FD1951DE2F5B}" presName="parentText" presStyleLbl="node1" presStyleIdx="1" presStyleCnt="2">
        <dgm:presLayoutVars>
          <dgm:chMax val="0"/>
          <dgm:bulletEnabled val="1"/>
        </dgm:presLayoutVars>
      </dgm:prSet>
      <dgm:spPr/>
    </dgm:pt>
    <dgm:pt modelId="{8CD7CE62-E913-B84F-B4C5-6943BE9CD31F}" type="pres">
      <dgm:prSet presAssocID="{EC5BD788-2F90-4DF5-A0E4-FD1951DE2F5B}" presName="childText" presStyleLbl="revTx" presStyleIdx="1" presStyleCnt="2">
        <dgm:presLayoutVars>
          <dgm:bulletEnabled val="1"/>
        </dgm:presLayoutVars>
      </dgm:prSet>
      <dgm:spPr/>
    </dgm:pt>
  </dgm:ptLst>
  <dgm:cxnLst>
    <dgm:cxn modelId="{84194B06-0B83-7A41-8CA0-593938C6A3FC}" type="presOf" srcId="{6334DFD5-0DC5-4DDF-9870-A9EE0C10E50E}" destId="{8CD7CE62-E913-B84F-B4C5-6943BE9CD31F}" srcOrd="0" destOrd="2" presId="urn:microsoft.com/office/officeart/2005/8/layout/vList2"/>
    <dgm:cxn modelId="{3188B115-26F5-AF44-8164-37CD85FEC578}" type="presOf" srcId="{DBCD6D44-3382-4E3C-9546-4D1014FA1D6C}" destId="{7B709098-83D9-8346-8707-3D1D6064F50B}" srcOrd="0" destOrd="0" presId="urn:microsoft.com/office/officeart/2005/8/layout/vList2"/>
    <dgm:cxn modelId="{1E04FA25-5484-1240-8379-839D594B118F}" type="presOf" srcId="{58CC2C09-335A-4A1D-9235-D69EF8E91A80}" destId="{8CD7CE62-E913-B84F-B4C5-6943BE9CD31F}" srcOrd="0" destOrd="0" presId="urn:microsoft.com/office/officeart/2005/8/layout/vList2"/>
    <dgm:cxn modelId="{0CC17D3E-67E2-4FE2-BED7-416DD0DDC898}" srcId="{17AB6DCC-B0B8-4FCD-AA72-246AA9663EC2}" destId="{EC5BD788-2F90-4DF5-A0E4-FD1951DE2F5B}" srcOrd="1" destOrd="0" parTransId="{53EBBA3F-5AA2-4287-B861-F096A539FF40}" sibTransId="{8794718F-B136-4062-BC25-E6159489F235}"/>
    <dgm:cxn modelId="{F3715F51-2436-4793-AB9B-375725C6B3E5}" srcId="{DBCD6D44-3382-4E3C-9546-4D1014FA1D6C}" destId="{DC8C28D7-E084-4D77-9458-49F05EBB17C8}" srcOrd="1" destOrd="0" parTransId="{660152F4-F540-473F-8932-62CE6ACEB5AC}" sibTransId="{1228F06E-E50C-42C8-AD29-0467B9BFA466}"/>
    <dgm:cxn modelId="{DB11026A-D0B2-984B-AECD-1183BEF405C7}" type="presOf" srcId="{A7F7C9A9-C7DB-4E6D-BFFF-14AFF4CF7FBD}" destId="{A0A4148A-8C3F-184A-88FA-CD51105B8DFC}" srcOrd="0" destOrd="0" presId="urn:microsoft.com/office/officeart/2005/8/layout/vList2"/>
    <dgm:cxn modelId="{383B1882-F187-9B49-B6C2-EE1321E80647}" type="presOf" srcId="{17AB6DCC-B0B8-4FCD-AA72-246AA9663EC2}" destId="{70D7CF4E-ED33-E244-B567-849D1AC3ABE6}" srcOrd="0" destOrd="0" presId="urn:microsoft.com/office/officeart/2005/8/layout/vList2"/>
    <dgm:cxn modelId="{435A2086-A675-4833-A77C-DDAA67532A52}" srcId="{EC5BD788-2F90-4DF5-A0E4-FD1951DE2F5B}" destId="{6334DFD5-0DC5-4DDF-9870-A9EE0C10E50E}" srcOrd="2" destOrd="0" parTransId="{E9AF6B9C-FC91-49D5-A3BE-90ED0121C343}" sibTransId="{A7CACEC9-98D2-4681-9A5C-0BD3B54FF27D}"/>
    <dgm:cxn modelId="{49E9049F-F6FA-48A6-A96B-927CF9E2E2CA}" srcId="{DBCD6D44-3382-4E3C-9546-4D1014FA1D6C}" destId="{A7F7C9A9-C7DB-4E6D-BFFF-14AFF4CF7FBD}" srcOrd="0" destOrd="0" parTransId="{5CD66BAC-53B1-47B3-A6E3-191C566363FF}" sibTransId="{44AD3161-EA9C-44B1-B62F-145C2C91DFA5}"/>
    <dgm:cxn modelId="{5755E6AA-3997-0042-A8F7-DD95AD358922}" type="presOf" srcId="{DC8C28D7-E084-4D77-9458-49F05EBB17C8}" destId="{A0A4148A-8C3F-184A-88FA-CD51105B8DFC}" srcOrd="0" destOrd="1" presId="urn:microsoft.com/office/officeart/2005/8/layout/vList2"/>
    <dgm:cxn modelId="{ADD851AC-A968-2A4F-A1B4-B4FA529527EB}" type="presOf" srcId="{EC5BD788-2F90-4DF5-A0E4-FD1951DE2F5B}" destId="{B07947D4-F97B-1F44-B048-C7DFBEB85422}" srcOrd="0" destOrd="0" presId="urn:microsoft.com/office/officeart/2005/8/layout/vList2"/>
    <dgm:cxn modelId="{527D9EBC-EB92-9940-B1F4-2643A1C7B45C}" type="presOf" srcId="{618A8F7E-8408-48FE-8FC8-898A3A8E6D5F}" destId="{8CD7CE62-E913-B84F-B4C5-6943BE9CD31F}" srcOrd="0" destOrd="1" presId="urn:microsoft.com/office/officeart/2005/8/layout/vList2"/>
    <dgm:cxn modelId="{44707ACA-69B1-43E1-BD52-77F28AC9340E}" srcId="{EC5BD788-2F90-4DF5-A0E4-FD1951DE2F5B}" destId="{58CC2C09-335A-4A1D-9235-D69EF8E91A80}" srcOrd="0" destOrd="0" parTransId="{8FADC215-1EA8-4E40-A274-A8FB146A726C}" sibTransId="{30FE4396-2071-46D7-80DF-96C0B6D74C5C}"/>
    <dgm:cxn modelId="{86D8DAD2-B327-4F91-BF94-F3659E93AD88}" srcId="{EC5BD788-2F90-4DF5-A0E4-FD1951DE2F5B}" destId="{618A8F7E-8408-48FE-8FC8-898A3A8E6D5F}" srcOrd="1" destOrd="0" parTransId="{0DB68739-9E5F-4941-8903-9FBF95D68B80}" sibTransId="{A4357107-C19F-45EB-BB10-78CB6C8BBFB6}"/>
    <dgm:cxn modelId="{58D263F8-7D60-49AF-B5C2-FC4574F09578}" srcId="{17AB6DCC-B0B8-4FCD-AA72-246AA9663EC2}" destId="{DBCD6D44-3382-4E3C-9546-4D1014FA1D6C}" srcOrd="0" destOrd="0" parTransId="{781C2FE1-D03B-41CE-9DFE-014DB19463E6}" sibTransId="{D7AF0FEC-B560-4017-B5DB-278CB2FBC7D0}"/>
    <dgm:cxn modelId="{A5D8E3E9-87BF-2D4A-842A-E73D7E645F4D}" type="presParOf" srcId="{70D7CF4E-ED33-E244-B567-849D1AC3ABE6}" destId="{7B709098-83D9-8346-8707-3D1D6064F50B}" srcOrd="0" destOrd="0" presId="urn:microsoft.com/office/officeart/2005/8/layout/vList2"/>
    <dgm:cxn modelId="{2E0AE96E-74C9-CA45-AD0C-BB6515BE4986}" type="presParOf" srcId="{70D7CF4E-ED33-E244-B567-849D1AC3ABE6}" destId="{A0A4148A-8C3F-184A-88FA-CD51105B8DFC}" srcOrd="1" destOrd="0" presId="urn:microsoft.com/office/officeart/2005/8/layout/vList2"/>
    <dgm:cxn modelId="{E1408F9B-541D-934C-A778-C27A8E4EC8B9}" type="presParOf" srcId="{70D7CF4E-ED33-E244-B567-849D1AC3ABE6}" destId="{B07947D4-F97B-1F44-B048-C7DFBEB85422}" srcOrd="2" destOrd="0" presId="urn:microsoft.com/office/officeart/2005/8/layout/vList2"/>
    <dgm:cxn modelId="{F14EA7BA-5994-084C-8BAF-2BCD731634C6}" type="presParOf" srcId="{70D7CF4E-ED33-E244-B567-849D1AC3ABE6}" destId="{8CD7CE62-E913-B84F-B4C5-6943BE9CD31F}" srcOrd="3"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54B4B8-EBC5-4C69-B1D8-8D08203F28B2}"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6FBACBA-FDF3-4CD7-8C00-F7610D3C7C04}">
      <dgm:prSet custT="1"/>
      <dgm:spPr/>
      <dgm:t>
        <a:bodyPr/>
        <a:lstStyle/>
        <a:p>
          <a:pPr>
            <a:lnSpc>
              <a:spcPct val="100000"/>
            </a:lnSpc>
            <a:defRPr cap="all"/>
          </a:pPr>
          <a:r>
            <a:rPr lang="en-US" sz="1600" dirty="0"/>
            <a:t>Employ the cyber security expert and spend the $1 million to have the companies conduct an internal evaluation </a:t>
          </a:r>
        </a:p>
      </dgm:t>
    </dgm:pt>
    <dgm:pt modelId="{DB667E6F-2A06-4CFF-904A-3B8884B4D664}" type="parTrans" cxnId="{013409E4-AD00-4BE8-9ED8-4AD0461CFEE2}">
      <dgm:prSet/>
      <dgm:spPr/>
      <dgm:t>
        <a:bodyPr/>
        <a:lstStyle/>
        <a:p>
          <a:endParaRPr lang="en-US"/>
        </a:p>
      </dgm:t>
    </dgm:pt>
    <dgm:pt modelId="{5DFB6E27-1052-4B3F-8D54-6339F12696A1}" type="sibTrans" cxnId="{013409E4-AD00-4BE8-9ED8-4AD0461CFEE2}">
      <dgm:prSet/>
      <dgm:spPr/>
      <dgm:t>
        <a:bodyPr/>
        <a:lstStyle/>
        <a:p>
          <a:endParaRPr lang="en-US"/>
        </a:p>
      </dgm:t>
    </dgm:pt>
    <dgm:pt modelId="{050356F2-AE64-45E2-8533-EFC29489ED9B}">
      <dgm:prSet/>
      <dgm:spPr/>
      <dgm:t>
        <a:bodyPr/>
        <a:lstStyle/>
        <a:p>
          <a:pPr>
            <a:lnSpc>
              <a:spcPct val="100000"/>
            </a:lnSpc>
            <a:defRPr cap="all"/>
          </a:pPr>
          <a:r>
            <a:rPr lang="en-US" dirty="0"/>
            <a:t>Have the cyber experts set up security software programs to ward off a cyber-attack </a:t>
          </a:r>
        </a:p>
      </dgm:t>
    </dgm:pt>
    <dgm:pt modelId="{5D966EC8-A445-43DD-94F8-7A81B99A5E1B}" type="parTrans" cxnId="{8B91F908-10AC-4502-BE0A-171FC47E50FB}">
      <dgm:prSet/>
      <dgm:spPr/>
      <dgm:t>
        <a:bodyPr/>
        <a:lstStyle/>
        <a:p>
          <a:endParaRPr lang="en-US"/>
        </a:p>
      </dgm:t>
    </dgm:pt>
    <dgm:pt modelId="{DAFD0258-6EAF-49F7-8DA7-7070BFD27897}" type="sibTrans" cxnId="{8B91F908-10AC-4502-BE0A-171FC47E50FB}">
      <dgm:prSet/>
      <dgm:spPr/>
      <dgm:t>
        <a:bodyPr/>
        <a:lstStyle/>
        <a:p>
          <a:endParaRPr lang="en-US"/>
        </a:p>
      </dgm:t>
    </dgm:pt>
    <dgm:pt modelId="{1816CA70-C577-43F0-97CF-90ED984662DD}">
      <dgm:prSet/>
      <dgm:spPr/>
      <dgm:t>
        <a:bodyPr/>
        <a:lstStyle/>
        <a:p>
          <a:pPr>
            <a:lnSpc>
              <a:spcPct val="100000"/>
            </a:lnSpc>
            <a:defRPr cap="all"/>
          </a:pPr>
          <a:r>
            <a:rPr lang="en-US" dirty="0"/>
            <a:t>Outsource to a security operations center to monitor activity 24/7</a:t>
          </a:r>
        </a:p>
      </dgm:t>
    </dgm:pt>
    <dgm:pt modelId="{B610C91F-B8B0-4EC2-88D1-DD00F3D6E122}" type="parTrans" cxnId="{89368ED9-93C1-4B15-A867-240A92E72CC7}">
      <dgm:prSet/>
      <dgm:spPr/>
      <dgm:t>
        <a:bodyPr/>
        <a:lstStyle/>
        <a:p>
          <a:endParaRPr lang="en-US"/>
        </a:p>
      </dgm:t>
    </dgm:pt>
    <dgm:pt modelId="{23CA6F1D-E5D9-4180-B3B3-BF56ECF14AB0}" type="sibTrans" cxnId="{89368ED9-93C1-4B15-A867-240A92E72CC7}">
      <dgm:prSet/>
      <dgm:spPr/>
      <dgm:t>
        <a:bodyPr/>
        <a:lstStyle/>
        <a:p>
          <a:endParaRPr lang="en-US"/>
        </a:p>
      </dgm:t>
    </dgm:pt>
    <dgm:pt modelId="{A0E9E6E1-356F-4B3C-9EF7-8C0BC654D1DE}" type="pres">
      <dgm:prSet presAssocID="{5554B4B8-EBC5-4C69-B1D8-8D08203F28B2}" presName="root" presStyleCnt="0">
        <dgm:presLayoutVars>
          <dgm:dir/>
          <dgm:resizeHandles val="exact"/>
        </dgm:presLayoutVars>
      </dgm:prSet>
      <dgm:spPr/>
    </dgm:pt>
    <dgm:pt modelId="{7484D0FC-0EB4-40C8-A4DE-DFF504DAE5BE}" type="pres">
      <dgm:prSet presAssocID="{B6FBACBA-FDF3-4CD7-8C00-F7610D3C7C04}" presName="compNode" presStyleCnt="0"/>
      <dgm:spPr/>
    </dgm:pt>
    <dgm:pt modelId="{0F1182FB-D584-473D-849C-9E2798E608D3}" type="pres">
      <dgm:prSet presAssocID="{B6FBACBA-FDF3-4CD7-8C00-F7610D3C7C04}" presName="iconBgRect" presStyleLbl="bgShp" presStyleIdx="0" presStyleCnt="3"/>
      <dgm:spPr>
        <a:prstGeom prst="round2DiagRect">
          <a:avLst>
            <a:gd name="adj1" fmla="val 29727"/>
            <a:gd name="adj2" fmla="val 0"/>
          </a:avLst>
        </a:prstGeom>
      </dgm:spPr>
    </dgm:pt>
    <dgm:pt modelId="{A0A98CB7-267E-445B-8040-6492BF399356}" type="pres">
      <dgm:prSet presAssocID="{B6FBACBA-FDF3-4CD7-8C00-F7610D3C7C0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9BF809C2-CDD4-4C6B-BED1-4118477567CD}" type="pres">
      <dgm:prSet presAssocID="{B6FBACBA-FDF3-4CD7-8C00-F7610D3C7C04}" presName="spaceRect" presStyleCnt="0"/>
      <dgm:spPr/>
    </dgm:pt>
    <dgm:pt modelId="{DF57E353-72DB-4CC9-919E-169520C70D65}" type="pres">
      <dgm:prSet presAssocID="{B6FBACBA-FDF3-4CD7-8C00-F7610D3C7C04}" presName="textRect" presStyleLbl="revTx" presStyleIdx="0" presStyleCnt="3" custScaleX="113666" custScaleY="118570">
        <dgm:presLayoutVars>
          <dgm:chMax val="1"/>
          <dgm:chPref val="1"/>
        </dgm:presLayoutVars>
      </dgm:prSet>
      <dgm:spPr/>
    </dgm:pt>
    <dgm:pt modelId="{BA37E9F1-FF41-4F5B-8470-B22213850506}" type="pres">
      <dgm:prSet presAssocID="{5DFB6E27-1052-4B3F-8D54-6339F12696A1}" presName="sibTrans" presStyleCnt="0"/>
      <dgm:spPr/>
    </dgm:pt>
    <dgm:pt modelId="{B8A6D21E-5B1E-4ECE-B4BF-57C0146A6575}" type="pres">
      <dgm:prSet presAssocID="{050356F2-AE64-45E2-8533-EFC29489ED9B}" presName="compNode" presStyleCnt="0"/>
      <dgm:spPr/>
    </dgm:pt>
    <dgm:pt modelId="{47F819EF-7AB0-44F7-872C-933CE60D73C0}" type="pres">
      <dgm:prSet presAssocID="{050356F2-AE64-45E2-8533-EFC29489ED9B}" presName="iconBgRect" presStyleLbl="bgShp" presStyleIdx="1" presStyleCnt="3"/>
      <dgm:spPr>
        <a:prstGeom prst="round2DiagRect">
          <a:avLst>
            <a:gd name="adj1" fmla="val 29727"/>
            <a:gd name="adj2" fmla="val 0"/>
          </a:avLst>
        </a:prstGeom>
      </dgm:spPr>
    </dgm:pt>
    <dgm:pt modelId="{8D2AC1B4-91AE-40B5-BEC3-6DABD2AE9D48}" type="pres">
      <dgm:prSet presAssocID="{050356F2-AE64-45E2-8533-EFC29489ED9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ocessor"/>
        </a:ext>
      </dgm:extLst>
    </dgm:pt>
    <dgm:pt modelId="{75C13E47-7BC9-4440-8FD8-3B78D0816F41}" type="pres">
      <dgm:prSet presAssocID="{050356F2-AE64-45E2-8533-EFC29489ED9B}" presName="spaceRect" presStyleCnt="0"/>
      <dgm:spPr/>
    </dgm:pt>
    <dgm:pt modelId="{64183B09-71B6-45C1-899E-A8B0F3D48F16}" type="pres">
      <dgm:prSet presAssocID="{050356F2-AE64-45E2-8533-EFC29489ED9B}" presName="textRect" presStyleLbl="revTx" presStyleIdx="1" presStyleCnt="3">
        <dgm:presLayoutVars>
          <dgm:chMax val="1"/>
          <dgm:chPref val="1"/>
        </dgm:presLayoutVars>
      </dgm:prSet>
      <dgm:spPr/>
    </dgm:pt>
    <dgm:pt modelId="{D69DCB10-0D0C-4D68-B13B-897D072F13F9}" type="pres">
      <dgm:prSet presAssocID="{DAFD0258-6EAF-49F7-8DA7-7070BFD27897}" presName="sibTrans" presStyleCnt="0"/>
      <dgm:spPr/>
    </dgm:pt>
    <dgm:pt modelId="{1D868C70-7175-43CB-9A64-F8E077B367AA}" type="pres">
      <dgm:prSet presAssocID="{1816CA70-C577-43F0-97CF-90ED984662DD}" presName="compNode" presStyleCnt="0"/>
      <dgm:spPr/>
    </dgm:pt>
    <dgm:pt modelId="{0262E423-F1EE-44F6-A8D9-5BC84E439E51}" type="pres">
      <dgm:prSet presAssocID="{1816CA70-C577-43F0-97CF-90ED984662DD}" presName="iconBgRect" presStyleLbl="bgShp" presStyleIdx="2" presStyleCnt="3"/>
      <dgm:spPr>
        <a:prstGeom prst="round2DiagRect">
          <a:avLst>
            <a:gd name="adj1" fmla="val 29727"/>
            <a:gd name="adj2" fmla="val 0"/>
          </a:avLst>
        </a:prstGeom>
      </dgm:spPr>
    </dgm:pt>
    <dgm:pt modelId="{E99D8A78-BB7E-43D1-9493-7DAC90056BD9}" type="pres">
      <dgm:prSet presAssocID="{1816CA70-C577-43F0-97CF-90ED984662D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obot"/>
        </a:ext>
      </dgm:extLst>
    </dgm:pt>
    <dgm:pt modelId="{58BD8A74-0A7C-4A1E-8E83-369400A00A8F}" type="pres">
      <dgm:prSet presAssocID="{1816CA70-C577-43F0-97CF-90ED984662DD}" presName="spaceRect" presStyleCnt="0"/>
      <dgm:spPr/>
    </dgm:pt>
    <dgm:pt modelId="{75A2472A-3C22-4D37-B5BA-5FCD68619318}" type="pres">
      <dgm:prSet presAssocID="{1816CA70-C577-43F0-97CF-90ED984662DD}" presName="textRect" presStyleLbl="revTx" presStyleIdx="2" presStyleCnt="3">
        <dgm:presLayoutVars>
          <dgm:chMax val="1"/>
          <dgm:chPref val="1"/>
        </dgm:presLayoutVars>
      </dgm:prSet>
      <dgm:spPr/>
    </dgm:pt>
  </dgm:ptLst>
  <dgm:cxnLst>
    <dgm:cxn modelId="{8B91F908-10AC-4502-BE0A-171FC47E50FB}" srcId="{5554B4B8-EBC5-4C69-B1D8-8D08203F28B2}" destId="{050356F2-AE64-45E2-8533-EFC29489ED9B}" srcOrd="1" destOrd="0" parTransId="{5D966EC8-A445-43DD-94F8-7A81B99A5E1B}" sibTransId="{DAFD0258-6EAF-49F7-8DA7-7070BFD27897}"/>
    <dgm:cxn modelId="{E75C7433-E5C3-8E44-9F00-C6D0A134C7C8}" type="presOf" srcId="{1816CA70-C577-43F0-97CF-90ED984662DD}" destId="{75A2472A-3C22-4D37-B5BA-5FCD68619318}" srcOrd="0" destOrd="0" presId="urn:microsoft.com/office/officeart/2018/5/layout/IconLeafLabelList"/>
    <dgm:cxn modelId="{DCB72844-485A-E34F-B1E8-0CA06A8C3D42}" type="presOf" srcId="{5554B4B8-EBC5-4C69-B1D8-8D08203F28B2}" destId="{A0E9E6E1-356F-4B3C-9EF7-8C0BC654D1DE}" srcOrd="0" destOrd="0" presId="urn:microsoft.com/office/officeart/2018/5/layout/IconLeafLabelList"/>
    <dgm:cxn modelId="{89368ED9-93C1-4B15-A867-240A92E72CC7}" srcId="{5554B4B8-EBC5-4C69-B1D8-8D08203F28B2}" destId="{1816CA70-C577-43F0-97CF-90ED984662DD}" srcOrd="2" destOrd="0" parTransId="{B610C91F-B8B0-4EC2-88D1-DD00F3D6E122}" sibTransId="{23CA6F1D-E5D9-4180-B3B3-BF56ECF14AB0}"/>
    <dgm:cxn modelId="{8BEBCAE1-FE52-8E48-8F55-3D133DF4219B}" type="presOf" srcId="{B6FBACBA-FDF3-4CD7-8C00-F7610D3C7C04}" destId="{DF57E353-72DB-4CC9-919E-169520C70D65}" srcOrd="0" destOrd="0" presId="urn:microsoft.com/office/officeart/2018/5/layout/IconLeafLabelList"/>
    <dgm:cxn modelId="{013409E4-AD00-4BE8-9ED8-4AD0461CFEE2}" srcId="{5554B4B8-EBC5-4C69-B1D8-8D08203F28B2}" destId="{B6FBACBA-FDF3-4CD7-8C00-F7610D3C7C04}" srcOrd="0" destOrd="0" parTransId="{DB667E6F-2A06-4CFF-904A-3B8884B4D664}" sibTransId="{5DFB6E27-1052-4B3F-8D54-6339F12696A1}"/>
    <dgm:cxn modelId="{71DA2BF2-344C-CB44-8E9B-783EA3E1C444}" type="presOf" srcId="{050356F2-AE64-45E2-8533-EFC29489ED9B}" destId="{64183B09-71B6-45C1-899E-A8B0F3D48F16}" srcOrd="0" destOrd="0" presId="urn:microsoft.com/office/officeart/2018/5/layout/IconLeafLabelList"/>
    <dgm:cxn modelId="{A9581620-362E-F74E-8BFD-AE42C01DE43F}" type="presParOf" srcId="{A0E9E6E1-356F-4B3C-9EF7-8C0BC654D1DE}" destId="{7484D0FC-0EB4-40C8-A4DE-DFF504DAE5BE}" srcOrd="0" destOrd="0" presId="urn:microsoft.com/office/officeart/2018/5/layout/IconLeafLabelList"/>
    <dgm:cxn modelId="{F384435A-AD3E-8449-B838-1232DD6EFEF7}" type="presParOf" srcId="{7484D0FC-0EB4-40C8-A4DE-DFF504DAE5BE}" destId="{0F1182FB-D584-473D-849C-9E2798E608D3}" srcOrd="0" destOrd="0" presId="urn:microsoft.com/office/officeart/2018/5/layout/IconLeafLabelList"/>
    <dgm:cxn modelId="{5F1711A4-925B-DE44-BBFE-DC1BF8407E37}" type="presParOf" srcId="{7484D0FC-0EB4-40C8-A4DE-DFF504DAE5BE}" destId="{A0A98CB7-267E-445B-8040-6492BF399356}" srcOrd="1" destOrd="0" presId="urn:microsoft.com/office/officeart/2018/5/layout/IconLeafLabelList"/>
    <dgm:cxn modelId="{2E48FC71-85ED-A944-9B2B-6756018AB930}" type="presParOf" srcId="{7484D0FC-0EB4-40C8-A4DE-DFF504DAE5BE}" destId="{9BF809C2-CDD4-4C6B-BED1-4118477567CD}" srcOrd="2" destOrd="0" presId="urn:microsoft.com/office/officeart/2018/5/layout/IconLeafLabelList"/>
    <dgm:cxn modelId="{68A17188-EBC6-C54F-97F4-03B759D59D59}" type="presParOf" srcId="{7484D0FC-0EB4-40C8-A4DE-DFF504DAE5BE}" destId="{DF57E353-72DB-4CC9-919E-169520C70D65}" srcOrd="3" destOrd="0" presId="urn:microsoft.com/office/officeart/2018/5/layout/IconLeafLabelList"/>
    <dgm:cxn modelId="{983FE09D-D923-7446-BD98-4BE3BE660CFC}" type="presParOf" srcId="{A0E9E6E1-356F-4B3C-9EF7-8C0BC654D1DE}" destId="{BA37E9F1-FF41-4F5B-8470-B22213850506}" srcOrd="1" destOrd="0" presId="urn:microsoft.com/office/officeart/2018/5/layout/IconLeafLabelList"/>
    <dgm:cxn modelId="{8F1674A8-8A06-4244-90DC-537893FA674D}" type="presParOf" srcId="{A0E9E6E1-356F-4B3C-9EF7-8C0BC654D1DE}" destId="{B8A6D21E-5B1E-4ECE-B4BF-57C0146A6575}" srcOrd="2" destOrd="0" presId="urn:microsoft.com/office/officeart/2018/5/layout/IconLeafLabelList"/>
    <dgm:cxn modelId="{1895B14A-C076-294F-B1D4-AFF8D0222B84}" type="presParOf" srcId="{B8A6D21E-5B1E-4ECE-B4BF-57C0146A6575}" destId="{47F819EF-7AB0-44F7-872C-933CE60D73C0}" srcOrd="0" destOrd="0" presId="urn:microsoft.com/office/officeart/2018/5/layout/IconLeafLabelList"/>
    <dgm:cxn modelId="{88160A11-D306-AB46-86DD-49CA665CD422}" type="presParOf" srcId="{B8A6D21E-5B1E-4ECE-B4BF-57C0146A6575}" destId="{8D2AC1B4-91AE-40B5-BEC3-6DABD2AE9D48}" srcOrd="1" destOrd="0" presId="urn:microsoft.com/office/officeart/2018/5/layout/IconLeafLabelList"/>
    <dgm:cxn modelId="{1E917D2D-DC51-2449-A103-A86AFD11CE54}" type="presParOf" srcId="{B8A6D21E-5B1E-4ECE-B4BF-57C0146A6575}" destId="{75C13E47-7BC9-4440-8FD8-3B78D0816F41}" srcOrd="2" destOrd="0" presId="urn:microsoft.com/office/officeart/2018/5/layout/IconLeafLabelList"/>
    <dgm:cxn modelId="{864609BF-F435-8A4B-8800-695D6D8580FC}" type="presParOf" srcId="{B8A6D21E-5B1E-4ECE-B4BF-57C0146A6575}" destId="{64183B09-71B6-45C1-899E-A8B0F3D48F16}" srcOrd="3" destOrd="0" presId="urn:microsoft.com/office/officeart/2018/5/layout/IconLeafLabelList"/>
    <dgm:cxn modelId="{0587978A-B219-854E-AE5E-C22D822C26E4}" type="presParOf" srcId="{A0E9E6E1-356F-4B3C-9EF7-8C0BC654D1DE}" destId="{D69DCB10-0D0C-4D68-B13B-897D072F13F9}" srcOrd="3" destOrd="0" presId="urn:microsoft.com/office/officeart/2018/5/layout/IconLeafLabelList"/>
    <dgm:cxn modelId="{A8D691AC-739D-1E49-97FA-1AECA80E174C}" type="presParOf" srcId="{A0E9E6E1-356F-4B3C-9EF7-8C0BC654D1DE}" destId="{1D868C70-7175-43CB-9A64-F8E077B367AA}" srcOrd="4" destOrd="0" presId="urn:microsoft.com/office/officeart/2018/5/layout/IconLeafLabelList"/>
    <dgm:cxn modelId="{8BF83B33-E40D-9E46-A939-6F981120ACCF}" type="presParOf" srcId="{1D868C70-7175-43CB-9A64-F8E077B367AA}" destId="{0262E423-F1EE-44F6-A8D9-5BC84E439E51}" srcOrd="0" destOrd="0" presId="urn:microsoft.com/office/officeart/2018/5/layout/IconLeafLabelList"/>
    <dgm:cxn modelId="{B9DB9B2B-0250-4A4C-80C5-BA373B584BD4}" type="presParOf" srcId="{1D868C70-7175-43CB-9A64-F8E077B367AA}" destId="{E99D8A78-BB7E-43D1-9493-7DAC90056BD9}" srcOrd="1" destOrd="0" presId="urn:microsoft.com/office/officeart/2018/5/layout/IconLeafLabelList"/>
    <dgm:cxn modelId="{281F7E5D-6FDB-0B43-AD9D-6DD1910E6505}" type="presParOf" srcId="{1D868C70-7175-43CB-9A64-F8E077B367AA}" destId="{58BD8A74-0A7C-4A1E-8E83-369400A00A8F}" srcOrd="2" destOrd="0" presId="urn:microsoft.com/office/officeart/2018/5/layout/IconLeafLabelList"/>
    <dgm:cxn modelId="{0692571A-79FF-AF49-94F9-5A5BCF637C1F}" type="presParOf" srcId="{1D868C70-7175-43CB-9A64-F8E077B367AA}" destId="{75A2472A-3C22-4D37-B5BA-5FCD68619318}"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DF39B-7E82-7447-9D37-560D3F41F705}">
      <dsp:nvSpPr>
        <dsp:cNvPr id="0" name=""/>
        <dsp:cNvSpPr/>
      </dsp:nvSpPr>
      <dsp:spPr>
        <a:xfrm>
          <a:off x="0" y="360818"/>
          <a:ext cx="10515600" cy="8505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416560"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Committed when the perpetrator has a clear purpose of causing harm to the victim.</a:t>
          </a:r>
        </a:p>
      </dsp:txBody>
      <dsp:txXfrm>
        <a:off x="0" y="360818"/>
        <a:ext cx="10515600" cy="850500"/>
      </dsp:txXfrm>
    </dsp:sp>
    <dsp:sp modelId="{9B181E32-B549-354E-817E-CA19E04A1EE3}">
      <dsp:nvSpPr>
        <dsp:cNvPr id="0" name=""/>
        <dsp:cNvSpPr/>
      </dsp:nvSpPr>
      <dsp:spPr>
        <a:xfrm>
          <a:off x="525780" y="65618"/>
          <a:ext cx="7360920" cy="590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t>Intentional Tort</a:t>
          </a:r>
        </a:p>
      </dsp:txBody>
      <dsp:txXfrm>
        <a:off x="554601" y="94439"/>
        <a:ext cx="7303278" cy="532758"/>
      </dsp:txXfrm>
    </dsp:sp>
    <dsp:sp modelId="{3577D6B1-07E9-CC4A-B966-C52C0AE254EF}">
      <dsp:nvSpPr>
        <dsp:cNvPr id="0" name=""/>
        <dsp:cNvSpPr/>
      </dsp:nvSpPr>
      <dsp:spPr>
        <a:xfrm>
          <a:off x="0" y="1614519"/>
          <a:ext cx="10515600" cy="1134000"/>
        </a:xfrm>
        <a:prstGeom prst="rect">
          <a:avLst/>
        </a:prstGeom>
        <a:solidFill>
          <a:schemeClr val="lt1">
            <a:alpha val="90000"/>
            <a:hueOff val="0"/>
            <a:satOff val="0"/>
            <a:lumOff val="0"/>
            <a:alphaOff val="0"/>
          </a:schemeClr>
        </a:solidFill>
        <a:ln w="6350" cap="flat" cmpd="sng" algn="ctr">
          <a:solidFill>
            <a:schemeClr val="accent2">
              <a:hueOff val="-727682"/>
              <a:satOff val="-41964"/>
              <a:lumOff val="431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416560"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Not committed with the purpose of harming another person; they are considered to be non-deliberate</a:t>
          </a:r>
        </a:p>
      </dsp:txBody>
      <dsp:txXfrm>
        <a:off x="0" y="1614519"/>
        <a:ext cx="10515600" cy="1134000"/>
      </dsp:txXfrm>
    </dsp:sp>
    <dsp:sp modelId="{FAEC0DA0-2491-834B-8352-418D474C90A2}">
      <dsp:nvSpPr>
        <dsp:cNvPr id="0" name=""/>
        <dsp:cNvSpPr/>
      </dsp:nvSpPr>
      <dsp:spPr>
        <a:xfrm>
          <a:off x="525780" y="1319318"/>
          <a:ext cx="7360920" cy="59040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t>Negligence Tort</a:t>
          </a:r>
        </a:p>
      </dsp:txBody>
      <dsp:txXfrm>
        <a:off x="554601" y="1348139"/>
        <a:ext cx="7303278" cy="532758"/>
      </dsp:txXfrm>
    </dsp:sp>
    <dsp:sp modelId="{AE757E43-999E-A14B-870E-B129952C8267}">
      <dsp:nvSpPr>
        <dsp:cNvPr id="0" name=""/>
        <dsp:cNvSpPr/>
      </dsp:nvSpPr>
      <dsp:spPr>
        <a:xfrm>
          <a:off x="0" y="3151719"/>
          <a:ext cx="10515600" cy="1134000"/>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416560"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If the defendant's actions caused damage of some kind, they are considered to be liable</a:t>
          </a:r>
        </a:p>
      </dsp:txBody>
      <dsp:txXfrm>
        <a:off x="0" y="3151719"/>
        <a:ext cx="10515600" cy="1134000"/>
      </dsp:txXfrm>
    </dsp:sp>
    <dsp:sp modelId="{21BFFA17-35EF-2E41-A323-CBDA561BBE30}">
      <dsp:nvSpPr>
        <dsp:cNvPr id="0" name=""/>
        <dsp:cNvSpPr/>
      </dsp:nvSpPr>
      <dsp:spPr>
        <a:xfrm>
          <a:off x="525780" y="2856518"/>
          <a:ext cx="7360920" cy="5904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t>Strict Liability Tort</a:t>
          </a:r>
        </a:p>
      </dsp:txBody>
      <dsp:txXfrm>
        <a:off x="554601" y="2885339"/>
        <a:ext cx="7303278"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A8F77-7307-9C43-B520-81E4EB846994}">
      <dsp:nvSpPr>
        <dsp:cNvPr id="0" name=""/>
        <dsp:cNvSpPr/>
      </dsp:nvSpPr>
      <dsp:spPr>
        <a:xfrm>
          <a:off x="0" y="265824"/>
          <a:ext cx="5314543" cy="722925"/>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2468" tIns="354076" rIns="412468"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Assault, Battery, or Defamation</a:t>
          </a:r>
        </a:p>
      </dsp:txBody>
      <dsp:txXfrm>
        <a:off x="0" y="265824"/>
        <a:ext cx="5314543" cy="722925"/>
      </dsp:txXfrm>
    </dsp:sp>
    <dsp:sp modelId="{E754B0AD-2C67-7746-B751-A5DC949A67B2}">
      <dsp:nvSpPr>
        <dsp:cNvPr id="0" name=""/>
        <dsp:cNvSpPr/>
      </dsp:nvSpPr>
      <dsp:spPr>
        <a:xfrm>
          <a:off x="265727" y="14904"/>
          <a:ext cx="3720180" cy="5018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614" tIns="0" rIns="140614" bIns="0" numCol="1" spcCol="1270" anchor="ctr" anchorCtr="0">
          <a:noAutofit/>
        </a:bodyPr>
        <a:lstStyle/>
        <a:p>
          <a:pPr marL="0" lvl="0" indent="0" algn="l" defTabSz="755650">
            <a:lnSpc>
              <a:spcPct val="90000"/>
            </a:lnSpc>
            <a:spcBef>
              <a:spcPct val="0"/>
            </a:spcBef>
            <a:spcAft>
              <a:spcPct val="35000"/>
            </a:spcAft>
            <a:buNone/>
          </a:pPr>
          <a:r>
            <a:rPr lang="en-US" sz="1700" kern="1200" dirty="0"/>
            <a:t>Intentional Tort</a:t>
          </a:r>
        </a:p>
      </dsp:txBody>
      <dsp:txXfrm>
        <a:off x="290225" y="39402"/>
        <a:ext cx="3671184" cy="452844"/>
      </dsp:txXfrm>
    </dsp:sp>
    <dsp:sp modelId="{BED912E3-1267-854A-8E51-2154A9B615D7}">
      <dsp:nvSpPr>
        <dsp:cNvPr id="0" name=""/>
        <dsp:cNvSpPr/>
      </dsp:nvSpPr>
      <dsp:spPr>
        <a:xfrm>
          <a:off x="0" y="1331470"/>
          <a:ext cx="5314543" cy="963900"/>
        </a:xfrm>
        <a:prstGeom prst="rect">
          <a:avLst/>
        </a:prstGeom>
        <a:solidFill>
          <a:schemeClr val="lt1">
            <a:alpha val="90000"/>
            <a:hueOff val="0"/>
            <a:satOff val="0"/>
            <a:lumOff val="0"/>
            <a:alphaOff val="0"/>
          </a:schemeClr>
        </a:solidFill>
        <a:ln w="6350" cap="flat" cmpd="sng" algn="ctr">
          <a:solidFill>
            <a:schemeClr val="accent5">
              <a:hueOff val="-3379271"/>
              <a:satOff val="-8710"/>
              <a:lumOff val="-588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2468" tIns="354076" rIns="412468"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Leaving a child in a vehicle causing injury, or leaving a medical tool in a patient after surgery</a:t>
          </a:r>
        </a:p>
      </dsp:txBody>
      <dsp:txXfrm>
        <a:off x="0" y="1331470"/>
        <a:ext cx="5314543" cy="963900"/>
      </dsp:txXfrm>
    </dsp:sp>
    <dsp:sp modelId="{C70AA245-2D3F-F848-8026-4559F2CFCF41}">
      <dsp:nvSpPr>
        <dsp:cNvPr id="0" name=""/>
        <dsp:cNvSpPr/>
      </dsp:nvSpPr>
      <dsp:spPr>
        <a:xfrm>
          <a:off x="265727" y="1080550"/>
          <a:ext cx="3720180" cy="50184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614" tIns="0" rIns="140614" bIns="0" numCol="1" spcCol="1270" anchor="ctr" anchorCtr="0">
          <a:noAutofit/>
        </a:bodyPr>
        <a:lstStyle/>
        <a:p>
          <a:pPr marL="0" lvl="0" indent="0" algn="l" defTabSz="755650">
            <a:lnSpc>
              <a:spcPct val="90000"/>
            </a:lnSpc>
            <a:spcBef>
              <a:spcPct val="0"/>
            </a:spcBef>
            <a:spcAft>
              <a:spcPct val="35000"/>
            </a:spcAft>
            <a:buNone/>
          </a:pPr>
          <a:r>
            <a:rPr lang="en-US" sz="1700" kern="1200" dirty="0"/>
            <a:t>Negligence Tort</a:t>
          </a:r>
        </a:p>
      </dsp:txBody>
      <dsp:txXfrm>
        <a:off x="290225" y="1105048"/>
        <a:ext cx="3671184" cy="452844"/>
      </dsp:txXfrm>
    </dsp:sp>
    <dsp:sp modelId="{B53075D3-6F42-5541-B4C7-EF12D94B0D37}">
      <dsp:nvSpPr>
        <dsp:cNvPr id="0" name=""/>
        <dsp:cNvSpPr/>
      </dsp:nvSpPr>
      <dsp:spPr>
        <a:xfrm>
          <a:off x="0" y="2638090"/>
          <a:ext cx="5314543" cy="722925"/>
        </a:xfrm>
        <a:prstGeom prst="rect">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2468" tIns="354076" rIns="412468"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Pet attack or product malfunction</a:t>
          </a:r>
        </a:p>
      </dsp:txBody>
      <dsp:txXfrm>
        <a:off x="0" y="2638090"/>
        <a:ext cx="5314543" cy="722925"/>
      </dsp:txXfrm>
    </dsp:sp>
    <dsp:sp modelId="{98B90CB1-015A-1240-9C7F-DD78FFC597FF}">
      <dsp:nvSpPr>
        <dsp:cNvPr id="0" name=""/>
        <dsp:cNvSpPr/>
      </dsp:nvSpPr>
      <dsp:spPr>
        <a:xfrm>
          <a:off x="265727" y="2387170"/>
          <a:ext cx="3720180" cy="50184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614" tIns="0" rIns="140614" bIns="0" numCol="1" spcCol="1270" anchor="ctr" anchorCtr="0">
          <a:noAutofit/>
        </a:bodyPr>
        <a:lstStyle/>
        <a:p>
          <a:pPr marL="0" lvl="0" indent="0" algn="l" defTabSz="755650">
            <a:lnSpc>
              <a:spcPct val="90000"/>
            </a:lnSpc>
            <a:spcBef>
              <a:spcPct val="0"/>
            </a:spcBef>
            <a:spcAft>
              <a:spcPct val="35000"/>
            </a:spcAft>
            <a:buNone/>
          </a:pPr>
          <a:r>
            <a:rPr lang="en-US" sz="1700" kern="1200" dirty="0"/>
            <a:t>Strict Liability Tort</a:t>
          </a:r>
        </a:p>
      </dsp:txBody>
      <dsp:txXfrm>
        <a:off x="290225" y="2411668"/>
        <a:ext cx="3671184" cy="452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86C28B-05FE-D048-ACFF-6A8550A65F78}">
      <dsp:nvSpPr>
        <dsp:cNvPr id="0" name=""/>
        <dsp:cNvSpPr/>
      </dsp:nvSpPr>
      <dsp:spPr>
        <a:xfrm>
          <a:off x="0" y="396637"/>
          <a:ext cx="5744684" cy="161595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5851" tIns="395732" rIns="445851"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legal, IT, HR, operations, communications, investor relations staff, and management experts. This team will deal with the aftermath of a breach in all aspects of your business</a:t>
          </a:r>
        </a:p>
      </dsp:txBody>
      <dsp:txXfrm>
        <a:off x="0" y="396637"/>
        <a:ext cx="5744684" cy="1615950"/>
      </dsp:txXfrm>
    </dsp:sp>
    <dsp:sp modelId="{6CDB1D1A-154E-BA44-90E4-4C6F4AC2846A}">
      <dsp:nvSpPr>
        <dsp:cNvPr id="0" name=""/>
        <dsp:cNvSpPr/>
      </dsp:nvSpPr>
      <dsp:spPr>
        <a:xfrm>
          <a:off x="287234" y="116197"/>
          <a:ext cx="4021279" cy="56088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995" tIns="0" rIns="151995" bIns="0" numCol="1" spcCol="1270" anchor="ctr" anchorCtr="0">
          <a:noAutofit/>
        </a:bodyPr>
        <a:lstStyle/>
        <a:p>
          <a:pPr marL="0" lvl="0" indent="0" algn="l" defTabSz="844550">
            <a:lnSpc>
              <a:spcPct val="90000"/>
            </a:lnSpc>
            <a:spcBef>
              <a:spcPct val="0"/>
            </a:spcBef>
            <a:spcAft>
              <a:spcPct val="35000"/>
            </a:spcAft>
            <a:buNone/>
          </a:pPr>
          <a:r>
            <a:rPr lang="en-US" sz="1900" kern="1200" dirty="0"/>
            <a:t>Put together an expert response </a:t>
          </a:r>
        </a:p>
      </dsp:txBody>
      <dsp:txXfrm>
        <a:off x="314614" y="143577"/>
        <a:ext cx="3966519" cy="506120"/>
      </dsp:txXfrm>
    </dsp:sp>
    <dsp:sp modelId="{0B89FE84-09CB-7F40-BC2F-374D9DB5F2D6}">
      <dsp:nvSpPr>
        <dsp:cNvPr id="0" name=""/>
        <dsp:cNvSpPr/>
      </dsp:nvSpPr>
      <dsp:spPr>
        <a:xfrm>
          <a:off x="0" y="2395627"/>
          <a:ext cx="5744684" cy="221445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5851" tIns="395732" rIns="445851"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Equipment should be taken offline or replaced (depending on the situation), </a:t>
          </a:r>
        </a:p>
        <a:p>
          <a:pPr marL="171450" lvl="1" indent="-171450" algn="l" defTabSz="844550">
            <a:lnSpc>
              <a:spcPct val="90000"/>
            </a:lnSpc>
            <a:spcBef>
              <a:spcPct val="0"/>
            </a:spcBef>
            <a:spcAft>
              <a:spcPct val="15000"/>
            </a:spcAft>
            <a:buChar char="•"/>
          </a:pPr>
          <a:r>
            <a:rPr lang="en-US" sz="1900" kern="1200" dirty="0"/>
            <a:t>Access to your logical and physical environment should be monitored and frozen as necessary</a:t>
          </a:r>
        </a:p>
        <a:p>
          <a:pPr marL="171450" lvl="1" indent="-171450" algn="l" defTabSz="844550">
            <a:lnSpc>
              <a:spcPct val="90000"/>
            </a:lnSpc>
            <a:spcBef>
              <a:spcPct val="0"/>
            </a:spcBef>
            <a:spcAft>
              <a:spcPct val="15000"/>
            </a:spcAft>
            <a:buChar char="•"/>
          </a:pPr>
          <a:r>
            <a:rPr lang="en-US" sz="1900" kern="1200" dirty="0"/>
            <a:t>Passwords and access codes for authorized users should be updated.</a:t>
          </a:r>
        </a:p>
      </dsp:txBody>
      <dsp:txXfrm>
        <a:off x="0" y="2395627"/>
        <a:ext cx="5744684" cy="2214450"/>
      </dsp:txXfrm>
    </dsp:sp>
    <dsp:sp modelId="{1C8C1277-41BD-C642-B74A-8990E5F7E291}">
      <dsp:nvSpPr>
        <dsp:cNvPr id="0" name=""/>
        <dsp:cNvSpPr/>
      </dsp:nvSpPr>
      <dsp:spPr>
        <a:xfrm>
          <a:off x="287234" y="2115187"/>
          <a:ext cx="4021279" cy="56088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995" tIns="0" rIns="151995" bIns="0" numCol="1" spcCol="1270" anchor="ctr" anchorCtr="0">
          <a:noAutofit/>
        </a:bodyPr>
        <a:lstStyle/>
        <a:p>
          <a:pPr marL="0" lvl="0" indent="0" algn="l" defTabSz="844550">
            <a:lnSpc>
              <a:spcPct val="90000"/>
            </a:lnSpc>
            <a:spcBef>
              <a:spcPct val="0"/>
            </a:spcBef>
            <a:spcAft>
              <a:spcPct val="35000"/>
            </a:spcAft>
            <a:buNone/>
          </a:pPr>
          <a:r>
            <a:rPr lang="en-US" sz="1900" kern="1200" dirty="0"/>
            <a:t>Secure the physical area</a:t>
          </a:r>
        </a:p>
      </dsp:txBody>
      <dsp:txXfrm>
        <a:off x="314614" y="2142567"/>
        <a:ext cx="3966519" cy="5061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709098-83D9-8346-8707-3D1D6064F50B}">
      <dsp:nvSpPr>
        <dsp:cNvPr id="0" name=""/>
        <dsp:cNvSpPr/>
      </dsp:nvSpPr>
      <dsp:spPr>
        <a:xfrm>
          <a:off x="0" y="30742"/>
          <a:ext cx="5744684" cy="6236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Remove Vulnerabilities</a:t>
          </a:r>
        </a:p>
      </dsp:txBody>
      <dsp:txXfrm>
        <a:off x="30442" y="61184"/>
        <a:ext cx="5683800" cy="562726"/>
      </dsp:txXfrm>
    </dsp:sp>
    <dsp:sp modelId="{A0A4148A-8C3F-184A-88FA-CD51105B8DFC}">
      <dsp:nvSpPr>
        <dsp:cNvPr id="0" name=""/>
        <dsp:cNvSpPr/>
      </dsp:nvSpPr>
      <dsp:spPr>
        <a:xfrm>
          <a:off x="0" y="654352"/>
          <a:ext cx="5744684" cy="1533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39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Use forensic experts to investigate all procedures and find vulnerabilities </a:t>
          </a:r>
        </a:p>
        <a:p>
          <a:pPr marL="228600" lvl="1" indent="-228600" algn="l" defTabSz="889000">
            <a:lnSpc>
              <a:spcPct val="90000"/>
            </a:lnSpc>
            <a:spcBef>
              <a:spcPct val="0"/>
            </a:spcBef>
            <a:spcAft>
              <a:spcPct val="20000"/>
            </a:spcAft>
            <a:buChar char="•"/>
          </a:pPr>
          <a:r>
            <a:rPr lang="en-US" sz="2000" kern="1200" dirty="0"/>
            <a:t>Verify which data, applications, and systems were compromised before taking action, and determine the number of individuals affected</a:t>
          </a:r>
        </a:p>
      </dsp:txBody>
      <dsp:txXfrm>
        <a:off x="0" y="654352"/>
        <a:ext cx="5744684" cy="1533870"/>
      </dsp:txXfrm>
    </dsp:sp>
    <dsp:sp modelId="{B07947D4-F97B-1F44-B048-C7DFBEB85422}">
      <dsp:nvSpPr>
        <dsp:cNvPr id="0" name=""/>
        <dsp:cNvSpPr/>
      </dsp:nvSpPr>
      <dsp:spPr>
        <a:xfrm>
          <a:off x="0" y="2188223"/>
          <a:ext cx="5744684" cy="62361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Honesty and transparency</a:t>
          </a:r>
        </a:p>
      </dsp:txBody>
      <dsp:txXfrm>
        <a:off x="30442" y="2218665"/>
        <a:ext cx="5683800" cy="562726"/>
      </dsp:txXfrm>
    </dsp:sp>
    <dsp:sp modelId="{8CD7CE62-E913-B84F-B4C5-6943BE9CD31F}">
      <dsp:nvSpPr>
        <dsp:cNvPr id="0" name=""/>
        <dsp:cNvSpPr/>
      </dsp:nvSpPr>
      <dsp:spPr>
        <a:xfrm>
          <a:off x="0" y="2811833"/>
          <a:ext cx="5744684" cy="1883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39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Communication is key</a:t>
          </a:r>
        </a:p>
        <a:p>
          <a:pPr marL="228600" lvl="1" indent="-228600" algn="l" defTabSz="889000">
            <a:lnSpc>
              <a:spcPct val="90000"/>
            </a:lnSpc>
            <a:spcBef>
              <a:spcPct val="0"/>
            </a:spcBef>
            <a:spcAft>
              <a:spcPct val="20000"/>
            </a:spcAft>
            <a:buChar char="•"/>
          </a:pPr>
          <a:r>
            <a:rPr lang="en-US" sz="2000" kern="1200" dirty="0"/>
            <a:t>Consider all stakeholders in the plan, including business partners, investors, employees, and customers</a:t>
          </a:r>
        </a:p>
        <a:p>
          <a:pPr marL="228600" lvl="1" indent="-228600" algn="l" defTabSz="889000">
            <a:lnSpc>
              <a:spcPct val="90000"/>
            </a:lnSpc>
            <a:spcBef>
              <a:spcPct val="0"/>
            </a:spcBef>
            <a:spcAft>
              <a:spcPct val="20000"/>
            </a:spcAft>
            <a:buChar char="•"/>
          </a:pPr>
          <a:r>
            <a:rPr lang="en-US" sz="2000" kern="1200" dirty="0"/>
            <a:t>Report all data breaches to law enforcement, and follow other state and federal legal requirements</a:t>
          </a:r>
        </a:p>
      </dsp:txBody>
      <dsp:txXfrm>
        <a:off x="0" y="2811833"/>
        <a:ext cx="5744684" cy="18837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182FB-D584-473D-849C-9E2798E608D3}">
      <dsp:nvSpPr>
        <dsp:cNvPr id="0" name=""/>
        <dsp:cNvSpPr/>
      </dsp:nvSpPr>
      <dsp:spPr>
        <a:xfrm>
          <a:off x="845550" y="405991"/>
          <a:ext cx="1818562" cy="1818562"/>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A98CB7-267E-445B-8040-6492BF399356}">
      <dsp:nvSpPr>
        <dsp:cNvPr id="0" name=""/>
        <dsp:cNvSpPr/>
      </dsp:nvSpPr>
      <dsp:spPr>
        <a:xfrm>
          <a:off x="1233112" y="793553"/>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57E353-72DB-4CC9-919E-169520C70D65}">
      <dsp:nvSpPr>
        <dsp:cNvPr id="0" name=""/>
        <dsp:cNvSpPr/>
      </dsp:nvSpPr>
      <dsp:spPr>
        <a:xfrm>
          <a:off x="60497" y="2692915"/>
          <a:ext cx="3388667" cy="1252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t>Employ the cyber security expert and spend the $1 million to have the companies conduct an internal evaluation </a:t>
          </a:r>
        </a:p>
      </dsp:txBody>
      <dsp:txXfrm>
        <a:off x="60497" y="2692915"/>
        <a:ext cx="3388667" cy="1252431"/>
      </dsp:txXfrm>
    </dsp:sp>
    <dsp:sp modelId="{47F819EF-7AB0-44F7-872C-933CE60D73C0}">
      <dsp:nvSpPr>
        <dsp:cNvPr id="0" name=""/>
        <dsp:cNvSpPr/>
      </dsp:nvSpPr>
      <dsp:spPr>
        <a:xfrm>
          <a:off x="4552227" y="455029"/>
          <a:ext cx="1818562" cy="181856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2AC1B4-91AE-40B5-BEC3-6DABD2AE9D48}">
      <dsp:nvSpPr>
        <dsp:cNvPr id="0" name=""/>
        <dsp:cNvSpPr/>
      </dsp:nvSpPr>
      <dsp:spPr>
        <a:xfrm>
          <a:off x="4939790" y="842591"/>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183B09-71B6-45C1-899E-A8B0F3D48F16}">
      <dsp:nvSpPr>
        <dsp:cNvPr id="0" name=""/>
        <dsp:cNvSpPr/>
      </dsp:nvSpPr>
      <dsp:spPr>
        <a:xfrm>
          <a:off x="3970883" y="2840029"/>
          <a:ext cx="2981250" cy="1056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t>Have the cyber experts set up security software programs to ward off a cyber-attack </a:t>
          </a:r>
        </a:p>
      </dsp:txBody>
      <dsp:txXfrm>
        <a:off x="3970883" y="2840029"/>
        <a:ext cx="2981250" cy="1056279"/>
      </dsp:txXfrm>
    </dsp:sp>
    <dsp:sp modelId="{0262E423-F1EE-44F6-A8D9-5BC84E439E51}">
      <dsp:nvSpPr>
        <dsp:cNvPr id="0" name=""/>
        <dsp:cNvSpPr/>
      </dsp:nvSpPr>
      <dsp:spPr>
        <a:xfrm>
          <a:off x="8055196" y="455029"/>
          <a:ext cx="1818562" cy="1818562"/>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9D8A78-BB7E-43D1-9493-7DAC90056BD9}">
      <dsp:nvSpPr>
        <dsp:cNvPr id="0" name=""/>
        <dsp:cNvSpPr/>
      </dsp:nvSpPr>
      <dsp:spPr>
        <a:xfrm>
          <a:off x="8442758" y="842591"/>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A2472A-3C22-4D37-B5BA-5FCD68619318}">
      <dsp:nvSpPr>
        <dsp:cNvPr id="0" name=""/>
        <dsp:cNvSpPr/>
      </dsp:nvSpPr>
      <dsp:spPr>
        <a:xfrm>
          <a:off x="7473852" y="2840029"/>
          <a:ext cx="2981250" cy="1056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t>Outsource to a security operations center to monitor activity 24/7</a:t>
          </a:r>
        </a:p>
      </dsp:txBody>
      <dsp:txXfrm>
        <a:off x="7473852" y="2840029"/>
        <a:ext cx="2981250" cy="105627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A9CC02-FDF6-0D49-B6D9-AFD0EFBAFC72}" type="datetimeFigureOut">
              <a:rPr lang="en-US" smtClean="0"/>
              <a:t>8/13/22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7B9D37-200E-FB4D-A023-EB22189D04C6}" type="slidenum">
              <a:rPr lang="en-US" smtClean="0"/>
              <a:t>‹#›</a:t>
            </a:fld>
            <a:endParaRPr lang="en-US" dirty="0"/>
          </a:p>
        </p:txBody>
      </p:sp>
    </p:spTree>
    <p:extLst>
      <p:ext uri="{BB962C8B-B14F-4D97-AF65-F5344CB8AC3E}">
        <p14:creationId xmlns:p14="http://schemas.microsoft.com/office/powerpoint/2010/main" val="1562704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hacking group, known as the NY Rebels, took over the network system of Laguna Productions and the personal identifying information (PII) of all the employees, customers, and financial investors has been stolen and posted online. The number of impacted individuals is estimated to be near 10,000. PII stolen has been transferred over one million times on the dark web within 24 hours since the attack. The CEO and Board are in a panic as to what the company’s liability will be.</a:t>
            </a:r>
            <a:r>
              <a:rPr lang="en-US" dirty="0">
                <a:effectLst/>
              </a:rPr>
              <a:t> </a:t>
            </a:r>
            <a:endParaRPr lang="en-US" dirty="0"/>
          </a:p>
        </p:txBody>
      </p:sp>
      <p:sp>
        <p:nvSpPr>
          <p:cNvPr id="4" name="Slide Number Placeholder 3"/>
          <p:cNvSpPr>
            <a:spLocks noGrp="1"/>
          </p:cNvSpPr>
          <p:nvPr>
            <p:ph type="sldNum" sz="quarter" idx="5"/>
          </p:nvPr>
        </p:nvSpPr>
        <p:spPr/>
        <p:txBody>
          <a:bodyPr/>
          <a:lstStyle/>
          <a:p>
            <a:fld id="{967B9D37-200E-FB4D-A023-EB22189D04C6}" type="slidenum">
              <a:rPr lang="en-US" smtClean="0"/>
              <a:t>2</a:t>
            </a:fld>
            <a:endParaRPr lang="en-US" dirty="0"/>
          </a:p>
        </p:txBody>
      </p:sp>
    </p:spTree>
    <p:extLst>
      <p:ext uri="{BB962C8B-B14F-4D97-AF65-F5344CB8AC3E}">
        <p14:creationId xmlns:p14="http://schemas.microsoft.com/office/powerpoint/2010/main" val="1088524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Intentional tort- Committed when the perpetrator has a clear purpose of causing harm to the victim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Negligence tort- Not committed with the purpose of harming another person; they are considered to be non-deliberate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Strict Liability Tort- If the defendant's actions caused damage of some kind, they are considered to be liable</a:t>
            </a:r>
          </a:p>
          <a:p>
            <a:endParaRPr lang="en-US" dirty="0"/>
          </a:p>
        </p:txBody>
      </p:sp>
      <p:sp>
        <p:nvSpPr>
          <p:cNvPr id="4" name="Slide Number Placeholder 3"/>
          <p:cNvSpPr>
            <a:spLocks noGrp="1"/>
          </p:cNvSpPr>
          <p:nvPr>
            <p:ph type="sldNum" sz="quarter" idx="5"/>
          </p:nvPr>
        </p:nvSpPr>
        <p:spPr/>
        <p:txBody>
          <a:bodyPr/>
          <a:lstStyle/>
          <a:p>
            <a:fld id="{967B9D37-200E-FB4D-A023-EB22189D04C6}" type="slidenum">
              <a:rPr lang="en-US" smtClean="0"/>
              <a:t>3</a:t>
            </a:fld>
            <a:endParaRPr lang="en-US" dirty="0"/>
          </a:p>
        </p:txBody>
      </p:sp>
    </p:spTree>
    <p:extLst>
      <p:ext uri="{BB962C8B-B14F-4D97-AF65-F5344CB8AC3E}">
        <p14:creationId xmlns:p14="http://schemas.microsoft.com/office/powerpoint/2010/main" val="1080833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dirty="0"/>
              <a:t>To recover damages in an amount not less than one hundred dollars ($100) and not greater than seven hundred and fifty ($750) per consumer per incident or actual damages, whichever is greater.</a:t>
            </a:r>
          </a:p>
          <a:p>
            <a:pPr fontAlgn="base"/>
            <a:endParaRPr lang="en-US" sz="1200" dirty="0"/>
          </a:p>
          <a:p>
            <a:pPr fontAlgn="base"/>
            <a:r>
              <a:rPr lang="en-US" sz="1200" dirty="0"/>
              <a:t>the nature and seriousness of the misconduct, the number of violations, the persistence of the misconduct, the length of time over which the misconduct occurred, the willfulness of the defendant’s misconduct, and the defendant’s assets, liabilities, and net worth.</a:t>
            </a:r>
          </a:p>
          <a:p>
            <a:endParaRPr lang="en-US" dirty="0"/>
          </a:p>
        </p:txBody>
      </p:sp>
      <p:sp>
        <p:nvSpPr>
          <p:cNvPr id="4" name="Slide Number Placeholder 3"/>
          <p:cNvSpPr>
            <a:spLocks noGrp="1"/>
          </p:cNvSpPr>
          <p:nvPr>
            <p:ph type="sldNum" sz="quarter" idx="5"/>
          </p:nvPr>
        </p:nvSpPr>
        <p:spPr/>
        <p:txBody>
          <a:bodyPr/>
          <a:lstStyle/>
          <a:p>
            <a:fld id="{967B9D37-200E-FB4D-A023-EB22189D04C6}" type="slidenum">
              <a:rPr lang="en-US" smtClean="0"/>
              <a:t>5</a:t>
            </a:fld>
            <a:endParaRPr lang="en-US" dirty="0"/>
          </a:p>
        </p:txBody>
      </p:sp>
    </p:spTree>
    <p:extLst>
      <p:ext uri="{BB962C8B-B14F-4D97-AF65-F5344CB8AC3E}">
        <p14:creationId xmlns:p14="http://schemas.microsoft.com/office/powerpoint/2010/main" val="4233088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dirty="0"/>
              <a:t>Penalties for violating the breach notification requirements: a. Up to actual damages and consequential financial losses (if notice of a data breach is not provided) incurred by New York residents for violations that are negligent. Up to $5,000 per violation for violations that are knowing or reckless. Subject to a $250,000 limit, orc. $20 per the failed notification in the event of a data breach. Subject to the same $250,000 limit.</a:t>
            </a:r>
          </a:p>
          <a:p>
            <a:pPr fontAlgn="base"/>
            <a:endParaRPr lang="en-US" sz="1200" dirty="0"/>
          </a:p>
          <a:p>
            <a:pPr fontAlgn="base"/>
            <a:r>
              <a:rPr lang="en-US" sz="1200" dirty="0"/>
              <a:t>Penalties for violating the security measure requirements can reach $5,000 per violation.</a:t>
            </a:r>
          </a:p>
          <a:p>
            <a:endParaRPr lang="en-US" dirty="0"/>
          </a:p>
        </p:txBody>
      </p:sp>
      <p:sp>
        <p:nvSpPr>
          <p:cNvPr id="4" name="Slide Number Placeholder 3"/>
          <p:cNvSpPr>
            <a:spLocks noGrp="1"/>
          </p:cNvSpPr>
          <p:nvPr>
            <p:ph type="sldNum" sz="quarter" idx="5"/>
          </p:nvPr>
        </p:nvSpPr>
        <p:spPr/>
        <p:txBody>
          <a:bodyPr/>
          <a:lstStyle/>
          <a:p>
            <a:fld id="{967B9D37-200E-FB4D-A023-EB22189D04C6}" type="slidenum">
              <a:rPr lang="en-US" smtClean="0"/>
              <a:t>6</a:t>
            </a:fld>
            <a:endParaRPr lang="en-US" dirty="0"/>
          </a:p>
        </p:txBody>
      </p:sp>
    </p:spTree>
    <p:extLst>
      <p:ext uri="{BB962C8B-B14F-4D97-AF65-F5344CB8AC3E}">
        <p14:creationId xmlns:p14="http://schemas.microsoft.com/office/powerpoint/2010/main" val="2732928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Put together an expert response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legal, IT, HR, operations, communications, investor relations staff, and management experts. This team will deal with the aftermath of a breach in all aspects of your business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Secure the physical area</a:t>
            </a:r>
          </a:p>
          <a:p>
            <a:pPr lvl="0"/>
            <a:r>
              <a:rPr lang="en-US" dirty="0"/>
              <a:t>	Equipment should be taken offline or replaced (depending on the situation), </a:t>
            </a:r>
          </a:p>
          <a:p>
            <a:pPr lvl="0"/>
            <a:r>
              <a:rPr lang="en-US" dirty="0"/>
              <a:t>	Access to your logical and physical environment should be monitored and frozen as necessary</a:t>
            </a:r>
          </a:p>
          <a:p>
            <a:pPr lvl="0"/>
            <a:r>
              <a:rPr lang="en-US" dirty="0"/>
              <a:t>	Passwords and access codes for authorized users should be updated.</a:t>
            </a:r>
          </a:p>
          <a:p>
            <a:endParaRPr lang="en-US" dirty="0"/>
          </a:p>
        </p:txBody>
      </p:sp>
      <p:sp>
        <p:nvSpPr>
          <p:cNvPr id="4" name="Slide Number Placeholder 3"/>
          <p:cNvSpPr>
            <a:spLocks noGrp="1"/>
          </p:cNvSpPr>
          <p:nvPr>
            <p:ph type="sldNum" sz="quarter" idx="5"/>
          </p:nvPr>
        </p:nvSpPr>
        <p:spPr/>
        <p:txBody>
          <a:bodyPr/>
          <a:lstStyle/>
          <a:p>
            <a:fld id="{967B9D37-200E-FB4D-A023-EB22189D04C6}" type="slidenum">
              <a:rPr lang="en-US" smtClean="0"/>
              <a:t>7</a:t>
            </a:fld>
            <a:endParaRPr lang="en-US" dirty="0"/>
          </a:p>
        </p:txBody>
      </p:sp>
    </p:spTree>
    <p:extLst>
      <p:ext uri="{BB962C8B-B14F-4D97-AF65-F5344CB8AC3E}">
        <p14:creationId xmlns:p14="http://schemas.microsoft.com/office/powerpoint/2010/main" val="3066972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Remove Vulnerabilities</a:t>
            </a:r>
          </a:p>
          <a:p>
            <a:pPr lvl="0"/>
            <a:r>
              <a:rPr lang="en-US" dirty="0"/>
              <a:t>	Use forensic experts to investigate all procedures and find vulnerabilities </a:t>
            </a:r>
          </a:p>
          <a:p>
            <a:pPr lvl="0"/>
            <a:r>
              <a:rPr lang="en-US" dirty="0"/>
              <a:t>	Verify which data, applications, and systems were compromised before taking action, and determine the number of individuals affected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Honesty and transparency</a:t>
            </a:r>
          </a:p>
          <a:p>
            <a:pPr lvl="0"/>
            <a:r>
              <a:rPr lang="en-US" dirty="0"/>
              <a:t>	Communication is key</a:t>
            </a:r>
          </a:p>
          <a:p>
            <a:pPr lvl="0"/>
            <a:r>
              <a:rPr lang="en-US" dirty="0"/>
              <a:t>	Consider all stakeholders in the plan, including business partners, investors, employees, and customers</a:t>
            </a:r>
          </a:p>
          <a:p>
            <a:pPr lvl="0"/>
            <a:r>
              <a:rPr lang="en-US" dirty="0"/>
              <a:t>	Report all data breaches to law enforcement, and follow other state and federal legal requirements</a:t>
            </a:r>
          </a:p>
          <a:p>
            <a:endParaRPr lang="en-US" dirty="0"/>
          </a:p>
        </p:txBody>
      </p:sp>
      <p:sp>
        <p:nvSpPr>
          <p:cNvPr id="4" name="Slide Number Placeholder 3"/>
          <p:cNvSpPr>
            <a:spLocks noGrp="1"/>
          </p:cNvSpPr>
          <p:nvPr>
            <p:ph type="sldNum" sz="quarter" idx="5"/>
          </p:nvPr>
        </p:nvSpPr>
        <p:spPr/>
        <p:txBody>
          <a:bodyPr/>
          <a:lstStyle/>
          <a:p>
            <a:fld id="{967B9D37-200E-FB4D-A023-EB22189D04C6}" type="slidenum">
              <a:rPr lang="en-US" smtClean="0"/>
              <a:t>8</a:t>
            </a:fld>
            <a:endParaRPr lang="en-US" dirty="0"/>
          </a:p>
        </p:txBody>
      </p:sp>
    </p:spTree>
    <p:extLst>
      <p:ext uri="{BB962C8B-B14F-4D97-AF65-F5344CB8AC3E}">
        <p14:creationId xmlns:p14="http://schemas.microsoft.com/office/powerpoint/2010/main" val="3727057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Employ the cyber security expert and spend the $1 million to have the companies conduct an internal evaluation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Have the cyber experts set up security software programs to ward off a cyber-attack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Outsource to a security operations center to monitor activity 24/7</a:t>
            </a:r>
          </a:p>
          <a:p>
            <a:endParaRPr lang="en-US" dirty="0"/>
          </a:p>
        </p:txBody>
      </p:sp>
      <p:sp>
        <p:nvSpPr>
          <p:cNvPr id="4" name="Slide Number Placeholder 3"/>
          <p:cNvSpPr>
            <a:spLocks noGrp="1"/>
          </p:cNvSpPr>
          <p:nvPr>
            <p:ph type="sldNum" sz="quarter" idx="5"/>
          </p:nvPr>
        </p:nvSpPr>
        <p:spPr/>
        <p:txBody>
          <a:bodyPr/>
          <a:lstStyle/>
          <a:p>
            <a:fld id="{967B9D37-200E-FB4D-A023-EB22189D04C6}" type="slidenum">
              <a:rPr lang="en-US" smtClean="0"/>
              <a:t>9</a:t>
            </a:fld>
            <a:endParaRPr lang="en-US" dirty="0"/>
          </a:p>
        </p:txBody>
      </p:sp>
    </p:spTree>
    <p:extLst>
      <p:ext uri="{BB962C8B-B14F-4D97-AF65-F5344CB8AC3E}">
        <p14:creationId xmlns:p14="http://schemas.microsoft.com/office/powerpoint/2010/main" val="3230935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2E5D2-EE7A-C0FA-0D58-F53C030361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348878-3FBF-8FDF-1975-25E5C5B49C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BA1330-7A13-039C-6553-11C0095EFA4F}"/>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5" name="Footer Placeholder 4">
            <a:extLst>
              <a:ext uri="{FF2B5EF4-FFF2-40B4-BE49-F238E27FC236}">
                <a16:creationId xmlns:a16="http://schemas.microsoft.com/office/drawing/2014/main" id="{847DA8E6-2191-0211-34A1-1EF4217151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AACEB5-B062-EDE8-F60D-6A06209B8F2E}"/>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3906511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CE9B-9BEF-2A5A-4E37-F02D8630F1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0868D4-6A31-8851-3DF2-8AA67A8919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23A982-54B2-63DA-BA36-F90102201BC4}"/>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5" name="Footer Placeholder 4">
            <a:extLst>
              <a:ext uri="{FF2B5EF4-FFF2-40B4-BE49-F238E27FC236}">
                <a16:creationId xmlns:a16="http://schemas.microsoft.com/office/drawing/2014/main" id="{C8438A08-C0C5-4004-1C13-6031D19238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EBB89A-E89E-EB83-E737-A7B1B02077D7}"/>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2740237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E10A1-FF5E-1CEE-ECC4-93A4E919C5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A50E33-D6C2-A51A-4E9C-3C7713EFB3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867D60-FA96-FCB9-9877-B903091DD547}"/>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5" name="Footer Placeholder 4">
            <a:extLst>
              <a:ext uri="{FF2B5EF4-FFF2-40B4-BE49-F238E27FC236}">
                <a16:creationId xmlns:a16="http://schemas.microsoft.com/office/drawing/2014/main" id="{A2D0B2FF-E499-66F3-DF80-F685FED920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F4E48F-0FF4-4160-43B1-B7857971D238}"/>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664713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3971D-C4BB-610A-D17C-021325DA1F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457DEA-7716-4A0D-3C14-DD7AE0B980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B2D3A5-0020-E0D4-6172-1B7B6DB257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51925F-3B46-6C3A-F8D3-AB5E496D5A61}"/>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6" name="Footer Placeholder 5">
            <a:extLst>
              <a:ext uri="{FF2B5EF4-FFF2-40B4-BE49-F238E27FC236}">
                <a16:creationId xmlns:a16="http://schemas.microsoft.com/office/drawing/2014/main" id="{755958DA-95BB-F49E-3D24-F16898B96F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B240C0-4735-6BC4-20BE-C7BAFDE177C1}"/>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3228018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5A7A-C15D-7752-9F4C-673EC8D444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DA0DF5-E0D2-2081-040C-B22635969C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C34CE0-2A08-55AA-388C-C200951271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CC6BA6-1DEC-7B80-B94B-1E2F07FD0A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DA4AD9-34DE-D494-570D-12C4BAAB78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750FCB-400F-983C-7356-37007E2F86E9}"/>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8" name="Footer Placeholder 7">
            <a:extLst>
              <a:ext uri="{FF2B5EF4-FFF2-40B4-BE49-F238E27FC236}">
                <a16:creationId xmlns:a16="http://schemas.microsoft.com/office/drawing/2014/main" id="{8451A399-7001-626C-FC63-861CDEAC93E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18A22CC-0026-BCC6-BCFA-B83E6AC496F9}"/>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4110018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C40F2-DDCB-3583-B5A0-E4ED3CBAE6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59DC99-7D34-96FB-B54B-C0C35097BA0D}"/>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4" name="Footer Placeholder 3">
            <a:extLst>
              <a:ext uri="{FF2B5EF4-FFF2-40B4-BE49-F238E27FC236}">
                <a16:creationId xmlns:a16="http://schemas.microsoft.com/office/drawing/2014/main" id="{E948C41A-1E58-2087-4E03-6E74C7AC2EE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3FAF45-57C9-2E72-CEAD-0FCFCCB9D58E}"/>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196648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47E2AD-EB5D-495C-0812-A76BE75BED4E}"/>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3" name="Footer Placeholder 2">
            <a:extLst>
              <a:ext uri="{FF2B5EF4-FFF2-40B4-BE49-F238E27FC236}">
                <a16:creationId xmlns:a16="http://schemas.microsoft.com/office/drawing/2014/main" id="{00702B57-DBAB-9861-8FE2-582F2BDF6A0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E4C617B-13AA-53AC-0B75-797658FA9B43}"/>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549630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6FB9-D723-843D-240A-A745503B94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7E8830-4992-CD49-131A-D45E4768A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379BA8-04D1-9263-CE12-D025CF9C38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AF7EAF-16D5-A3C9-4177-46EFFC0C3A62}"/>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6" name="Footer Placeholder 5">
            <a:extLst>
              <a:ext uri="{FF2B5EF4-FFF2-40B4-BE49-F238E27FC236}">
                <a16:creationId xmlns:a16="http://schemas.microsoft.com/office/drawing/2014/main" id="{6FA4DD03-D860-17DE-588F-13A77FC025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D58653-DAC1-B7CF-8967-8908B2008759}"/>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1105486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F0766-F51C-A911-FBED-6586DB0679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D0CE5-8476-E00B-DD84-0AF59EF74B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BF171C3-4426-0D34-0370-C7850428DA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7D6387-0F6A-A7F6-2D64-D1FAC07B625C}"/>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6" name="Footer Placeholder 5">
            <a:extLst>
              <a:ext uri="{FF2B5EF4-FFF2-40B4-BE49-F238E27FC236}">
                <a16:creationId xmlns:a16="http://schemas.microsoft.com/office/drawing/2014/main" id="{C8D4BAF9-8CA7-0F2F-2074-F59306DB05F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5F9713E-5A66-6E87-6728-C372AD674FDE}"/>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3065749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7B4C-38B4-2C05-8A1D-DD2F0EA7B9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B76D52-9908-A447-AD08-309D1DE6D0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0BFB1-7AED-3A78-2A55-3C53E49F7E3F}"/>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5" name="Footer Placeholder 4">
            <a:extLst>
              <a:ext uri="{FF2B5EF4-FFF2-40B4-BE49-F238E27FC236}">
                <a16:creationId xmlns:a16="http://schemas.microsoft.com/office/drawing/2014/main" id="{41AE93FC-F797-F4C0-CE01-4A4453C256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D6EC6E-0335-B455-2C3F-C3F55C51C0C4}"/>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1841678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27A48E-922A-CAB0-FD2B-76395E537C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E4CF14-B690-3D64-B453-7463D6CC24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8D5F15-D06C-B16E-5C3F-DCF3C8B99BD4}"/>
              </a:ext>
            </a:extLst>
          </p:cNvPr>
          <p:cNvSpPr>
            <a:spLocks noGrp="1"/>
          </p:cNvSpPr>
          <p:nvPr>
            <p:ph type="dt" sz="half" idx="10"/>
          </p:nvPr>
        </p:nvSpPr>
        <p:spPr/>
        <p:txBody>
          <a:bodyPr/>
          <a:lstStyle/>
          <a:p>
            <a:fld id="{6C19AE8E-EF7E-D44E-8B53-B22B8CDFD13D}" type="datetimeFigureOut">
              <a:rPr lang="en-US" smtClean="0"/>
              <a:t>8/11/22</a:t>
            </a:fld>
            <a:endParaRPr lang="en-US" dirty="0"/>
          </a:p>
        </p:txBody>
      </p:sp>
      <p:sp>
        <p:nvSpPr>
          <p:cNvPr id="5" name="Footer Placeholder 4">
            <a:extLst>
              <a:ext uri="{FF2B5EF4-FFF2-40B4-BE49-F238E27FC236}">
                <a16:creationId xmlns:a16="http://schemas.microsoft.com/office/drawing/2014/main" id="{257E61DE-4300-BF03-096C-2EA8FA126C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B3CE43-80BC-C462-808E-35EC0E9C4EA7}"/>
              </a:ext>
            </a:extLst>
          </p:cNvPr>
          <p:cNvSpPr>
            <a:spLocks noGrp="1"/>
          </p:cNvSpPr>
          <p:nvPr>
            <p:ph type="sldNum" sz="quarter" idx="12"/>
          </p:nvPr>
        </p:nvSpPr>
        <p:spPr/>
        <p:txBody>
          <a:bodyPr/>
          <a:lstStyle/>
          <a:p>
            <a:fld id="{69E10B60-6481-3949-B729-050819962ECB}" type="slidenum">
              <a:rPr lang="en-US" smtClean="0"/>
              <a:t>‹#›</a:t>
            </a:fld>
            <a:endParaRPr lang="en-US" dirty="0"/>
          </a:p>
        </p:txBody>
      </p:sp>
    </p:spTree>
    <p:extLst>
      <p:ext uri="{BB962C8B-B14F-4D97-AF65-F5344CB8AC3E}">
        <p14:creationId xmlns:p14="http://schemas.microsoft.com/office/powerpoint/2010/main" val="3886140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E0ED46-AB0E-200E-42EE-CA5BF64AA6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9FD0D3-65AC-7A90-6371-56B02A195C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1E9580-A656-CC51-0327-C739DFD285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9AE8E-EF7E-D44E-8B53-B22B8CDFD13D}" type="datetimeFigureOut">
              <a:rPr lang="en-US" smtClean="0"/>
              <a:t>8/11/22</a:t>
            </a:fld>
            <a:endParaRPr lang="en-US" dirty="0"/>
          </a:p>
        </p:txBody>
      </p:sp>
      <p:sp>
        <p:nvSpPr>
          <p:cNvPr id="5" name="Footer Placeholder 4">
            <a:extLst>
              <a:ext uri="{FF2B5EF4-FFF2-40B4-BE49-F238E27FC236}">
                <a16:creationId xmlns:a16="http://schemas.microsoft.com/office/drawing/2014/main" id="{7DFB1FBB-EC8E-7C7E-4C78-F4A546EEA0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9135AF7-A3BA-1A6C-F16A-0916923B0A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10B60-6481-3949-B729-050819962ECB}" type="slidenum">
              <a:rPr lang="en-US" smtClean="0"/>
              <a:t>‹#›</a:t>
            </a:fld>
            <a:endParaRPr lang="en-US" dirty="0"/>
          </a:p>
        </p:txBody>
      </p:sp>
    </p:spTree>
    <p:extLst>
      <p:ext uri="{BB962C8B-B14F-4D97-AF65-F5344CB8AC3E}">
        <p14:creationId xmlns:p14="http://schemas.microsoft.com/office/powerpoint/2010/main" val="1879793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2.xml"/><Relationship Id="rId7" Type="http://schemas.openxmlformats.org/officeDocument/2006/relationships/diagramLayout" Target="../diagrams/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Data" Target="../diagrams/data1.xml"/><Relationship Id="rId11" Type="http://schemas.openxmlformats.org/officeDocument/2006/relationships/image" Target="../media/image2.png"/><Relationship Id="rId5" Type="http://schemas.openxmlformats.org/officeDocument/2006/relationships/image" Target="../media/image3.jpeg"/><Relationship Id="rId10" Type="http://schemas.microsoft.com/office/2007/relationships/diagramDrawing" Target="../diagrams/drawing1.xml"/><Relationship Id="rId4" Type="http://schemas.openxmlformats.org/officeDocument/2006/relationships/notesSlide" Target="../notesSlides/notesSlide2.xml"/><Relationship Id="rId9"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png"/><Relationship Id="rId4" Type="http://schemas.openxmlformats.org/officeDocument/2006/relationships/image" Target="../media/image4.jpe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slideLayout" Target="../slideLayouts/slideLayout2.xml"/><Relationship Id="rId7" Type="http://schemas.openxmlformats.org/officeDocument/2006/relationships/diagramLayout" Target="../diagrams/layout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Data" Target="../diagrams/data3.xml"/><Relationship Id="rId11" Type="http://schemas.openxmlformats.org/officeDocument/2006/relationships/image" Target="../media/image2.png"/><Relationship Id="rId5" Type="http://schemas.openxmlformats.org/officeDocument/2006/relationships/image" Target="../media/image9.jpeg"/><Relationship Id="rId10" Type="http://schemas.microsoft.com/office/2007/relationships/diagramDrawing" Target="../diagrams/drawing3.xml"/><Relationship Id="rId4" Type="http://schemas.openxmlformats.org/officeDocument/2006/relationships/notesSlide" Target="../notesSlides/notesSlide5.xml"/><Relationship Id="rId9" Type="http://schemas.openxmlformats.org/officeDocument/2006/relationships/diagramColors" Target="../diagrams/colors3.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slideLayout" Target="../slideLayouts/slideLayout2.xml"/><Relationship Id="rId7" Type="http://schemas.openxmlformats.org/officeDocument/2006/relationships/diagramLayout" Target="../diagrams/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Data" Target="../diagrams/data4.xml"/><Relationship Id="rId11" Type="http://schemas.openxmlformats.org/officeDocument/2006/relationships/image" Target="../media/image2.png"/><Relationship Id="rId5" Type="http://schemas.openxmlformats.org/officeDocument/2006/relationships/image" Target="../media/image10.jpeg"/><Relationship Id="rId10" Type="http://schemas.microsoft.com/office/2007/relationships/diagramDrawing" Target="../diagrams/drawing4.xml"/><Relationship Id="rId4" Type="http://schemas.openxmlformats.org/officeDocument/2006/relationships/notesSlide" Target="../notesSlides/notesSlide6.xml"/><Relationship Id="rId9" Type="http://schemas.openxmlformats.org/officeDocument/2006/relationships/diagramColors" Target="../diagrams/colors4.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slideLayout" Target="../slideLayouts/slideLayout2.xml"/><Relationship Id="rId7" Type="http://schemas.openxmlformats.org/officeDocument/2006/relationships/diagramLayout" Target="../diagrams/layout5.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Data" Target="../diagrams/data5.xml"/><Relationship Id="rId11" Type="http://schemas.openxmlformats.org/officeDocument/2006/relationships/image" Target="../media/image2.png"/><Relationship Id="rId5" Type="http://schemas.openxmlformats.org/officeDocument/2006/relationships/image" Target="../media/image11.jpeg"/><Relationship Id="rId10" Type="http://schemas.microsoft.com/office/2007/relationships/diagramDrawing" Target="../diagrams/drawing5.xml"/><Relationship Id="rId4" Type="http://schemas.openxmlformats.org/officeDocument/2006/relationships/notesSlide" Target="../notesSlides/notesSlide7.xml"/><Relationship Id="rId9" Type="http://schemas.openxmlformats.org/officeDocument/2006/relationships/diagramColors" Target="../diagrams/colors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Stock numbers on a digital display">
            <a:extLst>
              <a:ext uri="{FF2B5EF4-FFF2-40B4-BE49-F238E27FC236}">
                <a16:creationId xmlns:a16="http://schemas.microsoft.com/office/drawing/2014/main" id="{FDE58A9D-2938-752D-03F9-A1B3333F32CA}"/>
              </a:ext>
            </a:extLst>
          </p:cNvPr>
          <p:cNvPicPr>
            <a:picLocks noChangeAspect="1"/>
          </p:cNvPicPr>
          <p:nvPr/>
        </p:nvPicPr>
        <p:blipFill rotWithShape="1">
          <a:blip r:embed="rId4">
            <a:alphaModFix amt="50000"/>
          </a:blip>
          <a:srcRect b="3433"/>
          <a:stretch/>
        </p:blipFill>
        <p:spPr>
          <a:xfrm>
            <a:off x="20" y="-1"/>
            <a:ext cx="12191980" cy="6857999"/>
          </a:xfrm>
          <a:prstGeom prst="rect">
            <a:avLst/>
          </a:prstGeom>
        </p:spPr>
      </p:pic>
      <p:sp>
        <p:nvSpPr>
          <p:cNvPr id="2" name="Title 1">
            <a:extLst>
              <a:ext uri="{FF2B5EF4-FFF2-40B4-BE49-F238E27FC236}">
                <a16:creationId xmlns:a16="http://schemas.microsoft.com/office/drawing/2014/main" id="{F0DCCD76-9CE0-C734-2887-69677C3C1B7E}"/>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NY Rebels</a:t>
            </a:r>
            <a:br>
              <a:rPr lang="en-US" dirty="0">
                <a:solidFill>
                  <a:srgbClr val="FFFFFF"/>
                </a:solidFill>
              </a:rPr>
            </a:br>
            <a:r>
              <a:rPr lang="en-US" dirty="0">
                <a:solidFill>
                  <a:srgbClr val="FFFFFF"/>
                </a:solidFill>
              </a:rPr>
              <a:t>Data Breach</a:t>
            </a:r>
          </a:p>
        </p:txBody>
      </p:sp>
      <p:sp>
        <p:nvSpPr>
          <p:cNvPr id="3" name="Subtitle 2">
            <a:extLst>
              <a:ext uri="{FF2B5EF4-FFF2-40B4-BE49-F238E27FC236}">
                <a16:creationId xmlns:a16="http://schemas.microsoft.com/office/drawing/2014/main" id="{E0311FCD-2916-6736-40A0-CC7B3A3D23D4}"/>
              </a:ext>
            </a:extLst>
          </p:cNvPr>
          <p:cNvSpPr>
            <a:spLocks noGrp="1"/>
          </p:cNvSpPr>
          <p:nvPr>
            <p:ph type="subTitle" idx="1"/>
          </p:nvPr>
        </p:nvSpPr>
        <p:spPr>
          <a:xfrm>
            <a:off x="1524000" y="4159404"/>
            <a:ext cx="9636690" cy="1915719"/>
          </a:xfrm>
        </p:spPr>
        <p:txBody>
          <a:bodyPr>
            <a:normAutofit fontScale="92500" lnSpcReduction="20000"/>
          </a:bodyPr>
          <a:lstStyle/>
          <a:p>
            <a:r>
              <a:rPr lang="en-US" dirty="0">
                <a:solidFill>
                  <a:srgbClr val="FFFFFF"/>
                </a:solidFill>
              </a:rPr>
              <a:t>Anthony L. Fuller II</a:t>
            </a:r>
          </a:p>
          <a:p>
            <a:r>
              <a:rPr lang="en-US" dirty="0">
                <a:solidFill>
                  <a:srgbClr val="FFFFFF"/>
                </a:solidFill>
              </a:rPr>
              <a:t>Business Administration, Bryant and Stratton College</a:t>
            </a:r>
          </a:p>
          <a:p>
            <a:r>
              <a:rPr lang="en-US" dirty="0">
                <a:solidFill>
                  <a:srgbClr val="FFFFFF"/>
                </a:solidFill>
              </a:rPr>
              <a:t>BUSS 213 Business Law</a:t>
            </a:r>
          </a:p>
          <a:p>
            <a:r>
              <a:rPr lang="en-US" dirty="0">
                <a:solidFill>
                  <a:srgbClr val="FFFFFF"/>
                </a:solidFill>
              </a:rPr>
              <a:t>Ms. Kathy Buyck</a:t>
            </a:r>
          </a:p>
          <a:p>
            <a:r>
              <a:rPr lang="en-US" dirty="0">
                <a:solidFill>
                  <a:srgbClr val="FFFFFF"/>
                </a:solidFill>
              </a:rPr>
              <a:t>August 13, 2022</a:t>
            </a:r>
          </a:p>
        </p:txBody>
      </p:sp>
      <p:pic>
        <p:nvPicPr>
          <p:cNvPr id="4" name="Audio Recording Aug 15, 2022 at 4:50:57 PM" descr="Audio Recording Aug 15, 2022 at 4:50:57 PM">
            <a:hlinkClick r:id="" action="ppaction://media"/>
            <a:extLst>
              <a:ext uri="{FF2B5EF4-FFF2-40B4-BE49-F238E27FC236}">
                <a16:creationId xmlns:a16="http://schemas.microsoft.com/office/drawing/2014/main" id="{539BAD32-6083-2B43-8C66-D95E17EB15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18" y="309562"/>
            <a:ext cx="812800" cy="812800"/>
          </a:xfrm>
          <a:prstGeom prst="rect">
            <a:avLst/>
          </a:prstGeom>
        </p:spPr>
      </p:pic>
    </p:spTree>
    <p:extLst>
      <p:ext uri="{BB962C8B-B14F-4D97-AF65-F5344CB8AC3E}">
        <p14:creationId xmlns:p14="http://schemas.microsoft.com/office/powerpoint/2010/main" val="3905064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B5DFCDA-694D-4637-8E9B-038575194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9952075" cy="6858000"/>
          </a:xfrm>
          <a:custGeom>
            <a:avLst/>
            <a:gdLst>
              <a:gd name="connsiteX0" fmla="*/ 9952075 w 9952075"/>
              <a:gd name="connsiteY0" fmla="*/ 6858000 h 6858000"/>
              <a:gd name="connsiteX1" fmla="*/ 108694 w 9952075"/>
              <a:gd name="connsiteY1" fmla="*/ 6858000 h 6858000"/>
              <a:gd name="connsiteX2" fmla="*/ 79127 w 9952075"/>
              <a:gd name="connsiteY2" fmla="*/ 6681235 h 6858000"/>
              <a:gd name="connsiteX3" fmla="*/ 0 w 9952075"/>
              <a:gd name="connsiteY3" fmla="*/ 5565888 h 6858000"/>
              <a:gd name="connsiteX4" fmla="*/ 2190696 w 9952075"/>
              <a:gd name="connsiteY4" fmla="*/ 145339 h 6858000"/>
              <a:gd name="connsiteX5" fmla="*/ 2339431 w 9952075"/>
              <a:gd name="connsiteY5" fmla="*/ 0 h 6858000"/>
              <a:gd name="connsiteX6" fmla="*/ 9952075 w 995207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2075" h="6858000">
                <a:moveTo>
                  <a:pt x="9952075"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9952075"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Freeform: Shape 24">
            <a:extLst>
              <a:ext uri="{FF2B5EF4-FFF2-40B4-BE49-F238E27FC236}">
                <a16:creationId xmlns:a16="http://schemas.microsoft.com/office/drawing/2014/main" id="{E4DB276E-BFF1-43F5-AB90-7ABA4B9A9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9652017" cy="6858000"/>
          </a:xfrm>
          <a:custGeom>
            <a:avLst/>
            <a:gdLst>
              <a:gd name="connsiteX0" fmla="*/ 9652017 w 9652017"/>
              <a:gd name="connsiteY0" fmla="*/ 6858000 h 6858000"/>
              <a:gd name="connsiteX1" fmla="*/ 112827 w 9652017"/>
              <a:gd name="connsiteY1" fmla="*/ 6858000 h 6858000"/>
              <a:gd name="connsiteX2" fmla="*/ 76084 w 9652017"/>
              <a:gd name="connsiteY2" fmla="*/ 6638337 h 6858000"/>
              <a:gd name="connsiteX3" fmla="*/ 0 w 9652017"/>
              <a:gd name="connsiteY3" fmla="*/ 5565888 h 6858000"/>
              <a:gd name="connsiteX4" fmla="*/ 2157501 w 9652017"/>
              <a:gd name="connsiteY4" fmla="*/ 301488 h 6858000"/>
              <a:gd name="connsiteX5" fmla="*/ 2472310 w 9652017"/>
              <a:gd name="connsiteY5" fmla="*/ 0 h 6858000"/>
              <a:gd name="connsiteX6" fmla="*/ 9652017 w 9652017"/>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52017" h="6858000">
                <a:moveTo>
                  <a:pt x="9652017" y="6858000"/>
                </a:moveTo>
                <a:lnTo>
                  <a:pt x="112827" y="6858000"/>
                </a:lnTo>
                <a:lnTo>
                  <a:pt x="76084" y="6638337"/>
                </a:lnTo>
                <a:cubicBezTo>
                  <a:pt x="25944" y="6288079"/>
                  <a:pt x="0" y="5930014"/>
                  <a:pt x="0" y="5565888"/>
                </a:cubicBezTo>
                <a:cubicBezTo>
                  <a:pt x="0" y="3514654"/>
                  <a:pt x="823309" y="1655711"/>
                  <a:pt x="2157501" y="301488"/>
                </a:cubicBezTo>
                <a:lnTo>
                  <a:pt x="2472310" y="0"/>
                </a:lnTo>
                <a:lnTo>
                  <a:pt x="9652017" y="0"/>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F520BC3-C86F-C48A-0991-FF9F8045D765}"/>
              </a:ext>
            </a:extLst>
          </p:cNvPr>
          <p:cNvSpPr>
            <a:spLocks noGrp="1"/>
          </p:cNvSpPr>
          <p:nvPr>
            <p:ph type="title"/>
          </p:nvPr>
        </p:nvSpPr>
        <p:spPr>
          <a:xfrm>
            <a:off x="838200" y="365126"/>
            <a:ext cx="7757694" cy="1288238"/>
          </a:xfrm>
        </p:spPr>
        <p:txBody>
          <a:bodyPr anchor="b">
            <a:normAutofit/>
          </a:bodyPr>
          <a:lstStyle/>
          <a:p>
            <a:r>
              <a:rPr lang="en-US" dirty="0"/>
              <a:t>The Situation</a:t>
            </a:r>
          </a:p>
        </p:txBody>
      </p:sp>
      <p:sp>
        <p:nvSpPr>
          <p:cNvPr id="3" name="Content Placeholder 2">
            <a:extLst>
              <a:ext uri="{FF2B5EF4-FFF2-40B4-BE49-F238E27FC236}">
                <a16:creationId xmlns:a16="http://schemas.microsoft.com/office/drawing/2014/main" id="{AB5E6A8C-94F5-CC55-0880-87B35E62ED29}"/>
              </a:ext>
            </a:extLst>
          </p:cNvPr>
          <p:cNvSpPr>
            <a:spLocks noGrp="1"/>
          </p:cNvSpPr>
          <p:nvPr>
            <p:ph idx="1"/>
          </p:nvPr>
        </p:nvSpPr>
        <p:spPr>
          <a:xfrm>
            <a:off x="838198" y="1956390"/>
            <a:ext cx="7322290" cy="3907465"/>
          </a:xfrm>
        </p:spPr>
        <p:txBody>
          <a:bodyPr anchor="t">
            <a:normAutofit/>
          </a:bodyPr>
          <a:lstStyle/>
          <a:p>
            <a:r>
              <a:rPr lang="en-US" sz="2200" dirty="0"/>
              <a:t>NY Rebels</a:t>
            </a:r>
          </a:p>
          <a:p>
            <a:pPr lvl="1"/>
            <a:r>
              <a:rPr lang="en-US" sz="2200" dirty="0"/>
              <a:t>A hacking group that took over the network system</a:t>
            </a:r>
          </a:p>
          <a:p>
            <a:pPr lvl="1"/>
            <a:r>
              <a:rPr lang="en-US" sz="2200" dirty="0"/>
              <a:t>They have stolen information and leaked it publicly</a:t>
            </a:r>
          </a:p>
          <a:p>
            <a:pPr lvl="2"/>
            <a:r>
              <a:rPr lang="en-US" sz="2200" dirty="0"/>
              <a:t>PII of all the employees, customers, and financial investors</a:t>
            </a:r>
          </a:p>
          <a:p>
            <a:r>
              <a:rPr lang="en-US" sz="2200" dirty="0"/>
              <a:t>Estimated nearly 10,000 individuals have been impacted</a:t>
            </a:r>
          </a:p>
          <a:p>
            <a:r>
              <a:rPr lang="en-US" sz="2200" dirty="0"/>
              <a:t>In the last 24 hours, PII has been transferred over 1,000,000 times over the dark web</a:t>
            </a:r>
          </a:p>
          <a:p>
            <a:r>
              <a:rPr lang="en-US" sz="2200" dirty="0"/>
              <a:t>Mr. Encatre</a:t>
            </a:r>
            <a:r>
              <a:rPr lang="en-US" sz="2200" dirty="0">
                <a:effectLst/>
              </a:rPr>
              <a:t> and the Board of Directors </a:t>
            </a:r>
            <a:r>
              <a:rPr lang="en-US" sz="2200" dirty="0"/>
              <a:t>are worried about the liability</a:t>
            </a:r>
          </a:p>
        </p:txBody>
      </p:sp>
      <p:pic>
        <p:nvPicPr>
          <p:cNvPr id="6" name="Audio Recording Aug 15, 2022 at 4:56:28 PM" descr="Audio Recording Aug 15, 2022 at 4:56:28 PM">
            <a:hlinkClick r:id="" action="ppaction://media"/>
            <a:extLst>
              <a:ext uri="{FF2B5EF4-FFF2-40B4-BE49-F238E27FC236}">
                <a16:creationId xmlns:a16="http://schemas.microsoft.com/office/drawing/2014/main" id="{451FE6DC-10AF-86E2-2295-A7091B02466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8460" y="205840"/>
            <a:ext cx="812800" cy="812800"/>
          </a:xfrm>
          <a:prstGeom prst="rect">
            <a:avLst/>
          </a:prstGeom>
        </p:spPr>
      </p:pic>
    </p:spTree>
    <p:extLst>
      <p:ext uri="{BB962C8B-B14F-4D97-AF65-F5344CB8AC3E}">
        <p14:creationId xmlns:p14="http://schemas.microsoft.com/office/powerpoint/2010/main" val="41077038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0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A5F360D5-DB7A-7861-32AE-9D6B14442568}"/>
              </a:ext>
            </a:extLst>
          </p:cNvPr>
          <p:cNvPicPr>
            <a:picLocks noChangeAspect="1"/>
          </p:cNvPicPr>
          <p:nvPr/>
        </p:nvPicPr>
        <p:blipFill rotWithShape="1">
          <a:blip r:embed="rId5">
            <a:alphaModFix amt="35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478EF1C3-4984-F4E7-B34B-56A92312F1D9}"/>
              </a:ext>
            </a:extLst>
          </p:cNvPr>
          <p:cNvSpPr>
            <a:spLocks noGrp="1"/>
          </p:cNvSpPr>
          <p:nvPr>
            <p:ph type="title"/>
          </p:nvPr>
        </p:nvSpPr>
        <p:spPr>
          <a:xfrm>
            <a:off x="838200" y="365125"/>
            <a:ext cx="10515600" cy="1325563"/>
          </a:xfrm>
        </p:spPr>
        <p:txBody>
          <a:bodyPr>
            <a:normAutofit/>
          </a:bodyPr>
          <a:lstStyle/>
          <a:p>
            <a:r>
              <a:rPr lang="en-US" dirty="0">
                <a:solidFill>
                  <a:srgbClr val="FFFFFF"/>
                </a:solidFill>
              </a:rPr>
              <a:t>Common Law Theory of Liability</a:t>
            </a:r>
          </a:p>
        </p:txBody>
      </p:sp>
      <p:graphicFrame>
        <p:nvGraphicFramePr>
          <p:cNvPr id="18" name="Content Placeholder 2">
            <a:extLst>
              <a:ext uri="{FF2B5EF4-FFF2-40B4-BE49-F238E27FC236}">
                <a16:creationId xmlns:a16="http://schemas.microsoft.com/office/drawing/2014/main" id="{8B7E780E-5D38-6011-B1AF-7178A6791F64}"/>
              </a:ext>
            </a:extLst>
          </p:cNvPr>
          <p:cNvGraphicFramePr>
            <a:graphicFrameLocks noGrp="1"/>
          </p:cNvGraphicFramePr>
          <p:nvPr>
            <p:ph idx="1"/>
            <p:extLst>
              <p:ext uri="{D42A27DB-BD31-4B8C-83A1-F6EECF244321}">
                <p14:modId xmlns:p14="http://schemas.microsoft.com/office/powerpoint/2010/main" val="162726864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5" name="Audio Recording Aug 15, 2022 at 5:03:43 PM" descr="Audio Recording Aug 15, 2022 at 5:03:43 PM">
            <a:hlinkClick r:id="" action="ppaction://media"/>
            <a:extLst>
              <a:ext uri="{FF2B5EF4-FFF2-40B4-BE49-F238E27FC236}">
                <a16:creationId xmlns:a16="http://schemas.microsoft.com/office/drawing/2014/main" id="{073D755E-CF94-0661-8C3C-7B7B138FE1F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5400" y="277161"/>
            <a:ext cx="812800" cy="812800"/>
          </a:xfrm>
          <a:prstGeom prst="rect">
            <a:avLst/>
          </a:prstGeom>
        </p:spPr>
      </p:pic>
    </p:spTree>
    <p:extLst>
      <p:ext uri="{BB962C8B-B14F-4D97-AF65-F5344CB8AC3E}">
        <p14:creationId xmlns:p14="http://schemas.microsoft.com/office/powerpoint/2010/main" val="125486706"/>
      </p:ext>
    </p:extLst>
  </p:cSld>
  <p:clrMapOvr>
    <a:overrideClrMapping bg1="dk1" tx1="lt1" bg2="dk2" tx2="lt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AA830-9F29-A2B3-C1AA-7CE68B16F23C}"/>
              </a:ext>
            </a:extLst>
          </p:cNvPr>
          <p:cNvSpPr>
            <a:spLocks noGrp="1"/>
          </p:cNvSpPr>
          <p:nvPr>
            <p:ph type="title"/>
          </p:nvPr>
        </p:nvSpPr>
        <p:spPr>
          <a:xfrm>
            <a:off x="762001" y="803325"/>
            <a:ext cx="5314536" cy="1325563"/>
          </a:xfrm>
        </p:spPr>
        <p:txBody>
          <a:bodyPr>
            <a:normAutofit/>
          </a:bodyPr>
          <a:lstStyle/>
          <a:p>
            <a:r>
              <a:rPr lang="en-US" dirty="0"/>
              <a:t>Theory of Liability Examples</a:t>
            </a:r>
          </a:p>
        </p:txBody>
      </p:sp>
      <p:sp>
        <p:nvSpPr>
          <p:cNvPr id="20" name="Freeform: Shape 1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2A216320-BC39-BD51-6656-718DBD5DC9F1}"/>
              </a:ext>
            </a:extLst>
          </p:cNvPr>
          <p:cNvPicPr>
            <a:picLocks noChangeAspect="1"/>
          </p:cNvPicPr>
          <p:nvPr/>
        </p:nvPicPr>
        <p:blipFill rotWithShape="1">
          <a:blip r:embed="rId4"/>
          <a:srcRect l="17860" r="17907" b="2"/>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graphicFrame>
        <p:nvGraphicFramePr>
          <p:cNvPr id="15" name="Content Placeholder 2">
            <a:extLst>
              <a:ext uri="{FF2B5EF4-FFF2-40B4-BE49-F238E27FC236}">
                <a16:creationId xmlns:a16="http://schemas.microsoft.com/office/drawing/2014/main" id="{FD3D1837-E2AD-8B42-35DD-7DCAE9D89EBA}"/>
              </a:ext>
            </a:extLst>
          </p:cNvPr>
          <p:cNvGraphicFramePr>
            <a:graphicFrameLocks noGrp="1"/>
          </p:cNvGraphicFramePr>
          <p:nvPr>
            <p:ph idx="1"/>
            <p:extLst>
              <p:ext uri="{D42A27DB-BD31-4B8C-83A1-F6EECF244321}">
                <p14:modId xmlns:p14="http://schemas.microsoft.com/office/powerpoint/2010/main" val="722019616"/>
              </p:ext>
            </p:extLst>
          </p:nvPr>
        </p:nvGraphicFramePr>
        <p:xfrm>
          <a:off x="762000" y="2279018"/>
          <a:ext cx="5314543" cy="33759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Audio Recording Aug 15, 2022 at 5:05:00 PM" descr="Audio Recording Aug 15, 2022 at 5:05:00 PM">
            <a:hlinkClick r:id="" action="ppaction://media"/>
            <a:extLst>
              <a:ext uri="{FF2B5EF4-FFF2-40B4-BE49-F238E27FC236}">
                <a16:creationId xmlns:a16="http://schemas.microsoft.com/office/drawing/2014/main" id="{9890EE57-5E07-184F-87FF-F01B0E87279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2480" y="246795"/>
            <a:ext cx="812800" cy="812800"/>
          </a:xfrm>
          <a:prstGeom prst="rect">
            <a:avLst/>
          </a:prstGeom>
        </p:spPr>
      </p:pic>
    </p:spTree>
    <p:extLst>
      <p:ext uri="{BB962C8B-B14F-4D97-AF65-F5344CB8AC3E}">
        <p14:creationId xmlns:p14="http://schemas.microsoft.com/office/powerpoint/2010/main" val="30739433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1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CE5A5DB-3A5A-BAF0-EA3D-83E9C9E3EFDB}"/>
              </a:ext>
            </a:extLst>
          </p:cNvPr>
          <p:cNvSpPr>
            <a:spLocks noGrp="1"/>
          </p:cNvSpPr>
          <p:nvPr>
            <p:ph type="title"/>
          </p:nvPr>
        </p:nvSpPr>
        <p:spPr>
          <a:xfrm>
            <a:off x="833002" y="448253"/>
            <a:ext cx="10520702" cy="1325563"/>
          </a:xfrm>
        </p:spPr>
        <p:txBody>
          <a:bodyPr>
            <a:normAutofit/>
          </a:bodyPr>
          <a:lstStyle/>
          <a:p>
            <a:r>
              <a:rPr lang="en-US" dirty="0"/>
              <a:t>California Statutory Law </a:t>
            </a:r>
          </a:p>
        </p:txBody>
      </p:sp>
      <p:sp>
        <p:nvSpPr>
          <p:cNvPr id="3" name="Content Placeholder 2">
            <a:extLst>
              <a:ext uri="{FF2B5EF4-FFF2-40B4-BE49-F238E27FC236}">
                <a16:creationId xmlns:a16="http://schemas.microsoft.com/office/drawing/2014/main" id="{95279095-6C1F-1D65-D876-AA125C4FAB8F}"/>
              </a:ext>
            </a:extLst>
          </p:cNvPr>
          <p:cNvSpPr>
            <a:spLocks noGrp="1"/>
          </p:cNvSpPr>
          <p:nvPr>
            <p:ph idx="1"/>
          </p:nvPr>
        </p:nvSpPr>
        <p:spPr>
          <a:xfrm>
            <a:off x="838200" y="2191807"/>
            <a:ext cx="4936067" cy="3985155"/>
          </a:xfrm>
        </p:spPr>
        <p:txBody>
          <a:bodyPr>
            <a:normAutofit/>
          </a:bodyPr>
          <a:lstStyle/>
          <a:p>
            <a:pPr marL="0" indent="0" fontAlgn="base">
              <a:buNone/>
            </a:pPr>
            <a:r>
              <a:rPr lang="en-US" sz="1700" b="1" cap="all" dirty="0"/>
              <a:t>CIVIL CODE – CIV </a:t>
            </a:r>
            <a:r>
              <a:rPr lang="en-US" sz="1700" dirty="0"/>
              <a:t> </a:t>
            </a:r>
            <a:r>
              <a:rPr lang="en-US" sz="1700" b="1" dirty="0"/>
              <a:t>TITLE 1.81.5. California Consumer Privacy Act of 2018 </a:t>
            </a:r>
            <a:r>
              <a:rPr lang="en-US" sz="1700" i="1" dirty="0"/>
              <a:t> </a:t>
            </a:r>
            <a:r>
              <a:rPr lang="en-US" sz="1700" b="1" dirty="0"/>
              <a:t>1798.150.  </a:t>
            </a:r>
          </a:p>
          <a:p>
            <a:pPr fontAlgn="base"/>
            <a:r>
              <a:rPr lang="en-US" sz="1700" dirty="0"/>
              <a:t>Personal Information Security Breaches</a:t>
            </a:r>
          </a:p>
          <a:p>
            <a:pPr fontAlgn="base"/>
            <a:r>
              <a:rPr lang="en-US" sz="1700" dirty="0"/>
              <a:t>To recover damages in an amount not less than one hundred dollars ($100) and not greater than seven hundred and fifty ($750) per consumer per incident or actual damages, whichever is greater.</a:t>
            </a:r>
          </a:p>
          <a:p>
            <a:pPr fontAlgn="base"/>
            <a:r>
              <a:rPr lang="en-US" sz="1700" dirty="0"/>
              <a:t>the nature and seriousness of the misconduct, the number of violations, the persistence of the misconduct, the length of time over which the misconduct occurred, the willfulness of the defendant’s misconduct, and the defendant’s assets, liabilities, and net worth.</a:t>
            </a:r>
          </a:p>
          <a:p>
            <a:endParaRPr lang="en-US" sz="1700" dirty="0"/>
          </a:p>
        </p:txBody>
      </p:sp>
      <p:pic>
        <p:nvPicPr>
          <p:cNvPr id="5" name="Graphic 4" descr="Court outline">
            <a:extLst>
              <a:ext uri="{FF2B5EF4-FFF2-40B4-BE49-F238E27FC236}">
                <a16:creationId xmlns:a16="http://schemas.microsoft.com/office/drawing/2014/main" id="{C7A7B92B-668D-3441-17B6-2BA0661713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93141" y="2191807"/>
            <a:ext cx="3985156" cy="3985156"/>
          </a:xfrm>
          <a:prstGeom prst="rect">
            <a:avLst/>
          </a:prstGeom>
        </p:spPr>
      </p:pic>
      <p:pic>
        <p:nvPicPr>
          <p:cNvPr id="6" name="Audio Recording Aug 15, 2022 at 5:10:27 PM" descr="Audio Recording Aug 15, 2022 at 5:10:27 PM">
            <a:hlinkClick r:id="" action="ppaction://media"/>
            <a:extLst>
              <a:ext uri="{FF2B5EF4-FFF2-40B4-BE49-F238E27FC236}">
                <a16:creationId xmlns:a16="http://schemas.microsoft.com/office/drawing/2014/main" id="{8FABBE28-C926-50C4-9A2D-7ADA565312D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1356" y="274638"/>
            <a:ext cx="812800" cy="812800"/>
          </a:xfrm>
          <a:prstGeom prst="rect">
            <a:avLst/>
          </a:prstGeom>
        </p:spPr>
      </p:pic>
    </p:spTree>
    <p:extLst>
      <p:ext uri="{BB962C8B-B14F-4D97-AF65-F5344CB8AC3E}">
        <p14:creationId xmlns:p14="http://schemas.microsoft.com/office/powerpoint/2010/main" val="73826871"/>
      </p:ext>
    </p:extLst>
  </p:cSld>
  <p:clrMapOvr>
    <a:overrideClrMapping bg1="dk1" tx1="lt1" bg2="dk2" tx2="lt2" accent1="accent1" accent2="accent2" accent3="accent3" accent4="accent4" accent5="accent5" accent6="accent6" hlink="hlink" folHlink="folHlink"/>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2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35">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CAE91C6-6767-88CA-8055-EA7B6FEA0C13}"/>
              </a:ext>
            </a:extLst>
          </p:cNvPr>
          <p:cNvSpPr>
            <a:spLocks noGrp="1"/>
          </p:cNvSpPr>
          <p:nvPr>
            <p:ph type="title"/>
          </p:nvPr>
        </p:nvSpPr>
        <p:spPr>
          <a:xfrm>
            <a:off x="4384039" y="365125"/>
            <a:ext cx="7164493" cy="1325563"/>
          </a:xfrm>
        </p:spPr>
        <p:txBody>
          <a:bodyPr>
            <a:normAutofit/>
          </a:bodyPr>
          <a:lstStyle/>
          <a:p>
            <a:r>
              <a:rPr lang="en-US" dirty="0"/>
              <a:t>New York Statutory Law</a:t>
            </a:r>
          </a:p>
        </p:txBody>
      </p:sp>
      <p:pic>
        <p:nvPicPr>
          <p:cNvPr id="5" name="Graphic 4" descr="Scales of justice with solid fill">
            <a:extLst>
              <a:ext uri="{FF2B5EF4-FFF2-40B4-BE49-F238E27FC236}">
                <a16:creationId xmlns:a16="http://schemas.microsoft.com/office/drawing/2014/main" id="{125C3DC7-1115-5DD5-8D7E-04EC4516D2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0060" y="1715781"/>
            <a:ext cx="3425957" cy="3425957"/>
          </a:xfrm>
          <a:prstGeom prst="rect">
            <a:avLst/>
          </a:prstGeom>
        </p:spPr>
      </p:pic>
      <p:sp>
        <p:nvSpPr>
          <p:cNvPr id="3" name="Content Placeholder 2">
            <a:extLst>
              <a:ext uri="{FF2B5EF4-FFF2-40B4-BE49-F238E27FC236}">
                <a16:creationId xmlns:a16="http://schemas.microsoft.com/office/drawing/2014/main" id="{74F0CF66-E707-913E-C45E-101720309699}"/>
              </a:ext>
            </a:extLst>
          </p:cNvPr>
          <p:cNvSpPr>
            <a:spLocks noGrp="1"/>
          </p:cNvSpPr>
          <p:nvPr>
            <p:ph idx="1"/>
          </p:nvPr>
        </p:nvSpPr>
        <p:spPr>
          <a:xfrm>
            <a:off x="4387515" y="2022601"/>
            <a:ext cx="7161017" cy="4154361"/>
          </a:xfrm>
        </p:spPr>
        <p:txBody>
          <a:bodyPr>
            <a:normAutofit/>
          </a:bodyPr>
          <a:lstStyle/>
          <a:p>
            <a:pPr marL="0" indent="0" fontAlgn="base">
              <a:buNone/>
            </a:pPr>
            <a:r>
              <a:rPr lang="en-US" sz="2000" b="1" dirty="0"/>
              <a:t>New York’s General Business Law as Article 39-F sections 899-AA</a:t>
            </a:r>
            <a:r>
              <a:rPr lang="en-US" sz="2000" dirty="0"/>
              <a:t> </a:t>
            </a:r>
          </a:p>
          <a:p>
            <a:pPr marL="0" indent="0" fontAlgn="base">
              <a:buNone/>
            </a:pPr>
            <a:r>
              <a:rPr lang="en-US" sz="2000" dirty="0"/>
              <a:t>	</a:t>
            </a:r>
            <a:r>
              <a:rPr lang="en-US" sz="2000" i="1" dirty="0"/>
              <a:t>“Shield Act”</a:t>
            </a:r>
          </a:p>
          <a:p>
            <a:pPr fontAlgn="base"/>
            <a:r>
              <a:rPr lang="en-US" sz="2000" dirty="0"/>
              <a:t>Penalties for violating the breach notification requirements: a. Up to actual damages and consequential financial losses (if notice of a data breach is not provided) incurred by New York residents for violations that are negligent. Up to $5,000 per violation for violations that are knowing or reckless. Subject to a $250,000 limit, orc. $20 per the failed notification in the event of a data breach. Subject to the same $250,000 limit.</a:t>
            </a:r>
          </a:p>
          <a:p>
            <a:pPr fontAlgn="base"/>
            <a:r>
              <a:rPr lang="en-US" sz="2000" dirty="0"/>
              <a:t>Penalties for violating the security measure requirements can reach $5,000 per violation.</a:t>
            </a:r>
          </a:p>
        </p:txBody>
      </p:sp>
      <p:pic>
        <p:nvPicPr>
          <p:cNvPr id="6" name="Audio Recording Aug 15, 2022 at 5:18:16 PM" descr="Audio Recording Aug 15, 2022 at 5:18:16 PM">
            <a:hlinkClick r:id="" action="ppaction://media"/>
            <a:extLst>
              <a:ext uri="{FF2B5EF4-FFF2-40B4-BE49-F238E27FC236}">
                <a16:creationId xmlns:a16="http://schemas.microsoft.com/office/drawing/2014/main" id="{7EC26312-F0C0-F0A2-37BC-6336C444B29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9199" y="287131"/>
            <a:ext cx="812800" cy="812800"/>
          </a:xfrm>
          <a:prstGeom prst="rect">
            <a:avLst/>
          </a:prstGeom>
        </p:spPr>
      </p:pic>
    </p:spTree>
    <p:extLst>
      <p:ext uri="{BB962C8B-B14F-4D97-AF65-F5344CB8AC3E}">
        <p14:creationId xmlns:p14="http://schemas.microsoft.com/office/powerpoint/2010/main" val="40891976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2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C6B33F8C-4F47-AA11-34E5-942311BD511E}"/>
              </a:ext>
            </a:extLst>
          </p:cNvPr>
          <p:cNvPicPr>
            <a:picLocks noChangeAspect="1"/>
          </p:cNvPicPr>
          <p:nvPr/>
        </p:nvPicPr>
        <p:blipFill rotWithShape="1">
          <a:blip r:embed="rId5">
            <a:alphaModFix amt="35000"/>
          </a:blip>
          <a:srcRect t="15413"/>
          <a:stretch/>
        </p:blipFill>
        <p:spPr>
          <a:xfrm>
            <a:off x="20" y="1"/>
            <a:ext cx="12191980" cy="6857999"/>
          </a:xfrm>
          <a:prstGeom prst="rect">
            <a:avLst/>
          </a:prstGeom>
        </p:spPr>
      </p:pic>
      <p:sp>
        <p:nvSpPr>
          <p:cNvPr id="2" name="Title 1">
            <a:extLst>
              <a:ext uri="{FF2B5EF4-FFF2-40B4-BE49-F238E27FC236}">
                <a16:creationId xmlns:a16="http://schemas.microsoft.com/office/drawing/2014/main" id="{BA8D496E-E4C9-297A-826A-6A4643DCCE31}"/>
              </a:ext>
            </a:extLst>
          </p:cNvPr>
          <p:cNvSpPr>
            <a:spLocks noGrp="1"/>
          </p:cNvSpPr>
          <p:nvPr>
            <p:ph type="title"/>
          </p:nvPr>
        </p:nvSpPr>
        <p:spPr>
          <a:xfrm>
            <a:off x="838201" y="1065862"/>
            <a:ext cx="3313164" cy="4726276"/>
          </a:xfrm>
        </p:spPr>
        <p:txBody>
          <a:bodyPr>
            <a:normAutofit/>
          </a:bodyPr>
          <a:lstStyle/>
          <a:p>
            <a:pPr algn="r"/>
            <a:r>
              <a:rPr lang="en-US" sz="4000" dirty="0">
                <a:solidFill>
                  <a:srgbClr val="FFFFFF"/>
                </a:solidFill>
              </a:rPr>
              <a:t>Mitigation for harmed victims </a:t>
            </a:r>
          </a:p>
        </p:txBody>
      </p:sp>
      <p:cxnSp>
        <p:nvCxnSpPr>
          <p:cNvPr id="13" name="Straight Connector 12">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70E54C6-7943-4048-771F-D057DB0CB1D0}"/>
              </a:ext>
            </a:extLst>
          </p:cNvPr>
          <p:cNvGraphicFramePr>
            <a:graphicFrameLocks noGrp="1"/>
          </p:cNvGraphicFramePr>
          <p:nvPr>
            <p:ph idx="1"/>
            <p:extLst>
              <p:ext uri="{D42A27DB-BD31-4B8C-83A1-F6EECF244321}">
                <p14:modId xmlns:p14="http://schemas.microsoft.com/office/powerpoint/2010/main" val="2614643270"/>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Audio Recording Aug 15, 2022 at 5:23:16 PM" descr="Audio Recording Aug 15, 2022 at 5:23:16 PM">
            <a:hlinkClick r:id="" action="ppaction://media"/>
            <a:extLst>
              <a:ext uri="{FF2B5EF4-FFF2-40B4-BE49-F238E27FC236}">
                <a16:creationId xmlns:a16="http://schemas.microsoft.com/office/drawing/2014/main" id="{C547B28D-DFE8-9870-2DDC-89E47B2A4E9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90674" y="0"/>
            <a:ext cx="812800" cy="812800"/>
          </a:xfrm>
          <a:prstGeom prst="rect">
            <a:avLst/>
          </a:prstGeom>
        </p:spPr>
      </p:pic>
    </p:spTree>
    <p:extLst>
      <p:ext uri="{BB962C8B-B14F-4D97-AF65-F5344CB8AC3E}">
        <p14:creationId xmlns:p14="http://schemas.microsoft.com/office/powerpoint/2010/main" val="8380741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3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33328D84-BBAD-A342-523A-5B462D0015BB}"/>
              </a:ext>
            </a:extLst>
          </p:cNvPr>
          <p:cNvPicPr>
            <a:picLocks noChangeAspect="1"/>
          </p:cNvPicPr>
          <p:nvPr/>
        </p:nvPicPr>
        <p:blipFill rotWithShape="1">
          <a:blip r:embed="rId5">
            <a:alphaModFix amt="35000"/>
          </a:blip>
          <a:srcRect t="5647" b="10083"/>
          <a:stretch/>
        </p:blipFill>
        <p:spPr>
          <a:xfrm>
            <a:off x="20" y="1"/>
            <a:ext cx="12191980" cy="6857999"/>
          </a:xfrm>
          <a:prstGeom prst="rect">
            <a:avLst/>
          </a:prstGeom>
        </p:spPr>
      </p:pic>
      <p:sp>
        <p:nvSpPr>
          <p:cNvPr id="2" name="Title 1">
            <a:extLst>
              <a:ext uri="{FF2B5EF4-FFF2-40B4-BE49-F238E27FC236}">
                <a16:creationId xmlns:a16="http://schemas.microsoft.com/office/drawing/2014/main" id="{BBE3C76D-4E9E-5E80-E8C0-2B5374F4F9B9}"/>
              </a:ext>
            </a:extLst>
          </p:cNvPr>
          <p:cNvSpPr>
            <a:spLocks noGrp="1"/>
          </p:cNvSpPr>
          <p:nvPr>
            <p:ph type="title"/>
          </p:nvPr>
        </p:nvSpPr>
        <p:spPr>
          <a:xfrm>
            <a:off x="838201" y="1065862"/>
            <a:ext cx="3313164" cy="4726276"/>
          </a:xfrm>
        </p:spPr>
        <p:txBody>
          <a:bodyPr>
            <a:normAutofit/>
          </a:bodyPr>
          <a:lstStyle/>
          <a:p>
            <a:pPr algn="r"/>
            <a:r>
              <a:rPr lang="en-US" sz="4000" dirty="0">
                <a:solidFill>
                  <a:srgbClr val="FFFFFF"/>
                </a:solidFill>
              </a:rPr>
              <a:t>Mitigation for harmed victims (cont.)</a:t>
            </a:r>
          </a:p>
        </p:txBody>
      </p:sp>
      <p:cxnSp>
        <p:nvCxnSpPr>
          <p:cNvPr id="13" name="Straight Connector 12">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02E5F3E6-A9F0-FF92-05F4-53F23B088A2E}"/>
              </a:ext>
            </a:extLst>
          </p:cNvPr>
          <p:cNvGraphicFramePr>
            <a:graphicFrameLocks noGrp="1"/>
          </p:cNvGraphicFramePr>
          <p:nvPr>
            <p:ph idx="1"/>
            <p:extLst>
              <p:ext uri="{D42A27DB-BD31-4B8C-83A1-F6EECF244321}">
                <p14:modId xmlns:p14="http://schemas.microsoft.com/office/powerpoint/2010/main" val="3512470033"/>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Audio Recording Aug 15, 2022 at 5:26:10 PM" descr="Audio Recording Aug 15, 2022 at 5:26:10 PM">
            <a:hlinkClick r:id="" action="ppaction://media"/>
            <a:extLst>
              <a:ext uri="{FF2B5EF4-FFF2-40B4-BE49-F238E27FC236}">
                <a16:creationId xmlns:a16="http://schemas.microsoft.com/office/drawing/2014/main" id="{152A5DF6-6F92-33A7-9C86-CDE5B252F89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5401" y="253062"/>
            <a:ext cx="812800" cy="812800"/>
          </a:xfrm>
          <a:prstGeom prst="rect">
            <a:avLst/>
          </a:prstGeom>
        </p:spPr>
      </p:pic>
    </p:spTree>
    <p:extLst>
      <p:ext uri="{BB962C8B-B14F-4D97-AF65-F5344CB8AC3E}">
        <p14:creationId xmlns:p14="http://schemas.microsoft.com/office/powerpoint/2010/main" val="7597016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9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Background pattern&#10;&#10;Description automatically generated">
            <a:extLst>
              <a:ext uri="{FF2B5EF4-FFF2-40B4-BE49-F238E27FC236}">
                <a16:creationId xmlns:a16="http://schemas.microsoft.com/office/drawing/2014/main" id="{E285B7E2-A434-8686-98A6-043899276DDF}"/>
              </a:ext>
            </a:extLst>
          </p:cNvPr>
          <p:cNvPicPr>
            <a:picLocks noChangeAspect="1"/>
          </p:cNvPicPr>
          <p:nvPr/>
        </p:nvPicPr>
        <p:blipFill rotWithShape="1">
          <a:blip r:embed="rId5">
            <a:alphaModFix amt="35000"/>
          </a:blip>
          <a:srcRect l="15605" r="3061" b="-1"/>
          <a:stretch/>
        </p:blipFill>
        <p:spPr>
          <a:xfrm>
            <a:off x="12720" y="10"/>
            <a:ext cx="12191980" cy="6857990"/>
          </a:xfrm>
          <a:prstGeom prst="rect">
            <a:avLst/>
          </a:prstGeom>
        </p:spPr>
      </p:pic>
      <p:sp>
        <p:nvSpPr>
          <p:cNvPr id="2" name="Title 1">
            <a:extLst>
              <a:ext uri="{FF2B5EF4-FFF2-40B4-BE49-F238E27FC236}">
                <a16:creationId xmlns:a16="http://schemas.microsoft.com/office/drawing/2014/main" id="{25148B6B-3E4C-FEF0-5624-0B59849EB7CE}"/>
              </a:ext>
            </a:extLst>
          </p:cNvPr>
          <p:cNvSpPr>
            <a:spLocks noGrp="1"/>
          </p:cNvSpPr>
          <p:nvPr>
            <p:ph type="title"/>
          </p:nvPr>
        </p:nvSpPr>
        <p:spPr>
          <a:xfrm>
            <a:off x="838200" y="365125"/>
            <a:ext cx="10515600" cy="1325563"/>
          </a:xfrm>
        </p:spPr>
        <p:txBody>
          <a:bodyPr>
            <a:normAutofit/>
          </a:bodyPr>
          <a:lstStyle/>
          <a:p>
            <a:r>
              <a:rPr lang="en-US" dirty="0">
                <a:solidFill>
                  <a:srgbClr val="FFFFFF"/>
                </a:solidFill>
              </a:rPr>
              <a:t>Setting up for the Future</a:t>
            </a:r>
          </a:p>
        </p:txBody>
      </p:sp>
      <p:graphicFrame>
        <p:nvGraphicFramePr>
          <p:cNvPr id="5" name="Content Placeholder 2">
            <a:extLst>
              <a:ext uri="{FF2B5EF4-FFF2-40B4-BE49-F238E27FC236}">
                <a16:creationId xmlns:a16="http://schemas.microsoft.com/office/drawing/2014/main" id="{6BDAB858-34CB-679E-7062-7D9661E86724}"/>
              </a:ext>
            </a:extLst>
          </p:cNvPr>
          <p:cNvGraphicFramePr>
            <a:graphicFrameLocks noGrp="1"/>
          </p:cNvGraphicFramePr>
          <p:nvPr>
            <p:ph idx="1"/>
            <p:extLst>
              <p:ext uri="{D42A27DB-BD31-4B8C-83A1-F6EECF244321}">
                <p14:modId xmlns:p14="http://schemas.microsoft.com/office/powerpoint/2010/main" val="36749119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Audio Recording Aug 15, 2022 at 5:28:42 PM" descr="Audio Recording Aug 15, 2022 at 5:28:42 PM">
            <a:hlinkClick r:id="" action="ppaction://media"/>
            <a:extLst>
              <a:ext uri="{FF2B5EF4-FFF2-40B4-BE49-F238E27FC236}">
                <a16:creationId xmlns:a16="http://schemas.microsoft.com/office/drawing/2014/main" id="{C2D47970-36D3-A60F-173A-347A6CE5F9D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0" y="289687"/>
            <a:ext cx="812800" cy="812800"/>
          </a:xfrm>
          <a:prstGeom prst="rect">
            <a:avLst/>
          </a:prstGeom>
        </p:spPr>
      </p:pic>
    </p:spTree>
    <p:extLst>
      <p:ext uri="{BB962C8B-B14F-4D97-AF65-F5344CB8AC3E}">
        <p14:creationId xmlns:p14="http://schemas.microsoft.com/office/powerpoint/2010/main" val="6354491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7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Binary code on screen">
            <a:extLst>
              <a:ext uri="{FF2B5EF4-FFF2-40B4-BE49-F238E27FC236}">
                <a16:creationId xmlns:a16="http://schemas.microsoft.com/office/drawing/2014/main" id="{18D287F3-7D9E-AE63-F722-B94921865D8B}"/>
              </a:ext>
            </a:extLst>
          </p:cNvPr>
          <p:cNvPicPr>
            <a:picLocks noChangeAspect="1"/>
          </p:cNvPicPr>
          <p:nvPr/>
        </p:nvPicPr>
        <p:blipFill rotWithShape="1">
          <a:blip r:embed="rId4"/>
          <a:srcRect l="13141" r="36690"/>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853F5F36-D545-E951-39A4-3BA9AAB645B6}"/>
              </a:ext>
            </a:extLst>
          </p:cNvPr>
          <p:cNvSpPr>
            <a:spLocks noGrp="1"/>
          </p:cNvSpPr>
          <p:nvPr>
            <p:ph idx="1"/>
          </p:nvPr>
        </p:nvSpPr>
        <p:spPr>
          <a:xfrm>
            <a:off x="6096000" y="1027134"/>
            <a:ext cx="5257798" cy="5149829"/>
          </a:xfrm>
        </p:spPr>
        <p:txBody>
          <a:bodyPr>
            <a:normAutofit/>
          </a:bodyPr>
          <a:lstStyle/>
          <a:p>
            <a:r>
              <a:rPr lang="en-US" sz="1400" b="1" dirty="0"/>
              <a:t>Reference</a:t>
            </a:r>
            <a:endParaRPr lang="en-US" sz="1400" dirty="0"/>
          </a:p>
          <a:p>
            <a:pPr marL="460375" indent="-460375">
              <a:buNone/>
            </a:pPr>
            <a:r>
              <a:rPr lang="en-US" sz="1600" dirty="0"/>
              <a:t>Boughton, B. (2018, July 19). </a:t>
            </a:r>
            <a:r>
              <a:rPr lang="en-US" sz="1600" i="1" dirty="0"/>
              <a:t>How to Mitigate and Respond to Data Breaches</a:t>
            </a:r>
            <a:r>
              <a:rPr lang="en-US" sz="1600" dirty="0"/>
              <a:t>. Converge. https://convergetechmedia.com/how-to-mitigate-and-respond-to-data-breaches/</a:t>
            </a:r>
          </a:p>
          <a:p>
            <a:pPr marL="460375" indent="-460375">
              <a:buNone/>
            </a:pPr>
            <a:r>
              <a:rPr lang="en-US" sz="1600" dirty="0"/>
              <a:t>Enjuris Editors. (2022). </a:t>
            </a:r>
            <a:r>
              <a:rPr lang="en-US" sz="1600" i="1" dirty="0"/>
              <a:t>3 Types of Civil Liability and Examples from Texas Cases</a:t>
            </a:r>
            <a:r>
              <a:rPr lang="en-US" sz="1600" dirty="0"/>
              <a:t>. Enjuris. https://www.enjuris.com/texas/civil-liability.html</a:t>
            </a:r>
          </a:p>
          <a:p>
            <a:pPr marL="460375" indent="-460375">
              <a:buNone/>
            </a:pPr>
            <a:r>
              <a:rPr lang="en-US" sz="1600" i="1" dirty="0"/>
              <a:t>Law section</a:t>
            </a:r>
            <a:r>
              <a:rPr lang="en-US" sz="1600" dirty="0"/>
              <a:t>. (2020, November 3). California Legislative Information. https://leginfo.legislature.ca.gov/faces/selectFromMultiples.xhtml?lawCode=CIV§ionNum=1798.150.</a:t>
            </a:r>
          </a:p>
          <a:p>
            <a:pPr marL="460375" indent="-460375">
              <a:buNone/>
            </a:pPr>
            <a:r>
              <a:rPr lang="en-US" sz="1600" dirty="0"/>
              <a:t>The Babcock Law Firm. (2021, September 8). </a:t>
            </a:r>
            <a:r>
              <a:rPr lang="en-US" sz="1600" i="1" dirty="0"/>
              <a:t>Types of Torts and Examples of Tort Cases</a:t>
            </a:r>
            <a:r>
              <a:rPr lang="en-US" sz="1600" dirty="0"/>
              <a:t>. https://www.injurylawcolorado.com/tort-law/</a:t>
            </a:r>
          </a:p>
          <a:p>
            <a:endParaRPr lang="en-US" sz="1400" b="1" dirty="0"/>
          </a:p>
        </p:txBody>
      </p:sp>
      <p:pic>
        <p:nvPicPr>
          <p:cNvPr id="6" name="Audio Recording Aug 15, 2022 at 5:30:18 PM" descr="Audio Recording Aug 15, 2022 at 5:30:18 PM">
            <a:hlinkClick r:id="" action="ppaction://media"/>
            <a:extLst>
              <a:ext uri="{FF2B5EF4-FFF2-40B4-BE49-F238E27FC236}">
                <a16:creationId xmlns:a16="http://schemas.microsoft.com/office/drawing/2014/main" id="{AFC3CC92-613B-18AD-5CB7-8299FDE1A0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0570" y="286359"/>
            <a:ext cx="812800" cy="812800"/>
          </a:xfrm>
          <a:prstGeom prst="rect">
            <a:avLst/>
          </a:prstGeom>
        </p:spPr>
      </p:pic>
    </p:spTree>
    <p:extLst>
      <p:ext uri="{BB962C8B-B14F-4D97-AF65-F5344CB8AC3E}">
        <p14:creationId xmlns:p14="http://schemas.microsoft.com/office/powerpoint/2010/main" val="415855467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1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6236</TotalTime>
  <Words>1305</Words>
  <Application>Microsoft Macintosh PowerPoint</Application>
  <PresentationFormat>Widescreen</PresentationFormat>
  <Paragraphs>97</Paragraphs>
  <Slides>10</Slides>
  <Notes>7</Notes>
  <HiddenSlides>0</HiddenSlides>
  <MMClips>10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NY Rebels Data Breach</vt:lpstr>
      <vt:lpstr>The Situation</vt:lpstr>
      <vt:lpstr>Common Law Theory of Liability</vt:lpstr>
      <vt:lpstr>Theory of Liability Examples</vt:lpstr>
      <vt:lpstr>California Statutory Law </vt:lpstr>
      <vt:lpstr>New York Statutory Law</vt:lpstr>
      <vt:lpstr>Mitigation for harmed victims </vt:lpstr>
      <vt:lpstr>Mitigation for harmed victims (cont.)</vt:lpstr>
      <vt:lpstr>Setting up for the Future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 Rebels Data Breach</dc:title>
  <dc:creator>ri.fullerii.anthony</dc:creator>
  <cp:lastModifiedBy>ri.fullerii.anthony</cp:lastModifiedBy>
  <cp:revision>1</cp:revision>
  <dcterms:created xsi:type="dcterms:W3CDTF">2022-08-11T17:42:28Z</dcterms:created>
  <dcterms:modified xsi:type="dcterms:W3CDTF">2022-08-16T01:38:32Z</dcterms:modified>
</cp:coreProperties>
</file>