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49" d="100"/>
          <a:sy n="49" d="100"/>
        </p:scale>
        <p:origin x="189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CF64B7-9453-4B36-B739-62E6A5F01652}" type="datetimeFigureOut">
              <a:rPr lang="en-US" smtClean="0"/>
              <a:t>07/15/2021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49FFDD-F5B1-42F2-A9F6-608C36E307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824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 will be talking about the ICD-10-PCS Official Codebook.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49FFDD-F5B1-42F2-A9F6-608C36E3070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810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purpose of the ICD-10-PCS Coding System is to Identify the services provided to patients only In a Inpatient hospital Setting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49FFDD-F5B1-42F2-A9F6-608C36E3070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040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seven PCS code characters all 7 of these characters must be used when coding a procedure.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49FFDD-F5B1-42F2-A9F6-608C36E3070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1871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49FFDD-F5B1-42F2-A9F6-608C36E3070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003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Building a code using the 7 characters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49FFDD-F5B1-42F2-A9F6-608C36E3070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758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07/15/2021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07/15/2021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07/15/2021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07/15/2021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07/15/2021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07/15/2021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07/15/2021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07/15/2021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07/15/2021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07/15/2021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07/15/2021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07/15/2021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1.png"/><Relationship Id="rId4" Type="http://schemas.openxmlformats.org/officeDocument/2006/relationships/hyperlink" Target="https://searchhealthit.techtarget.com/definition/ICD-10-PC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FD1B5-10DD-4688-8DD6-0F38D9392C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/>
              <a:t>Icd-10-Pcs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9FEECD-49F4-449D-9F84-CFF061EC36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/>
              <a:t>Icd-10-pcs 2021 official codebook</a:t>
            </a:r>
          </a:p>
          <a:p>
            <a:pPr algn="ctr"/>
            <a:r>
              <a:rPr lang="en-US" sz="2000" dirty="0"/>
              <a:t>Presented by: Shirley Werdehausen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E1CD26C8-B85E-4C72-9963-D93DAF9989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91938" y="6357938"/>
            <a:ext cx="347662" cy="34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695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73"/>
    </mc:Choice>
    <mc:Fallback xmlns="">
      <p:transition spd="slow" advTm="131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0C5FF-9067-4D20-9CF6-F415D76C0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Purpose of icd-10-pcs coding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89F8D-D862-4973-9567-10BCAA8156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International Classification of Diseases, Procedure Coding System 10</a:t>
            </a:r>
            <a:r>
              <a:rPr lang="en-US" sz="2400" baseline="30000" dirty="0"/>
              <a:t>th</a:t>
            </a:r>
            <a:r>
              <a:rPr lang="en-US" sz="2400" dirty="0"/>
              <a:t> Revision.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Used To Identify Services Provided To Patients in an Inpatient Hospital Setting.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Used for reimbursement of procedures performed by hospitals.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BA41F2EA-EF9C-4786-B28D-8251B73B6A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91938" y="6357938"/>
            <a:ext cx="347662" cy="34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165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515"/>
    </mc:Choice>
    <mc:Fallback xmlns="">
      <p:transition spd="slow" advTm="255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87A21-6963-4000-B308-19025CAB9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Seven PCS Code characters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E152E-6EF2-4792-9AEE-32A336548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Character 1 is the Section this identifies the general type of procedure.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Character 2 is the Body System Indicates the general body system where procedure was preformed.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Character 3 is the Root Operations This is objective of the procedure or the basis for the entire treatment.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Character 4 is the Body Part It specifies anatomical site of the body system where the procedure was performed.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Character 5 is the Approach This is the technique used to reach the site.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Character 6 is the Device This is the devices that remain after the procedure is completed.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Character 7 is the Qualifier It contains unique values for individual procedure.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11A2F56E-F361-4C60-A112-E44E40FF7B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91938" y="6357938"/>
            <a:ext cx="347662" cy="34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02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794"/>
    </mc:Choice>
    <mc:Fallback xmlns="">
      <p:transition spd="slow" advTm="637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20A80-83A7-42BD-93A9-14A2C119E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Creating a PCS code using the pcs code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044E9-20DD-44B5-83A0-11357CCB9C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character identifies Something Specific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where the codes are built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7 characters must be used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character identifies the section of the book to build your code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Medical surgical = Section 0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Obstetrics = Section 1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Imaging = Section B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qualifier is a wild card Z used to save space for future growth of the coding system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Seventeen Sections to ICD-10-PCS These sections relate to the type of procedure being performed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AD1B5FB8-AE93-4CE8-ADDC-BC7829E76F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91938" y="6357938"/>
            <a:ext cx="347662" cy="34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95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367"/>
    </mc:Choice>
    <mc:Fallback xmlns="">
      <p:transition spd="slow" advTm="543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3D937-436D-4550-BBC9-93D2224C0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Example of a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81D040-E237-4DD9-A095-8BA8FF7F17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To find a code first you look in the index for the section, the second character is the body system and the third is the root operation.</a:t>
            </a:r>
          </a:p>
          <a:p>
            <a:pPr marL="0" indent="0">
              <a:buNone/>
            </a:pPr>
            <a:r>
              <a:rPr lang="en-US" sz="2400" dirty="0"/>
              <a:t>After finding the three characters you can go to the section and continue looking up the rest of the code. </a:t>
            </a:r>
          </a:p>
          <a:p>
            <a:pPr marL="0" indent="0">
              <a:buNone/>
            </a:pPr>
            <a:r>
              <a:rPr lang="en-US" sz="2400" dirty="0"/>
              <a:t>For example: Open bilateral breast augmentation with silicone implants</a:t>
            </a:r>
          </a:p>
          <a:p>
            <a:pPr marL="0" indent="0">
              <a:buNone/>
            </a:pPr>
            <a:r>
              <a:rPr lang="en-US" sz="2400" dirty="0"/>
              <a:t>First you would find the first character O, for medical surgery</a:t>
            </a:r>
          </a:p>
          <a:p>
            <a:pPr marL="0" indent="0">
              <a:buNone/>
            </a:pPr>
            <a:r>
              <a:rPr lang="en-US" sz="2400" dirty="0"/>
              <a:t>0HHV0NZ  is the code.  The second code is the body system, and the next code would be the root operation. </a:t>
            </a:r>
          </a:p>
          <a:p>
            <a:pPr marL="0" indent="0">
              <a:buNone/>
            </a:pPr>
            <a:r>
              <a:rPr lang="en-US" sz="2400" dirty="0"/>
              <a:t>After getting the first 3 characters you would look that up in your codebook and go straight across to the body part, approach, device, and qualifier.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8C550211-9CC2-4E45-B357-EA99C3FCD7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91938" y="6357938"/>
            <a:ext cx="347662" cy="34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12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270"/>
    </mc:Choice>
    <mc:Fallback xmlns="">
      <p:transition spd="slow" advTm="572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BED87-4D34-4231-B58B-1D59E5DC1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9C17DE-6F8E-4D02-BE9F-4C65395BB5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ICD-10-PCS"/>
              </a:rPr>
              <a:t>https://searchhealthit.techtarget.com/definition/ICD-10-PCS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Understanding ICD-10-PCS Tenth Revision Mary J.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Bowey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MS, BS, AAS, RHIA, RHIT p. 490</a:t>
            </a:r>
          </a:p>
          <a:p>
            <a:pPr marL="0" indent="0" algn="ctr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ICD 10 PCS Introduction</a:t>
            </a:r>
          </a:p>
          <a:p>
            <a:pPr marL="0" indent="0" algn="ctr">
              <a:buNone/>
            </a:pP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1C914886-A239-4080-BE15-2980EA8A10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91938" y="6357938"/>
            <a:ext cx="347662" cy="34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900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62"/>
    </mc:Choice>
    <mc:Fallback xmlns="">
      <p:transition spd="slow" advTm="52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366658"/>
      </a:accent1>
      <a:accent2>
        <a:srgbClr val="8CB64A"/>
      </a:accent2>
      <a:accent3>
        <a:srgbClr val="88D5A9"/>
      </a:accent3>
      <a:accent4>
        <a:srgbClr val="969FA7"/>
      </a:accent4>
      <a:accent5>
        <a:srgbClr val="E8A844"/>
      </a:accent5>
      <a:accent6>
        <a:srgbClr val="A1561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4BEC0EAF-CF86-4D49-B83B-56CC62D3CFF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</TotalTime>
  <Words>483</Words>
  <Application>Microsoft Office PowerPoint</Application>
  <PresentationFormat>Widescreen</PresentationFormat>
  <Paragraphs>53</Paragraphs>
  <Slides>6</Slides>
  <Notes>5</Notes>
  <HiddenSlides>0</HiddenSlides>
  <MMClips>6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Calibri</vt:lpstr>
      <vt:lpstr>Gill Sans MT</vt:lpstr>
      <vt:lpstr>Times New Roman</vt:lpstr>
      <vt:lpstr>Wingdings</vt:lpstr>
      <vt:lpstr>Wingdings 2</vt:lpstr>
      <vt:lpstr>Dividend</vt:lpstr>
      <vt:lpstr>Icd-10-Pcs </vt:lpstr>
      <vt:lpstr>Purpose of icd-10-pcs coding system</vt:lpstr>
      <vt:lpstr>Seven PCS Code characters</vt:lpstr>
      <vt:lpstr>Creating a PCS code using the pcs code tables</vt:lpstr>
      <vt:lpstr>Example of a code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Icd-10-Pcs</dc:title>
  <dc:creator>Shirl W</dc:creator>
  <cp:lastModifiedBy>Shirl W</cp:lastModifiedBy>
  <cp:revision>13</cp:revision>
  <dcterms:created xsi:type="dcterms:W3CDTF">2021-07-03T13:24:14Z</dcterms:created>
  <dcterms:modified xsi:type="dcterms:W3CDTF">2021-07-15T21:19:31Z</dcterms:modified>
</cp:coreProperties>
</file>