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1D6F2FC-D345-4ABC-86A0-275E7E695A20}" v="64" dt="2022-06-19T20:13:38.0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ig Red" userId="2439a1d830a2e884" providerId="LiveId" clId="{61D6F2FC-D345-4ABC-86A0-275E7E695A20}"/>
    <pc:docChg chg="undo redo custSel addSld modSld sldOrd">
      <pc:chgData name="Big Red" userId="2439a1d830a2e884" providerId="LiveId" clId="{61D6F2FC-D345-4ABC-86A0-275E7E695A20}" dt="2022-06-19T20:13:40.419" v="2909" actId="1076"/>
      <pc:docMkLst>
        <pc:docMk/>
      </pc:docMkLst>
      <pc:sldChg chg="addSp delSp modSp mod setBg addAnim setClrOvrMap delDesignElem">
        <pc:chgData name="Big Red" userId="2439a1d830a2e884" providerId="LiveId" clId="{61D6F2FC-D345-4ABC-86A0-275E7E695A20}" dt="2022-06-19T20:04:42.554" v="2900" actId="1076"/>
        <pc:sldMkLst>
          <pc:docMk/>
          <pc:sldMk cId="1664578300" sldId="256"/>
        </pc:sldMkLst>
        <pc:spChg chg="mod">
          <ac:chgData name="Big Red" userId="2439a1d830a2e884" providerId="LiveId" clId="{61D6F2FC-D345-4ABC-86A0-275E7E695A20}" dt="2022-06-19T19:38:15.254" v="554" actId="26606"/>
          <ac:spMkLst>
            <pc:docMk/>
            <pc:sldMk cId="1664578300" sldId="256"/>
            <ac:spMk id="2" creationId="{97F2692C-A61E-65A3-CBD9-1D72B38986E0}"/>
          </ac:spMkLst>
        </pc:spChg>
        <pc:spChg chg="mod">
          <ac:chgData name="Big Red" userId="2439a1d830a2e884" providerId="LiveId" clId="{61D6F2FC-D345-4ABC-86A0-275E7E695A20}" dt="2022-06-19T19:38:15.254" v="554" actId="26606"/>
          <ac:spMkLst>
            <pc:docMk/>
            <pc:sldMk cId="1664578300" sldId="256"/>
            <ac:spMk id="3" creationId="{D51DABF6-12BB-9173-B27E-9D20597B07B4}"/>
          </ac:spMkLst>
        </pc:spChg>
        <pc:spChg chg="add del">
          <ac:chgData name="Big Red" userId="2439a1d830a2e884" providerId="LiveId" clId="{61D6F2FC-D345-4ABC-86A0-275E7E695A20}" dt="2022-06-19T19:38:23.371" v="561"/>
          <ac:spMkLst>
            <pc:docMk/>
            <pc:sldMk cId="1664578300" sldId="256"/>
            <ac:spMk id="9" creationId="{E49CC64F-7275-4E33-961B-0C5CDC439875}"/>
          </ac:spMkLst>
        </pc:spChg>
        <pc:picChg chg="mod">
          <ac:chgData name="Big Red" userId="2439a1d830a2e884" providerId="LiveId" clId="{61D6F2FC-D345-4ABC-86A0-275E7E695A20}" dt="2022-06-19T20:04:42.554" v="2900" actId="1076"/>
          <ac:picMkLst>
            <pc:docMk/>
            <pc:sldMk cId="1664578300" sldId="256"/>
            <ac:picMk id="4" creationId="{A110B46C-B1DD-0918-45BD-EDD382EED9F8}"/>
          </ac:picMkLst>
        </pc:picChg>
        <pc:picChg chg="add">
          <ac:chgData name="Big Red" userId="2439a1d830a2e884" providerId="LiveId" clId="{61D6F2FC-D345-4ABC-86A0-275E7E695A20}" dt="2022-06-19T19:38:15.254" v="554" actId="26606"/>
          <ac:picMkLst>
            <pc:docMk/>
            <pc:sldMk cId="1664578300" sldId="256"/>
            <ac:picMk id="5" creationId="{0124F5CE-1496-F0FF-9FD8-EC102BA09FB0}"/>
          </ac:picMkLst>
        </pc:picChg>
      </pc:sldChg>
      <pc:sldChg chg="addSp modSp new mod setBg setClrOvrMap">
        <pc:chgData name="Big Red" userId="2439a1d830a2e884" providerId="LiveId" clId="{61D6F2FC-D345-4ABC-86A0-275E7E695A20}" dt="2022-06-19T20:05:59.077" v="2901" actId="1076"/>
        <pc:sldMkLst>
          <pc:docMk/>
          <pc:sldMk cId="1072585665" sldId="257"/>
        </pc:sldMkLst>
        <pc:spChg chg="mod">
          <ac:chgData name="Big Red" userId="2439a1d830a2e884" providerId="LiveId" clId="{61D6F2FC-D345-4ABC-86A0-275E7E695A20}" dt="2022-06-19T19:38:37.475" v="569" actId="26606"/>
          <ac:spMkLst>
            <pc:docMk/>
            <pc:sldMk cId="1072585665" sldId="257"/>
            <ac:spMk id="2" creationId="{22B89FC2-0C43-D7B6-7E7E-1CDA841CFE7D}"/>
          </ac:spMkLst>
        </pc:spChg>
        <pc:spChg chg="mod">
          <ac:chgData name="Big Red" userId="2439a1d830a2e884" providerId="LiveId" clId="{61D6F2FC-D345-4ABC-86A0-275E7E695A20}" dt="2022-06-19T19:38:37.475" v="569" actId="26606"/>
          <ac:spMkLst>
            <pc:docMk/>
            <pc:sldMk cId="1072585665" sldId="257"/>
            <ac:spMk id="3" creationId="{57F47A8F-A40A-EA17-BE0B-6194DBAD09E8}"/>
          </ac:spMkLst>
        </pc:spChg>
        <pc:spChg chg="add">
          <ac:chgData name="Big Red" userId="2439a1d830a2e884" providerId="LiveId" clId="{61D6F2FC-D345-4ABC-86A0-275E7E695A20}" dt="2022-06-19T19:38:37.475" v="569" actId="26606"/>
          <ac:spMkLst>
            <pc:docMk/>
            <pc:sldMk cId="1072585665" sldId="257"/>
            <ac:spMk id="10" creationId="{546C4E63-5F8D-44B8-9860-1D7841E3D236}"/>
          </ac:spMkLst>
        </pc:spChg>
        <pc:spChg chg="add">
          <ac:chgData name="Big Red" userId="2439a1d830a2e884" providerId="LiveId" clId="{61D6F2FC-D345-4ABC-86A0-275E7E695A20}" dt="2022-06-19T19:38:37.475" v="569" actId="26606"/>
          <ac:spMkLst>
            <pc:docMk/>
            <pc:sldMk cId="1072585665" sldId="257"/>
            <ac:spMk id="12" creationId="{E862BE82-D00D-42C1-BF16-93AA37870C32}"/>
          </ac:spMkLst>
        </pc:spChg>
        <pc:spChg chg="add">
          <ac:chgData name="Big Red" userId="2439a1d830a2e884" providerId="LiveId" clId="{61D6F2FC-D345-4ABC-86A0-275E7E695A20}" dt="2022-06-19T19:38:37.475" v="569" actId="26606"/>
          <ac:spMkLst>
            <pc:docMk/>
            <pc:sldMk cId="1072585665" sldId="257"/>
            <ac:spMk id="14" creationId="{F6D92C2D-1D3D-4974-918C-06579FB354A9}"/>
          </ac:spMkLst>
        </pc:spChg>
        <pc:picChg chg="mod">
          <ac:chgData name="Big Red" userId="2439a1d830a2e884" providerId="LiveId" clId="{61D6F2FC-D345-4ABC-86A0-275E7E695A20}" dt="2022-06-19T20:05:59.077" v="2901" actId="1076"/>
          <ac:picMkLst>
            <pc:docMk/>
            <pc:sldMk cId="1072585665" sldId="257"/>
            <ac:picMk id="4" creationId="{5F32D6F3-5E8C-C94A-D422-556F37C89B21}"/>
          </ac:picMkLst>
        </pc:picChg>
        <pc:picChg chg="add">
          <ac:chgData name="Big Red" userId="2439a1d830a2e884" providerId="LiveId" clId="{61D6F2FC-D345-4ABC-86A0-275E7E695A20}" dt="2022-06-19T19:38:37.475" v="569" actId="26606"/>
          <ac:picMkLst>
            <pc:docMk/>
            <pc:sldMk cId="1072585665" sldId="257"/>
            <ac:picMk id="7" creationId="{CB6A836D-6236-DD63-DCD1-00D970516029}"/>
          </ac:picMkLst>
        </pc:picChg>
      </pc:sldChg>
      <pc:sldChg chg="addSp delSp modSp new mod setBg delAnim setClrOvrMap">
        <pc:chgData name="Big Red" userId="2439a1d830a2e884" providerId="LiveId" clId="{61D6F2FC-D345-4ABC-86A0-275E7E695A20}" dt="2022-06-19T20:07:51.395" v="2904" actId="1076"/>
        <pc:sldMkLst>
          <pc:docMk/>
          <pc:sldMk cId="76263867" sldId="258"/>
        </pc:sldMkLst>
        <pc:spChg chg="mod">
          <ac:chgData name="Big Red" userId="2439a1d830a2e884" providerId="LiveId" clId="{61D6F2FC-D345-4ABC-86A0-275E7E695A20}" dt="2022-06-19T19:38:44.174" v="572" actId="26606"/>
          <ac:spMkLst>
            <pc:docMk/>
            <pc:sldMk cId="76263867" sldId="258"/>
            <ac:spMk id="2" creationId="{43478952-1693-F460-147F-225B6EE9E16C}"/>
          </ac:spMkLst>
        </pc:spChg>
        <pc:spChg chg="add del mod">
          <ac:chgData name="Big Red" userId="2439a1d830a2e884" providerId="LiveId" clId="{61D6F2FC-D345-4ABC-86A0-275E7E695A20}" dt="2022-06-19T19:38:44.174" v="572" actId="26606"/>
          <ac:spMkLst>
            <pc:docMk/>
            <pc:sldMk cId="76263867" sldId="258"/>
            <ac:spMk id="3" creationId="{FF7FD45A-C9C7-7688-7105-D853DD95DA27}"/>
          </ac:spMkLst>
        </pc:spChg>
        <pc:spChg chg="add del">
          <ac:chgData name="Big Red" userId="2439a1d830a2e884" providerId="LiveId" clId="{61D6F2FC-D345-4ABC-86A0-275E7E695A20}" dt="2022-06-19T19:38:44.149" v="571" actId="26606"/>
          <ac:spMkLst>
            <pc:docMk/>
            <pc:sldMk cId="76263867" sldId="258"/>
            <ac:spMk id="9" creationId="{C1DD1A8A-57D5-4A81-AD04-532B043C5611}"/>
          </ac:spMkLst>
        </pc:spChg>
        <pc:spChg chg="add del">
          <ac:chgData name="Big Red" userId="2439a1d830a2e884" providerId="LiveId" clId="{61D6F2FC-D345-4ABC-86A0-275E7E695A20}" dt="2022-06-19T19:38:44.149" v="571" actId="26606"/>
          <ac:spMkLst>
            <pc:docMk/>
            <pc:sldMk cId="76263867" sldId="258"/>
            <ac:spMk id="11" creationId="{007891EC-4501-44ED-A8C8-B11B6DB767AB}"/>
          </ac:spMkLst>
        </pc:spChg>
        <pc:spChg chg="add">
          <ac:chgData name="Big Red" userId="2439a1d830a2e884" providerId="LiveId" clId="{61D6F2FC-D345-4ABC-86A0-275E7E695A20}" dt="2022-06-19T19:38:44.174" v="572" actId="26606"/>
          <ac:spMkLst>
            <pc:docMk/>
            <pc:sldMk cId="76263867" sldId="258"/>
            <ac:spMk id="13" creationId="{CF62D2A7-8207-488C-9F46-316BA81A16C8}"/>
          </ac:spMkLst>
        </pc:spChg>
        <pc:spChg chg="add mod">
          <ac:chgData name="Big Red" userId="2439a1d830a2e884" providerId="LiveId" clId="{61D6F2FC-D345-4ABC-86A0-275E7E695A20}" dt="2022-06-19T19:40:12.244" v="818" actId="20577"/>
          <ac:spMkLst>
            <pc:docMk/>
            <pc:sldMk cId="76263867" sldId="258"/>
            <ac:spMk id="15" creationId="{FF7FD45A-C9C7-7688-7105-D853DD95DA27}"/>
          </ac:spMkLst>
        </pc:spChg>
        <pc:picChg chg="del mod">
          <ac:chgData name="Big Red" userId="2439a1d830a2e884" providerId="LiveId" clId="{61D6F2FC-D345-4ABC-86A0-275E7E695A20}" dt="2022-06-19T20:07:10.353" v="2903" actId="478"/>
          <ac:picMkLst>
            <pc:docMk/>
            <pc:sldMk cId="76263867" sldId="258"/>
            <ac:picMk id="4" creationId="{F5826845-3BD0-8425-EF2D-EA9C989D3CFA}"/>
          </ac:picMkLst>
        </pc:picChg>
        <pc:picChg chg="add del">
          <ac:chgData name="Big Red" userId="2439a1d830a2e884" providerId="LiveId" clId="{61D6F2FC-D345-4ABC-86A0-275E7E695A20}" dt="2022-06-19T19:38:44.149" v="571" actId="26606"/>
          <ac:picMkLst>
            <pc:docMk/>
            <pc:sldMk cId="76263867" sldId="258"/>
            <ac:picMk id="5" creationId="{4E9A07E9-A936-00AA-D9F8-A2C252738199}"/>
          </ac:picMkLst>
        </pc:picChg>
        <pc:picChg chg="mod">
          <ac:chgData name="Big Red" userId="2439a1d830a2e884" providerId="LiveId" clId="{61D6F2FC-D345-4ABC-86A0-275E7E695A20}" dt="2022-06-19T20:07:51.395" v="2904" actId="1076"/>
          <ac:picMkLst>
            <pc:docMk/>
            <pc:sldMk cId="76263867" sldId="258"/>
            <ac:picMk id="6" creationId="{FDBFDFEA-2D89-BE51-8109-5AD8A74155E1}"/>
          </ac:picMkLst>
        </pc:picChg>
        <pc:picChg chg="add">
          <ac:chgData name="Big Red" userId="2439a1d830a2e884" providerId="LiveId" clId="{61D6F2FC-D345-4ABC-86A0-275E7E695A20}" dt="2022-06-19T19:38:44.174" v="572" actId="26606"/>
          <ac:picMkLst>
            <pc:docMk/>
            <pc:sldMk cId="76263867" sldId="258"/>
            <ac:picMk id="14" creationId="{CEDF8C66-72DD-6CA7-0E15-7D299A978699}"/>
          </ac:picMkLst>
        </pc:picChg>
      </pc:sldChg>
      <pc:sldChg chg="addSp modSp new mod setBg setClrOvrMap">
        <pc:chgData name="Big Red" userId="2439a1d830a2e884" providerId="LiveId" clId="{61D6F2FC-D345-4ABC-86A0-275E7E695A20}" dt="2022-06-19T20:09:24.421" v="2905" actId="1076"/>
        <pc:sldMkLst>
          <pc:docMk/>
          <pc:sldMk cId="711068613" sldId="259"/>
        </pc:sldMkLst>
        <pc:spChg chg="mod">
          <ac:chgData name="Big Red" userId="2439a1d830a2e884" providerId="LiveId" clId="{61D6F2FC-D345-4ABC-86A0-275E7E695A20}" dt="2022-06-19T19:40:20.492" v="819" actId="26606"/>
          <ac:spMkLst>
            <pc:docMk/>
            <pc:sldMk cId="711068613" sldId="259"/>
            <ac:spMk id="2" creationId="{1DA56F6E-5B03-B150-150B-0B914B9990D5}"/>
          </ac:spMkLst>
        </pc:spChg>
        <pc:spChg chg="mod">
          <ac:chgData name="Big Red" userId="2439a1d830a2e884" providerId="LiveId" clId="{61D6F2FC-D345-4ABC-86A0-275E7E695A20}" dt="2022-06-19T19:47:14.272" v="1409" actId="403"/>
          <ac:spMkLst>
            <pc:docMk/>
            <pc:sldMk cId="711068613" sldId="259"/>
            <ac:spMk id="3" creationId="{5E704C8D-5F7D-6722-3D0A-68ABDE9467F8}"/>
          </ac:spMkLst>
        </pc:spChg>
        <pc:spChg chg="add">
          <ac:chgData name="Big Red" userId="2439a1d830a2e884" providerId="LiveId" clId="{61D6F2FC-D345-4ABC-86A0-275E7E695A20}" dt="2022-06-19T19:40:20.492" v="819" actId="26606"/>
          <ac:spMkLst>
            <pc:docMk/>
            <pc:sldMk cId="711068613" sldId="259"/>
            <ac:spMk id="9" creationId="{CF62D2A7-8207-488C-9F46-316BA81A16C8}"/>
          </ac:spMkLst>
        </pc:spChg>
        <pc:picChg chg="mod">
          <ac:chgData name="Big Red" userId="2439a1d830a2e884" providerId="LiveId" clId="{61D6F2FC-D345-4ABC-86A0-275E7E695A20}" dt="2022-06-19T20:09:24.421" v="2905" actId="1076"/>
          <ac:picMkLst>
            <pc:docMk/>
            <pc:sldMk cId="711068613" sldId="259"/>
            <ac:picMk id="4" creationId="{A3859D68-5670-8316-75B6-D2A388354529}"/>
          </ac:picMkLst>
        </pc:picChg>
        <pc:picChg chg="add">
          <ac:chgData name="Big Red" userId="2439a1d830a2e884" providerId="LiveId" clId="{61D6F2FC-D345-4ABC-86A0-275E7E695A20}" dt="2022-06-19T19:40:20.492" v="819" actId="26606"/>
          <ac:picMkLst>
            <pc:docMk/>
            <pc:sldMk cId="711068613" sldId="259"/>
            <ac:picMk id="5" creationId="{DF1F0E88-0450-7405-FDC8-D1A4166181A6}"/>
          </ac:picMkLst>
        </pc:picChg>
      </pc:sldChg>
      <pc:sldChg chg="addSp delSp modSp new mod ord setBg setClrOvrMap">
        <pc:chgData name="Big Red" userId="2439a1d830a2e884" providerId="LiveId" clId="{61D6F2FC-D345-4ABC-86A0-275E7E695A20}" dt="2022-06-19T20:12:52.279" v="2908" actId="1076"/>
        <pc:sldMkLst>
          <pc:docMk/>
          <pc:sldMk cId="1130067342" sldId="260"/>
        </pc:sldMkLst>
        <pc:spChg chg="mod">
          <ac:chgData name="Big Red" userId="2439a1d830a2e884" providerId="LiveId" clId="{61D6F2FC-D345-4ABC-86A0-275E7E695A20}" dt="2022-06-19T19:57:52.891" v="2630" actId="26606"/>
          <ac:spMkLst>
            <pc:docMk/>
            <pc:sldMk cId="1130067342" sldId="260"/>
            <ac:spMk id="2" creationId="{4B9C0416-92AE-9699-E0E4-370783461828}"/>
          </ac:spMkLst>
        </pc:spChg>
        <pc:spChg chg="mod">
          <ac:chgData name="Big Red" userId="2439a1d830a2e884" providerId="LiveId" clId="{61D6F2FC-D345-4ABC-86A0-275E7E695A20}" dt="2022-06-19T19:57:52.891" v="2630" actId="26606"/>
          <ac:spMkLst>
            <pc:docMk/>
            <pc:sldMk cId="1130067342" sldId="260"/>
            <ac:spMk id="3" creationId="{9F5D49E1-FC86-3C32-C7CF-FFDA692F5B03}"/>
          </ac:spMkLst>
        </pc:spChg>
        <pc:spChg chg="add del">
          <ac:chgData name="Big Red" userId="2439a1d830a2e884" providerId="LiveId" clId="{61D6F2FC-D345-4ABC-86A0-275E7E695A20}" dt="2022-06-19T19:57:52.886" v="2629" actId="26606"/>
          <ac:spMkLst>
            <pc:docMk/>
            <pc:sldMk cId="1130067342" sldId="260"/>
            <ac:spMk id="8" creationId="{AD21898E-86C0-4C8A-A76C-DF33E844C87A}"/>
          </ac:spMkLst>
        </pc:spChg>
        <pc:spChg chg="add del">
          <ac:chgData name="Big Red" userId="2439a1d830a2e884" providerId="LiveId" clId="{61D6F2FC-D345-4ABC-86A0-275E7E695A20}" dt="2022-06-19T19:57:52.886" v="2629" actId="26606"/>
          <ac:spMkLst>
            <pc:docMk/>
            <pc:sldMk cId="1130067342" sldId="260"/>
            <ac:spMk id="10" creationId="{5C8F04BD-D093-45D0-B54C-50FDB308B4EE}"/>
          </ac:spMkLst>
        </pc:spChg>
        <pc:spChg chg="add">
          <ac:chgData name="Big Red" userId="2439a1d830a2e884" providerId="LiveId" clId="{61D6F2FC-D345-4ABC-86A0-275E7E695A20}" dt="2022-06-19T19:57:52.891" v="2630" actId="26606"/>
          <ac:spMkLst>
            <pc:docMk/>
            <pc:sldMk cId="1130067342" sldId="260"/>
            <ac:spMk id="12" creationId="{025E2AA9-10C9-4A14-BEA3-064CD0131100}"/>
          </ac:spMkLst>
        </pc:spChg>
        <pc:spChg chg="add">
          <ac:chgData name="Big Red" userId="2439a1d830a2e884" providerId="LiveId" clId="{61D6F2FC-D345-4ABC-86A0-275E7E695A20}" dt="2022-06-19T19:57:52.891" v="2630" actId="26606"/>
          <ac:spMkLst>
            <pc:docMk/>
            <pc:sldMk cId="1130067342" sldId="260"/>
            <ac:spMk id="13" creationId="{F076F371-EE61-49EA-AA2A-3582C3AC9BCD}"/>
          </ac:spMkLst>
        </pc:spChg>
        <pc:picChg chg="mod">
          <ac:chgData name="Big Red" userId="2439a1d830a2e884" providerId="LiveId" clId="{61D6F2FC-D345-4ABC-86A0-275E7E695A20}" dt="2022-06-19T20:12:52.279" v="2908" actId="1076"/>
          <ac:picMkLst>
            <pc:docMk/>
            <pc:sldMk cId="1130067342" sldId="260"/>
            <ac:picMk id="4" creationId="{4A61ADBF-5A56-1D22-F1F7-37147F618FD9}"/>
          </ac:picMkLst>
        </pc:picChg>
      </pc:sldChg>
      <pc:sldChg chg="addSp delSp modSp new mod setBg addAnim delAnim setClrOvrMap">
        <pc:chgData name="Big Red" userId="2439a1d830a2e884" providerId="LiveId" clId="{61D6F2FC-D345-4ABC-86A0-275E7E695A20}" dt="2022-06-19T20:10:33.321" v="2907" actId="1076"/>
        <pc:sldMkLst>
          <pc:docMk/>
          <pc:sldMk cId="1675043935" sldId="261"/>
        </pc:sldMkLst>
        <pc:spChg chg="mod">
          <ac:chgData name="Big Red" userId="2439a1d830a2e884" providerId="LiveId" clId="{61D6F2FC-D345-4ABC-86A0-275E7E695A20}" dt="2022-06-19T19:52:16.875" v="2051" actId="26606"/>
          <ac:spMkLst>
            <pc:docMk/>
            <pc:sldMk cId="1675043935" sldId="261"/>
            <ac:spMk id="2" creationId="{79AEA96E-9603-9798-7EFB-8725151FBB65}"/>
          </ac:spMkLst>
        </pc:spChg>
        <pc:spChg chg="add del mod">
          <ac:chgData name="Big Red" userId="2439a1d830a2e884" providerId="LiveId" clId="{61D6F2FC-D345-4ABC-86A0-275E7E695A20}" dt="2022-06-19T19:52:16.875" v="2051" actId="26606"/>
          <ac:spMkLst>
            <pc:docMk/>
            <pc:sldMk cId="1675043935" sldId="261"/>
            <ac:spMk id="3" creationId="{1E25E3A1-9814-ED09-07AF-3941FB5DE164}"/>
          </ac:spMkLst>
        </pc:spChg>
        <pc:spChg chg="add del">
          <ac:chgData name="Big Red" userId="2439a1d830a2e884" providerId="LiveId" clId="{61D6F2FC-D345-4ABC-86A0-275E7E695A20}" dt="2022-06-19T19:47:59.315" v="1425" actId="26606"/>
          <ac:spMkLst>
            <pc:docMk/>
            <pc:sldMk cId="1675043935" sldId="261"/>
            <ac:spMk id="6" creationId="{E49CC64F-7275-4E33-961B-0C5CDC439875}"/>
          </ac:spMkLst>
        </pc:spChg>
        <pc:spChg chg="add del">
          <ac:chgData name="Big Red" userId="2439a1d830a2e884" providerId="LiveId" clId="{61D6F2FC-D345-4ABC-86A0-275E7E695A20}" dt="2022-06-19T19:52:14.045" v="2048" actId="26606"/>
          <ac:spMkLst>
            <pc:docMk/>
            <pc:sldMk cId="1675043935" sldId="261"/>
            <ac:spMk id="8" creationId="{B819A166-7571-4003-A6B8-B62034C3ED30}"/>
          </ac:spMkLst>
        </pc:spChg>
        <pc:spChg chg="add del">
          <ac:chgData name="Big Red" userId="2439a1d830a2e884" providerId="LiveId" clId="{61D6F2FC-D345-4ABC-86A0-275E7E695A20}" dt="2022-06-19T19:47:29.813" v="1411" actId="26606"/>
          <ac:spMkLst>
            <pc:docMk/>
            <pc:sldMk cId="1675043935" sldId="261"/>
            <ac:spMk id="9" creationId="{C1DD1A8A-57D5-4A81-AD04-532B043C5611}"/>
          </ac:spMkLst>
        </pc:spChg>
        <pc:spChg chg="add del">
          <ac:chgData name="Big Red" userId="2439a1d830a2e884" providerId="LiveId" clId="{61D6F2FC-D345-4ABC-86A0-275E7E695A20}" dt="2022-06-19T19:47:29.813" v="1411" actId="26606"/>
          <ac:spMkLst>
            <pc:docMk/>
            <pc:sldMk cId="1675043935" sldId="261"/>
            <ac:spMk id="11" creationId="{007891EC-4501-44ED-A8C8-B11B6DB767AB}"/>
          </ac:spMkLst>
        </pc:spChg>
        <pc:spChg chg="add del">
          <ac:chgData name="Big Red" userId="2439a1d830a2e884" providerId="LiveId" clId="{61D6F2FC-D345-4ABC-86A0-275E7E695A20}" dt="2022-06-19T19:47:43.449" v="1418" actId="26606"/>
          <ac:spMkLst>
            <pc:docMk/>
            <pc:sldMk cId="1675043935" sldId="261"/>
            <ac:spMk id="13" creationId="{C1DD1A8A-57D5-4A81-AD04-532B043C5611}"/>
          </ac:spMkLst>
        </pc:spChg>
        <pc:spChg chg="add del">
          <ac:chgData name="Big Red" userId="2439a1d830a2e884" providerId="LiveId" clId="{61D6F2FC-D345-4ABC-86A0-275E7E695A20}" dt="2022-06-19T19:47:43.449" v="1418" actId="26606"/>
          <ac:spMkLst>
            <pc:docMk/>
            <pc:sldMk cId="1675043935" sldId="261"/>
            <ac:spMk id="15" creationId="{007891EC-4501-44ED-A8C8-B11B6DB767AB}"/>
          </ac:spMkLst>
        </pc:spChg>
        <pc:spChg chg="add">
          <ac:chgData name="Big Red" userId="2439a1d830a2e884" providerId="LiveId" clId="{61D6F2FC-D345-4ABC-86A0-275E7E695A20}" dt="2022-06-19T19:52:16.875" v="2051" actId="26606"/>
          <ac:spMkLst>
            <pc:docMk/>
            <pc:sldMk cId="1675043935" sldId="261"/>
            <ac:spMk id="16" creationId="{9228552E-C8B1-4A80-8448-0787CE0FC704}"/>
          </ac:spMkLst>
        </pc:spChg>
        <pc:spChg chg="add del">
          <ac:chgData name="Big Red" userId="2439a1d830a2e884" providerId="LiveId" clId="{61D6F2FC-D345-4ABC-86A0-275E7E695A20}" dt="2022-06-19T19:47:37.384" v="1415" actId="26606"/>
          <ac:spMkLst>
            <pc:docMk/>
            <pc:sldMk cId="1675043935" sldId="261"/>
            <ac:spMk id="20" creationId="{ECC07320-C2CA-4E29-8481-9D9E143C7788}"/>
          </ac:spMkLst>
        </pc:spChg>
        <pc:spChg chg="add del">
          <ac:chgData name="Big Red" userId="2439a1d830a2e884" providerId="LiveId" clId="{61D6F2FC-D345-4ABC-86A0-275E7E695A20}" dt="2022-06-19T19:47:37.384" v="1415" actId="26606"/>
          <ac:spMkLst>
            <pc:docMk/>
            <pc:sldMk cId="1675043935" sldId="261"/>
            <ac:spMk id="22" creationId="{178FB36B-5BFE-42CA-BC60-1115E0D95EEC}"/>
          </ac:spMkLst>
        </pc:spChg>
        <pc:spChg chg="add del">
          <ac:chgData name="Big Red" userId="2439a1d830a2e884" providerId="LiveId" clId="{61D6F2FC-D345-4ABC-86A0-275E7E695A20}" dt="2022-06-19T19:47:42.596" v="1417" actId="26606"/>
          <ac:spMkLst>
            <pc:docMk/>
            <pc:sldMk cId="1675043935" sldId="261"/>
            <ac:spMk id="24" creationId="{AF2F604E-43BE-4DC3-B983-E071523364F8}"/>
          </ac:spMkLst>
        </pc:spChg>
        <pc:spChg chg="add del">
          <ac:chgData name="Big Red" userId="2439a1d830a2e884" providerId="LiveId" clId="{61D6F2FC-D345-4ABC-86A0-275E7E695A20}" dt="2022-06-19T19:47:42.596" v="1417" actId="26606"/>
          <ac:spMkLst>
            <pc:docMk/>
            <pc:sldMk cId="1675043935" sldId="261"/>
            <ac:spMk id="25" creationId="{0671A8AE-40A1-4631-A6B8-581AFF065482}"/>
          </ac:spMkLst>
        </pc:spChg>
        <pc:spChg chg="add del">
          <ac:chgData name="Big Red" userId="2439a1d830a2e884" providerId="LiveId" clId="{61D6F2FC-D345-4ABC-86A0-275E7E695A20}" dt="2022-06-19T19:47:42.596" v="1417" actId="26606"/>
          <ac:spMkLst>
            <pc:docMk/>
            <pc:sldMk cId="1675043935" sldId="261"/>
            <ac:spMk id="26" creationId="{08C9B587-E65E-4B52-B37C-ABEBB6E87928}"/>
          </ac:spMkLst>
        </pc:spChg>
        <pc:spChg chg="add del">
          <ac:chgData name="Big Red" userId="2439a1d830a2e884" providerId="LiveId" clId="{61D6F2FC-D345-4ABC-86A0-275E7E695A20}" dt="2022-06-19T19:47:42.596" v="1417" actId="26606"/>
          <ac:spMkLst>
            <pc:docMk/>
            <pc:sldMk cId="1675043935" sldId="261"/>
            <ac:spMk id="27" creationId="{AB58EF07-17C2-48CF-ABB0-EEF1F17CB8F0}"/>
          </ac:spMkLst>
        </pc:spChg>
        <pc:graphicFrameChg chg="add del">
          <ac:chgData name="Big Red" userId="2439a1d830a2e884" providerId="LiveId" clId="{61D6F2FC-D345-4ABC-86A0-275E7E695A20}" dt="2022-06-19T19:52:14.045" v="2048" actId="26606"/>
          <ac:graphicFrameMkLst>
            <pc:docMk/>
            <pc:sldMk cId="1675043935" sldId="261"/>
            <ac:graphicFrameMk id="10" creationId="{E94BB31C-56CC-DEF2-0F5C-C44E23021E31}"/>
          </ac:graphicFrameMkLst>
        </pc:graphicFrameChg>
        <pc:graphicFrameChg chg="add del">
          <ac:chgData name="Big Red" userId="2439a1d830a2e884" providerId="LiveId" clId="{61D6F2FC-D345-4ABC-86A0-275E7E695A20}" dt="2022-06-19T19:52:16.826" v="2050" actId="26606"/>
          <ac:graphicFrameMkLst>
            <pc:docMk/>
            <pc:sldMk cId="1675043935" sldId="261"/>
            <ac:graphicFrameMk id="12" creationId="{D77A79DE-0E68-ADB5-7D5A-7809A84D4E9B}"/>
          </ac:graphicFrameMkLst>
        </pc:graphicFrameChg>
        <pc:graphicFrameChg chg="add">
          <ac:chgData name="Big Red" userId="2439a1d830a2e884" providerId="LiveId" clId="{61D6F2FC-D345-4ABC-86A0-275E7E695A20}" dt="2022-06-19T19:52:16.875" v="2051" actId="26606"/>
          <ac:graphicFrameMkLst>
            <pc:docMk/>
            <pc:sldMk cId="1675043935" sldId="261"/>
            <ac:graphicFrameMk id="18" creationId="{026D4561-E9D8-201E-36C5-E16283AF44B9}"/>
          </ac:graphicFrameMkLst>
        </pc:graphicFrameChg>
        <pc:picChg chg="mod">
          <ac:chgData name="Big Red" userId="2439a1d830a2e884" providerId="LiveId" clId="{61D6F2FC-D345-4ABC-86A0-275E7E695A20}" dt="2022-06-19T20:10:33.321" v="2907" actId="1076"/>
          <ac:picMkLst>
            <pc:docMk/>
            <pc:sldMk cId="1675043935" sldId="261"/>
            <ac:picMk id="4" creationId="{B09D7F5E-7614-3A99-D771-0F5000C15678}"/>
          </ac:picMkLst>
        </pc:picChg>
        <pc:picChg chg="add del">
          <ac:chgData name="Big Red" userId="2439a1d830a2e884" providerId="LiveId" clId="{61D6F2FC-D345-4ABC-86A0-275E7E695A20}" dt="2022-06-19T19:47:29.813" v="1411" actId="26606"/>
          <ac:picMkLst>
            <pc:docMk/>
            <pc:sldMk cId="1675043935" sldId="261"/>
            <ac:picMk id="5" creationId="{5010CFE4-6B05-CF04-C792-20C25F8B1EC4}"/>
          </ac:picMkLst>
        </pc:picChg>
        <pc:picChg chg="add del">
          <ac:chgData name="Big Red" userId="2439a1d830a2e884" providerId="LiveId" clId="{61D6F2FC-D345-4ABC-86A0-275E7E695A20}" dt="2022-06-19T19:47:59.315" v="1425" actId="26606"/>
          <ac:picMkLst>
            <pc:docMk/>
            <pc:sldMk cId="1675043935" sldId="261"/>
            <ac:picMk id="7" creationId="{B9D90601-7A2C-036E-71E3-A9FEE538BE93}"/>
          </ac:picMkLst>
        </pc:picChg>
        <pc:picChg chg="add del mod">
          <ac:chgData name="Big Red" userId="2439a1d830a2e884" providerId="LiveId" clId="{61D6F2FC-D345-4ABC-86A0-275E7E695A20}" dt="2022-06-19T19:47:43.449" v="1418" actId="26606"/>
          <ac:picMkLst>
            <pc:docMk/>
            <pc:sldMk cId="1675043935" sldId="261"/>
            <ac:picMk id="14" creationId="{38534241-60A2-4AC2-634A-F43F9D61CD4C}"/>
          </ac:picMkLst>
        </pc:picChg>
        <pc:picChg chg="add">
          <ac:chgData name="Big Red" userId="2439a1d830a2e884" providerId="LiveId" clId="{61D6F2FC-D345-4ABC-86A0-275E7E695A20}" dt="2022-06-19T19:52:16.875" v="2051" actId="26606"/>
          <ac:picMkLst>
            <pc:docMk/>
            <pc:sldMk cId="1675043935" sldId="261"/>
            <ac:picMk id="17" creationId="{6724F87E-A5DB-9E9D-0255-591A241B482B}"/>
          </ac:picMkLst>
        </pc:picChg>
      </pc:sldChg>
      <pc:sldChg chg="addSp delSp modSp new mod setBg setClrOvrMap">
        <pc:chgData name="Big Red" userId="2439a1d830a2e884" providerId="LiveId" clId="{61D6F2FC-D345-4ABC-86A0-275E7E695A20}" dt="2022-06-19T20:13:40.419" v="2909" actId="1076"/>
        <pc:sldMkLst>
          <pc:docMk/>
          <pc:sldMk cId="3358541706" sldId="262"/>
        </pc:sldMkLst>
        <pc:spChg chg="mod">
          <ac:chgData name="Big Red" userId="2439a1d830a2e884" providerId="LiveId" clId="{61D6F2FC-D345-4ABC-86A0-275E7E695A20}" dt="2022-06-19T20:00:50.560" v="2894" actId="26606"/>
          <ac:spMkLst>
            <pc:docMk/>
            <pc:sldMk cId="3358541706" sldId="262"/>
            <ac:spMk id="2" creationId="{CC7DE8E5-758D-3069-C12B-A39542E05578}"/>
          </ac:spMkLst>
        </pc:spChg>
        <pc:spChg chg="mod">
          <ac:chgData name="Big Red" userId="2439a1d830a2e884" providerId="LiveId" clId="{61D6F2FC-D345-4ABC-86A0-275E7E695A20}" dt="2022-06-19T20:00:50.560" v="2894" actId="26606"/>
          <ac:spMkLst>
            <pc:docMk/>
            <pc:sldMk cId="3358541706" sldId="262"/>
            <ac:spMk id="3" creationId="{30564C8D-5624-102A-97B0-07FBC23E27BA}"/>
          </ac:spMkLst>
        </pc:spChg>
        <pc:spChg chg="add del">
          <ac:chgData name="Big Red" userId="2439a1d830a2e884" providerId="LiveId" clId="{61D6F2FC-D345-4ABC-86A0-275E7E695A20}" dt="2022-06-19T20:00:35.379" v="2891" actId="26606"/>
          <ac:spMkLst>
            <pc:docMk/>
            <pc:sldMk cId="3358541706" sldId="262"/>
            <ac:spMk id="8" creationId="{33CD251C-A887-4D2F-925B-FC097198538B}"/>
          </ac:spMkLst>
        </pc:spChg>
        <pc:spChg chg="add">
          <ac:chgData name="Big Red" userId="2439a1d830a2e884" providerId="LiveId" clId="{61D6F2FC-D345-4ABC-86A0-275E7E695A20}" dt="2022-06-19T20:00:50.560" v="2894" actId="26606"/>
          <ac:spMkLst>
            <pc:docMk/>
            <pc:sldMk cId="3358541706" sldId="262"/>
            <ac:spMk id="12" creationId="{7B4CA2D6-8008-4CEE-8D65-E6BE5477FC69}"/>
          </ac:spMkLst>
        </pc:spChg>
        <pc:spChg chg="add del">
          <ac:chgData name="Big Red" userId="2439a1d830a2e884" providerId="LiveId" clId="{61D6F2FC-D345-4ABC-86A0-275E7E695A20}" dt="2022-06-19T20:00:35.379" v="2891" actId="26606"/>
          <ac:spMkLst>
            <pc:docMk/>
            <pc:sldMk cId="3358541706" sldId="262"/>
            <ac:spMk id="14" creationId="{662A3FAA-D056-4098-8115-EA61EAF068CF}"/>
          </ac:spMkLst>
        </pc:spChg>
        <pc:spChg chg="add del">
          <ac:chgData name="Big Red" userId="2439a1d830a2e884" providerId="LiveId" clId="{61D6F2FC-D345-4ABC-86A0-275E7E695A20}" dt="2022-06-19T20:00:50.553" v="2893" actId="26606"/>
          <ac:spMkLst>
            <pc:docMk/>
            <pc:sldMk cId="3358541706" sldId="262"/>
            <ac:spMk id="16" creationId="{89950FC9-96F8-481E-B2FF-741D34A8F1BD}"/>
          </ac:spMkLst>
        </pc:spChg>
        <pc:spChg chg="add del">
          <ac:chgData name="Big Red" userId="2439a1d830a2e884" providerId="LiveId" clId="{61D6F2FC-D345-4ABC-86A0-275E7E695A20}" dt="2022-06-19T20:00:50.553" v="2893" actId="26606"/>
          <ac:spMkLst>
            <pc:docMk/>
            <pc:sldMk cId="3358541706" sldId="262"/>
            <ac:spMk id="17" creationId="{2B2B4586-EC5C-4ED3-82D8-63143F7C70D2}"/>
          </ac:spMkLst>
        </pc:spChg>
        <pc:spChg chg="add del">
          <ac:chgData name="Big Red" userId="2439a1d830a2e884" providerId="LiveId" clId="{61D6F2FC-D345-4ABC-86A0-275E7E695A20}" dt="2022-06-19T20:00:50.553" v="2893" actId="26606"/>
          <ac:spMkLst>
            <pc:docMk/>
            <pc:sldMk cId="3358541706" sldId="262"/>
            <ac:spMk id="18" creationId="{FBD18CC4-F639-47CF-96DD-9BA6031B506B}"/>
          </ac:spMkLst>
        </pc:spChg>
        <pc:spChg chg="add">
          <ac:chgData name="Big Red" userId="2439a1d830a2e884" providerId="LiveId" clId="{61D6F2FC-D345-4ABC-86A0-275E7E695A20}" dt="2022-06-19T20:00:50.560" v="2894" actId="26606"/>
          <ac:spMkLst>
            <pc:docMk/>
            <pc:sldMk cId="3358541706" sldId="262"/>
            <ac:spMk id="20" creationId="{7264F718-7FAC-4056-9FA9-A603EC682FE7}"/>
          </ac:spMkLst>
        </pc:spChg>
        <pc:spChg chg="add">
          <ac:chgData name="Big Red" userId="2439a1d830a2e884" providerId="LiveId" clId="{61D6F2FC-D345-4ABC-86A0-275E7E695A20}" dt="2022-06-19T20:00:50.560" v="2894" actId="26606"/>
          <ac:spMkLst>
            <pc:docMk/>
            <pc:sldMk cId="3358541706" sldId="262"/>
            <ac:spMk id="21" creationId="{AAD98D1C-F2EB-49D5-899B-086F7E26FCAF}"/>
          </ac:spMkLst>
        </pc:spChg>
        <pc:grpChg chg="add del">
          <ac:chgData name="Big Red" userId="2439a1d830a2e884" providerId="LiveId" clId="{61D6F2FC-D345-4ABC-86A0-275E7E695A20}" dt="2022-06-19T20:00:35.379" v="2891" actId="26606"/>
          <ac:grpSpMkLst>
            <pc:docMk/>
            <pc:sldMk cId="3358541706" sldId="262"/>
            <ac:grpSpMk id="10" creationId="{2C3846A5-A498-4C9E-B4DC-13532657D717}"/>
          </ac:grpSpMkLst>
        </pc:grpChg>
        <pc:picChg chg="mod">
          <ac:chgData name="Big Red" userId="2439a1d830a2e884" providerId="LiveId" clId="{61D6F2FC-D345-4ABC-86A0-275E7E695A20}" dt="2022-06-19T20:13:40.419" v="2909" actId="1076"/>
          <ac:picMkLst>
            <pc:docMk/>
            <pc:sldMk cId="3358541706" sldId="262"/>
            <ac:picMk id="4" creationId="{F419F16E-CEDA-CFC1-4674-3B040C152166}"/>
          </ac:picMkLst>
        </pc:picChg>
      </pc:sldChg>
      <pc:sldChg chg="addSp modSp new mod setBg setClrOvrMap">
        <pc:chgData name="Big Red" userId="2439a1d830a2e884" providerId="LiveId" clId="{61D6F2FC-D345-4ABC-86A0-275E7E695A20}" dt="2022-06-19T20:02:20.478" v="2899" actId="26606"/>
        <pc:sldMkLst>
          <pc:docMk/>
          <pc:sldMk cId="1711128844" sldId="263"/>
        </pc:sldMkLst>
        <pc:spChg chg="mod">
          <ac:chgData name="Big Red" userId="2439a1d830a2e884" providerId="LiveId" clId="{61D6F2FC-D345-4ABC-86A0-275E7E695A20}" dt="2022-06-19T20:02:20.478" v="2899" actId="26606"/>
          <ac:spMkLst>
            <pc:docMk/>
            <pc:sldMk cId="1711128844" sldId="263"/>
            <ac:spMk id="2" creationId="{B14DFB70-14C3-FE71-8473-08099F408F9E}"/>
          </ac:spMkLst>
        </pc:spChg>
        <pc:spChg chg="mod">
          <ac:chgData name="Big Red" userId="2439a1d830a2e884" providerId="LiveId" clId="{61D6F2FC-D345-4ABC-86A0-275E7E695A20}" dt="2022-06-19T20:02:20.478" v="2899" actId="26606"/>
          <ac:spMkLst>
            <pc:docMk/>
            <pc:sldMk cId="1711128844" sldId="263"/>
            <ac:spMk id="3" creationId="{4467A5B6-9F8F-2C71-895B-1378642AD8B7}"/>
          </ac:spMkLst>
        </pc:spChg>
        <pc:spChg chg="add">
          <ac:chgData name="Big Red" userId="2439a1d830a2e884" providerId="LiveId" clId="{61D6F2FC-D345-4ABC-86A0-275E7E695A20}" dt="2022-06-19T20:02:20.478" v="2899" actId="26606"/>
          <ac:spMkLst>
            <pc:docMk/>
            <pc:sldMk cId="1711128844" sldId="263"/>
            <ac:spMk id="8" creationId="{AD8BD7AA-000F-4149-9FF6-E8DB2DE6F146}"/>
          </ac:spMkLst>
        </pc:spChg>
        <pc:spChg chg="add">
          <ac:chgData name="Big Red" userId="2439a1d830a2e884" providerId="LiveId" clId="{61D6F2FC-D345-4ABC-86A0-275E7E695A20}" dt="2022-06-19T20:02:20.478" v="2899" actId="26606"/>
          <ac:spMkLst>
            <pc:docMk/>
            <pc:sldMk cId="1711128844" sldId="263"/>
            <ac:spMk id="10" creationId="{54A4A823-72DC-4BA8-8157-D36A8939A2FD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3541079-839C-4284-9E78-D21B8EA75689}" type="doc">
      <dgm:prSet loTypeId="urn:microsoft.com/office/officeart/2005/8/layout/list1" loCatId="list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5573F954-ECD2-44A0-AC65-B7F9AAC20179}">
      <dgm:prSet/>
      <dgm:spPr/>
      <dgm:t>
        <a:bodyPr/>
        <a:lstStyle/>
        <a:p>
          <a:r>
            <a:rPr lang="en-US"/>
            <a:t>Take definitive action against it.  </a:t>
          </a:r>
        </a:p>
      </dgm:t>
    </dgm:pt>
    <dgm:pt modelId="{27D41DEA-3CD9-47BB-B777-8E2A763673AA}" type="parTrans" cxnId="{6CEDDFF4-CEC9-4D28-A149-E4E30FEAFA8F}">
      <dgm:prSet/>
      <dgm:spPr/>
      <dgm:t>
        <a:bodyPr/>
        <a:lstStyle/>
        <a:p>
          <a:endParaRPr lang="en-US"/>
        </a:p>
      </dgm:t>
    </dgm:pt>
    <dgm:pt modelId="{EF060D6E-6752-43CA-ABF4-CFAF73789F97}" type="sibTrans" cxnId="{6CEDDFF4-CEC9-4D28-A149-E4E30FEAFA8F}">
      <dgm:prSet/>
      <dgm:spPr/>
      <dgm:t>
        <a:bodyPr/>
        <a:lstStyle/>
        <a:p>
          <a:endParaRPr lang="en-US"/>
        </a:p>
      </dgm:t>
    </dgm:pt>
    <dgm:pt modelId="{38845541-6F0B-4538-8BEB-7F2415AA39B2}">
      <dgm:prSet/>
      <dgm:spPr/>
      <dgm:t>
        <a:bodyPr/>
        <a:lstStyle/>
        <a:p>
          <a:r>
            <a:rPr lang="en-US"/>
            <a:t>Do not let your stress simmer and get worse.</a:t>
          </a:r>
        </a:p>
      </dgm:t>
    </dgm:pt>
    <dgm:pt modelId="{F39B9C09-154A-474B-A45E-0AEF83994971}" type="parTrans" cxnId="{25AF66E7-DBCC-4A37-BC3D-18FF828D4D5D}">
      <dgm:prSet/>
      <dgm:spPr/>
      <dgm:t>
        <a:bodyPr/>
        <a:lstStyle/>
        <a:p>
          <a:endParaRPr lang="en-US"/>
        </a:p>
      </dgm:t>
    </dgm:pt>
    <dgm:pt modelId="{65E34523-80ED-4DA3-BC50-911E4673C66A}" type="sibTrans" cxnId="{25AF66E7-DBCC-4A37-BC3D-18FF828D4D5D}">
      <dgm:prSet/>
      <dgm:spPr/>
      <dgm:t>
        <a:bodyPr/>
        <a:lstStyle/>
        <a:p>
          <a:endParaRPr lang="en-US"/>
        </a:p>
      </dgm:t>
    </dgm:pt>
    <dgm:pt modelId="{043F585F-B561-44D6-89CE-509698FA5CAA}">
      <dgm:prSet/>
      <dgm:spPr/>
      <dgm:t>
        <a:bodyPr/>
        <a:lstStyle/>
        <a:p>
          <a:r>
            <a:rPr lang="en-US"/>
            <a:t>Address your issues head on</a:t>
          </a:r>
        </a:p>
      </dgm:t>
    </dgm:pt>
    <dgm:pt modelId="{0F5DAC66-6A21-4DA2-805E-C4B370776544}" type="parTrans" cxnId="{95CC821E-3EE7-4585-BDF0-CF97617EED91}">
      <dgm:prSet/>
      <dgm:spPr/>
      <dgm:t>
        <a:bodyPr/>
        <a:lstStyle/>
        <a:p>
          <a:endParaRPr lang="en-US"/>
        </a:p>
      </dgm:t>
    </dgm:pt>
    <dgm:pt modelId="{A0274FBA-F649-4D81-ABEF-F2EC41ACB541}" type="sibTrans" cxnId="{95CC821E-3EE7-4585-BDF0-CF97617EED91}">
      <dgm:prSet/>
      <dgm:spPr/>
      <dgm:t>
        <a:bodyPr/>
        <a:lstStyle/>
        <a:p>
          <a:endParaRPr lang="en-US"/>
        </a:p>
      </dgm:t>
    </dgm:pt>
    <dgm:pt modelId="{A74D6BF1-98BE-475C-8E3C-FFF3AEBEC921}">
      <dgm:prSet/>
      <dgm:spPr/>
      <dgm:t>
        <a:bodyPr/>
        <a:lstStyle/>
        <a:p>
          <a:r>
            <a:rPr lang="en-US"/>
            <a:t>“Bad news only gets worse with time”</a:t>
          </a:r>
        </a:p>
      </dgm:t>
    </dgm:pt>
    <dgm:pt modelId="{30832B51-2C4D-4A1F-ABBB-F32120D7F5FD}" type="parTrans" cxnId="{FB6D08CB-CB9B-4A31-ABDE-271F403359A1}">
      <dgm:prSet/>
      <dgm:spPr/>
      <dgm:t>
        <a:bodyPr/>
        <a:lstStyle/>
        <a:p>
          <a:endParaRPr lang="en-US"/>
        </a:p>
      </dgm:t>
    </dgm:pt>
    <dgm:pt modelId="{850F51B1-5BC9-478C-B951-5DF766715136}" type="sibTrans" cxnId="{FB6D08CB-CB9B-4A31-ABDE-271F403359A1}">
      <dgm:prSet/>
      <dgm:spPr/>
      <dgm:t>
        <a:bodyPr/>
        <a:lstStyle/>
        <a:p>
          <a:endParaRPr lang="en-US"/>
        </a:p>
      </dgm:t>
    </dgm:pt>
    <dgm:pt modelId="{0EBD8FF7-90B5-442F-8CF0-2F0D3E537527}">
      <dgm:prSet/>
      <dgm:spPr/>
      <dgm:t>
        <a:bodyPr/>
        <a:lstStyle/>
        <a:p>
          <a:r>
            <a:rPr lang="en-US"/>
            <a:t>Great advice I once received from a boss</a:t>
          </a:r>
        </a:p>
      </dgm:t>
    </dgm:pt>
    <dgm:pt modelId="{72DAC1FA-8A4B-42CB-8326-E50B79B1B80E}" type="parTrans" cxnId="{98D60890-571E-4BDF-914D-29DCEE11529C}">
      <dgm:prSet/>
      <dgm:spPr/>
      <dgm:t>
        <a:bodyPr/>
        <a:lstStyle/>
        <a:p>
          <a:endParaRPr lang="en-US"/>
        </a:p>
      </dgm:t>
    </dgm:pt>
    <dgm:pt modelId="{CD2CDFFC-0659-4DEA-BF6A-32D114A0A42C}" type="sibTrans" cxnId="{98D60890-571E-4BDF-914D-29DCEE11529C}">
      <dgm:prSet/>
      <dgm:spPr/>
      <dgm:t>
        <a:bodyPr/>
        <a:lstStyle/>
        <a:p>
          <a:endParaRPr lang="en-US"/>
        </a:p>
      </dgm:t>
    </dgm:pt>
    <dgm:pt modelId="{A01D66FD-981F-4952-8563-BAE14D5316E2}">
      <dgm:prSet/>
      <dgm:spPr/>
      <dgm:t>
        <a:bodyPr/>
        <a:lstStyle/>
        <a:p>
          <a:r>
            <a:rPr lang="en-US"/>
            <a:t>Problems do not just magically go away, you need to address them</a:t>
          </a:r>
        </a:p>
      </dgm:t>
    </dgm:pt>
    <dgm:pt modelId="{BD6B2ADF-FD41-4460-B348-EE9F42F5A7B1}" type="parTrans" cxnId="{D2A8166D-BE6F-4B42-873F-F0D0AA92297E}">
      <dgm:prSet/>
      <dgm:spPr/>
      <dgm:t>
        <a:bodyPr/>
        <a:lstStyle/>
        <a:p>
          <a:endParaRPr lang="en-US"/>
        </a:p>
      </dgm:t>
    </dgm:pt>
    <dgm:pt modelId="{CFD2E06F-1F1B-458C-ABA5-FDF52BA5F1F9}" type="sibTrans" cxnId="{D2A8166D-BE6F-4B42-873F-F0D0AA92297E}">
      <dgm:prSet/>
      <dgm:spPr/>
      <dgm:t>
        <a:bodyPr/>
        <a:lstStyle/>
        <a:p>
          <a:endParaRPr lang="en-US"/>
        </a:p>
      </dgm:t>
    </dgm:pt>
    <dgm:pt modelId="{6A29174C-9329-40E7-A5AF-C799E0B13D79}">
      <dgm:prSet/>
      <dgm:spPr/>
      <dgm:t>
        <a:bodyPr/>
        <a:lstStyle/>
        <a:p>
          <a:r>
            <a:rPr lang="en-US"/>
            <a:t>Meditation and good eating habits makes huge difference</a:t>
          </a:r>
        </a:p>
      </dgm:t>
    </dgm:pt>
    <dgm:pt modelId="{BB41E939-3995-437B-A016-5CC69ACD7F2E}" type="parTrans" cxnId="{59C6263A-AA9A-4D6C-AAD7-A2EE1E1CB675}">
      <dgm:prSet/>
      <dgm:spPr/>
      <dgm:t>
        <a:bodyPr/>
        <a:lstStyle/>
        <a:p>
          <a:endParaRPr lang="en-US"/>
        </a:p>
      </dgm:t>
    </dgm:pt>
    <dgm:pt modelId="{A9C76DBE-245E-4B4D-9CC9-9739C6627710}" type="sibTrans" cxnId="{59C6263A-AA9A-4D6C-AAD7-A2EE1E1CB675}">
      <dgm:prSet/>
      <dgm:spPr/>
      <dgm:t>
        <a:bodyPr/>
        <a:lstStyle/>
        <a:p>
          <a:endParaRPr lang="en-US"/>
        </a:p>
      </dgm:t>
    </dgm:pt>
    <dgm:pt modelId="{46316F97-51E3-4222-A1E5-5732E3D67F46}">
      <dgm:prSet/>
      <dgm:spPr/>
      <dgm:t>
        <a:bodyPr/>
        <a:lstStyle/>
        <a:p>
          <a:r>
            <a:rPr lang="en-US"/>
            <a:t>Set aside some time each day to ensure you can meditate</a:t>
          </a:r>
        </a:p>
      </dgm:t>
    </dgm:pt>
    <dgm:pt modelId="{6E2D4A7A-93D8-44D6-A1CB-3A848915CFAF}" type="parTrans" cxnId="{628CF9FD-5D1D-4ACE-A17D-C13C7F7428AF}">
      <dgm:prSet/>
      <dgm:spPr/>
      <dgm:t>
        <a:bodyPr/>
        <a:lstStyle/>
        <a:p>
          <a:endParaRPr lang="en-US"/>
        </a:p>
      </dgm:t>
    </dgm:pt>
    <dgm:pt modelId="{837621D0-45CD-49E1-A90F-5420FC4EF200}" type="sibTrans" cxnId="{628CF9FD-5D1D-4ACE-A17D-C13C7F7428AF}">
      <dgm:prSet/>
      <dgm:spPr/>
      <dgm:t>
        <a:bodyPr/>
        <a:lstStyle/>
        <a:p>
          <a:endParaRPr lang="en-US"/>
        </a:p>
      </dgm:t>
    </dgm:pt>
    <dgm:pt modelId="{7661D3D2-76B0-47F7-A23D-0950CB457932}">
      <dgm:prSet/>
      <dgm:spPr/>
      <dgm:t>
        <a:bodyPr/>
        <a:lstStyle/>
        <a:p>
          <a:r>
            <a:rPr lang="en-US"/>
            <a:t>Binge eating is a sign of stress</a:t>
          </a:r>
        </a:p>
      </dgm:t>
    </dgm:pt>
    <dgm:pt modelId="{C0E8FC60-6851-4F3D-A046-683311E24F75}" type="parTrans" cxnId="{6F2F03FB-9489-41AD-9E53-0D13EC145C95}">
      <dgm:prSet/>
      <dgm:spPr/>
      <dgm:t>
        <a:bodyPr/>
        <a:lstStyle/>
        <a:p>
          <a:endParaRPr lang="en-US"/>
        </a:p>
      </dgm:t>
    </dgm:pt>
    <dgm:pt modelId="{71D97674-B056-4E75-B790-83E5702D1659}" type="sibTrans" cxnId="{6F2F03FB-9489-41AD-9E53-0D13EC145C95}">
      <dgm:prSet/>
      <dgm:spPr/>
      <dgm:t>
        <a:bodyPr/>
        <a:lstStyle/>
        <a:p>
          <a:endParaRPr lang="en-US"/>
        </a:p>
      </dgm:t>
    </dgm:pt>
    <dgm:pt modelId="{5874A546-964C-4895-AD34-ADFB26208B98}" type="pres">
      <dgm:prSet presAssocID="{A3541079-839C-4284-9E78-D21B8EA75689}" presName="linear" presStyleCnt="0">
        <dgm:presLayoutVars>
          <dgm:dir/>
          <dgm:animLvl val="lvl"/>
          <dgm:resizeHandles val="exact"/>
        </dgm:presLayoutVars>
      </dgm:prSet>
      <dgm:spPr/>
    </dgm:pt>
    <dgm:pt modelId="{C5F2E042-EB14-4A82-8766-8A3959609BA4}" type="pres">
      <dgm:prSet presAssocID="{5573F954-ECD2-44A0-AC65-B7F9AAC20179}" presName="parentLin" presStyleCnt="0"/>
      <dgm:spPr/>
    </dgm:pt>
    <dgm:pt modelId="{39B21899-D062-4978-899B-0D7C30CF3F8A}" type="pres">
      <dgm:prSet presAssocID="{5573F954-ECD2-44A0-AC65-B7F9AAC20179}" presName="parentLeftMargin" presStyleLbl="node1" presStyleIdx="0" presStyleCnt="3"/>
      <dgm:spPr/>
    </dgm:pt>
    <dgm:pt modelId="{97627931-6D4A-46D3-92DB-670CD2E864DE}" type="pres">
      <dgm:prSet presAssocID="{5573F954-ECD2-44A0-AC65-B7F9AAC20179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9AC8470C-1E0E-4017-B389-729FE9F6C23C}" type="pres">
      <dgm:prSet presAssocID="{5573F954-ECD2-44A0-AC65-B7F9AAC20179}" presName="negativeSpace" presStyleCnt="0"/>
      <dgm:spPr/>
    </dgm:pt>
    <dgm:pt modelId="{C0376E21-14C3-4DDC-BE46-AAC2D3E2F535}" type="pres">
      <dgm:prSet presAssocID="{5573F954-ECD2-44A0-AC65-B7F9AAC20179}" presName="childText" presStyleLbl="conFgAcc1" presStyleIdx="0" presStyleCnt="3">
        <dgm:presLayoutVars>
          <dgm:bulletEnabled val="1"/>
        </dgm:presLayoutVars>
      </dgm:prSet>
      <dgm:spPr/>
    </dgm:pt>
    <dgm:pt modelId="{462289DF-B294-4C80-8CC5-D4021D7BECA3}" type="pres">
      <dgm:prSet presAssocID="{EF060D6E-6752-43CA-ABF4-CFAF73789F97}" presName="spaceBetweenRectangles" presStyleCnt="0"/>
      <dgm:spPr/>
    </dgm:pt>
    <dgm:pt modelId="{B82E86F9-D89F-40CC-A6F0-0F0A31A0B094}" type="pres">
      <dgm:prSet presAssocID="{A74D6BF1-98BE-475C-8E3C-FFF3AEBEC921}" presName="parentLin" presStyleCnt="0"/>
      <dgm:spPr/>
    </dgm:pt>
    <dgm:pt modelId="{5A8A51C9-2ADE-47A5-89BC-AE9B0365E09C}" type="pres">
      <dgm:prSet presAssocID="{A74D6BF1-98BE-475C-8E3C-FFF3AEBEC921}" presName="parentLeftMargin" presStyleLbl="node1" presStyleIdx="0" presStyleCnt="3"/>
      <dgm:spPr/>
    </dgm:pt>
    <dgm:pt modelId="{622A983E-52DA-4FCC-B6E0-34897EA178BA}" type="pres">
      <dgm:prSet presAssocID="{A74D6BF1-98BE-475C-8E3C-FFF3AEBEC921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8FBC5E05-1823-44D5-BC3D-C6C4CCEA72C4}" type="pres">
      <dgm:prSet presAssocID="{A74D6BF1-98BE-475C-8E3C-FFF3AEBEC921}" presName="negativeSpace" presStyleCnt="0"/>
      <dgm:spPr/>
    </dgm:pt>
    <dgm:pt modelId="{9D0A3076-335A-4921-9FF9-2ACD659631FD}" type="pres">
      <dgm:prSet presAssocID="{A74D6BF1-98BE-475C-8E3C-FFF3AEBEC921}" presName="childText" presStyleLbl="conFgAcc1" presStyleIdx="1" presStyleCnt="3">
        <dgm:presLayoutVars>
          <dgm:bulletEnabled val="1"/>
        </dgm:presLayoutVars>
      </dgm:prSet>
      <dgm:spPr/>
    </dgm:pt>
    <dgm:pt modelId="{D1558325-0C82-4FF3-88F2-D63BB11DEA98}" type="pres">
      <dgm:prSet presAssocID="{850F51B1-5BC9-478C-B951-5DF766715136}" presName="spaceBetweenRectangles" presStyleCnt="0"/>
      <dgm:spPr/>
    </dgm:pt>
    <dgm:pt modelId="{32D17E34-3383-44D8-9010-553341E92678}" type="pres">
      <dgm:prSet presAssocID="{6A29174C-9329-40E7-A5AF-C799E0B13D79}" presName="parentLin" presStyleCnt="0"/>
      <dgm:spPr/>
    </dgm:pt>
    <dgm:pt modelId="{DFB4F555-28FB-466F-B6AC-0D6D9FDB2610}" type="pres">
      <dgm:prSet presAssocID="{6A29174C-9329-40E7-A5AF-C799E0B13D79}" presName="parentLeftMargin" presStyleLbl="node1" presStyleIdx="1" presStyleCnt="3"/>
      <dgm:spPr/>
    </dgm:pt>
    <dgm:pt modelId="{3E5E224B-58F4-4CDF-940E-1CF2EE39CAF0}" type="pres">
      <dgm:prSet presAssocID="{6A29174C-9329-40E7-A5AF-C799E0B13D79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03409ACA-0A2E-4F0A-9F1D-CC6E09087C7E}" type="pres">
      <dgm:prSet presAssocID="{6A29174C-9329-40E7-A5AF-C799E0B13D79}" presName="negativeSpace" presStyleCnt="0"/>
      <dgm:spPr/>
    </dgm:pt>
    <dgm:pt modelId="{418494DA-4081-48A9-A5AA-82A8382AEC0E}" type="pres">
      <dgm:prSet presAssocID="{6A29174C-9329-40E7-A5AF-C799E0B13D79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95CC821E-3EE7-4585-BDF0-CF97617EED91}" srcId="{5573F954-ECD2-44A0-AC65-B7F9AAC20179}" destId="{043F585F-B561-44D6-89CE-509698FA5CAA}" srcOrd="1" destOrd="0" parTransId="{0F5DAC66-6A21-4DA2-805E-C4B370776544}" sibTransId="{A0274FBA-F649-4D81-ABEF-F2EC41ACB541}"/>
    <dgm:cxn modelId="{4CC76827-7A15-4DC5-A335-D9330437EBF6}" type="presOf" srcId="{0EBD8FF7-90B5-442F-8CF0-2F0D3E537527}" destId="{9D0A3076-335A-4921-9FF9-2ACD659631FD}" srcOrd="0" destOrd="0" presId="urn:microsoft.com/office/officeart/2005/8/layout/list1"/>
    <dgm:cxn modelId="{B43F962E-81AF-449B-9154-EA53A8D47D5F}" type="presOf" srcId="{A3541079-839C-4284-9E78-D21B8EA75689}" destId="{5874A546-964C-4895-AD34-ADFB26208B98}" srcOrd="0" destOrd="0" presId="urn:microsoft.com/office/officeart/2005/8/layout/list1"/>
    <dgm:cxn modelId="{8691BF31-6A72-42CF-8818-B067AE242306}" type="presOf" srcId="{A01D66FD-981F-4952-8563-BAE14D5316E2}" destId="{9D0A3076-335A-4921-9FF9-2ACD659631FD}" srcOrd="0" destOrd="1" presId="urn:microsoft.com/office/officeart/2005/8/layout/list1"/>
    <dgm:cxn modelId="{59C6263A-AA9A-4D6C-AAD7-A2EE1E1CB675}" srcId="{A3541079-839C-4284-9E78-D21B8EA75689}" destId="{6A29174C-9329-40E7-A5AF-C799E0B13D79}" srcOrd="2" destOrd="0" parTransId="{BB41E939-3995-437B-A016-5CC69ACD7F2E}" sibTransId="{A9C76DBE-245E-4B4D-9CC9-9739C6627710}"/>
    <dgm:cxn modelId="{9677014C-0287-48EC-A614-3DB8D1B362B9}" type="presOf" srcId="{38845541-6F0B-4538-8BEB-7F2415AA39B2}" destId="{C0376E21-14C3-4DDC-BE46-AAC2D3E2F535}" srcOrd="0" destOrd="0" presId="urn:microsoft.com/office/officeart/2005/8/layout/list1"/>
    <dgm:cxn modelId="{D2A8166D-BE6F-4B42-873F-F0D0AA92297E}" srcId="{A74D6BF1-98BE-475C-8E3C-FFF3AEBEC921}" destId="{A01D66FD-981F-4952-8563-BAE14D5316E2}" srcOrd="1" destOrd="0" parTransId="{BD6B2ADF-FD41-4460-B348-EE9F42F5A7B1}" sibTransId="{CFD2E06F-1F1B-458C-ABA5-FDF52BA5F1F9}"/>
    <dgm:cxn modelId="{24C5414F-3652-4E4D-842C-7357772404A9}" type="presOf" srcId="{043F585F-B561-44D6-89CE-509698FA5CAA}" destId="{C0376E21-14C3-4DDC-BE46-AAC2D3E2F535}" srcOrd="0" destOrd="1" presId="urn:microsoft.com/office/officeart/2005/8/layout/list1"/>
    <dgm:cxn modelId="{FE96B56F-CC67-4E20-8401-A681A482CBFE}" type="presOf" srcId="{6A29174C-9329-40E7-A5AF-C799E0B13D79}" destId="{3E5E224B-58F4-4CDF-940E-1CF2EE39CAF0}" srcOrd="1" destOrd="0" presId="urn:microsoft.com/office/officeart/2005/8/layout/list1"/>
    <dgm:cxn modelId="{8CC5FB59-FB63-466A-9ECE-06A76BA7D548}" type="presOf" srcId="{A74D6BF1-98BE-475C-8E3C-FFF3AEBEC921}" destId="{5A8A51C9-2ADE-47A5-89BC-AE9B0365E09C}" srcOrd="0" destOrd="0" presId="urn:microsoft.com/office/officeart/2005/8/layout/list1"/>
    <dgm:cxn modelId="{98D60890-571E-4BDF-914D-29DCEE11529C}" srcId="{A74D6BF1-98BE-475C-8E3C-FFF3AEBEC921}" destId="{0EBD8FF7-90B5-442F-8CF0-2F0D3E537527}" srcOrd="0" destOrd="0" parTransId="{72DAC1FA-8A4B-42CB-8326-E50B79B1B80E}" sibTransId="{CD2CDFFC-0659-4DEA-BF6A-32D114A0A42C}"/>
    <dgm:cxn modelId="{1BBD30B0-5E42-44E7-B8F7-E5ED52B77638}" type="presOf" srcId="{5573F954-ECD2-44A0-AC65-B7F9AAC20179}" destId="{97627931-6D4A-46D3-92DB-670CD2E864DE}" srcOrd="1" destOrd="0" presId="urn:microsoft.com/office/officeart/2005/8/layout/list1"/>
    <dgm:cxn modelId="{A29E81C7-828D-4C14-A4E3-FB524075DD69}" type="presOf" srcId="{6A29174C-9329-40E7-A5AF-C799E0B13D79}" destId="{DFB4F555-28FB-466F-B6AC-0D6D9FDB2610}" srcOrd="0" destOrd="0" presId="urn:microsoft.com/office/officeart/2005/8/layout/list1"/>
    <dgm:cxn modelId="{FB6D08CB-CB9B-4A31-ABDE-271F403359A1}" srcId="{A3541079-839C-4284-9E78-D21B8EA75689}" destId="{A74D6BF1-98BE-475C-8E3C-FFF3AEBEC921}" srcOrd="1" destOrd="0" parTransId="{30832B51-2C4D-4A1F-ABBB-F32120D7F5FD}" sibTransId="{850F51B1-5BC9-478C-B951-5DF766715136}"/>
    <dgm:cxn modelId="{25AF66E7-DBCC-4A37-BC3D-18FF828D4D5D}" srcId="{5573F954-ECD2-44A0-AC65-B7F9AAC20179}" destId="{38845541-6F0B-4538-8BEB-7F2415AA39B2}" srcOrd="0" destOrd="0" parTransId="{F39B9C09-154A-474B-A45E-0AEF83994971}" sibTransId="{65E34523-80ED-4DA3-BC50-911E4673C66A}"/>
    <dgm:cxn modelId="{05281FF3-7AE7-4277-9018-682A7AF707C1}" type="presOf" srcId="{5573F954-ECD2-44A0-AC65-B7F9AAC20179}" destId="{39B21899-D062-4978-899B-0D7C30CF3F8A}" srcOrd="0" destOrd="0" presId="urn:microsoft.com/office/officeart/2005/8/layout/list1"/>
    <dgm:cxn modelId="{6CEDDFF4-CEC9-4D28-A149-E4E30FEAFA8F}" srcId="{A3541079-839C-4284-9E78-D21B8EA75689}" destId="{5573F954-ECD2-44A0-AC65-B7F9AAC20179}" srcOrd="0" destOrd="0" parTransId="{27D41DEA-3CD9-47BB-B777-8E2A763673AA}" sibTransId="{EF060D6E-6752-43CA-ABF4-CFAF73789F97}"/>
    <dgm:cxn modelId="{B03811F7-8B00-4501-B53D-55C454C9BEA5}" type="presOf" srcId="{46316F97-51E3-4222-A1E5-5732E3D67F46}" destId="{418494DA-4081-48A9-A5AA-82A8382AEC0E}" srcOrd="0" destOrd="0" presId="urn:microsoft.com/office/officeart/2005/8/layout/list1"/>
    <dgm:cxn modelId="{6F2F03FB-9489-41AD-9E53-0D13EC145C95}" srcId="{6A29174C-9329-40E7-A5AF-C799E0B13D79}" destId="{7661D3D2-76B0-47F7-A23D-0950CB457932}" srcOrd="1" destOrd="0" parTransId="{C0E8FC60-6851-4F3D-A046-683311E24F75}" sibTransId="{71D97674-B056-4E75-B790-83E5702D1659}"/>
    <dgm:cxn modelId="{084131FD-4B5B-4CCB-ABAF-30A8D752EDE1}" type="presOf" srcId="{7661D3D2-76B0-47F7-A23D-0950CB457932}" destId="{418494DA-4081-48A9-A5AA-82A8382AEC0E}" srcOrd="0" destOrd="1" presId="urn:microsoft.com/office/officeart/2005/8/layout/list1"/>
    <dgm:cxn modelId="{628CF9FD-5D1D-4ACE-A17D-C13C7F7428AF}" srcId="{6A29174C-9329-40E7-A5AF-C799E0B13D79}" destId="{46316F97-51E3-4222-A1E5-5732E3D67F46}" srcOrd="0" destOrd="0" parTransId="{6E2D4A7A-93D8-44D6-A1CB-3A848915CFAF}" sibTransId="{837621D0-45CD-49E1-A90F-5420FC4EF200}"/>
    <dgm:cxn modelId="{33AAC4FE-ED58-4D48-81C8-5A0AE85AC315}" type="presOf" srcId="{A74D6BF1-98BE-475C-8E3C-FFF3AEBEC921}" destId="{622A983E-52DA-4FCC-B6E0-34897EA178BA}" srcOrd="1" destOrd="0" presId="urn:microsoft.com/office/officeart/2005/8/layout/list1"/>
    <dgm:cxn modelId="{14DCD73F-1C48-4AA8-8074-404D59A1DD28}" type="presParOf" srcId="{5874A546-964C-4895-AD34-ADFB26208B98}" destId="{C5F2E042-EB14-4A82-8766-8A3959609BA4}" srcOrd="0" destOrd="0" presId="urn:microsoft.com/office/officeart/2005/8/layout/list1"/>
    <dgm:cxn modelId="{7C821DA3-1832-4228-8186-9D238F85B83F}" type="presParOf" srcId="{C5F2E042-EB14-4A82-8766-8A3959609BA4}" destId="{39B21899-D062-4978-899B-0D7C30CF3F8A}" srcOrd="0" destOrd="0" presId="urn:microsoft.com/office/officeart/2005/8/layout/list1"/>
    <dgm:cxn modelId="{E299D3E9-0C5D-4085-A067-2857AAFD110A}" type="presParOf" srcId="{C5F2E042-EB14-4A82-8766-8A3959609BA4}" destId="{97627931-6D4A-46D3-92DB-670CD2E864DE}" srcOrd="1" destOrd="0" presId="urn:microsoft.com/office/officeart/2005/8/layout/list1"/>
    <dgm:cxn modelId="{86801F62-BE2A-4783-800C-0F60E5BE54ED}" type="presParOf" srcId="{5874A546-964C-4895-AD34-ADFB26208B98}" destId="{9AC8470C-1E0E-4017-B389-729FE9F6C23C}" srcOrd="1" destOrd="0" presId="urn:microsoft.com/office/officeart/2005/8/layout/list1"/>
    <dgm:cxn modelId="{FB38D5E0-5EBC-4F17-87EF-3F67152744CC}" type="presParOf" srcId="{5874A546-964C-4895-AD34-ADFB26208B98}" destId="{C0376E21-14C3-4DDC-BE46-AAC2D3E2F535}" srcOrd="2" destOrd="0" presId="urn:microsoft.com/office/officeart/2005/8/layout/list1"/>
    <dgm:cxn modelId="{51297D2F-E853-4635-A4E0-D4A233D71CED}" type="presParOf" srcId="{5874A546-964C-4895-AD34-ADFB26208B98}" destId="{462289DF-B294-4C80-8CC5-D4021D7BECA3}" srcOrd="3" destOrd="0" presId="urn:microsoft.com/office/officeart/2005/8/layout/list1"/>
    <dgm:cxn modelId="{7215E959-FDCD-4C5A-B605-B5F4BAE5E8A5}" type="presParOf" srcId="{5874A546-964C-4895-AD34-ADFB26208B98}" destId="{B82E86F9-D89F-40CC-A6F0-0F0A31A0B094}" srcOrd="4" destOrd="0" presId="urn:microsoft.com/office/officeart/2005/8/layout/list1"/>
    <dgm:cxn modelId="{D2B69496-3AAA-46B2-9CDA-32C24B710071}" type="presParOf" srcId="{B82E86F9-D89F-40CC-A6F0-0F0A31A0B094}" destId="{5A8A51C9-2ADE-47A5-89BC-AE9B0365E09C}" srcOrd="0" destOrd="0" presId="urn:microsoft.com/office/officeart/2005/8/layout/list1"/>
    <dgm:cxn modelId="{62874DA3-2F95-48C2-B3A0-81F2D0D63A5E}" type="presParOf" srcId="{B82E86F9-D89F-40CC-A6F0-0F0A31A0B094}" destId="{622A983E-52DA-4FCC-B6E0-34897EA178BA}" srcOrd="1" destOrd="0" presId="urn:microsoft.com/office/officeart/2005/8/layout/list1"/>
    <dgm:cxn modelId="{EC35D4E1-4366-40E8-8FC2-B5D2250B0240}" type="presParOf" srcId="{5874A546-964C-4895-AD34-ADFB26208B98}" destId="{8FBC5E05-1823-44D5-BC3D-C6C4CCEA72C4}" srcOrd="5" destOrd="0" presId="urn:microsoft.com/office/officeart/2005/8/layout/list1"/>
    <dgm:cxn modelId="{807F0CC7-F949-46CF-BF2E-83DAE8F20C71}" type="presParOf" srcId="{5874A546-964C-4895-AD34-ADFB26208B98}" destId="{9D0A3076-335A-4921-9FF9-2ACD659631FD}" srcOrd="6" destOrd="0" presId="urn:microsoft.com/office/officeart/2005/8/layout/list1"/>
    <dgm:cxn modelId="{62C6C200-9CF5-4F5C-BA2D-311632218C7E}" type="presParOf" srcId="{5874A546-964C-4895-AD34-ADFB26208B98}" destId="{D1558325-0C82-4FF3-88F2-D63BB11DEA98}" srcOrd="7" destOrd="0" presId="urn:microsoft.com/office/officeart/2005/8/layout/list1"/>
    <dgm:cxn modelId="{F16074A2-E87E-4B55-96A0-E9E6A7777996}" type="presParOf" srcId="{5874A546-964C-4895-AD34-ADFB26208B98}" destId="{32D17E34-3383-44D8-9010-553341E92678}" srcOrd="8" destOrd="0" presId="urn:microsoft.com/office/officeart/2005/8/layout/list1"/>
    <dgm:cxn modelId="{A6EE49B7-86CD-4B02-A42C-7AB42DE1FBC5}" type="presParOf" srcId="{32D17E34-3383-44D8-9010-553341E92678}" destId="{DFB4F555-28FB-466F-B6AC-0D6D9FDB2610}" srcOrd="0" destOrd="0" presId="urn:microsoft.com/office/officeart/2005/8/layout/list1"/>
    <dgm:cxn modelId="{45925CA6-107C-43F1-93C7-4F2B0A42389E}" type="presParOf" srcId="{32D17E34-3383-44D8-9010-553341E92678}" destId="{3E5E224B-58F4-4CDF-940E-1CF2EE39CAF0}" srcOrd="1" destOrd="0" presId="urn:microsoft.com/office/officeart/2005/8/layout/list1"/>
    <dgm:cxn modelId="{2C26B564-0894-4968-86BF-31ECC445BDA9}" type="presParOf" srcId="{5874A546-964C-4895-AD34-ADFB26208B98}" destId="{03409ACA-0A2E-4F0A-9F1D-CC6E09087C7E}" srcOrd="9" destOrd="0" presId="urn:microsoft.com/office/officeart/2005/8/layout/list1"/>
    <dgm:cxn modelId="{551739F7-27F2-46FF-BDFA-81110B96C874}" type="presParOf" srcId="{5874A546-964C-4895-AD34-ADFB26208B98}" destId="{418494DA-4081-48A9-A5AA-82A8382AEC0E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376E21-14C3-4DDC-BE46-AAC2D3E2F535}">
      <dsp:nvSpPr>
        <dsp:cNvPr id="0" name=""/>
        <dsp:cNvSpPr/>
      </dsp:nvSpPr>
      <dsp:spPr>
        <a:xfrm>
          <a:off x="0" y="372203"/>
          <a:ext cx="10515600" cy="10489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374904" rIns="816127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Do not let your stress simmer and get worse.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Address your issues head on</a:t>
          </a:r>
        </a:p>
      </dsp:txBody>
      <dsp:txXfrm>
        <a:off x="0" y="372203"/>
        <a:ext cx="10515600" cy="1048950"/>
      </dsp:txXfrm>
    </dsp:sp>
    <dsp:sp modelId="{97627931-6D4A-46D3-92DB-670CD2E864DE}">
      <dsp:nvSpPr>
        <dsp:cNvPr id="0" name=""/>
        <dsp:cNvSpPr/>
      </dsp:nvSpPr>
      <dsp:spPr>
        <a:xfrm>
          <a:off x="525780" y="106523"/>
          <a:ext cx="7360920" cy="5313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Take definitive action against it.  </a:t>
          </a:r>
        </a:p>
      </dsp:txBody>
      <dsp:txXfrm>
        <a:off x="551719" y="132462"/>
        <a:ext cx="7309042" cy="479482"/>
      </dsp:txXfrm>
    </dsp:sp>
    <dsp:sp modelId="{9D0A3076-335A-4921-9FF9-2ACD659631FD}">
      <dsp:nvSpPr>
        <dsp:cNvPr id="0" name=""/>
        <dsp:cNvSpPr/>
      </dsp:nvSpPr>
      <dsp:spPr>
        <a:xfrm>
          <a:off x="0" y="1784034"/>
          <a:ext cx="10515600" cy="10489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374904" rIns="816127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Great advice I once received from a boss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Problems do not just magically go away, you need to address them</a:t>
          </a:r>
        </a:p>
      </dsp:txBody>
      <dsp:txXfrm>
        <a:off x="0" y="1784034"/>
        <a:ext cx="10515600" cy="1048950"/>
      </dsp:txXfrm>
    </dsp:sp>
    <dsp:sp modelId="{622A983E-52DA-4FCC-B6E0-34897EA178BA}">
      <dsp:nvSpPr>
        <dsp:cNvPr id="0" name=""/>
        <dsp:cNvSpPr/>
      </dsp:nvSpPr>
      <dsp:spPr>
        <a:xfrm>
          <a:off x="525780" y="1518353"/>
          <a:ext cx="7360920" cy="5313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“Bad news only gets worse with time”</a:t>
          </a:r>
        </a:p>
      </dsp:txBody>
      <dsp:txXfrm>
        <a:off x="551719" y="1544292"/>
        <a:ext cx="7309042" cy="479482"/>
      </dsp:txXfrm>
    </dsp:sp>
    <dsp:sp modelId="{418494DA-4081-48A9-A5AA-82A8382AEC0E}">
      <dsp:nvSpPr>
        <dsp:cNvPr id="0" name=""/>
        <dsp:cNvSpPr/>
      </dsp:nvSpPr>
      <dsp:spPr>
        <a:xfrm>
          <a:off x="0" y="3195864"/>
          <a:ext cx="10515600" cy="10489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374904" rIns="816127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Set aside some time each day to ensure you can meditate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Binge eating is a sign of stress</a:t>
          </a:r>
        </a:p>
      </dsp:txBody>
      <dsp:txXfrm>
        <a:off x="0" y="3195864"/>
        <a:ext cx="10515600" cy="1048950"/>
      </dsp:txXfrm>
    </dsp:sp>
    <dsp:sp modelId="{3E5E224B-58F4-4CDF-940E-1CF2EE39CAF0}">
      <dsp:nvSpPr>
        <dsp:cNvPr id="0" name=""/>
        <dsp:cNvSpPr/>
      </dsp:nvSpPr>
      <dsp:spPr>
        <a:xfrm>
          <a:off x="525780" y="2930184"/>
          <a:ext cx="7360920" cy="5313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Meditation and good eating habits makes huge difference</a:t>
          </a:r>
        </a:p>
      </dsp:txBody>
      <dsp:txXfrm>
        <a:off x="551719" y="2956123"/>
        <a:ext cx="7309042" cy="4794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0EBDE4-446B-A867-A587-D621492439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7F24CC-164D-F084-55F0-024C62BFC0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70494F-743A-8C8E-5CE5-50FF11D093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AFA6E-6A1A-4C5C-A2DD-2A78468BFAE2}" type="datetimeFigureOut">
              <a:rPr lang="en-US" smtClean="0"/>
              <a:t>6/19/2022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ED8A18-9CFD-1DB7-065B-6650DAC0F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D60CE0-8ABA-758B-6C5C-60654356B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7A0DA-D057-4921-8A54-46CFE8D94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265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13F0CF-0486-5C51-093D-97C0C3B19F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26DB44-FED2-6048-F99A-5897F24E1E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4F80B8-1D37-C3FD-6B1D-F37F3FA7E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AFA6E-6A1A-4C5C-A2DD-2A78468BFAE2}" type="datetimeFigureOut">
              <a:rPr lang="en-US" smtClean="0"/>
              <a:t>6/19/2022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334C0D-9F4B-3E2B-CCCB-03FFFE154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BF4BC9-8C60-4AB6-F3F2-0F01092B98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7A0DA-D057-4921-8A54-46CFE8D94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004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42D20-391A-6851-E072-5DD9FF8FB0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D22080-2B66-AFD5-9E17-53738839D5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B09436-ABB0-DF26-16F2-EE2E1D920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AFA6E-6A1A-4C5C-A2DD-2A78468BFAE2}" type="datetimeFigureOut">
              <a:rPr lang="en-US" smtClean="0"/>
              <a:t>6/19/2022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DA03FF-FCBB-8071-8FBB-AE4ECD7D4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06BF82-7331-ADCD-8FDF-1603A33DF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7A0DA-D057-4921-8A54-46CFE8D94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6919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99C47A-7A3C-DC96-C8BD-097C95AF5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602D0C-43C8-3A40-D8ED-61B7FC48F7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024065-494C-143B-522E-967DA0798D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E3F20D-16E3-C627-1F8E-FDFF4EA719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AFA6E-6A1A-4C5C-A2DD-2A78468BFAE2}" type="datetimeFigureOut">
              <a:rPr lang="en-US" smtClean="0"/>
              <a:t>6/19/2022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364B67-04B7-2BF6-80DA-4AE295B15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F14A5D-F879-6A46-09B6-62CA54620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7A0DA-D057-4921-8A54-46CFE8D94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3867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705A41-AB0B-DF67-4F42-15D6C9A65B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D98289-6F02-6DB2-0A86-7C6586E909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3528D7-AD00-A271-C3E7-542762B886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85953B2-D330-D0AB-AEE5-4DC9C0C017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24C72CF-AC8B-F71A-26BC-D530EA06F4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CA5A83E-DB24-5EE5-E404-555B42B92C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AFA6E-6A1A-4C5C-A2DD-2A78468BFAE2}" type="datetimeFigureOut">
              <a:rPr lang="en-US" smtClean="0"/>
              <a:t>6/19/2022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20FAC8D-5597-CEC4-2E1B-8F0896E77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7040A01-9EE9-002E-3EE6-930A15B53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7A0DA-D057-4921-8A54-46CFE8D94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2822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96F83-46B3-B494-CAAA-E4711059E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0DA1B9C-D9D1-11BF-2E61-121AC21192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AFA6E-6A1A-4C5C-A2DD-2A78468BFAE2}" type="datetimeFigureOut">
              <a:rPr lang="en-US" smtClean="0"/>
              <a:t>6/19/2022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BC503B-9E7D-8000-C566-4AA0EABCD5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F20F39-7D95-BE1B-783E-8FCA44B2A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7A0DA-D057-4921-8A54-46CFE8D94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3541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994C461-0671-0F17-9AA9-7487A3312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AFA6E-6A1A-4C5C-A2DD-2A78468BFAE2}" type="datetimeFigureOut">
              <a:rPr lang="en-US" smtClean="0"/>
              <a:t>6/19/2022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E4A528F-3E91-BB22-64AE-F8C704C31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AA8A92-A697-2907-41E0-48A556A03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7A0DA-D057-4921-8A54-46CFE8D94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944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3785B-CA7E-F027-AC6D-8E63189E38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A37144-4BD6-3108-9E06-0F76D2054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8304D5-F2A1-074D-BD96-940C12615A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AF1149-1D5D-6599-31E5-7BDE9D9EE4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AFA6E-6A1A-4C5C-A2DD-2A78468BFAE2}" type="datetimeFigureOut">
              <a:rPr lang="en-US" smtClean="0"/>
              <a:t>6/19/2022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8AEDD7-636D-B681-2786-AF19AA10B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C46330-6F92-DE9B-36C4-BB75808D5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7A0DA-D057-4921-8A54-46CFE8D94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284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F699E5-0696-0E3B-0C73-EE75F192E7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1AFE24C-6676-1A9D-6452-95D6A34610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082BD2-6468-EAD2-55AC-E278FF7A61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4D9ABF-9773-2DEF-0A26-7D0CE5F924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AFA6E-6A1A-4C5C-A2DD-2A78468BFAE2}" type="datetimeFigureOut">
              <a:rPr lang="en-US" smtClean="0"/>
              <a:t>6/19/2022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A99B60-F119-1701-EE9C-2B88F5D47E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04B372-3FE5-ED0D-FE60-1AE5B9B40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7A0DA-D057-4921-8A54-46CFE8D94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555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A79DA1-C540-F9F8-4C35-C1C80859B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42EC7A-9A31-4C34-F97F-4091B5528E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9C1611-B865-6E53-63B2-F07F2A4E8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AFA6E-6A1A-4C5C-A2DD-2A78468BFAE2}" type="datetimeFigureOut">
              <a:rPr lang="en-US" smtClean="0"/>
              <a:t>6/19/2022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D3D3B0-5114-576F-4A9C-08958465E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8DEC5E-1E55-2D12-5D3C-6777F996B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7A0DA-D057-4921-8A54-46CFE8D94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4339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FE8FF2-D320-61A6-449C-D9BCC26279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39DFCE2-1856-18CB-1E1C-ED9D56E856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FEDABC-6B51-44C9-8C21-72C790AEF7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AFA6E-6A1A-4C5C-A2DD-2A78468BFAE2}" type="datetimeFigureOut">
              <a:rPr lang="en-US" smtClean="0"/>
              <a:t>6/19/2022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B671C4-8D44-5F5F-887C-4E21CA8CF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1EE67A-59EA-1318-F2AE-44044D373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7A0DA-D057-4921-8A54-46CFE8D94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929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277CCF-3EE6-123D-2A98-05B9B582A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9F3E61-FD9B-1437-CA2B-CABD100A1D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2F7514-EDDB-AB6A-5C0C-ECBA9AD9E3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8AFA6E-6A1A-4C5C-A2DD-2A78468BFAE2}" type="datetimeFigureOut">
              <a:rPr lang="en-US" smtClean="0"/>
              <a:t>6/19/2022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0DD2E7-7468-62EA-392B-65EC340878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193D91-BBAC-E3E7-9FC5-FBE4A83357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07A0DA-D057-4921-8A54-46CFE8D94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583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4a"/><Relationship Id="rId2" Type="http://schemas.microsoft.com/office/2007/relationships/media" Target="../media/media1.m4a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m4a"/><Relationship Id="rId7" Type="http://schemas.openxmlformats.org/officeDocument/2006/relationships/image" Target="../media/image2.png"/><Relationship Id="rId2" Type="http://schemas.microsoft.com/office/2007/relationships/media" Target="../media/media2.m4a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m4a"/><Relationship Id="rId2" Type="http://schemas.microsoft.com/office/2007/relationships/media" Target="../media/media3.m4a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2.png"/><Relationship Id="rId5" Type="http://schemas.openxmlformats.org/officeDocument/2006/relationships/image" Target="../media/image5.jpeg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2.pn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slideLayout" Target="../slideLayouts/slideLayout2.xml"/><Relationship Id="rId7" Type="http://schemas.openxmlformats.org/officeDocument/2006/relationships/diagramQuickStyle" Target="../diagrams/quickStyle1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image" Target="../media/image2.png"/><Relationship Id="rId4" Type="http://schemas.openxmlformats.org/officeDocument/2006/relationships/image" Target="../media/image7.jpeg"/><Relationship Id="rId9" Type="http://schemas.microsoft.com/office/2007/relationships/diagramDrawing" Target="../diagrams/drawing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2692C-A61E-65A3-CBD9-1D72B38986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64614" y="1783959"/>
            <a:ext cx="4087306" cy="2889114"/>
          </a:xfrm>
        </p:spPr>
        <p:txBody>
          <a:bodyPr anchor="b">
            <a:normAutofit/>
          </a:bodyPr>
          <a:lstStyle/>
          <a:p>
            <a:pPr algn="l"/>
            <a:r>
              <a:rPr lang="en-US" sz="5400"/>
              <a:t>Stress and Health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1DABF6-12BB-9173-B27E-9D20597B07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64612" y="4750893"/>
            <a:ext cx="4087305" cy="1147863"/>
          </a:xfrm>
        </p:spPr>
        <p:txBody>
          <a:bodyPr anchor="t">
            <a:normAutofit/>
          </a:bodyPr>
          <a:lstStyle/>
          <a:p>
            <a:pPr algn="l"/>
            <a:r>
              <a:rPr lang="en-US" sz="1900"/>
              <a:t>Alex Spires</a:t>
            </a:r>
          </a:p>
          <a:p>
            <a:pPr algn="l"/>
            <a:r>
              <a:rPr lang="en-US" sz="1900"/>
              <a:t>Organizational Psychology</a:t>
            </a:r>
          </a:p>
          <a:p>
            <a:pPr algn="l"/>
            <a:r>
              <a:rPr lang="en-US" sz="1900"/>
              <a:t>Professor Lee</a:t>
            </a:r>
          </a:p>
        </p:txBody>
      </p:sp>
      <p:pic>
        <p:nvPicPr>
          <p:cNvPr id="5" name="Picture 4" descr="Analysing medical x-ray results">
            <a:extLst>
              <a:ext uri="{FF2B5EF4-FFF2-40B4-BE49-F238E27FC236}">
                <a16:creationId xmlns:a16="http://schemas.microsoft.com/office/drawing/2014/main" id="{0124F5CE-1496-F0FF-9FD8-EC102BA09FB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8055" r="3534" b="-1"/>
          <a:stretch/>
        </p:blipFill>
        <p:spPr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A110B46C-B1DD-0918-45BD-EDD382EED9F8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47117" y="589875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5783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904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46C4E63-5F8D-44B8-9860-1D7841E3D2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-1004"/>
            <a:ext cx="12188952" cy="68600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E862BE82-D00D-42C1-BF16-93AA37870C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F6D92C2D-1D3D-4974-918C-06579FB354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333" y="-2"/>
            <a:ext cx="5441859" cy="5654940"/>
          </a:xfrm>
          <a:custGeom>
            <a:avLst/>
            <a:gdLst>
              <a:gd name="connsiteX0" fmla="*/ 0 w 5441859"/>
              <a:gd name="connsiteY0" fmla="*/ 0 h 5654940"/>
              <a:gd name="connsiteX1" fmla="*/ 4400492 w 5441859"/>
              <a:gd name="connsiteY1" fmla="*/ 0 h 5654940"/>
              <a:gd name="connsiteX2" fmla="*/ 4484767 w 5441859"/>
              <a:gd name="connsiteY2" fmla="*/ 76595 h 5654940"/>
              <a:gd name="connsiteX3" fmla="*/ 5441859 w 5441859"/>
              <a:gd name="connsiteY3" fmla="*/ 2387221 h 5654940"/>
              <a:gd name="connsiteX4" fmla="*/ 2174140 w 5441859"/>
              <a:gd name="connsiteY4" fmla="*/ 5654940 h 5654940"/>
              <a:gd name="connsiteX5" fmla="*/ 156693 w 5441859"/>
              <a:gd name="connsiteY5" fmla="*/ 4957981 h 5654940"/>
              <a:gd name="connsiteX6" fmla="*/ 0 w 5441859"/>
              <a:gd name="connsiteY6" fmla="*/ 4820612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0" y="0"/>
                </a:moveTo>
                <a:lnTo>
                  <a:pt x="4400492" y="0"/>
                </a:lnTo>
                <a:lnTo>
                  <a:pt x="4484767" y="76595"/>
                </a:lnTo>
                <a:cubicBezTo>
                  <a:pt x="5076108" y="667936"/>
                  <a:pt x="5441859" y="1484866"/>
                  <a:pt x="5441859" y="2387221"/>
                </a:cubicBezTo>
                <a:cubicBezTo>
                  <a:pt x="5441859" y="4191932"/>
                  <a:pt x="3978851" y="5654940"/>
                  <a:pt x="2174140" y="5654940"/>
                </a:cubicBezTo>
                <a:cubicBezTo>
                  <a:pt x="1412778" y="5654940"/>
                  <a:pt x="712231" y="5394557"/>
                  <a:pt x="156693" y="4957981"/>
                </a:cubicBezTo>
                <a:lnTo>
                  <a:pt x="0" y="4820612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B89FC2-0C43-D7B6-7E7E-1CDA841CF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242" y="632990"/>
            <a:ext cx="4062643" cy="1043409"/>
          </a:xfrm>
        </p:spPr>
        <p:txBody>
          <a:bodyPr>
            <a:normAutofit/>
          </a:bodyPr>
          <a:lstStyle/>
          <a:p>
            <a:r>
              <a:rPr lang="en-US" sz="360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F47A8F-A40A-EA17-BE0B-6194DBAD09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474" y="1774372"/>
            <a:ext cx="4064409" cy="2754086"/>
          </a:xfrm>
        </p:spPr>
        <p:txBody>
          <a:bodyPr anchor="t">
            <a:normAutofit/>
          </a:bodyPr>
          <a:lstStyle/>
          <a:p>
            <a:r>
              <a:rPr lang="en-US" sz="1800"/>
              <a:t>What is Stress and how does it relate to the workplace?</a:t>
            </a:r>
          </a:p>
          <a:p>
            <a:r>
              <a:rPr lang="en-US" sz="1800"/>
              <a:t>Can stress in the workplace affect an individuals mental or physical health?</a:t>
            </a:r>
          </a:p>
          <a:p>
            <a:r>
              <a:rPr lang="en-US" sz="1800"/>
              <a:t>My experiences with Stress management</a:t>
            </a:r>
          </a:p>
          <a:p>
            <a:r>
              <a:rPr lang="en-US" sz="1800"/>
              <a:t>How to manage stress</a:t>
            </a:r>
          </a:p>
          <a:p>
            <a:r>
              <a:rPr lang="en-US" sz="1800"/>
              <a:t>Conclusion</a:t>
            </a:r>
          </a:p>
        </p:txBody>
      </p:sp>
      <p:pic>
        <p:nvPicPr>
          <p:cNvPr id="7" name="Graphic 6" descr="Health">
            <a:extLst>
              <a:ext uri="{FF2B5EF4-FFF2-40B4-BE49-F238E27FC236}">
                <a16:creationId xmlns:a16="http://schemas.microsoft.com/office/drawing/2014/main" id="{CB6A836D-6236-DD63-DCD1-00D9705160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60581" y="936393"/>
            <a:ext cx="4663481" cy="4663481"/>
          </a:xfrm>
          <a:prstGeom prst="rect">
            <a:avLst/>
          </a:prstGeom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5F32D6F3-5E8C-C94A-D422-556F37C89B21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819262" y="583827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5856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86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478952-1693-F460-147F-225B6EE9E1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4330" y="803325"/>
            <a:ext cx="5314536" cy="1325563"/>
          </a:xfrm>
        </p:spPr>
        <p:txBody>
          <a:bodyPr>
            <a:normAutofit/>
          </a:bodyPr>
          <a:lstStyle/>
          <a:p>
            <a:r>
              <a:rPr lang="en-US"/>
              <a:t>What is Stress?</a:t>
            </a:r>
            <a:endParaRPr lang="en-US" dirty="0"/>
          </a:p>
        </p:txBody>
      </p:sp>
      <p:sp>
        <p:nvSpPr>
          <p:cNvPr id="13" name="Freeform: Shape 8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Picture 4" descr="Sticky notes with question marks">
            <a:extLst>
              <a:ext uri="{FF2B5EF4-FFF2-40B4-BE49-F238E27FC236}">
                <a16:creationId xmlns:a16="http://schemas.microsoft.com/office/drawing/2014/main" id="{CEDF8C66-72DD-6CA7-0E15-7D299A97869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9103" r="16663" b="2"/>
          <a:stretch/>
        </p:blipFill>
        <p:spPr>
          <a:xfrm>
            <a:off x="2" y="-2"/>
            <a:ext cx="5441859" cy="5654940"/>
          </a:xfrm>
          <a:custGeom>
            <a:avLst/>
            <a:gdLst/>
            <a:ahLst/>
            <a:cxnLst/>
            <a:rect l="l" t="t" r="r" b="b"/>
            <a:pathLst>
              <a:path w="5441859" h="5654940">
                <a:moveTo>
                  <a:pt x="0" y="0"/>
                </a:moveTo>
                <a:lnTo>
                  <a:pt x="4400491" y="0"/>
                </a:lnTo>
                <a:lnTo>
                  <a:pt x="4484766" y="76595"/>
                </a:lnTo>
                <a:cubicBezTo>
                  <a:pt x="5076107" y="667936"/>
                  <a:pt x="5441859" y="1484866"/>
                  <a:pt x="5441859" y="2387221"/>
                </a:cubicBezTo>
                <a:cubicBezTo>
                  <a:pt x="5441859" y="4191932"/>
                  <a:pt x="3978851" y="5654940"/>
                  <a:pt x="2174140" y="5654940"/>
                </a:cubicBezTo>
                <a:cubicBezTo>
                  <a:pt x="1412778" y="5654940"/>
                  <a:pt x="712231" y="5394557"/>
                  <a:pt x="156693" y="4957981"/>
                </a:cubicBezTo>
                <a:lnTo>
                  <a:pt x="0" y="4820612"/>
                </a:lnTo>
                <a:close/>
              </a:path>
            </a:pathLst>
          </a:cu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FF7FD45A-C9C7-7688-7105-D853DD95DA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4329" y="2279018"/>
            <a:ext cx="5314543" cy="3375920"/>
          </a:xfrm>
        </p:spPr>
        <p:txBody>
          <a:bodyPr anchor="t">
            <a:normAutofit/>
          </a:bodyPr>
          <a:lstStyle/>
          <a:p>
            <a:r>
              <a:rPr lang="en-US" sz="1800" dirty="0"/>
              <a:t>“The body’s response to physical, mental, or emotional pressure”</a:t>
            </a:r>
          </a:p>
          <a:p>
            <a:r>
              <a:rPr lang="en-US" sz="1800" dirty="0"/>
              <a:t>Causes chemical changes in the body</a:t>
            </a:r>
          </a:p>
          <a:p>
            <a:pPr lvl="1"/>
            <a:r>
              <a:rPr lang="en-US" sz="1400" dirty="0"/>
              <a:t>Raised blood pressure</a:t>
            </a:r>
          </a:p>
          <a:p>
            <a:pPr lvl="1"/>
            <a:r>
              <a:rPr lang="en-US" sz="1400" dirty="0"/>
              <a:t>Higher heart rates</a:t>
            </a:r>
          </a:p>
          <a:p>
            <a:pPr lvl="1"/>
            <a:r>
              <a:rPr lang="en-US" sz="1400" dirty="0"/>
              <a:t>Increased blood sugar levels</a:t>
            </a:r>
          </a:p>
          <a:p>
            <a:r>
              <a:rPr lang="en-US" sz="1800" dirty="0"/>
              <a:t>Can lead to anxiety, anger, depression, and frustration</a:t>
            </a:r>
          </a:p>
        </p:txBody>
      </p:sp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FDBFDFEA-2D89-BE51-8109-5AD8A74155E1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939266" y="565493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638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79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A56F6E-5B03-B150-150B-0B914B999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4330" y="803325"/>
            <a:ext cx="5314536" cy="1325563"/>
          </a:xfrm>
        </p:spPr>
        <p:txBody>
          <a:bodyPr>
            <a:normAutofit/>
          </a:bodyPr>
          <a:lstStyle/>
          <a:p>
            <a:r>
              <a:rPr lang="en-US" dirty="0"/>
              <a:t>Can Stress Affect your Health?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Spoonful of capsules">
            <a:extLst>
              <a:ext uri="{FF2B5EF4-FFF2-40B4-BE49-F238E27FC236}">
                <a16:creationId xmlns:a16="http://schemas.microsoft.com/office/drawing/2014/main" id="{DF1F0E88-0450-7405-FDC8-D1A4166181A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477" r="15528" b="-1"/>
          <a:stretch/>
        </p:blipFill>
        <p:spPr>
          <a:xfrm>
            <a:off x="2" y="-2"/>
            <a:ext cx="5441859" cy="5654940"/>
          </a:xfrm>
          <a:custGeom>
            <a:avLst/>
            <a:gdLst/>
            <a:ahLst/>
            <a:cxnLst/>
            <a:rect l="l" t="t" r="r" b="b"/>
            <a:pathLst>
              <a:path w="5441859" h="5654940">
                <a:moveTo>
                  <a:pt x="0" y="0"/>
                </a:moveTo>
                <a:lnTo>
                  <a:pt x="4400491" y="0"/>
                </a:lnTo>
                <a:lnTo>
                  <a:pt x="4484766" y="76595"/>
                </a:lnTo>
                <a:cubicBezTo>
                  <a:pt x="5076107" y="667936"/>
                  <a:pt x="5441859" y="1484866"/>
                  <a:pt x="5441859" y="2387221"/>
                </a:cubicBezTo>
                <a:cubicBezTo>
                  <a:pt x="5441859" y="4191932"/>
                  <a:pt x="3978851" y="5654940"/>
                  <a:pt x="2174140" y="5654940"/>
                </a:cubicBezTo>
                <a:cubicBezTo>
                  <a:pt x="1412778" y="5654940"/>
                  <a:pt x="712231" y="5394557"/>
                  <a:pt x="156693" y="4957981"/>
                </a:cubicBezTo>
                <a:lnTo>
                  <a:pt x="0" y="4820612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704C8D-5F7D-6722-3D0A-68ABDE9467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4329" y="2279018"/>
            <a:ext cx="5314543" cy="3375920"/>
          </a:xfrm>
        </p:spPr>
        <p:txBody>
          <a:bodyPr anchor="t">
            <a:normAutofit/>
          </a:bodyPr>
          <a:lstStyle/>
          <a:p>
            <a:r>
              <a:rPr lang="en-US" sz="1600" b="0" i="0" dirty="0">
                <a:solidFill>
                  <a:schemeClr val="tx2"/>
                </a:solidFill>
                <a:effectLst/>
                <a:latin typeface="Cambria" panose="02040503050406030204" pitchFamily="18" charset="0"/>
              </a:rPr>
              <a:t>“Work stress can lead to physical illness, as well as psychological distress and mental illness” (</a:t>
            </a:r>
            <a:r>
              <a:rPr lang="en-US" sz="1600" dirty="0">
                <a:solidFill>
                  <a:schemeClr val="tx2"/>
                </a:solidFill>
                <a:latin typeface="Cambria" panose="02040503050406030204" pitchFamily="18" charset="0"/>
              </a:rPr>
              <a:t>ncbi</a:t>
            </a:r>
            <a:r>
              <a:rPr lang="en-US" sz="1600" b="0" i="0" dirty="0">
                <a:solidFill>
                  <a:schemeClr val="tx2"/>
                </a:solidFill>
                <a:effectLst/>
                <a:latin typeface="Cambria" panose="02040503050406030204" pitchFamily="18" charset="0"/>
              </a:rPr>
              <a:t>.nlm.nih,gov) </a:t>
            </a:r>
          </a:p>
          <a:p>
            <a:r>
              <a:rPr lang="en-US" sz="1600" dirty="0">
                <a:solidFill>
                  <a:schemeClr val="tx2"/>
                </a:solidFill>
              </a:rPr>
              <a:t>Stress can directly affect your health in a negative way in many different forms.</a:t>
            </a:r>
          </a:p>
          <a:p>
            <a:r>
              <a:rPr lang="en-US" sz="1600" dirty="0">
                <a:solidFill>
                  <a:schemeClr val="tx2"/>
                </a:solidFill>
              </a:rPr>
              <a:t>Important to recognize when you are stressed so you can do something about it.</a:t>
            </a:r>
          </a:p>
          <a:p>
            <a:r>
              <a:rPr lang="en-US" sz="1600" dirty="0">
                <a:solidFill>
                  <a:schemeClr val="tx2"/>
                </a:solidFill>
              </a:rPr>
              <a:t>Poor stress management can lead to many consequences</a:t>
            </a:r>
            <a:endParaRPr lang="en-US" sz="1050" dirty="0">
              <a:solidFill>
                <a:schemeClr val="tx2"/>
              </a:solidFill>
            </a:endParaRPr>
          </a:p>
          <a:p>
            <a:pPr lvl="1"/>
            <a:r>
              <a:rPr lang="en-US" sz="1100" dirty="0">
                <a:solidFill>
                  <a:schemeClr val="tx2"/>
                </a:solidFill>
              </a:rPr>
              <a:t>Bad performance at work</a:t>
            </a:r>
          </a:p>
          <a:p>
            <a:pPr lvl="1"/>
            <a:r>
              <a:rPr lang="en-US" sz="1100" dirty="0">
                <a:solidFill>
                  <a:schemeClr val="tx2"/>
                </a:solidFill>
              </a:rPr>
              <a:t>Strain on home and family life</a:t>
            </a:r>
          </a:p>
          <a:p>
            <a:pPr lvl="1"/>
            <a:r>
              <a:rPr lang="en-US" sz="1100" dirty="0">
                <a:solidFill>
                  <a:schemeClr val="tx2"/>
                </a:solidFill>
              </a:rPr>
              <a:t>Bad eating habits and not working out</a:t>
            </a:r>
          </a:p>
          <a:p>
            <a:endParaRPr lang="en-US" sz="1400" dirty="0">
              <a:solidFill>
                <a:schemeClr val="tx2"/>
              </a:solidFill>
            </a:endParaRP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A3859D68-5670-8316-75B6-D2A38835452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824595" y="584456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0686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75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9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5">
            <a:extLst>
              <a:ext uri="{FF2B5EF4-FFF2-40B4-BE49-F238E27FC236}">
                <a16:creationId xmlns:a16="http://schemas.microsoft.com/office/drawing/2014/main" id="{6724F87E-A5DB-9E9D-0255-591A241B482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35000"/>
          </a:blip>
          <a:srcRect t="7838" b="7576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9AEA96E-9603-9798-7EFB-8725151FB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What Can Be Done About Job Stress?</a:t>
            </a:r>
          </a:p>
        </p:txBody>
      </p:sp>
      <p:graphicFrame>
        <p:nvGraphicFramePr>
          <p:cNvPr id="18" name="Content Placeholder 2">
            <a:extLst>
              <a:ext uri="{FF2B5EF4-FFF2-40B4-BE49-F238E27FC236}">
                <a16:creationId xmlns:a16="http://schemas.microsoft.com/office/drawing/2014/main" id="{026D4561-E9D8-201E-36C5-E16283AF44B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4952221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09D7F5E-7614-3A99-D771-0F5000C1567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163300" y="601106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0439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25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7">
            <a:extLst>
              <a:ext uri="{FF2B5EF4-FFF2-40B4-BE49-F238E27FC236}">
                <a16:creationId xmlns:a16="http://schemas.microsoft.com/office/drawing/2014/main" id="{025E2AA9-10C9-4A14-BEA3-064CD01311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136816" cy="5254922"/>
          </a:xfrm>
          <a:custGeom>
            <a:avLst/>
            <a:gdLst>
              <a:gd name="connsiteX0" fmla="*/ 0 w 6136816"/>
              <a:gd name="connsiteY0" fmla="*/ 0 h 5254922"/>
              <a:gd name="connsiteX1" fmla="*/ 6136816 w 6136816"/>
              <a:gd name="connsiteY1" fmla="*/ 0 h 5254922"/>
              <a:gd name="connsiteX2" fmla="*/ 6134892 w 6136816"/>
              <a:gd name="connsiteY2" fmla="*/ 111520 h 5254922"/>
              <a:gd name="connsiteX3" fmla="*/ 6066513 w 6136816"/>
              <a:gd name="connsiteY3" fmla="*/ 752995 h 5254922"/>
              <a:gd name="connsiteX4" fmla="*/ 140712 w 6136816"/>
              <a:gd name="connsiteY4" fmla="*/ 5219363 h 5254922"/>
              <a:gd name="connsiteX5" fmla="*/ 0 w 6136816"/>
              <a:gd name="connsiteY5" fmla="*/ 5199534 h 5254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36816" h="5254922">
                <a:moveTo>
                  <a:pt x="0" y="0"/>
                </a:moveTo>
                <a:lnTo>
                  <a:pt x="6136816" y="0"/>
                </a:lnTo>
                <a:lnTo>
                  <a:pt x="6134892" y="111520"/>
                </a:lnTo>
                <a:cubicBezTo>
                  <a:pt x="6124961" y="323936"/>
                  <a:pt x="6102367" y="538040"/>
                  <a:pt x="6066513" y="752995"/>
                </a:cubicBezTo>
                <a:cubicBezTo>
                  <a:pt x="5592281" y="3596146"/>
                  <a:pt x="2972232" y="5545369"/>
                  <a:pt x="140712" y="5219363"/>
                </a:cubicBezTo>
                <a:lnTo>
                  <a:pt x="0" y="5199534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3" name="Freeform: Shape 9">
            <a:extLst>
              <a:ext uri="{FF2B5EF4-FFF2-40B4-BE49-F238E27FC236}">
                <a16:creationId xmlns:a16="http://schemas.microsoft.com/office/drawing/2014/main" id="{F076F371-EE61-49EA-AA2A-3582C3AC9B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5863721" cy="4984915"/>
          </a:xfrm>
          <a:custGeom>
            <a:avLst/>
            <a:gdLst>
              <a:gd name="connsiteX0" fmla="*/ 0 w 5863721"/>
              <a:gd name="connsiteY0" fmla="*/ 0 h 4984915"/>
              <a:gd name="connsiteX1" fmla="*/ 5863721 w 5863721"/>
              <a:gd name="connsiteY1" fmla="*/ 0 h 4984915"/>
              <a:gd name="connsiteX2" fmla="*/ 5844576 w 5863721"/>
              <a:gd name="connsiteY2" fmla="*/ 326138 h 4984915"/>
              <a:gd name="connsiteX3" fmla="*/ 5796589 w 5863721"/>
              <a:gd name="connsiteY3" fmla="*/ 693884 h 4984915"/>
              <a:gd name="connsiteX4" fmla="*/ 148386 w 5863721"/>
              <a:gd name="connsiteY4" fmla="*/ 4951022 h 4984915"/>
              <a:gd name="connsiteX5" fmla="*/ 0 w 5863721"/>
              <a:gd name="connsiteY5" fmla="*/ 4930112 h 4984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863721" h="4984915">
                <a:moveTo>
                  <a:pt x="0" y="0"/>
                </a:moveTo>
                <a:lnTo>
                  <a:pt x="5863721" y="0"/>
                </a:lnTo>
                <a:lnTo>
                  <a:pt x="5844576" y="326138"/>
                </a:lnTo>
                <a:cubicBezTo>
                  <a:pt x="5833049" y="448313"/>
                  <a:pt x="5817094" y="570952"/>
                  <a:pt x="5796589" y="693884"/>
                </a:cubicBezTo>
                <a:cubicBezTo>
                  <a:pt x="5344573" y="3403845"/>
                  <a:pt x="2847261" y="5261756"/>
                  <a:pt x="148386" y="4951022"/>
                </a:cubicBezTo>
                <a:lnTo>
                  <a:pt x="0" y="4930112"/>
                </a:lnTo>
                <a:close/>
              </a:path>
            </a:pathLst>
          </a:cu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9C0416-92AE-9699-E0E4-370783461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1" y="365125"/>
            <a:ext cx="3405821" cy="3117038"/>
          </a:xfrm>
        </p:spPr>
        <p:txBody>
          <a:bodyPr anchor="ctr">
            <a:normAutofit/>
          </a:bodyPr>
          <a:lstStyle/>
          <a:p>
            <a:r>
              <a:rPr lang="en-US"/>
              <a:t>How I Have Dealt with Stress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5D49E1-FC86-3C32-C7CF-FFDA692F5B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74219" y="994145"/>
            <a:ext cx="5156364" cy="4832498"/>
          </a:xfrm>
        </p:spPr>
        <p:txBody>
          <a:bodyPr anchor="ctr">
            <a:normAutofit/>
          </a:bodyPr>
          <a:lstStyle/>
          <a:p>
            <a:r>
              <a:rPr lang="en-US" sz="1900" dirty="0"/>
              <a:t>Stopped ignoring my stressors and started addressing them head on</a:t>
            </a:r>
          </a:p>
          <a:p>
            <a:pPr lvl="1"/>
            <a:r>
              <a:rPr lang="en-US" sz="1900" dirty="0"/>
              <a:t>Need to face what is bothering you, can’t just hope it will go away</a:t>
            </a:r>
          </a:p>
          <a:p>
            <a:pPr lvl="1"/>
            <a:r>
              <a:rPr lang="en-US" sz="1900" dirty="0"/>
              <a:t>Impossible to run from stress</a:t>
            </a:r>
          </a:p>
          <a:p>
            <a:r>
              <a:rPr lang="en-US" sz="1900" dirty="0"/>
              <a:t>Stopped Binge eating and started working out daily</a:t>
            </a:r>
          </a:p>
          <a:p>
            <a:pPr lvl="1"/>
            <a:r>
              <a:rPr lang="en-US" sz="1900" dirty="0"/>
              <a:t>Exercise is a great way to handle stress and anxiety</a:t>
            </a:r>
          </a:p>
          <a:p>
            <a:r>
              <a:rPr lang="en-US" sz="1900" dirty="0"/>
              <a:t>Finding healthy outlets to divert my mind and thoughts towards</a:t>
            </a:r>
          </a:p>
          <a:p>
            <a:r>
              <a:rPr lang="en-US" sz="1900" dirty="0"/>
              <a:t>Had to learn the hard way in some circumstances</a:t>
            </a:r>
          </a:p>
          <a:p>
            <a:pPr lvl="1"/>
            <a:r>
              <a:rPr lang="en-US" sz="1900" dirty="0"/>
              <a:t>Consequences for not doing well in school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4A61ADBF-5A56-1D22-F1F7-37147F618FD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25783" y="595967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0673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14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7">
            <a:extLst>
              <a:ext uri="{FF2B5EF4-FFF2-40B4-BE49-F238E27FC236}">
                <a16:creationId xmlns:a16="http://schemas.microsoft.com/office/drawing/2014/main" id="{7264F718-7FAC-4056-9FA9-A603EC682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5" y="0"/>
            <a:ext cx="1219047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9">
            <a:extLst>
              <a:ext uri="{FF2B5EF4-FFF2-40B4-BE49-F238E27FC236}">
                <a16:creationId xmlns:a16="http://schemas.microsoft.com/office/drawing/2014/main" id="{AAD98D1C-F2EB-49D5-899B-086F7E26FC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059849" y="-479"/>
            <a:ext cx="9132151" cy="6858478"/>
          </a:xfrm>
          <a:custGeom>
            <a:avLst/>
            <a:gdLst>
              <a:gd name="connsiteX0" fmla="*/ 5955776 w 9132151"/>
              <a:gd name="connsiteY0" fmla="*/ 0 h 6858478"/>
              <a:gd name="connsiteX1" fmla="*/ 5950199 w 9132151"/>
              <a:gd name="connsiteY1" fmla="*/ 0 h 6858478"/>
              <a:gd name="connsiteX2" fmla="*/ 4883971 w 9132151"/>
              <a:gd name="connsiteY2" fmla="*/ 0 h 6858478"/>
              <a:gd name="connsiteX3" fmla="*/ 0 w 9132151"/>
              <a:gd name="connsiteY3" fmla="*/ 0 h 6858478"/>
              <a:gd name="connsiteX4" fmla="*/ 0 w 9132151"/>
              <a:gd name="connsiteY4" fmla="*/ 6857916 h 6858478"/>
              <a:gd name="connsiteX5" fmla="*/ 1707856 w 9132151"/>
              <a:gd name="connsiteY5" fmla="*/ 6857916 h 6858478"/>
              <a:gd name="connsiteX6" fmla="*/ 1707596 w 9132151"/>
              <a:gd name="connsiteY6" fmla="*/ 6858478 h 6858478"/>
              <a:gd name="connsiteX7" fmla="*/ 9132151 w 9132151"/>
              <a:gd name="connsiteY7" fmla="*/ 6858478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32151" h="6858478">
                <a:moveTo>
                  <a:pt x="5955776" y="0"/>
                </a:moveTo>
                <a:lnTo>
                  <a:pt x="5950199" y="0"/>
                </a:lnTo>
                <a:lnTo>
                  <a:pt x="4883971" y="0"/>
                </a:lnTo>
                <a:lnTo>
                  <a:pt x="0" y="0"/>
                </a:lnTo>
                <a:lnTo>
                  <a:pt x="0" y="6857916"/>
                </a:lnTo>
                <a:lnTo>
                  <a:pt x="1707856" y="6857916"/>
                </a:lnTo>
                <a:lnTo>
                  <a:pt x="1707596" y="6858478"/>
                </a:lnTo>
                <a:lnTo>
                  <a:pt x="9132151" y="6858478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B4CA2D6-8008-4CEE-8D65-E6BE5477FC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469312" y="-3325"/>
            <a:ext cx="8722688" cy="6861324"/>
          </a:xfrm>
          <a:custGeom>
            <a:avLst/>
            <a:gdLst>
              <a:gd name="connsiteX0" fmla="*/ 5560897 w 8722688"/>
              <a:gd name="connsiteY0" fmla="*/ 0 h 6861324"/>
              <a:gd name="connsiteX1" fmla="*/ 5555346 w 8722688"/>
              <a:gd name="connsiteY1" fmla="*/ 0 h 6861324"/>
              <a:gd name="connsiteX2" fmla="*/ 4494013 w 8722688"/>
              <a:gd name="connsiteY2" fmla="*/ 0 h 6861324"/>
              <a:gd name="connsiteX3" fmla="*/ 681726 w 8722688"/>
              <a:gd name="connsiteY3" fmla="*/ 0 h 6861324"/>
              <a:gd name="connsiteX4" fmla="*/ 681726 w 8722688"/>
              <a:gd name="connsiteY4" fmla="*/ 479 h 6861324"/>
              <a:gd name="connsiteX5" fmla="*/ 0 w 8722688"/>
              <a:gd name="connsiteY5" fmla="*/ 479 h 6861324"/>
              <a:gd name="connsiteX6" fmla="*/ 0 w 8722688"/>
              <a:gd name="connsiteY6" fmla="*/ 6861324 h 6861324"/>
              <a:gd name="connsiteX7" fmla="*/ 2429574 w 8722688"/>
              <a:gd name="connsiteY7" fmla="*/ 6861324 h 6861324"/>
              <a:gd name="connsiteX8" fmla="*/ 2429574 w 8722688"/>
              <a:gd name="connsiteY8" fmla="*/ 6861323 h 6861324"/>
              <a:gd name="connsiteX9" fmla="*/ 8368134 w 8722688"/>
              <a:gd name="connsiteY9" fmla="*/ 6861323 h 6861324"/>
              <a:gd name="connsiteX10" fmla="*/ 8366822 w 8722688"/>
              <a:gd name="connsiteY10" fmla="*/ 6858478 h 6861324"/>
              <a:gd name="connsiteX11" fmla="*/ 8722688 w 8722688"/>
              <a:gd name="connsiteY11" fmla="*/ 6858478 h 6861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722688" h="6861324">
                <a:moveTo>
                  <a:pt x="5560897" y="0"/>
                </a:moveTo>
                <a:lnTo>
                  <a:pt x="5555346" y="0"/>
                </a:lnTo>
                <a:lnTo>
                  <a:pt x="4494013" y="0"/>
                </a:lnTo>
                <a:lnTo>
                  <a:pt x="681726" y="0"/>
                </a:lnTo>
                <a:lnTo>
                  <a:pt x="681726" y="479"/>
                </a:lnTo>
                <a:lnTo>
                  <a:pt x="0" y="479"/>
                </a:lnTo>
                <a:lnTo>
                  <a:pt x="0" y="6861324"/>
                </a:lnTo>
                <a:lnTo>
                  <a:pt x="2429574" y="6861324"/>
                </a:lnTo>
                <a:lnTo>
                  <a:pt x="2429574" y="6861323"/>
                </a:lnTo>
                <a:lnTo>
                  <a:pt x="8368134" y="6861323"/>
                </a:lnTo>
                <a:lnTo>
                  <a:pt x="8366822" y="6858478"/>
                </a:lnTo>
                <a:lnTo>
                  <a:pt x="8722688" y="6858478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7DE8E5-758D-3069-C12B-A39542E05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704850"/>
            <a:ext cx="3751697" cy="2978150"/>
          </a:xfrm>
        </p:spPr>
        <p:txBody>
          <a:bodyPr anchor="b"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564C8D-5624-102A-97B0-07FBC23E27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1400" y="939800"/>
            <a:ext cx="5232400" cy="4845050"/>
          </a:xfrm>
        </p:spPr>
        <p:txBody>
          <a:bodyPr anchor="ctr">
            <a:normAutofit/>
          </a:bodyPr>
          <a:lstStyle/>
          <a:p>
            <a:r>
              <a:rPr lang="en-US" sz="2100" dirty="0"/>
              <a:t>Face your stressors head on, do not let them best you</a:t>
            </a:r>
          </a:p>
          <a:p>
            <a:r>
              <a:rPr lang="en-US" sz="2100" dirty="0"/>
              <a:t>Stress Management is a lifelong skill that is impossible to perfect</a:t>
            </a:r>
          </a:p>
          <a:p>
            <a:r>
              <a:rPr lang="en-US" sz="2100" dirty="0"/>
              <a:t>Leads to better quality of work and quality of life</a:t>
            </a:r>
          </a:p>
          <a:p>
            <a:r>
              <a:rPr lang="en-US" sz="2100" dirty="0"/>
              <a:t>Major mental health benefits along with physical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F419F16E-CEDA-CFC1-4674-3B040C15216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049000" y="57848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5417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D8BD7AA-000F-4149-9FF6-E8DB2DE6F1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9792587" cy="6858000"/>
          </a:xfrm>
          <a:custGeom>
            <a:avLst/>
            <a:gdLst>
              <a:gd name="connsiteX0" fmla="*/ 9792587 w 9792587"/>
              <a:gd name="connsiteY0" fmla="*/ 0 h 6858000"/>
              <a:gd name="connsiteX1" fmla="*/ 2339431 w 9792587"/>
              <a:gd name="connsiteY1" fmla="*/ 0 h 6858000"/>
              <a:gd name="connsiteX2" fmla="*/ 2190696 w 9792587"/>
              <a:gd name="connsiteY2" fmla="*/ 145339 h 6858000"/>
              <a:gd name="connsiteX3" fmla="*/ 0 w 9792587"/>
              <a:gd name="connsiteY3" fmla="*/ 5565888 h 6858000"/>
              <a:gd name="connsiteX4" fmla="*/ 79127 w 9792587"/>
              <a:gd name="connsiteY4" fmla="*/ 6681235 h 6858000"/>
              <a:gd name="connsiteX5" fmla="*/ 108694 w 9792587"/>
              <a:gd name="connsiteY5" fmla="*/ 6858000 h 6858000"/>
              <a:gd name="connsiteX6" fmla="*/ 9792587 w 979258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792587" h="6858000">
                <a:moveTo>
                  <a:pt x="9792587" y="0"/>
                </a:moveTo>
                <a:lnTo>
                  <a:pt x="2339431" y="0"/>
                </a:lnTo>
                <a:lnTo>
                  <a:pt x="2190696" y="145339"/>
                </a:lnTo>
                <a:cubicBezTo>
                  <a:pt x="834428" y="1548908"/>
                  <a:pt x="0" y="3459953"/>
                  <a:pt x="0" y="5565888"/>
                </a:cubicBezTo>
                <a:cubicBezTo>
                  <a:pt x="0" y="5944579"/>
                  <a:pt x="26981" y="6316967"/>
                  <a:pt x="79127" y="6681235"/>
                </a:cubicBezTo>
                <a:lnTo>
                  <a:pt x="108694" y="6858000"/>
                </a:lnTo>
                <a:lnTo>
                  <a:pt x="9792587" y="685800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54A4A823-72DC-4BA8-8157-D36A8939A2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9492529" cy="6858000"/>
          </a:xfrm>
          <a:custGeom>
            <a:avLst/>
            <a:gdLst>
              <a:gd name="connsiteX0" fmla="*/ 9492529 w 9492529"/>
              <a:gd name="connsiteY0" fmla="*/ 0 h 6858000"/>
              <a:gd name="connsiteX1" fmla="*/ 2472310 w 9492529"/>
              <a:gd name="connsiteY1" fmla="*/ 0 h 6858000"/>
              <a:gd name="connsiteX2" fmla="*/ 2157501 w 9492529"/>
              <a:gd name="connsiteY2" fmla="*/ 301488 h 6858000"/>
              <a:gd name="connsiteX3" fmla="*/ 0 w 9492529"/>
              <a:gd name="connsiteY3" fmla="*/ 5565888 h 6858000"/>
              <a:gd name="connsiteX4" fmla="*/ 76084 w 9492529"/>
              <a:gd name="connsiteY4" fmla="*/ 6638337 h 6858000"/>
              <a:gd name="connsiteX5" fmla="*/ 112827 w 9492529"/>
              <a:gd name="connsiteY5" fmla="*/ 6858000 h 6858000"/>
              <a:gd name="connsiteX6" fmla="*/ 9492529 w 949252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492529" h="6858000">
                <a:moveTo>
                  <a:pt x="9492529" y="0"/>
                </a:moveTo>
                <a:lnTo>
                  <a:pt x="2472310" y="0"/>
                </a:lnTo>
                <a:lnTo>
                  <a:pt x="2157501" y="301488"/>
                </a:lnTo>
                <a:cubicBezTo>
                  <a:pt x="823309" y="1655711"/>
                  <a:pt x="0" y="3514654"/>
                  <a:pt x="0" y="5565888"/>
                </a:cubicBezTo>
                <a:cubicBezTo>
                  <a:pt x="0" y="5930014"/>
                  <a:pt x="25944" y="6288079"/>
                  <a:pt x="76084" y="6638337"/>
                </a:cubicBezTo>
                <a:lnTo>
                  <a:pt x="112827" y="6858000"/>
                </a:lnTo>
                <a:lnTo>
                  <a:pt x="9492529" y="6858000"/>
                </a:lnTo>
                <a:close/>
              </a:path>
            </a:pathLst>
          </a:cu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4DFB70-14C3-FE71-8473-08099F408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1445494"/>
            <a:ext cx="7165235" cy="1288238"/>
          </a:xfrm>
        </p:spPr>
        <p:txBody>
          <a:bodyPr anchor="ctr">
            <a:normAutofit/>
          </a:bodyPr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67A5B6-9F8F-2C71-895B-1378642AD8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1" y="2897372"/>
            <a:ext cx="7860863" cy="3152553"/>
          </a:xfrm>
        </p:spPr>
        <p:txBody>
          <a:bodyPr anchor="t">
            <a:normAutofit/>
          </a:bodyPr>
          <a:lstStyle/>
          <a:p>
            <a:r>
              <a:rPr lang="en-US" sz="13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Bhui, K., Dinos, S., Galant-Miecznikowska, M., de Jongh, B., &amp; Stansfeld, S. (2016, December). </a:t>
            </a:r>
            <a:r>
              <a:rPr lang="en-US" sz="1300" i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Perceptions of work stress causes and effective interventions in employees working in public, private and non-governmental organisations: A qualitative study</a:t>
            </a:r>
            <a:r>
              <a:rPr lang="en-US" sz="13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BJPsych bulletin. Retrieved June 19, 2022, from https://www.ncbi.nlm.nih.gov/pmc/articles/PMC5353523/ </a:t>
            </a:r>
          </a:p>
          <a:p>
            <a:r>
              <a:rPr lang="en-US" sz="13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Centers for Disease Control and Prevention. (2014, June 6). </a:t>
            </a:r>
            <a:r>
              <a:rPr lang="en-US" sz="1300" i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Stress...at work (99-101)</a:t>
            </a:r>
            <a:r>
              <a:rPr lang="en-US" sz="13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Centers for Disease Control and Prevention. Retrieved June 19, 2022, from https://www.cdc.gov/niosh/docs/99-101/default.html </a:t>
            </a:r>
          </a:p>
          <a:p>
            <a:r>
              <a:rPr lang="en-US" sz="1300" i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Workplace stress: A silent killer of employee health and productivity</a:t>
            </a:r>
            <a:r>
              <a:rPr lang="en-US" sz="13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RSS. (n.d.). Retrieved June 19, 2022, from https://www.corporatewellnessmagazine.com/article/workplace-stress-silent-killer-employee-health-productivity#:~:text=Workplace%20stress%20also%20has%20adverse,abuse%2C%20and%20poor%20dietary%20patterns. </a:t>
            </a:r>
          </a:p>
          <a:p>
            <a:r>
              <a:rPr lang="en-US" sz="1300" i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Job stress health effects: Total worker health for employers: CPH-New: Research</a:t>
            </a:r>
            <a:r>
              <a:rPr lang="en-US" sz="130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Total Worker Health for Employers | CPH-NEW | Research | UMass Lowell. (n.d.). Retrieved June 19, 2022, from https://www.uml.edu/research/cph-new/worker/stress-at-work/health-effects.aspx </a:t>
            </a:r>
            <a:endParaRPr lang="en-US" sz="13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300"/>
          </a:p>
        </p:txBody>
      </p:sp>
    </p:spTree>
    <p:extLst>
      <p:ext uri="{BB962C8B-B14F-4D97-AF65-F5344CB8AC3E}">
        <p14:creationId xmlns:p14="http://schemas.microsoft.com/office/powerpoint/2010/main" val="17111288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</TotalTime>
  <Words>634</Words>
  <Application>Microsoft Office PowerPoint</Application>
  <PresentationFormat>Widescreen</PresentationFormat>
  <Paragraphs>54</Paragraphs>
  <Slides>8</Slides>
  <Notes>0</Notes>
  <HiddenSlides>0</HiddenSlides>
  <MMClips>7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Cambria</vt:lpstr>
      <vt:lpstr>Times New Roman</vt:lpstr>
      <vt:lpstr>Office Theme</vt:lpstr>
      <vt:lpstr>Stress and Health</vt:lpstr>
      <vt:lpstr>Introduction</vt:lpstr>
      <vt:lpstr>What is Stress?</vt:lpstr>
      <vt:lpstr>Can Stress Affect your Health?</vt:lpstr>
      <vt:lpstr>What Can Be Done About Job Stress?</vt:lpstr>
      <vt:lpstr>How I Have Dealt with Stress</vt:lpstr>
      <vt:lpstr>Conclusion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Big Red</dc:creator>
  <cp:lastModifiedBy>Big Red</cp:lastModifiedBy>
  <cp:revision>1</cp:revision>
  <dcterms:created xsi:type="dcterms:W3CDTF">2022-06-19T19:29:41Z</dcterms:created>
  <dcterms:modified xsi:type="dcterms:W3CDTF">2022-06-19T20:13:46Z</dcterms:modified>
</cp:coreProperties>
</file>