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EE47C7-C281-47F7-8579-34D203B700DE}" v="10" dt="2021-06-22T01:11:50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6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9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7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1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1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3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1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6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7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0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80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3665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3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5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80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68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7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424D0E-8B84-418F-AF5A-674DE98D8FF6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ACAB8-C055-45BA-A2CF-1873C019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045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6BB34-42F3-4B09-BD01-7946DE67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16419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In the case of </a:t>
            </a:r>
            <a:br>
              <a:rPr lang="en-US" sz="4800" dirty="0"/>
            </a:br>
            <a:r>
              <a:rPr lang="en-US" sz="4800" dirty="0">
                <a:solidFill>
                  <a:srgbClr val="FF0000"/>
                </a:solidFill>
              </a:rPr>
              <a:t>Billy Patterson</a:t>
            </a:r>
          </a:p>
        </p:txBody>
      </p:sp>
      <p:pic>
        <p:nvPicPr>
          <p:cNvPr id="6" name="Content Placeholder 5" descr="Teenager admiring homemade robot">
            <a:extLst>
              <a:ext uri="{FF2B5EF4-FFF2-40B4-BE49-F238E27FC236}">
                <a16:creationId xmlns:a16="http://schemas.microsoft.com/office/drawing/2014/main" id="{508DC79E-6497-4137-AEDB-E580989E48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7" r="15794" b="-1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pic>
        <p:nvPicPr>
          <p:cNvPr id="11" name="Content Placeholder 10" descr="Stick figure families holding hands">
            <a:extLst>
              <a:ext uri="{FF2B5EF4-FFF2-40B4-BE49-F238E27FC236}">
                <a16:creationId xmlns:a16="http://schemas.microsoft.com/office/drawing/2014/main" id="{42135221-93F4-43F3-808E-3F8736AF8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13" y="3240617"/>
            <a:ext cx="3308350" cy="2205566"/>
          </a:xfr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B3601224-A302-4F65-8AA9-303B4035A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35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37"/>
    </mc:Choice>
    <mc:Fallback>
      <p:transition spd="slow" advTm="3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B6E7-6ABA-4FDB-AEF8-255A69BB5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 of client: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CCADE-3AF8-4BA0-98C5-5DE7EA8D0B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Client has lost his mother and older sister before coming to the country with the father.</a:t>
            </a:r>
          </a:p>
          <a:p>
            <a:r>
              <a:rPr lang="en-US" sz="2000" dirty="0"/>
              <a:t>Client arrived in the United States with the father as a child.</a:t>
            </a:r>
          </a:p>
          <a:p>
            <a:r>
              <a:rPr lang="en-US" sz="2000" dirty="0"/>
              <a:t>The client and his father stayed with other relatives.</a:t>
            </a:r>
          </a:p>
          <a:p>
            <a:r>
              <a:rPr lang="en-US" sz="2000" dirty="0"/>
              <a:t>Over time the client is subjected to abuse and neglect.</a:t>
            </a:r>
          </a:p>
          <a:p>
            <a:r>
              <a:rPr lang="en-US" sz="2000" dirty="0"/>
              <a:t>Client enters foster care.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38914-69B4-4F5D-ACA6-52629C1386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Client is placed with the Patterson family through the foster care system.</a:t>
            </a: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C13FDB7-E4F9-4254-9CA5-9E0A6372A7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3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60"/>
    </mc:Choice>
    <mc:Fallback>
      <p:transition spd="slow" advTm="24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2263-96AE-4217-AFFF-2F81406DE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 for the client: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9593B-2973-4089-9CA9-31638EF9C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Teen Challenge Schools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5CC11-B42B-41B6-8621-8FF0660427A3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/>
              <a:t>Unlike traditional boarding schools in Hawaii, Teen Challenge is designed to work with struggling adolescents who are spiraling out of control or showing lack of motivation, anger, self-harm, academic difficulties, substance abuse, or discord with family and others.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0D53FF-D925-4B97-B531-02D3B272B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Pacific Quest Hawaii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CAF928-2DA9-4BBE-A57F-48D47CD8B029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Pacific Quest is redefining behavioral therapy, utilizing a neurodevelopmental approach to treatment. This approach, combined with horticultural therapy, integrates evidence based therapeutic methods, whole-person wellness and organic gardening to sustain a healthy community and motivate change.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5C5C87-63D4-4E50-8FF3-5F3F48D220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WinGate</a:t>
            </a:r>
            <a:r>
              <a:rPr lang="en-US" dirty="0"/>
              <a:t> </a:t>
            </a:r>
            <a:r>
              <a:rPr lang="en-US" dirty="0" err="1"/>
              <a:t>WildernessTherapy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4D37392-3BDC-4F6F-AB81-46D21061676F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 err="1"/>
              <a:t>WinGate</a:t>
            </a:r>
            <a:r>
              <a:rPr lang="en-US" dirty="0"/>
              <a:t> Wilderness Therapy is a premier Outdoor Therapeutic Adventure Program, chosen by parents as an alternative to Boot Camps For Teens from Honolulu, HI. With a combined history of over eighty years of wilderness therapy experience, the treatment counselors here at </a:t>
            </a:r>
            <a:r>
              <a:rPr lang="en-US" dirty="0" err="1"/>
              <a:t>WinGate</a:t>
            </a:r>
            <a:r>
              <a:rPr lang="en-US" dirty="0"/>
              <a:t> recognize the complexities of how to properly administer treatment for troubled teens.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17344655-4B34-496C-86F1-E2C3FC17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1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443"/>
    </mc:Choice>
    <mc:Fallback>
      <p:transition spd="slow" advTm="65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C229E45A-CA46-43FF-BAEE-77237B5C6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cultural considerations: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2B09AAB8-085A-4791-A402-CB012F22D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Distrust of the health care system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D323840-B0EB-41B9-B4A8-9788DE232A3B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/>
              <a:t>The client has very little faith in the foster parents. Client feels that the </a:t>
            </a:r>
            <a:r>
              <a:rPr lang="en-US" dirty="0" err="1"/>
              <a:t>Pattersons</a:t>
            </a:r>
            <a:r>
              <a:rPr lang="en-US" dirty="0"/>
              <a:t> do not believe in his future or goals.</a:t>
            </a:r>
          </a:p>
          <a:p>
            <a:r>
              <a:rPr lang="en-US" dirty="0"/>
              <a:t> He doesn’t understand what the role of the parents are. He feels as if he is living in a place where people are against him.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4EEC37F8-17D9-4CF4-9831-3079F4331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Past Trauma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307A3755-1A02-4794-AFEB-557A2826B88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The client has been through many issues revolving around biological parents. </a:t>
            </a:r>
          </a:p>
          <a:p>
            <a:r>
              <a:rPr lang="en-US" dirty="0"/>
              <a:t>He has suffered neglect and abuse by the only surviving biological parent.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BCE8B9AF-D2BE-4400-AA94-D67E91D860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Fear of the unknown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70D4309-CA21-4FF0-8DEF-D7C0F5F76D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/>
              <a:t>The client has displayed violent behavior. He is involved in incidences at school as well as in the foster home in which he is currently living.</a:t>
            </a:r>
          </a:p>
          <a:p>
            <a:r>
              <a:rPr lang="en-US" dirty="0"/>
              <a:t>The client has not had any stability in his life.</a:t>
            </a:r>
          </a:p>
          <a:p>
            <a:r>
              <a:rPr lang="en-US" dirty="0"/>
              <a:t>He is still young and going through life alone or with the people he meets along the way.</a:t>
            </a:r>
          </a:p>
        </p:txBody>
      </p:sp>
      <p:pic>
        <p:nvPicPr>
          <p:cNvPr id="46" name="Audio 45">
            <a:hlinkClick r:id="" action="ppaction://media"/>
            <a:extLst>
              <a:ext uri="{FF2B5EF4-FFF2-40B4-BE49-F238E27FC236}">
                <a16:creationId xmlns:a16="http://schemas.microsoft.com/office/drawing/2014/main" id="{12FC15EF-5463-4C17-BFCE-A3626795D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41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840"/>
    </mc:Choice>
    <mc:Fallback>
      <p:transition spd="slow" advTm="49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6108-43D9-49C6-9CA4-5F863B54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forward: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F2EE3-A134-424C-B42B-78CD766ED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Billy is a young teen who still has a lot of time to grow. He is a young teen with potential. He will remain a work in progress until the results show his outstanding performance.</a:t>
            </a:r>
          </a:p>
          <a:p>
            <a:r>
              <a:rPr lang="en-US" dirty="0"/>
              <a:t>We will closely monitor Billy and explore alternative options such as the programs listed.</a:t>
            </a:r>
          </a:p>
          <a:p>
            <a:r>
              <a:rPr lang="en-US" dirty="0"/>
              <a:t>Billy will get regular visits and phone call check ups.</a:t>
            </a:r>
          </a:p>
          <a:p>
            <a:r>
              <a:rPr lang="en-US" dirty="0"/>
              <a:t>The foster care family will be given a check list to assist in the tracking of Billy’s progress.</a:t>
            </a:r>
          </a:p>
          <a:p>
            <a:r>
              <a:rPr lang="en-US" dirty="0"/>
              <a:t>A line of regular communication with the foster parents will be opened to discuss any changes, progress, or issues with Billy’s performance.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A803DF6-67CA-452D-82ED-86DE9D1B1B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03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25"/>
    </mc:Choice>
    <mc:Fallback>
      <p:transition spd="slow" advTm="35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714B-673A-4379-9D58-862A6BC83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forward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8F22-5C3A-4098-9E32-52BA5E73F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Billy continues to utilize the services provided. We will actively monitor his progress. </a:t>
            </a:r>
          </a:p>
          <a:p>
            <a:r>
              <a:rPr lang="en-US" dirty="0"/>
              <a:t>His progress will be assessed on a weekly basis or after the completion of any and or all programs recommended to him.</a:t>
            </a:r>
          </a:p>
          <a:p>
            <a:r>
              <a:rPr lang="en-US" dirty="0"/>
              <a:t> If there are any changes or additions that need to be added, they will be incorporated into the plan.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C9B8B06-282F-4AF8-A2D7-620727823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28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59"/>
    </mc:Choice>
    <mc:Fallback>
      <p:transition spd="slow" advTm="18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274F-51F2-4374-BD52-C779667A6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C7E5F-BC95-4B4C-B889-9F614CB33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/>
              <a:t>De Trill M, </a:t>
            </a:r>
            <a:r>
              <a:rPr lang="en-US" dirty="0" err="1"/>
              <a:t>Kovalcik</a:t>
            </a:r>
            <a:r>
              <a:rPr lang="en-US" dirty="0"/>
              <a:t> R (1997) The child with cancer. Influence of culture on truth-telling and patient care. Annals of the New York Academy Science. Feb 20; 809:197-210.</a:t>
            </a:r>
          </a:p>
          <a:p>
            <a:pPr>
              <a:buFont typeface="+mj-lt"/>
              <a:buAutoNum type="arabicPeriod"/>
            </a:pPr>
            <a:r>
              <a:rPr lang="en-US" dirty="0"/>
              <a:t>Weiner L, McConnell G </a:t>
            </a:r>
            <a:r>
              <a:rPr lang="en-US" dirty="0" err="1"/>
              <a:t>G</a:t>
            </a:r>
            <a:r>
              <a:rPr lang="en-US" dirty="0"/>
              <a:t>, </a:t>
            </a:r>
            <a:r>
              <a:rPr lang="en-US" dirty="0" err="1"/>
              <a:t>Latella</a:t>
            </a:r>
            <a:r>
              <a:rPr lang="en-US" dirty="0"/>
              <a:t> L &amp; </a:t>
            </a:r>
            <a:r>
              <a:rPr lang="en-US" dirty="0" err="1"/>
              <a:t>Ludi</a:t>
            </a:r>
            <a:r>
              <a:rPr lang="en-US" dirty="0"/>
              <a:t> E (2013). Cultural and Religious Considerations in </a:t>
            </a:r>
            <a:r>
              <a:rPr lang="en-US" dirty="0" err="1"/>
              <a:t>Paediatric</a:t>
            </a:r>
            <a:r>
              <a:rPr lang="en-US" dirty="0"/>
              <a:t> Palliative Care. Palliative and Supportive Care(11): 47-67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229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</TotalTime>
  <Words>637</Words>
  <Application>Microsoft Office PowerPoint</Application>
  <PresentationFormat>Widescreen</PresentationFormat>
  <Paragraphs>39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In the case of  Billy Patterson</vt:lpstr>
      <vt:lpstr>Brief history of client:</vt:lpstr>
      <vt:lpstr>Recommendations for the client:</vt:lpstr>
      <vt:lpstr>Major cultural considerations:</vt:lpstr>
      <vt:lpstr>Going forward:</vt:lpstr>
      <vt:lpstr>Going forward continued…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case of Billy Patterson</dc:title>
  <dc:creator>Iemaima Fitiao</dc:creator>
  <cp:lastModifiedBy>Iemaima Fitiao</cp:lastModifiedBy>
  <cp:revision>2</cp:revision>
  <dcterms:created xsi:type="dcterms:W3CDTF">2021-06-21T23:18:57Z</dcterms:created>
  <dcterms:modified xsi:type="dcterms:W3CDTF">2021-06-22T01:16:13Z</dcterms:modified>
</cp:coreProperties>
</file>