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6" r:id="rId4"/>
  </p:sldMasterIdLst>
  <p:sldIdLst>
    <p:sldId id="257"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4560B8-A146-44D1-B1B2-44F546F83607}" v="7" dt="2021-07-26T09:17:20.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23" autoAdjust="0"/>
    <p:restoredTop sz="94619" autoAdjust="0"/>
  </p:normalViewPr>
  <p:slideViewPr>
    <p:cSldViewPr snapToGrid="0">
      <p:cViewPr varScale="1">
        <p:scale>
          <a:sx n="86" d="100"/>
          <a:sy n="86" d="100"/>
        </p:scale>
        <p:origin x="47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dy nichols" userId="da777d7c31f613de" providerId="LiveId" clId="{C34560B8-A146-44D1-B1B2-44F546F83607}"/>
    <pc:docChg chg="undo custSel addSld delSld modSld">
      <pc:chgData name="cody nichols" userId="da777d7c31f613de" providerId="LiveId" clId="{C34560B8-A146-44D1-B1B2-44F546F83607}" dt="2021-07-26T09:17:20.730" v="2035" actId="20577"/>
      <pc:docMkLst>
        <pc:docMk/>
      </pc:docMkLst>
      <pc:sldChg chg="modSp new mod">
        <pc:chgData name="cody nichols" userId="da777d7c31f613de" providerId="LiveId" clId="{C34560B8-A146-44D1-B1B2-44F546F83607}" dt="2021-07-20T05:38:11.681" v="347" actId="255"/>
        <pc:sldMkLst>
          <pc:docMk/>
          <pc:sldMk cId="848384013" sldId="268"/>
        </pc:sldMkLst>
        <pc:spChg chg="mod">
          <ac:chgData name="cody nichols" userId="da777d7c31f613de" providerId="LiveId" clId="{C34560B8-A146-44D1-B1B2-44F546F83607}" dt="2021-07-20T05:32:23.641" v="24" actId="20577"/>
          <ac:spMkLst>
            <pc:docMk/>
            <pc:sldMk cId="848384013" sldId="268"/>
            <ac:spMk id="2" creationId="{107C8CD8-C3C7-44C5-8224-B14E272BE48A}"/>
          </ac:spMkLst>
        </pc:spChg>
        <pc:spChg chg="mod">
          <ac:chgData name="cody nichols" userId="da777d7c31f613de" providerId="LiveId" clId="{C34560B8-A146-44D1-B1B2-44F546F83607}" dt="2021-07-20T05:38:11.681" v="347" actId="255"/>
          <ac:spMkLst>
            <pc:docMk/>
            <pc:sldMk cId="848384013" sldId="268"/>
            <ac:spMk id="3" creationId="{670DBE7F-DCCB-4FB2-ACCA-61CFC9F95E7B}"/>
          </ac:spMkLst>
        </pc:spChg>
      </pc:sldChg>
      <pc:sldChg chg="modSp new mod">
        <pc:chgData name="cody nichols" userId="da777d7c31f613de" providerId="LiveId" clId="{C34560B8-A146-44D1-B1B2-44F546F83607}" dt="2021-07-20T05:43:35.623" v="611" actId="255"/>
        <pc:sldMkLst>
          <pc:docMk/>
          <pc:sldMk cId="4010750174" sldId="269"/>
        </pc:sldMkLst>
        <pc:spChg chg="mod">
          <ac:chgData name="cody nichols" userId="da777d7c31f613de" providerId="LiveId" clId="{C34560B8-A146-44D1-B1B2-44F546F83607}" dt="2021-07-20T05:40:02.462" v="373" actId="20577"/>
          <ac:spMkLst>
            <pc:docMk/>
            <pc:sldMk cId="4010750174" sldId="269"/>
            <ac:spMk id="2" creationId="{1578B98B-C78C-41F1-AFF6-8566B4261786}"/>
          </ac:spMkLst>
        </pc:spChg>
        <pc:spChg chg="mod">
          <ac:chgData name="cody nichols" userId="da777d7c31f613de" providerId="LiveId" clId="{C34560B8-A146-44D1-B1B2-44F546F83607}" dt="2021-07-20T05:43:35.623" v="611" actId="255"/>
          <ac:spMkLst>
            <pc:docMk/>
            <pc:sldMk cId="4010750174" sldId="269"/>
            <ac:spMk id="3" creationId="{B3AE3D71-EEA7-4F03-A123-2CA9B30AFA8D}"/>
          </ac:spMkLst>
        </pc:spChg>
      </pc:sldChg>
      <pc:sldChg chg="modSp new mod">
        <pc:chgData name="cody nichols" userId="da777d7c31f613de" providerId="LiveId" clId="{C34560B8-A146-44D1-B1B2-44F546F83607}" dt="2021-07-20T05:47:12.848" v="974"/>
        <pc:sldMkLst>
          <pc:docMk/>
          <pc:sldMk cId="2789006952" sldId="270"/>
        </pc:sldMkLst>
        <pc:spChg chg="mod">
          <ac:chgData name="cody nichols" userId="da777d7c31f613de" providerId="LiveId" clId="{C34560B8-A146-44D1-B1B2-44F546F83607}" dt="2021-07-20T05:45:10.344" v="648" actId="20577"/>
          <ac:spMkLst>
            <pc:docMk/>
            <pc:sldMk cId="2789006952" sldId="270"/>
            <ac:spMk id="2" creationId="{F33D2FC5-2404-4EA7-B514-21CE61859FA7}"/>
          </ac:spMkLst>
        </pc:spChg>
        <pc:spChg chg="mod">
          <ac:chgData name="cody nichols" userId="da777d7c31f613de" providerId="LiveId" clId="{C34560B8-A146-44D1-B1B2-44F546F83607}" dt="2021-07-20T05:47:12.848" v="974"/>
          <ac:spMkLst>
            <pc:docMk/>
            <pc:sldMk cId="2789006952" sldId="270"/>
            <ac:spMk id="3" creationId="{036080BC-B69E-433A-965A-4464E6664CC8}"/>
          </ac:spMkLst>
        </pc:spChg>
      </pc:sldChg>
      <pc:sldChg chg="modSp new mod">
        <pc:chgData name="cody nichols" userId="da777d7c31f613de" providerId="LiveId" clId="{C34560B8-A146-44D1-B1B2-44F546F83607}" dt="2021-07-20T05:50:20.318" v="1482" actId="20577"/>
        <pc:sldMkLst>
          <pc:docMk/>
          <pc:sldMk cId="1850510443" sldId="271"/>
        </pc:sldMkLst>
        <pc:spChg chg="mod">
          <ac:chgData name="cody nichols" userId="da777d7c31f613de" providerId="LiveId" clId="{C34560B8-A146-44D1-B1B2-44F546F83607}" dt="2021-07-20T05:47:44.785" v="996" actId="20577"/>
          <ac:spMkLst>
            <pc:docMk/>
            <pc:sldMk cId="1850510443" sldId="271"/>
            <ac:spMk id="2" creationId="{67716D8D-EB5C-415D-BAF4-5ACC77231D9B}"/>
          </ac:spMkLst>
        </pc:spChg>
        <pc:spChg chg="mod">
          <ac:chgData name="cody nichols" userId="da777d7c31f613de" providerId="LiveId" clId="{C34560B8-A146-44D1-B1B2-44F546F83607}" dt="2021-07-20T05:50:20.318" v="1482" actId="20577"/>
          <ac:spMkLst>
            <pc:docMk/>
            <pc:sldMk cId="1850510443" sldId="271"/>
            <ac:spMk id="3" creationId="{7AFA5ED6-53C5-4A8C-B47D-1C68476F7EEC}"/>
          </ac:spMkLst>
        </pc:spChg>
      </pc:sldChg>
      <pc:sldChg chg="new del">
        <pc:chgData name="cody nichols" userId="da777d7c31f613de" providerId="LiveId" clId="{C34560B8-A146-44D1-B1B2-44F546F83607}" dt="2021-07-26T08:27:13.326" v="1484" actId="680"/>
        <pc:sldMkLst>
          <pc:docMk/>
          <pc:sldMk cId="653643331" sldId="272"/>
        </pc:sldMkLst>
      </pc:sldChg>
      <pc:sldChg chg="modSp new mod">
        <pc:chgData name="cody nichols" userId="da777d7c31f613de" providerId="LiveId" clId="{C34560B8-A146-44D1-B1B2-44F546F83607}" dt="2021-07-26T08:40:08.356" v="1912" actId="255"/>
        <pc:sldMkLst>
          <pc:docMk/>
          <pc:sldMk cId="3999319733" sldId="272"/>
        </pc:sldMkLst>
        <pc:spChg chg="mod">
          <ac:chgData name="cody nichols" userId="da777d7c31f613de" providerId="LiveId" clId="{C34560B8-A146-44D1-B1B2-44F546F83607}" dt="2021-07-26T08:33:01.195" v="1532" actId="20577"/>
          <ac:spMkLst>
            <pc:docMk/>
            <pc:sldMk cId="3999319733" sldId="272"/>
            <ac:spMk id="2" creationId="{3A96CE89-68A5-428B-A884-4068FC48000C}"/>
          </ac:spMkLst>
        </pc:spChg>
        <pc:spChg chg="mod">
          <ac:chgData name="cody nichols" userId="da777d7c31f613de" providerId="LiveId" clId="{C34560B8-A146-44D1-B1B2-44F546F83607}" dt="2021-07-26T08:40:08.356" v="1912" actId="255"/>
          <ac:spMkLst>
            <pc:docMk/>
            <pc:sldMk cId="3999319733" sldId="272"/>
            <ac:spMk id="3" creationId="{839FB2A5-2C0A-4601-98D9-B7EB57C1B4AA}"/>
          </ac:spMkLst>
        </pc:spChg>
      </pc:sldChg>
      <pc:sldChg chg="modSp new mod">
        <pc:chgData name="cody nichols" userId="da777d7c31f613de" providerId="LiveId" clId="{C34560B8-A146-44D1-B1B2-44F546F83607}" dt="2021-07-26T08:58:43.057" v="1958" actId="27636"/>
        <pc:sldMkLst>
          <pc:docMk/>
          <pc:sldMk cId="409911891" sldId="273"/>
        </pc:sldMkLst>
        <pc:spChg chg="mod">
          <ac:chgData name="cody nichols" userId="da777d7c31f613de" providerId="LiveId" clId="{C34560B8-A146-44D1-B1B2-44F546F83607}" dt="2021-07-26T08:46:39.797" v="1951" actId="20577"/>
          <ac:spMkLst>
            <pc:docMk/>
            <pc:sldMk cId="409911891" sldId="273"/>
            <ac:spMk id="2" creationId="{655FFAE3-803C-42C4-B4EF-D04C1FDD552F}"/>
          </ac:spMkLst>
        </pc:spChg>
        <pc:spChg chg="mod">
          <ac:chgData name="cody nichols" userId="da777d7c31f613de" providerId="LiveId" clId="{C34560B8-A146-44D1-B1B2-44F546F83607}" dt="2021-07-26T08:58:43.057" v="1958" actId="27636"/>
          <ac:spMkLst>
            <pc:docMk/>
            <pc:sldMk cId="409911891" sldId="273"/>
            <ac:spMk id="3" creationId="{03892813-9D6D-4628-9F5F-441FBE556C4F}"/>
          </ac:spMkLst>
        </pc:spChg>
      </pc:sldChg>
      <pc:sldChg chg="modSp new mod">
        <pc:chgData name="cody nichols" userId="da777d7c31f613de" providerId="LiveId" clId="{C34560B8-A146-44D1-B1B2-44F546F83607}" dt="2021-07-26T09:12:44.765" v="2010" actId="33524"/>
        <pc:sldMkLst>
          <pc:docMk/>
          <pc:sldMk cId="339445746" sldId="274"/>
        </pc:sldMkLst>
        <pc:spChg chg="mod">
          <ac:chgData name="cody nichols" userId="da777d7c31f613de" providerId="LiveId" clId="{C34560B8-A146-44D1-B1B2-44F546F83607}" dt="2021-07-26T09:03:09.087" v="2006" actId="404"/>
          <ac:spMkLst>
            <pc:docMk/>
            <pc:sldMk cId="339445746" sldId="274"/>
            <ac:spMk id="2" creationId="{7E68D8B7-BBA5-4E58-9A19-E3B2683EEE98}"/>
          </ac:spMkLst>
        </pc:spChg>
        <pc:spChg chg="mod">
          <ac:chgData name="cody nichols" userId="da777d7c31f613de" providerId="LiveId" clId="{C34560B8-A146-44D1-B1B2-44F546F83607}" dt="2021-07-26T09:12:44.765" v="2010" actId="33524"/>
          <ac:spMkLst>
            <pc:docMk/>
            <pc:sldMk cId="339445746" sldId="274"/>
            <ac:spMk id="3" creationId="{CA30E35E-E718-4CE1-BB06-F97FA4283653}"/>
          </ac:spMkLst>
        </pc:spChg>
      </pc:sldChg>
      <pc:sldChg chg="modSp new mod">
        <pc:chgData name="cody nichols" userId="da777d7c31f613de" providerId="LiveId" clId="{C34560B8-A146-44D1-B1B2-44F546F83607}" dt="2021-07-26T09:17:20.730" v="2035" actId="20577"/>
        <pc:sldMkLst>
          <pc:docMk/>
          <pc:sldMk cId="940862412" sldId="275"/>
        </pc:sldMkLst>
        <pc:spChg chg="mod">
          <ac:chgData name="cody nichols" userId="da777d7c31f613de" providerId="LiveId" clId="{C34560B8-A146-44D1-B1B2-44F546F83607}" dt="2021-07-26T09:13:43.253" v="2023" actId="20577"/>
          <ac:spMkLst>
            <pc:docMk/>
            <pc:sldMk cId="940862412" sldId="275"/>
            <ac:spMk id="2" creationId="{2F6A6F91-5A0D-4866-AE39-99A35E1589B2}"/>
          </ac:spMkLst>
        </pc:spChg>
        <pc:spChg chg="mod">
          <ac:chgData name="cody nichols" userId="da777d7c31f613de" providerId="LiveId" clId="{C34560B8-A146-44D1-B1B2-44F546F83607}" dt="2021-07-26T09:17:20.730" v="2035" actId="20577"/>
          <ac:spMkLst>
            <pc:docMk/>
            <pc:sldMk cId="940862412" sldId="275"/>
            <ac:spMk id="3" creationId="{BC40CA3E-3CA8-4779-B2F4-97E51D309834}"/>
          </ac:spMkLst>
        </pc:spChg>
      </pc:sldChg>
    </pc:docChg>
  </pc:docChgLst>
</pc:chgInfo>
</file>

<file path=ppt/diagrams/_rels/data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ata4.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hyperlink" Target="https://harver.com/blog/hiring-hotel-staff/" TargetMode="Externa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diagrams/_rels/data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ata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rawing4.xml.rels><?xml version="1.0" encoding="UTF-8" standalone="yes"?>
<Relationships xmlns="http://schemas.openxmlformats.org/package/2006/relationships"><Relationship Id="rId3" Type="http://schemas.openxmlformats.org/officeDocument/2006/relationships/hyperlink" Target="https://harver.com/blog/hiring-hotel-staff/" TargetMode="External"/><Relationship Id="rId7" Type="http://schemas.openxmlformats.org/officeDocument/2006/relationships/image" Target="../media/image20.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0FC4FFE-8987-4A26-B7F4-8A516F18ADAE}">
      <dgm:prSet custT="1"/>
      <dgm:spPr/>
      <dgm:t>
        <a:bodyPr/>
        <a:lstStyle/>
        <a:p>
          <a:pPr>
            <a:defRPr cap="all"/>
          </a:pPr>
          <a:r>
            <a:rPr lang="en-US" sz="2400" dirty="0"/>
            <a:t>Being a great motivator</a:t>
          </a:r>
        </a:p>
      </dgm:t>
    </dgm:pt>
    <dgm:pt modelId="{CAD7EF86-FB23-41F6-BF42-040B36DEFDB1}" type="parTrans" cxnId="{C7AD8469-3C68-4AF9-AB82-79B0043AA120}">
      <dgm:prSet/>
      <dgm:spPr/>
      <dgm:t>
        <a:bodyPr/>
        <a:lstStyle/>
        <a:p>
          <a:endParaRPr lang="en-US"/>
        </a:p>
      </dgm:t>
    </dgm:pt>
    <dgm:pt modelId="{5B62599A-5C9B-48E7-896E-EA782AC60C8B}" type="sibTrans" cxnId="{C7AD8469-3C68-4AF9-AB82-79B0043AA120}">
      <dgm:prSet/>
      <dgm:spPr/>
      <dgm:t>
        <a:bodyPr/>
        <a:lstStyle/>
        <a:p>
          <a:endParaRPr lang="en-US"/>
        </a:p>
      </dgm:t>
    </dgm:pt>
    <dgm:pt modelId="{1C383F32-22E8-4F62-A3E0-BDC3D5F48992}">
      <dgm:prSet custT="1"/>
      <dgm:spPr/>
      <dgm:t>
        <a:bodyPr/>
        <a:lstStyle/>
        <a:p>
          <a:pPr>
            <a:defRPr cap="all"/>
          </a:pPr>
          <a:r>
            <a:rPr lang="en-US" sz="2400" dirty="0"/>
            <a:t>Always striving to improve</a:t>
          </a:r>
        </a:p>
      </dgm:t>
    </dgm:pt>
    <dgm:pt modelId="{A7920A2F-3244-4159-AF04-6A1D38B7B317}" type="parTrans" cxnId="{C4CCE57E-E871-46D6-BAD5-880252C95D22}">
      <dgm:prSet/>
      <dgm:spPr/>
      <dgm:t>
        <a:bodyPr/>
        <a:lstStyle/>
        <a:p>
          <a:endParaRPr lang="en-US"/>
        </a:p>
      </dgm:t>
    </dgm:pt>
    <dgm:pt modelId="{8500F72A-2C6D-4FDF-9C1D-CA691380EB0B}" type="sibTrans" cxnId="{C4CCE57E-E871-46D6-BAD5-880252C95D22}">
      <dgm:prSet/>
      <dgm:spPr/>
      <dgm:t>
        <a:bodyPr/>
        <a:lstStyle/>
        <a:p>
          <a:endParaRPr lang="en-US"/>
        </a:p>
      </dgm:t>
    </dgm:pt>
    <dgm:pt modelId="{49225C73-1633-42F1-AB3B-7CB183E5F8B8}">
      <dgm:prSet custT="1"/>
      <dgm:spPr/>
      <dgm:t>
        <a:bodyPr/>
        <a:lstStyle/>
        <a:p>
          <a:pPr>
            <a:defRPr cap="all"/>
          </a:pPr>
          <a:r>
            <a:rPr lang="en-US" sz="2400" dirty="0"/>
            <a:t>Being Decisive </a:t>
          </a:r>
        </a:p>
      </dgm:t>
    </dgm:pt>
    <dgm:pt modelId="{9646853A-8964-4519-A5B1-0B7D18B2983D}" type="sibTrans" cxnId="{A9154303-8225-4248-91DC-1B0156A35F07}">
      <dgm:prSet/>
      <dgm:spPr/>
      <dgm:t>
        <a:bodyPr/>
        <a:lstStyle/>
        <a:p>
          <a:endParaRPr lang="en-US"/>
        </a:p>
      </dgm:t>
    </dgm:pt>
    <dgm:pt modelId="{1A0E2090-1D4F-438A-8766-B6030CE01ADD}" type="parTrans" cxnId="{A9154303-8225-4248-91DC-1B0156A35F07}">
      <dgm:prSet/>
      <dgm:spPr/>
      <dgm:t>
        <a:bodyPr/>
        <a:lstStyle/>
        <a:p>
          <a:endParaRPr lang="en-US"/>
        </a:p>
      </dgm:t>
    </dgm:pt>
    <dgm:pt modelId="{6FEA15F2-BA31-48A9-864D-B9453AEC1CA4}" type="pres">
      <dgm:prSet presAssocID="{01A66772-F185-4D58-B8BB-E9370D7A7A2B}" presName="hierChild1" presStyleCnt="0">
        <dgm:presLayoutVars>
          <dgm:chPref val="1"/>
          <dgm:dir/>
          <dgm:animOne val="branch"/>
          <dgm:animLvl val="lvl"/>
          <dgm:resizeHandles/>
        </dgm:presLayoutVars>
      </dgm:prSet>
      <dgm:spPr/>
    </dgm:pt>
    <dgm:pt modelId="{2B2CE603-9A5E-44E3-BD79-7882D076EEE5}" type="pres">
      <dgm:prSet presAssocID="{40FC4FFE-8987-4A26-B7F4-8A516F18ADAE}" presName="hierRoot1" presStyleCnt="0"/>
      <dgm:spPr/>
    </dgm:pt>
    <dgm:pt modelId="{75426A47-2FA6-40AC-A97A-36DEFD68E190}" type="pres">
      <dgm:prSet presAssocID="{40FC4FFE-8987-4A26-B7F4-8A516F18ADAE}" presName="composite" presStyleCnt="0"/>
      <dgm:spPr/>
    </dgm:pt>
    <dgm:pt modelId="{C2AAF036-DFED-4E00-94C6-1546FF7FFE2B}" type="pres">
      <dgm:prSet presAssocID="{40FC4FFE-8987-4A26-B7F4-8A516F18ADAE}" presName="background" presStyleLbl="node0" presStyleIdx="0" presStyleCnt="3"/>
      <dgm:spPr/>
    </dgm:pt>
    <dgm:pt modelId="{C93995C0-BFC5-4D42-BCA3-72731875584E}" type="pres">
      <dgm:prSet presAssocID="{40FC4FFE-8987-4A26-B7F4-8A516F18ADAE}" presName="text" presStyleLbl="fgAcc0" presStyleIdx="0" presStyleCnt="3" custLinFactNeighborY="61775">
        <dgm:presLayoutVars>
          <dgm:chPref val="3"/>
        </dgm:presLayoutVars>
      </dgm:prSet>
      <dgm:spPr/>
    </dgm:pt>
    <dgm:pt modelId="{1D9BF62A-0F35-44D0-BBB1-2193B8E0B120}" type="pres">
      <dgm:prSet presAssocID="{40FC4FFE-8987-4A26-B7F4-8A516F18ADAE}" presName="hierChild2" presStyleCnt="0"/>
      <dgm:spPr/>
    </dgm:pt>
    <dgm:pt modelId="{5B9D7F2E-4B6A-48BC-9144-A53026C055BE}" type="pres">
      <dgm:prSet presAssocID="{49225C73-1633-42F1-AB3B-7CB183E5F8B8}" presName="hierRoot1" presStyleCnt="0"/>
      <dgm:spPr/>
    </dgm:pt>
    <dgm:pt modelId="{28BBC69E-0B07-47A1-997C-F8243B3492E7}" type="pres">
      <dgm:prSet presAssocID="{49225C73-1633-42F1-AB3B-7CB183E5F8B8}" presName="composite" presStyleCnt="0"/>
      <dgm:spPr/>
    </dgm:pt>
    <dgm:pt modelId="{4C83BFFA-1A68-4463-9937-677453DA4F49}" type="pres">
      <dgm:prSet presAssocID="{49225C73-1633-42F1-AB3B-7CB183E5F8B8}" presName="background" presStyleLbl="node0" presStyleIdx="1" presStyleCnt="3"/>
      <dgm:spPr/>
    </dgm:pt>
    <dgm:pt modelId="{908EAC31-E189-4CDD-BB90-DAA452D3CB7D}" type="pres">
      <dgm:prSet presAssocID="{49225C73-1633-42F1-AB3B-7CB183E5F8B8}" presName="text" presStyleLbl="fgAcc0" presStyleIdx="1" presStyleCnt="3" custLinFactNeighborX="314" custLinFactNeighborY="59304">
        <dgm:presLayoutVars>
          <dgm:chPref val="3"/>
        </dgm:presLayoutVars>
      </dgm:prSet>
      <dgm:spPr/>
    </dgm:pt>
    <dgm:pt modelId="{55F9AB8B-4C13-40E0-A00C-F6AFF1E39AEF}" type="pres">
      <dgm:prSet presAssocID="{49225C73-1633-42F1-AB3B-7CB183E5F8B8}" presName="hierChild2" presStyleCnt="0"/>
      <dgm:spPr/>
    </dgm:pt>
    <dgm:pt modelId="{FB7B362F-DE82-47E0-B8B0-4310FFA4FC26}" type="pres">
      <dgm:prSet presAssocID="{1C383F32-22E8-4F62-A3E0-BDC3D5F48992}" presName="hierRoot1" presStyleCnt="0"/>
      <dgm:spPr/>
    </dgm:pt>
    <dgm:pt modelId="{CFC67AF6-FF11-49C2-A5E8-316B2C68BF12}" type="pres">
      <dgm:prSet presAssocID="{1C383F32-22E8-4F62-A3E0-BDC3D5F48992}" presName="composite" presStyleCnt="0"/>
      <dgm:spPr/>
    </dgm:pt>
    <dgm:pt modelId="{30CAB15A-C792-4971-8511-CC8B2E181CDE}" type="pres">
      <dgm:prSet presAssocID="{1C383F32-22E8-4F62-A3E0-BDC3D5F48992}" presName="background" presStyleLbl="node0" presStyleIdx="2" presStyleCnt="3"/>
      <dgm:spPr/>
    </dgm:pt>
    <dgm:pt modelId="{802BDC65-5C40-47F7-B676-D79D64536E6C}" type="pres">
      <dgm:prSet presAssocID="{1C383F32-22E8-4F62-A3E0-BDC3D5F48992}" presName="text" presStyleLbl="fgAcc0" presStyleIdx="2" presStyleCnt="3" custLinFactNeighborX="3452" custLinFactNeighborY="53730">
        <dgm:presLayoutVars>
          <dgm:chPref val="3"/>
        </dgm:presLayoutVars>
      </dgm:prSet>
      <dgm:spPr/>
    </dgm:pt>
    <dgm:pt modelId="{714386F5-4FFF-485D-BA5A-87A3D4F301E9}" type="pres">
      <dgm:prSet presAssocID="{1C383F32-22E8-4F62-A3E0-BDC3D5F48992}" presName="hierChild2" presStyleCnt="0"/>
      <dgm:spPr/>
    </dgm:pt>
  </dgm:ptLst>
  <dgm:cxnLst>
    <dgm:cxn modelId="{A9154303-8225-4248-91DC-1B0156A35F07}" srcId="{01A66772-F185-4D58-B8BB-E9370D7A7A2B}" destId="{49225C73-1633-42F1-AB3B-7CB183E5F8B8}" srcOrd="1" destOrd="0" parTransId="{1A0E2090-1D4F-438A-8766-B6030CE01ADD}" sibTransId="{9646853A-8964-4519-A5B1-0B7D18B2983D}"/>
    <dgm:cxn modelId="{7E32353D-9A76-4CBE-BBC0-74029071C10C}" type="presOf" srcId="{1C383F32-22E8-4F62-A3E0-BDC3D5F48992}" destId="{802BDC65-5C40-47F7-B676-D79D64536E6C}" srcOrd="0" destOrd="0" presId="urn:microsoft.com/office/officeart/2005/8/layout/hierarchy1"/>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21E35EB6-F9C4-4B98-9FA6-44B13392A484}" type="presOf" srcId="{49225C73-1633-42F1-AB3B-7CB183E5F8B8}" destId="{908EAC31-E189-4CDD-BB90-DAA452D3CB7D}" srcOrd="0" destOrd="0" presId="urn:microsoft.com/office/officeart/2005/8/layout/hierarchy1"/>
    <dgm:cxn modelId="{781D9DD5-59F8-4CE5-8459-EDB4880CE066}" type="presOf" srcId="{01A66772-F185-4D58-B8BB-E9370D7A7A2B}" destId="{6FEA15F2-BA31-48A9-864D-B9453AEC1CA4}" srcOrd="0" destOrd="0" presId="urn:microsoft.com/office/officeart/2005/8/layout/hierarchy1"/>
    <dgm:cxn modelId="{43C04CDB-CA52-46C3-A438-683849635104}" type="presOf" srcId="{40FC4FFE-8987-4A26-B7F4-8A516F18ADAE}" destId="{C93995C0-BFC5-4D42-BCA3-72731875584E}" srcOrd="0" destOrd="0" presId="urn:microsoft.com/office/officeart/2005/8/layout/hierarchy1"/>
    <dgm:cxn modelId="{7DDA6726-D0AD-45A0-852B-267F80A50460}" type="presParOf" srcId="{6FEA15F2-BA31-48A9-864D-B9453AEC1CA4}" destId="{2B2CE603-9A5E-44E3-BD79-7882D076EEE5}" srcOrd="0" destOrd="0" presId="urn:microsoft.com/office/officeart/2005/8/layout/hierarchy1"/>
    <dgm:cxn modelId="{65C36A94-147D-4C4D-AD39-1D20FC2D95CC}" type="presParOf" srcId="{2B2CE603-9A5E-44E3-BD79-7882D076EEE5}" destId="{75426A47-2FA6-40AC-A97A-36DEFD68E190}" srcOrd="0" destOrd="0" presId="urn:microsoft.com/office/officeart/2005/8/layout/hierarchy1"/>
    <dgm:cxn modelId="{0817CD72-E61F-470E-AE14-AA042D6396E6}" type="presParOf" srcId="{75426A47-2FA6-40AC-A97A-36DEFD68E190}" destId="{C2AAF036-DFED-4E00-94C6-1546FF7FFE2B}" srcOrd="0" destOrd="0" presId="urn:microsoft.com/office/officeart/2005/8/layout/hierarchy1"/>
    <dgm:cxn modelId="{C3793B6E-0CCA-4020-8B27-1D128D25EEA6}" type="presParOf" srcId="{75426A47-2FA6-40AC-A97A-36DEFD68E190}" destId="{C93995C0-BFC5-4D42-BCA3-72731875584E}" srcOrd="1" destOrd="0" presId="urn:microsoft.com/office/officeart/2005/8/layout/hierarchy1"/>
    <dgm:cxn modelId="{29E1D2AA-78A5-4043-93CF-6E5C9E42EFC6}" type="presParOf" srcId="{2B2CE603-9A5E-44E3-BD79-7882D076EEE5}" destId="{1D9BF62A-0F35-44D0-BBB1-2193B8E0B120}" srcOrd="1" destOrd="0" presId="urn:microsoft.com/office/officeart/2005/8/layout/hierarchy1"/>
    <dgm:cxn modelId="{C604FB14-0156-452B-B40E-C8AF43B5A743}" type="presParOf" srcId="{6FEA15F2-BA31-48A9-864D-B9453AEC1CA4}" destId="{5B9D7F2E-4B6A-48BC-9144-A53026C055BE}" srcOrd="1" destOrd="0" presId="urn:microsoft.com/office/officeart/2005/8/layout/hierarchy1"/>
    <dgm:cxn modelId="{6EDD997F-B756-4B27-8026-C8A90746D171}" type="presParOf" srcId="{5B9D7F2E-4B6A-48BC-9144-A53026C055BE}" destId="{28BBC69E-0B07-47A1-997C-F8243B3492E7}" srcOrd="0" destOrd="0" presId="urn:microsoft.com/office/officeart/2005/8/layout/hierarchy1"/>
    <dgm:cxn modelId="{D4C53B1D-767F-42C2-AF7F-CE573452CFB2}" type="presParOf" srcId="{28BBC69E-0B07-47A1-997C-F8243B3492E7}" destId="{4C83BFFA-1A68-4463-9937-677453DA4F49}" srcOrd="0" destOrd="0" presId="urn:microsoft.com/office/officeart/2005/8/layout/hierarchy1"/>
    <dgm:cxn modelId="{C74389FA-15BD-484D-8FFD-418B2D6B4C11}" type="presParOf" srcId="{28BBC69E-0B07-47A1-997C-F8243B3492E7}" destId="{908EAC31-E189-4CDD-BB90-DAA452D3CB7D}" srcOrd="1" destOrd="0" presId="urn:microsoft.com/office/officeart/2005/8/layout/hierarchy1"/>
    <dgm:cxn modelId="{F030B758-C65B-449B-926E-DB29F755604B}" type="presParOf" srcId="{5B9D7F2E-4B6A-48BC-9144-A53026C055BE}" destId="{55F9AB8B-4C13-40E0-A00C-F6AFF1E39AEF}" srcOrd="1" destOrd="0" presId="urn:microsoft.com/office/officeart/2005/8/layout/hierarchy1"/>
    <dgm:cxn modelId="{1556994A-1F29-40FA-9D93-8B4F6ADC2BA9}" type="presParOf" srcId="{6FEA15F2-BA31-48A9-864D-B9453AEC1CA4}" destId="{FB7B362F-DE82-47E0-B8B0-4310FFA4FC26}" srcOrd="2" destOrd="0" presId="urn:microsoft.com/office/officeart/2005/8/layout/hierarchy1"/>
    <dgm:cxn modelId="{CC76C356-587A-43FB-9B60-7F54DCD88745}" type="presParOf" srcId="{FB7B362F-DE82-47E0-B8B0-4310FFA4FC26}" destId="{CFC67AF6-FF11-49C2-A5E8-316B2C68BF12}" srcOrd="0" destOrd="0" presId="urn:microsoft.com/office/officeart/2005/8/layout/hierarchy1"/>
    <dgm:cxn modelId="{4A702F07-68A9-4FFD-A09B-E2CE140ECFA4}" type="presParOf" srcId="{CFC67AF6-FF11-49C2-A5E8-316B2C68BF12}" destId="{30CAB15A-C792-4971-8511-CC8B2E181CDE}" srcOrd="0" destOrd="0" presId="urn:microsoft.com/office/officeart/2005/8/layout/hierarchy1"/>
    <dgm:cxn modelId="{AA248D43-772D-474C-B465-3B33BA96DD8F}" type="presParOf" srcId="{CFC67AF6-FF11-49C2-A5E8-316B2C68BF12}" destId="{802BDC65-5C40-47F7-B676-D79D64536E6C}" srcOrd="1" destOrd="0" presId="urn:microsoft.com/office/officeart/2005/8/layout/hierarchy1"/>
    <dgm:cxn modelId="{AD32EA46-6134-4C08-9870-60ED03331F0D}" type="presParOf" srcId="{FB7B362F-DE82-47E0-B8B0-4310FFA4FC26}" destId="{714386F5-4FFF-485D-BA5A-87A3D4F301E9}"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A6DAB1-D65C-483D-B371-6CD31084A422}"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A8D80A6E-064A-4F9B-BBE2-C788967AA372}">
      <dgm:prSet/>
      <dgm:spPr/>
      <dgm:t>
        <a:bodyPr/>
        <a:lstStyle/>
        <a:p>
          <a:r>
            <a:rPr lang="en-US"/>
            <a:t>Good coaching skills</a:t>
          </a:r>
        </a:p>
      </dgm:t>
    </dgm:pt>
    <dgm:pt modelId="{91083B52-3E1B-423D-A01D-5F36D9CADA58}" type="parTrans" cxnId="{C45A0022-AAD9-4814-9C82-6F41682890C7}">
      <dgm:prSet/>
      <dgm:spPr/>
      <dgm:t>
        <a:bodyPr/>
        <a:lstStyle/>
        <a:p>
          <a:endParaRPr lang="en-US"/>
        </a:p>
      </dgm:t>
    </dgm:pt>
    <dgm:pt modelId="{3B9FDD53-BDE4-406C-87F0-E196F53F97DB}" type="sibTrans" cxnId="{C45A0022-AAD9-4814-9C82-6F41682890C7}">
      <dgm:prSet/>
      <dgm:spPr/>
      <dgm:t>
        <a:bodyPr/>
        <a:lstStyle/>
        <a:p>
          <a:endParaRPr lang="en-US"/>
        </a:p>
      </dgm:t>
    </dgm:pt>
    <dgm:pt modelId="{C9E10EBE-77F5-4D0E-A7FD-1FD484B41A07}">
      <dgm:prSet/>
      <dgm:spPr/>
      <dgm:t>
        <a:bodyPr/>
        <a:lstStyle/>
        <a:p>
          <a:r>
            <a:rPr lang="en-US"/>
            <a:t>Great communication skills</a:t>
          </a:r>
        </a:p>
      </dgm:t>
    </dgm:pt>
    <dgm:pt modelId="{B39A7C91-157F-491A-92B2-4F4924C8AF54}" type="parTrans" cxnId="{F83BA5D4-F2B7-4B6C-BC9C-200CDA08445C}">
      <dgm:prSet/>
      <dgm:spPr/>
      <dgm:t>
        <a:bodyPr/>
        <a:lstStyle/>
        <a:p>
          <a:endParaRPr lang="en-US"/>
        </a:p>
      </dgm:t>
    </dgm:pt>
    <dgm:pt modelId="{7FE5DBE8-77DA-4C47-8D9B-BC230286644D}" type="sibTrans" cxnId="{F83BA5D4-F2B7-4B6C-BC9C-200CDA08445C}">
      <dgm:prSet/>
      <dgm:spPr/>
      <dgm:t>
        <a:bodyPr/>
        <a:lstStyle/>
        <a:p>
          <a:endParaRPr lang="en-US"/>
        </a:p>
      </dgm:t>
    </dgm:pt>
    <dgm:pt modelId="{E2E9BF4C-A0B7-4BC5-95F8-C52F89CE5831}">
      <dgm:prSet/>
      <dgm:spPr/>
      <dgm:t>
        <a:bodyPr/>
        <a:lstStyle/>
        <a:p>
          <a:r>
            <a:rPr lang="en-US"/>
            <a:t>Team Player</a:t>
          </a:r>
        </a:p>
      </dgm:t>
    </dgm:pt>
    <dgm:pt modelId="{75C3D003-E832-4055-869A-3F39E4B65C47}" type="parTrans" cxnId="{0DAB182D-EFE2-4288-BA79-492E974719A8}">
      <dgm:prSet/>
      <dgm:spPr/>
      <dgm:t>
        <a:bodyPr/>
        <a:lstStyle/>
        <a:p>
          <a:endParaRPr lang="en-US"/>
        </a:p>
      </dgm:t>
    </dgm:pt>
    <dgm:pt modelId="{7FFAFD19-60CB-4443-8BA3-64E069FA7BB7}" type="sibTrans" cxnId="{0DAB182D-EFE2-4288-BA79-492E974719A8}">
      <dgm:prSet/>
      <dgm:spPr/>
      <dgm:t>
        <a:bodyPr/>
        <a:lstStyle/>
        <a:p>
          <a:endParaRPr lang="en-US"/>
        </a:p>
      </dgm:t>
    </dgm:pt>
    <dgm:pt modelId="{6853BE16-2352-4333-9951-8F8D42DCE46D}">
      <dgm:prSet/>
      <dgm:spPr/>
      <dgm:t>
        <a:bodyPr/>
        <a:lstStyle/>
        <a:p>
          <a:r>
            <a:rPr lang="en-US"/>
            <a:t>And Many more!</a:t>
          </a:r>
        </a:p>
      </dgm:t>
    </dgm:pt>
    <dgm:pt modelId="{3E205816-47A3-422A-A971-0828A7D572F6}" type="parTrans" cxnId="{279D06B6-50B8-4A1C-A91A-DFCF911EC077}">
      <dgm:prSet/>
      <dgm:spPr/>
      <dgm:t>
        <a:bodyPr/>
        <a:lstStyle/>
        <a:p>
          <a:endParaRPr lang="en-US"/>
        </a:p>
      </dgm:t>
    </dgm:pt>
    <dgm:pt modelId="{E51D8636-2C39-4207-A900-C13C9089BB61}" type="sibTrans" cxnId="{279D06B6-50B8-4A1C-A91A-DFCF911EC077}">
      <dgm:prSet/>
      <dgm:spPr/>
      <dgm:t>
        <a:bodyPr/>
        <a:lstStyle/>
        <a:p>
          <a:endParaRPr lang="en-US"/>
        </a:p>
      </dgm:t>
    </dgm:pt>
    <dgm:pt modelId="{5D150157-4E3E-40C8-8AA2-123F6F589B86}" type="pres">
      <dgm:prSet presAssocID="{CEA6DAB1-D65C-483D-B371-6CD31084A422}" presName="matrix" presStyleCnt="0">
        <dgm:presLayoutVars>
          <dgm:chMax val="1"/>
          <dgm:dir/>
          <dgm:resizeHandles val="exact"/>
        </dgm:presLayoutVars>
      </dgm:prSet>
      <dgm:spPr/>
    </dgm:pt>
    <dgm:pt modelId="{A84C99C4-E4D0-4B41-B82E-AEF16FD67D4D}" type="pres">
      <dgm:prSet presAssocID="{CEA6DAB1-D65C-483D-B371-6CD31084A422}" presName="diamond" presStyleLbl="bgShp" presStyleIdx="0" presStyleCnt="1"/>
      <dgm:spPr/>
    </dgm:pt>
    <dgm:pt modelId="{CF80292C-FD42-4582-8258-345E7168B99C}" type="pres">
      <dgm:prSet presAssocID="{CEA6DAB1-D65C-483D-B371-6CD31084A422}" presName="quad1" presStyleLbl="node1" presStyleIdx="0" presStyleCnt="4">
        <dgm:presLayoutVars>
          <dgm:chMax val="0"/>
          <dgm:chPref val="0"/>
          <dgm:bulletEnabled val="1"/>
        </dgm:presLayoutVars>
      </dgm:prSet>
      <dgm:spPr/>
    </dgm:pt>
    <dgm:pt modelId="{2A3F8A01-59B9-4271-B0ED-A099B43E3C98}" type="pres">
      <dgm:prSet presAssocID="{CEA6DAB1-D65C-483D-B371-6CD31084A422}" presName="quad2" presStyleLbl="node1" presStyleIdx="1" presStyleCnt="4">
        <dgm:presLayoutVars>
          <dgm:chMax val="0"/>
          <dgm:chPref val="0"/>
          <dgm:bulletEnabled val="1"/>
        </dgm:presLayoutVars>
      </dgm:prSet>
      <dgm:spPr/>
    </dgm:pt>
    <dgm:pt modelId="{623EF52A-9FBE-47C1-BA3C-BE3A6D12F742}" type="pres">
      <dgm:prSet presAssocID="{CEA6DAB1-D65C-483D-B371-6CD31084A422}" presName="quad3" presStyleLbl="node1" presStyleIdx="2" presStyleCnt="4">
        <dgm:presLayoutVars>
          <dgm:chMax val="0"/>
          <dgm:chPref val="0"/>
          <dgm:bulletEnabled val="1"/>
        </dgm:presLayoutVars>
      </dgm:prSet>
      <dgm:spPr/>
    </dgm:pt>
    <dgm:pt modelId="{FFA52DC5-BD63-4A8C-9F6D-CF2035CF9967}" type="pres">
      <dgm:prSet presAssocID="{CEA6DAB1-D65C-483D-B371-6CD31084A422}" presName="quad4" presStyleLbl="node1" presStyleIdx="3" presStyleCnt="4">
        <dgm:presLayoutVars>
          <dgm:chMax val="0"/>
          <dgm:chPref val="0"/>
          <dgm:bulletEnabled val="1"/>
        </dgm:presLayoutVars>
      </dgm:prSet>
      <dgm:spPr/>
    </dgm:pt>
  </dgm:ptLst>
  <dgm:cxnLst>
    <dgm:cxn modelId="{64B33114-5467-42F6-BCB6-6646AEA52A36}" type="presOf" srcId="{E2E9BF4C-A0B7-4BC5-95F8-C52F89CE5831}" destId="{623EF52A-9FBE-47C1-BA3C-BE3A6D12F742}" srcOrd="0" destOrd="0" presId="urn:microsoft.com/office/officeart/2005/8/layout/matrix3"/>
    <dgm:cxn modelId="{C45A0022-AAD9-4814-9C82-6F41682890C7}" srcId="{CEA6DAB1-D65C-483D-B371-6CD31084A422}" destId="{A8D80A6E-064A-4F9B-BBE2-C788967AA372}" srcOrd="0" destOrd="0" parTransId="{91083B52-3E1B-423D-A01D-5F36D9CADA58}" sibTransId="{3B9FDD53-BDE4-406C-87F0-E196F53F97DB}"/>
    <dgm:cxn modelId="{0DAB182D-EFE2-4288-BA79-492E974719A8}" srcId="{CEA6DAB1-D65C-483D-B371-6CD31084A422}" destId="{E2E9BF4C-A0B7-4BC5-95F8-C52F89CE5831}" srcOrd="2" destOrd="0" parTransId="{75C3D003-E832-4055-869A-3F39E4B65C47}" sibTransId="{7FFAFD19-60CB-4443-8BA3-64E069FA7BB7}"/>
    <dgm:cxn modelId="{6F3FCD7B-ECC1-4C63-9A5C-8AD3F6237538}" type="presOf" srcId="{CEA6DAB1-D65C-483D-B371-6CD31084A422}" destId="{5D150157-4E3E-40C8-8AA2-123F6F589B86}" srcOrd="0" destOrd="0" presId="urn:microsoft.com/office/officeart/2005/8/layout/matrix3"/>
    <dgm:cxn modelId="{3EBBECAF-D158-4085-97D3-B508E46E623E}" type="presOf" srcId="{C9E10EBE-77F5-4D0E-A7FD-1FD484B41A07}" destId="{2A3F8A01-59B9-4271-B0ED-A099B43E3C98}" srcOrd="0" destOrd="0" presId="urn:microsoft.com/office/officeart/2005/8/layout/matrix3"/>
    <dgm:cxn modelId="{279D06B6-50B8-4A1C-A91A-DFCF911EC077}" srcId="{CEA6DAB1-D65C-483D-B371-6CD31084A422}" destId="{6853BE16-2352-4333-9951-8F8D42DCE46D}" srcOrd="3" destOrd="0" parTransId="{3E205816-47A3-422A-A971-0828A7D572F6}" sibTransId="{E51D8636-2C39-4207-A900-C13C9089BB61}"/>
    <dgm:cxn modelId="{D143ACB9-D282-4075-9835-1938EC91D530}" type="presOf" srcId="{6853BE16-2352-4333-9951-8F8D42DCE46D}" destId="{FFA52DC5-BD63-4A8C-9F6D-CF2035CF9967}" srcOrd="0" destOrd="0" presId="urn:microsoft.com/office/officeart/2005/8/layout/matrix3"/>
    <dgm:cxn modelId="{AF439CCC-98FC-4878-BFD3-920051E5D649}" type="presOf" srcId="{A8D80A6E-064A-4F9B-BBE2-C788967AA372}" destId="{CF80292C-FD42-4582-8258-345E7168B99C}" srcOrd="0" destOrd="0" presId="urn:microsoft.com/office/officeart/2005/8/layout/matrix3"/>
    <dgm:cxn modelId="{F83BA5D4-F2B7-4B6C-BC9C-200CDA08445C}" srcId="{CEA6DAB1-D65C-483D-B371-6CD31084A422}" destId="{C9E10EBE-77F5-4D0E-A7FD-1FD484B41A07}" srcOrd="1" destOrd="0" parTransId="{B39A7C91-157F-491A-92B2-4F4924C8AF54}" sibTransId="{7FE5DBE8-77DA-4C47-8D9B-BC230286644D}"/>
    <dgm:cxn modelId="{62DD3862-FAD5-40DB-8361-0F83FD42B23D}" type="presParOf" srcId="{5D150157-4E3E-40C8-8AA2-123F6F589B86}" destId="{A84C99C4-E4D0-4B41-B82E-AEF16FD67D4D}" srcOrd="0" destOrd="0" presId="urn:microsoft.com/office/officeart/2005/8/layout/matrix3"/>
    <dgm:cxn modelId="{5FA51071-49C7-4F24-B584-D00E4C85E1D7}" type="presParOf" srcId="{5D150157-4E3E-40C8-8AA2-123F6F589B86}" destId="{CF80292C-FD42-4582-8258-345E7168B99C}" srcOrd="1" destOrd="0" presId="urn:microsoft.com/office/officeart/2005/8/layout/matrix3"/>
    <dgm:cxn modelId="{3568F6D9-F584-4FAB-88DE-BEBE519C004E}" type="presParOf" srcId="{5D150157-4E3E-40C8-8AA2-123F6F589B86}" destId="{2A3F8A01-59B9-4271-B0ED-A099B43E3C98}" srcOrd="2" destOrd="0" presId="urn:microsoft.com/office/officeart/2005/8/layout/matrix3"/>
    <dgm:cxn modelId="{523D3E8F-7364-440B-9FCA-F4378DEDFDF3}" type="presParOf" srcId="{5D150157-4E3E-40C8-8AA2-123F6F589B86}" destId="{623EF52A-9FBE-47C1-BA3C-BE3A6D12F742}" srcOrd="3" destOrd="0" presId="urn:microsoft.com/office/officeart/2005/8/layout/matrix3"/>
    <dgm:cxn modelId="{89600B0D-905C-413D-B8B3-734D68B5BF7B}" type="presParOf" srcId="{5D150157-4E3E-40C8-8AA2-123F6F589B86}" destId="{FFA52DC5-BD63-4A8C-9F6D-CF2035CF9967}"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1AB726-9E05-4F06-A384-3590E22F963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9FC5155-E01D-4858-97F7-DFAC9E1A1DCD}">
      <dgm:prSet/>
      <dgm:spPr/>
      <dgm:t>
        <a:bodyPr/>
        <a:lstStyle/>
        <a:p>
          <a:pPr>
            <a:lnSpc>
              <a:spcPct val="100000"/>
            </a:lnSpc>
          </a:pPr>
          <a:r>
            <a:rPr lang="en-US"/>
            <a:t>When critiquing the success of a full-service luxury hotel, always consider these factors:</a:t>
          </a:r>
        </a:p>
      </dgm:t>
    </dgm:pt>
    <dgm:pt modelId="{F1DA9FC0-C63F-42B4-8391-8AE1C70B993B}" type="parTrans" cxnId="{F5355F0F-81F2-4926-9FB7-50733EBDD10A}">
      <dgm:prSet/>
      <dgm:spPr/>
      <dgm:t>
        <a:bodyPr/>
        <a:lstStyle/>
        <a:p>
          <a:endParaRPr lang="en-US"/>
        </a:p>
      </dgm:t>
    </dgm:pt>
    <dgm:pt modelId="{7E9AAA42-5650-4BF3-9CA7-A15D1BED5024}" type="sibTrans" cxnId="{F5355F0F-81F2-4926-9FB7-50733EBDD10A}">
      <dgm:prSet/>
      <dgm:spPr/>
      <dgm:t>
        <a:bodyPr/>
        <a:lstStyle/>
        <a:p>
          <a:endParaRPr lang="en-US"/>
        </a:p>
      </dgm:t>
    </dgm:pt>
    <dgm:pt modelId="{3E6B99CD-8E6E-4CC4-B846-01AE023B2758}">
      <dgm:prSet custT="1"/>
      <dgm:spPr/>
      <dgm:t>
        <a:bodyPr/>
        <a:lstStyle/>
        <a:p>
          <a:pPr>
            <a:lnSpc>
              <a:spcPct val="100000"/>
            </a:lnSpc>
          </a:pPr>
          <a:r>
            <a:rPr lang="en-US" sz="1600" dirty="0"/>
            <a:t>The Location of the hotel</a:t>
          </a:r>
        </a:p>
      </dgm:t>
    </dgm:pt>
    <dgm:pt modelId="{C203C33F-D6A8-46F2-BD60-143FAE4FC324}" type="parTrans" cxnId="{EAB6A0BE-C116-4186-A546-D091CEFFD7C7}">
      <dgm:prSet/>
      <dgm:spPr/>
      <dgm:t>
        <a:bodyPr/>
        <a:lstStyle/>
        <a:p>
          <a:endParaRPr lang="en-US"/>
        </a:p>
      </dgm:t>
    </dgm:pt>
    <dgm:pt modelId="{660E5DCC-8D83-4DD9-80A7-8225DE8F313C}" type="sibTrans" cxnId="{EAB6A0BE-C116-4186-A546-D091CEFFD7C7}">
      <dgm:prSet/>
      <dgm:spPr/>
      <dgm:t>
        <a:bodyPr/>
        <a:lstStyle/>
        <a:p>
          <a:endParaRPr lang="en-US"/>
        </a:p>
      </dgm:t>
    </dgm:pt>
    <dgm:pt modelId="{26976B99-56CD-4978-A9A1-C65B9889C2E9}">
      <dgm:prSet custT="1"/>
      <dgm:spPr/>
      <dgm:t>
        <a:bodyPr/>
        <a:lstStyle/>
        <a:p>
          <a:pPr>
            <a:lnSpc>
              <a:spcPct val="100000"/>
            </a:lnSpc>
          </a:pPr>
          <a:r>
            <a:rPr lang="en-US" sz="1600" dirty="0"/>
            <a:t>The Reviews from guests</a:t>
          </a:r>
        </a:p>
      </dgm:t>
    </dgm:pt>
    <dgm:pt modelId="{7BECA682-0B46-43B9-8B49-3544BFE5C06E}" type="parTrans" cxnId="{0C879B4D-93CA-4BD6-B7D6-60E4FDD1CC61}">
      <dgm:prSet/>
      <dgm:spPr/>
      <dgm:t>
        <a:bodyPr/>
        <a:lstStyle/>
        <a:p>
          <a:endParaRPr lang="en-US"/>
        </a:p>
      </dgm:t>
    </dgm:pt>
    <dgm:pt modelId="{9A2F61B1-62F4-4A43-B8D1-900F140ED35A}" type="sibTrans" cxnId="{0C879B4D-93CA-4BD6-B7D6-60E4FDD1CC61}">
      <dgm:prSet/>
      <dgm:spPr/>
      <dgm:t>
        <a:bodyPr/>
        <a:lstStyle/>
        <a:p>
          <a:endParaRPr lang="en-US"/>
        </a:p>
      </dgm:t>
    </dgm:pt>
    <dgm:pt modelId="{E0D75066-A18C-4E7F-B960-56247DAB61A2}">
      <dgm:prSet custT="1"/>
      <dgm:spPr/>
      <dgm:t>
        <a:bodyPr/>
        <a:lstStyle/>
        <a:p>
          <a:pPr>
            <a:lnSpc>
              <a:spcPct val="100000"/>
            </a:lnSpc>
          </a:pPr>
          <a:r>
            <a:rPr lang="en-US" sz="1600" dirty="0"/>
            <a:t>Giving guests an innovative experience</a:t>
          </a:r>
        </a:p>
      </dgm:t>
    </dgm:pt>
    <dgm:pt modelId="{96AB5832-F59B-4A7F-8B5E-4A780178882B}" type="parTrans" cxnId="{65D6AEE6-C6BB-45AA-A96E-BC4AA43EA878}">
      <dgm:prSet/>
      <dgm:spPr/>
      <dgm:t>
        <a:bodyPr/>
        <a:lstStyle/>
        <a:p>
          <a:endParaRPr lang="en-US"/>
        </a:p>
      </dgm:t>
    </dgm:pt>
    <dgm:pt modelId="{EFC809F9-8F7F-4624-95FB-225D6E6A8C2A}" type="sibTrans" cxnId="{65D6AEE6-C6BB-45AA-A96E-BC4AA43EA878}">
      <dgm:prSet/>
      <dgm:spPr/>
      <dgm:t>
        <a:bodyPr/>
        <a:lstStyle/>
        <a:p>
          <a:endParaRPr lang="en-US"/>
        </a:p>
      </dgm:t>
    </dgm:pt>
    <dgm:pt modelId="{FBB62C1D-E467-4A77-830B-3CA7525FA0AE}">
      <dgm:prSet custT="1"/>
      <dgm:spPr/>
      <dgm:t>
        <a:bodyPr/>
        <a:lstStyle/>
        <a:p>
          <a:pPr>
            <a:lnSpc>
              <a:spcPct val="100000"/>
            </a:lnSpc>
          </a:pPr>
          <a:r>
            <a:rPr lang="en-US" sz="1600" dirty="0"/>
            <a:t>Keeping guests safe and comfortable</a:t>
          </a:r>
        </a:p>
      </dgm:t>
    </dgm:pt>
    <dgm:pt modelId="{8B9834B1-8FB6-401D-9EE8-7ED8D29B51C6}" type="parTrans" cxnId="{C3FA997A-495F-47D9-8474-71705D036FCE}">
      <dgm:prSet/>
      <dgm:spPr/>
      <dgm:t>
        <a:bodyPr/>
        <a:lstStyle/>
        <a:p>
          <a:endParaRPr lang="en-US"/>
        </a:p>
      </dgm:t>
    </dgm:pt>
    <dgm:pt modelId="{A715D7D6-D620-4C14-9977-85E0623D7ABB}" type="sibTrans" cxnId="{C3FA997A-495F-47D9-8474-71705D036FCE}">
      <dgm:prSet/>
      <dgm:spPr/>
      <dgm:t>
        <a:bodyPr/>
        <a:lstStyle/>
        <a:p>
          <a:endParaRPr lang="en-US"/>
        </a:p>
      </dgm:t>
    </dgm:pt>
    <dgm:pt modelId="{71A254A5-E483-4241-99FB-973A7C70D587}">
      <dgm:prSet custT="1"/>
      <dgm:spPr/>
      <dgm:t>
        <a:bodyPr/>
        <a:lstStyle/>
        <a:p>
          <a:pPr>
            <a:lnSpc>
              <a:spcPct val="100000"/>
            </a:lnSpc>
          </a:pPr>
          <a:r>
            <a:rPr lang="en-US" sz="1600" dirty="0"/>
            <a:t>Communication</a:t>
          </a:r>
        </a:p>
      </dgm:t>
    </dgm:pt>
    <dgm:pt modelId="{C4E6D035-86B2-4D44-9983-EC8912937E96}" type="parTrans" cxnId="{3007EE90-2F97-4657-BDCC-C9B8F9641C57}">
      <dgm:prSet/>
      <dgm:spPr/>
      <dgm:t>
        <a:bodyPr/>
        <a:lstStyle/>
        <a:p>
          <a:endParaRPr lang="en-US"/>
        </a:p>
      </dgm:t>
    </dgm:pt>
    <dgm:pt modelId="{E20F3948-B362-401A-9D1F-AC0CAF2FA66F}" type="sibTrans" cxnId="{3007EE90-2F97-4657-BDCC-C9B8F9641C57}">
      <dgm:prSet/>
      <dgm:spPr/>
      <dgm:t>
        <a:bodyPr/>
        <a:lstStyle/>
        <a:p>
          <a:endParaRPr lang="en-US"/>
        </a:p>
      </dgm:t>
    </dgm:pt>
    <dgm:pt modelId="{6BC23890-1BF9-44FE-84E1-4CC33168AD14}">
      <dgm:prSet custT="1"/>
      <dgm:spPr/>
      <dgm:t>
        <a:bodyPr/>
        <a:lstStyle/>
        <a:p>
          <a:pPr>
            <a:lnSpc>
              <a:spcPct val="100000"/>
            </a:lnSpc>
          </a:pPr>
          <a:r>
            <a:rPr lang="en-US" sz="1600" dirty="0"/>
            <a:t>Observation from staff</a:t>
          </a:r>
        </a:p>
      </dgm:t>
    </dgm:pt>
    <dgm:pt modelId="{390FD800-9067-4760-84E8-73207F02A0E7}" type="parTrans" cxnId="{C44D31A0-FD9D-42F0-94A1-A52CF1531636}">
      <dgm:prSet/>
      <dgm:spPr/>
      <dgm:t>
        <a:bodyPr/>
        <a:lstStyle/>
        <a:p>
          <a:endParaRPr lang="en-US"/>
        </a:p>
      </dgm:t>
    </dgm:pt>
    <dgm:pt modelId="{27B8C133-1EDE-4330-9A29-4FBF3CF04DC0}" type="sibTrans" cxnId="{C44D31A0-FD9D-42F0-94A1-A52CF1531636}">
      <dgm:prSet/>
      <dgm:spPr/>
      <dgm:t>
        <a:bodyPr/>
        <a:lstStyle/>
        <a:p>
          <a:endParaRPr lang="en-US"/>
        </a:p>
      </dgm:t>
    </dgm:pt>
    <dgm:pt modelId="{FDFAAFF5-426C-499E-B8DF-0F6C524D9FF8}" type="pres">
      <dgm:prSet presAssocID="{4F1AB726-9E05-4F06-A384-3590E22F9639}" presName="root" presStyleCnt="0">
        <dgm:presLayoutVars>
          <dgm:dir/>
          <dgm:resizeHandles val="exact"/>
        </dgm:presLayoutVars>
      </dgm:prSet>
      <dgm:spPr/>
    </dgm:pt>
    <dgm:pt modelId="{4E650467-771F-4BC0-924E-2422C64DA87C}" type="pres">
      <dgm:prSet presAssocID="{89FC5155-E01D-4858-97F7-DFAC9E1A1DCD}" presName="compNode" presStyleCnt="0"/>
      <dgm:spPr/>
    </dgm:pt>
    <dgm:pt modelId="{1AE4336E-F145-4E98-82D1-C156223F9149}" type="pres">
      <dgm:prSet presAssocID="{89FC5155-E01D-4858-97F7-DFAC9E1A1DCD}" presName="bgRect" presStyleLbl="bgShp" presStyleIdx="0" presStyleCnt="1"/>
      <dgm:spPr/>
    </dgm:pt>
    <dgm:pt modelId="{D301242F-F3E6-4AC9-A9F5-C47B7039F178}" type="pres">
      <dgm:prSet presAssocID="{89FC5155-E01D-4858-97F7-DFAC9E1A1DC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owel"/>
        </a:ext>
      </dgm:extLst>
    </dgm:pt>
    <dgm:pt modelId="{0E3E500F-444D-4392-8BB5-162081D66EC1}" type="pres">
      <dgm:prSet presAssocID="{89FC5155-E01D-4858-97F7-DFAC9E1A1DCD}" presName="spaceRect" presStyleCnt="0"/>
      <dgm:spPr/>
    </dgm:pt>
    <dgm:pt modelId="{F879CEB6-6560-456A-9839-A93417EF2429}" type="pres">
      <dgm:prSet presAssocID="{89FC5155-E01D-4858-97F7-DFAC9E1A1DCD}" presName="parTx" presStyleLbl="revTx" presStyleIdx="0" presStyleCnt="2">
        <dgm:presLayoutVars>
          <dgm:chMax val="0"/>
          <dgm:chPref val="0"/>
        </dgm:presLayoutVars>
      </dgm:prSet>
      <dgm:spPr/>
    </dgm:pt>
    <dgm:pt modelId="{AD2ECDB2-379F-4B18-846D-59B071BC1FD9}" type="pres">
      <dgm:prSet presAssocID="{89FC5155-E01D-4858-97F7-DFAC9E1A1DCD}" presName="desTx" presStyleLbl="revTx" presStyleIdx="1" presStyleCnt="2">
        <dgm:presLayoutVars/>
      </dgm:prSet>
      <dgm:spPr/>
    </dgm:pt>
  </dgm:ptLst>
  <dgm:cxnLst>
    <dgm:cxn modelId="{F5355F0F-81F2-4926-9FB7-50733EBDD10A}" srcId="{4F1AB726-9E05-4F06-A384-3590E22F9639}" destId="{89FC5155-E01D-4858-97F7-DFAC9E1A1DCD}" srcOrd="0" destOrd="0" parTransId="{F1DA9FC0-C63F-42B4-8391-8AE1C70B993B}" sibTransId="{7E9AAA42-5650-4BF3-9CA7-A15D1BED5024}"/>
    <dgm:cxn modelId="{47D83323-4C8F-4251-A741-450A8593EDBB}" type="presOf" srcId="{3E6B99CD-8E6E-4CC4-B846-01AE023B2758}" destId="{AD2ECDB2-379F-4B18-846D-59B071BC1FD9}" srcOrd="0" destOrd="0" presId="urn:microsoft.com/office/officeart/2018/2/layout/IconVerticalSolidList"/>
    <dgm:cxn modelId="{67821341-E2B4-47DA-9226-0FF47729601C}" type="presOf" srcId="{26976B99-56CD-4978-A9A1-C65B9889C2E9}" destId="{AD2ECDB2-379F-4B18-846D-59B071BC1FD9}" srcOrd="0" destOrd="1" presId="urn:microsoft.com/office/officeart/2018/2/layout/IconVerticalSolidList"/>
    <dgm:cxn modelId="{0C879B4D-93CA-4BD6-B7D6-60E4FDD1CC61}" srcId="{89FC5155-E01D-4858-97F7-DFAC9E1A1DCD}" destId="{26976B99-56CD-4978-A9A1-C65B9889C2E9}" srcOrd="1" destOrd="0" parTransId="{7BECA682-0B46-43B9-8B49-3544BFE5C06E}" sibTransId="{9A2F61B1-62F4-4A43-B8D1-900F140ED35A}"/>
    <dgm:cxn modelId="{C3FA997A-495F-47D9-8474-71705D036FCE}" srcId="{89FC5155-E01D-4858-97F7-DFAC9E1A1DCD}" destId="{FBB62C1D-E467-4A77-830B-3CA7525FA0AE}" srcOrd="3" destOrd="0" parTransId="{8B9834B1-8FB6-401D-9EE8-7ED8D29B51C6}" sibTransId="{A715D7D6-D620-4C14-9977-85E0623D7ABB}"/>
    <dgm:cxn modelId="{F013BC7E-15D9-4C40-B18A-54C635B46CFE}" type="presOf" srcId="{71A254A5-E483-4241-99FB-973A7C70D587}" destId="{AD2ECDB2-379F-4B18-846D-59B071BC1FD9}" srcOrd="0" destOrd="4" presId="urn:microsoft.com/office/officeart/2018/2/layout/IconVerticalSolidList"/>
    <dgm:cxn modelId="{3007EE90-2F97-4657-BDCC-C9B8F9641C57}" srcId="{89FC5155-E01D-4858-97F7-DFAC9E1A1DCD}" destId="{71A254A5-E483-4241-99FB-973A7C70D587}" srcOrd="4" destOrd="0" parTransId="{C4E6D035-86B2-4D44-9983-EC8912937E96}" sibTransId="{E20F3948-B362-401A-9D1F-AC0CAF2FA66F}"/>
    <dgm:cxn modelId="{C44D31A0-FD9D-42F0-94A1-A52CF1531636}" srcId="{89FC5155-E01D-4858-97F7-DFAC9E1A1DCD}" destId="{6BC23890-1BF9-44FE-84E1-4CC33168AD14}" srcOrd="5" destOrd="0" parTransId="{390FD800-9067-4760-84E8-73207F02A0E7}" sibTransId="{27B8C133-1EDE-4330-9A29-4FBF3CF04DC0}"/>
    <dgm:cxn modelId="{E3A35CAD-CE98-4980-99DA-9B58B2052DBB}" type="presOf" srcId="{4F1AB726-9E05-4F06-A384-3590E22F9639}" destId="{FDFAAFF5-426C-499E-B8DF-0F6C524D9FF8}" srcOrd="0" destOrd="0" presId="urn:microsoft.com/office/officeart/2018/2/layout/IconVerticalSolidList"/>
    <dgm:cxn modelId="{EAB6A0BE-C116-4186-A546-D091CEFFD7C7}" srcId="{89FC5155-E01D-4858-97F7-DFAC9E1A1DCD}" destId="{3E6B99CD-8E6E-4CC4-B846-01AE023B2758}" srcOrd="0" destOrd="0" parTransId="{C203C33F-D6A8-46F2-BD60-143FAE4FC324}" sibTransId="{660E5DCC-8D83-4DD9-80A7-8225DE8F313C}"/>
    <dgm:cxn modelId="{A5067FCF-8521-4C0B-9DC0-EC473C02660E}" type="presOf" srcId="{89FC5155-E01D-4858-97F7-DFAC9E1A1DCD}" destId="{F879CEB6-6560-456A-9839-A93417EF2429}" srcOrd="0" destOrd="0" presId="urn:microsoft.com/office/officeart/2018/2/layout/IconVerticalSolidList"/>
    <dgm:cxn modelId="{BEC4C7D1-F823-4D66-8702-8DF40E7F78A7}" type="presOf" srcId="{FBB62C1D-E467-4A77-830B-3CA7525FA0AE}" destId="{AD2ECDB2-379F-4B18-846D-59B071BC1FD9}" srcOrd="0" destOrd="3" presId="urn:microsoft.com/office/officeart/2018/2/layout/IconVerticalSolidList"/>
    <dgm:cxn modelId="{4915F0E0-B28A-4179-A030-DAE2CE793386}" type="presOf" srcId="{6BC23890-1BF9-44FE-84E1-4CC33168AD14}" destId="{AD2ECDB2-379F-4B18-846D-59B071BC1FD9}" srcOrd="0" destOrd="5" presId="urn:microsoft.com/office/officeart/2018/2/layout/IconVerticalSolidList"/>
    <dgm:cxn modelId="{65D6AEE6-C6BB-45AA-A96E-BC4AA43EA878}" srcId="{89FC5155-E01D-4858-97F7-DFAC9E1A1DCD}" destId="{E0D75066-A18C-4E7F-B960-56247DAB61A2}" srcOrd="2" destOrd="0" parTransId="{96AB5832-F59B-4A7F-8B5E-4A780178882B}" sibTransId="{EFC809F9-8F7F-4624-95FB-225D6E6A8C2A}"/>
    <dgm:cxn modelId="{10B9C9ED-94C1-4DA1-A7B6-9AD474512DC1}" type="presOf" srcId="{E0D75066-A18C-4E7F-B960-56247DAB61A2}" destId="{AD2ECDB2-379F-4B18-846D-59B071BC1FD9}" srcOrd="0" destOrd="2" presId="urn:microsoft.com/office/officeart/2018/2/layout/IconVerticalSolidList"/>
    <dgm:cxn modelId="{DE82903F-F219-48E9-B63E-97D590ACDD9D}" type="presParOf" srcId="{FDFAAFF5-426C-499E-B8DF-0F6C524D9FF8}" destId="{4E650467-771F-4BC0-924E-2422C64DA87C}" srcOrd="0" destOrd="0" presId="urn:microsoft.com/office/officeart/2018/2/layout/IconVerticalSolidList"/>
    <dgm:cxn modelId="{65B018C9-FB2B-4532-9040-4819112E849A}" type="presParOf" srcId="{4E650467-771F-4BC0-924E-2422C64DA87C}" destId="{1AE4336E-F145-4E98-82D1-C156223F9149}" srcOrd="0" destOrd="0" presId="urn:microsoft.com/office/officeart/2018/2/layout/IconVerticalSolidList"/>
    <dgm:cxn modelId="{A3FFD4FE-8437-4E0A-B25B-1042CAB859C9}" type="presParOf" srcId="{4E650467-771F-4BC0-924E-2422C64DA87C}" destId="{D301242F-F3E6-4AC9-A9F5-C47B7039F178}" srcOrd="1" destOrd="0" presId="urn:microsoft.com/office/officeart/2018/2/layout/IconVerticalSolidList"/>
    <dgm:cxn modelId="{BCA5EF1D-5FD8-495F-A693-498D37B4B810}" type="presParOf" srcId="{4E650467-771F-4BC0-924E-2422C64DA87C}" destId="{0E3E500F-444D-4392-8BB5-162081D66EC1}" srcOrd="2" destOrd="0" presId="urn:microsoft.com/office/officeart/2018/2/layout/IconVerticalSolidList"/>
    <dgm:cxn modelId="{3DCBF06C-8BB4-4303-A1CB-95DF0FDB1BDB}" type="presParOf" srcId="{4E650467-771F-4BC0-924E-2422C64DA87C}" destId="{F879CEB6-6560-456A-9839-A93417EF2429}" srcOrd="3" destOrd="0" presId="urn:microsoft.com/office/officeart/2018/2/layout/IconVerticalSolidList"/>
    <dgm:cxn modelId="{2B49683F-1D6D-49B1-BDDA-3177EDB828A7}" type="presParOf" srcId="{4E650467-771F-4BC0-924E-2422C64DA87C}" destId="{AD2ECDB2-379F-4B18-846D-59B071BC1FD9}"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8E972C-CE89-4FCC-922E-75FECF1195A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1882DAEC-9CF7-43D7-9B55-3BBA775A0C8F}">
      <dgm:prSet custT="1"/>
      <dgm:spPr/>
      <dgm:t>
        <a:bodyPr/>
        <a:lstStyle/>
        <a:p>
          <a:pPr>
            <a:lnSpc>
              <a:spcPct val="100000"/>
            </a:lnSpc>
          </a:pPr>
          <a:r>
            <a:rPr lang="en-US" sz="1500" dirty="0">
              <a:hlinkClick xmlns:r="http://schemas.openxmlformats.org/officeDocument/2006/relationships" r:id="rId1"/>
            </a:rPr>
            <a:t>Assess the Candidates</a:t>
          </a:r>
          <a:r>
            <a:rPr lang="en-US" sz="1500" dirty="0"/>
            <a:t>, do not solely rely on resumes, interview the person to see if they are fit for the job. </a:t>
          </a:r>
        </a:p>
      </dgm:t>
    </dgm:pt>
    <dgm:pt modelId="{94D11160-00D1-4714-983A-ABE30876B6D4}" type="parTrans" cxnId="{9C380A95-B0F0-420C-9EB8-0D64E778283B}">
      <dgm:prSet/>
      <dgm:spPr/>
      <dgm:t>
        <a:bodyPr/>
        <a:lstStyle/>
        <a:p>
          <a:endParaRPr lang="en-US"/>
        </a:p>
      </dgm:t>
    </dgm:pt>
    <dgm:pt modelId="{0923F883-4262-4AD6-A5D6-F2D5516BEA3A}" type="sibTrans" cxnId="{9C380A95-B0F0-420C-9EB8-0D64E778283B}">
      <dgm:prSet/>
      <dgm:spPr/>
      <dgm:t>
        <a:bodyPr/>
        <a:lstStyle/>
        <a:p>
          <a:endParaRPr lang="en-US"/>
        </a:p>
      </dgm:t>
    </dgm:pt>
    <dgm:pt modelId="{9203F665-651B-48EB-867B-4F1F9E1504A5}">
      <dgm:prSet custT="1"/>
      <dgm:spPr/>
      <dgm:t>
        <a:bodyPr/>
        <a:lstStyle/>
        <a:p>
          <a:pPr>
            <a:lnSpc>
              <a:spcPct val="100000"/>
            </a:lnSpc>
          </a:pPr>
          <a:r>
            <a:rPr lang="en-US" sz="1500" dirty="0"/>
            <a:t>Map previous work history and contact previous jobs about performance.</a:t>
          </a:r>
        </a:p>
      </dgm:t>
    </dgm:pt>
    <dgm:pt modelId="{179324B8-7B8D-4916-9C3D-906328A633A5}" type="parTrans" cxnId="{91A0A6AF-36C6-48C2-A92E-BED63ED46507}">
      <dgm:prSet/>
      <dgm:spPr/>
      <dgm:t>
        <a:bodyPr/>
        <a:lstStyle/>
        <a:p>
          <a:endParaRPr lang="en-US"/>
        </a:p>
      </dgm:t>
    </dgm:pt>
    <dgm:pt modelId="{512008D5-7518-499B-B089-AB6962C24DA3}" type="sibTrans" cxnId="{91A0A6AF-36C6-48C2-A92E-BED63ED46507}">
      <dgm:prSet/>
      <dgm:spPr/>
      <dgm:t>
        <a:bodyPr/>
        <a:lstStyle/>
        <a:p>
          <a:endParaRPr lang="en-US"/>
        </a:p>
      </dgm:t>
    </dgm:pt>
    <dgm:pt modelId="{A978321D-8BC6-49CA-AEF3-008E56834426}">
      <dgm:prSet custT="1"/>
      <dgm:spPr/>
      <dgm:t>
        <a:bodyPr/>
        <a:lstStyle/>
        <a:p>
          <a:pPr>
            <a:lnSpc>
              <a:spcPct val="100000"/>
            </a:lnSpc>
          </a:pPr>
          <a:r>
            <a:rPr lang="en-US" sz="1500" dirty="0"/>
            <a:t>Consider their  job skills, as well as their social, personal, communication, and other skills necessary to perform above and beyond. </a:t>
          </a:r>
        </a:p>
      </dgm:t>
    </dgm:pt>
    <dgm:pt modelId="{319BC880-A65F-40BA-B678-25657C749A96}" type="parTrans" cxnId="{9B50F462-9EF4-4541-94EF-767F61AE7D96}">
      <dgm:prSet/>
      <dgm:spPr/>
      <dgm:t>
        <a:bodyPr/>
        <a:lstStyle/>
        <a:p>
          <a:endParaRPr lang="en-US"/>
        </a:p>
      </dgm:t>
    </dgm:pt>
    <dgm:pt modelId="{D5BD7FC7-0254-431A-8C19-1A9FE869FC09}" type="sibTrans" cxnId="{9B50F462-9EF4-4541-94EF-767F61AE7D96}">
      <dgm:prSet/>
      <dgm:spPr/>
      <dgm:t>
        <a:bodyPr/>
        <a:lstStyle/>
        <a:p>
          <a:endParaRPr lang="en-US"/>
        </a:p>
      </dgm:t>
    </dgm:pt>
    <dgm:pt modelId="{B50DFE59-04B6-45F6-870C-97D4772CB84E}" type="pres">
      <dgm:prSet presAssocID="{9A8E972C-CE89-4FCC-922E-75FECF1195AA}" presName="root" presStyleCnt="0">
        <dgm:presLayoutVars>
          <dgm:dir/>
          <dgm:resizeHandles val="exact"/>
        </dgm:presLayoutVars>
      </dgm:prSet>
      <dgm:spPr/>
    </dgm:pt>
    <dgm:pt modelId="{9B2E709D-1A77-4EFA-9219-627DF04DB668}" type="pres">
      <dgm:prSet presAssocID="{1882DAEC-9CF7-43D7-9B55-3BBA775A0C8F}" presName="compNode" presStyleCnt="0"/>
      <dgm:spPr/>
    </dgm:pt>
    <dgm:pt modelId="{27D514CA-9597-4995-8D8B-AAAE6F51F637}" type="pres">
      <dgm:prSet presAssocID="{1882DAEC-9CF7-43D7-9B55-3BBA775A0C8F}"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mployee Badge"/>
        </a:ext>
      </dgm:extLst>
    </dgm:pt>
    <dgm:pt modelId="{8734828F-DEDE-4FB9-B0A9-CBE16574F968}" type="pres">
      <dgm:prSet presAssocID="{1882DAEC-9CF7-43D7-9B55-3BBA775A0C8F}" presName="spaceRect" presStyleCnt="0"/>
      <dgm:spPr/>
    </dgm:pt>
    <dgm:pt modelId="{8B3464E0-3021-4E69-BC24-759504C7411C}" type="pres">
      <dgm:prSet presAssocID="{1882DAEC-9CF7-43D7-9B55-3BBA775A0C8F}" presName="textRect" presStyleLbl="revTx" presStyleIdx="0" presStyleCnt="3">
        <dgm:presLayoutVars>
          <dgm:chMax val="1"/>
          <dgm:chPref val="1"/>
        </dgm:presLayoutVars>
      </dgm:prSet>
      <dgm:spPr/>
    </dgm:pt>
    <dgm:pt modelId="{115A4429-71A1-4C4F-9F34-C815AD53E8DE}" type="pres">
      <dgm:prSet presAssocID="{0923F883-4262-4AD6-A5D6-F2D5516BEA3A}" presName="sibTrans" presStyleCnt="0"/>
      <dgm:spPr/>
    </dgm:pt>
    <dgm:pt modelId="{0271982B-A133-46CF-B37F-6EAAE8C23E30}" type="pres">
      <dgm:prSet presAssocID="{9203F665-651B-48EB-867B-4F1F9E1504A5}" presName="compNode" presStyleCnt="0"/>
      <dgm:spPr/>
    </dgm:pt>
    <dgm:pt modelId="{D23EA5DF-BA56-4419-ABF7-15B1C6CB2C25}" type="pres">
      <dgm:prSet presAssocID="{9203F665-651B-48EB-867B-4F1F9E1504A5}"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riefcase"/>
        </a:ext>
      </dgm:extLst>
    </dgm:pt>
    <dgm:pt modelId="{AA728E4D-5288-436B-9563-74B8A03008ED}" type="pres">
      <dgm:prSet presAssocID="{9203F665-651B-48EB-867B-4F1F9E1504A5}" presName="spaceRect" presStyleCnt="0"/>
      <dgm:spPr/>
    </dgm:pt>
    <dgm:pt modelId="{7A78DDC0-8F39-4CD1-A326-21A843C0B6C9}" type="pres">
      <dgm:prSet presAssocID="{9203F665-651B-48EB-867B-4F1F9E1504A5}" presName="textRect" presStyleLbl="revTx" presStyleIdx="1" presStyleCnt="3">
        <dgm:presLayoutVars>
          <dgm:chMax val="1"/>
          <dgm:chPref val="1"/>
        </dgm:presLayoutVars>
      </dgm:prSet>
      <dgm:spPr/>
    </dgm:pt>
    <dgm:pt modelId="{E5A5B922-14AD-47D2-95CF-1A44E632799B}" type="pres">
      <dgm:prSet presAssocID="{512008D5-7518-499B-B089-AB6962C24DA3}" presName="sibTrans" presStyleCnt="0"/>
      <dgm:spPr/>
    </dgm:pt>
    <dgm:pt modelId="{B99518E4-D746-4475-B476-B0881BCBA18C}" type="pres">
      <dgm:prSet presAssocID="{A978321D-8BC6-49CA-AEF3-008E56834426}" presName="compNode" presStyleCnt="0"/>
      <dgm:spPr/>
    </dgm:pt>
    <dgm:pt modelId="{2263B980-727B-43E1-9738-941FC04BFF96}" type="pres">
      <dgm:prSet presAssocID="{A978321D-8BC6-49CA-AEF3-008E56834426}"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Group of People"/>
        </a:ext>
      </dgm:extLst>
    </dgm:pt>
    <dgm:pt modelId="{247A45A0-2FD1-4708-A81B-5A348EDB4913}" type="pres">
      <dgm:prSet presAssocID="{A978321D-8BC6-49CA-AEF3-008E56834426}" presName="spaceRect" presStyleCnt="0"/>
      <dgm:spPr/>
    </dgm:pt>
    <dgm:pt modelId="{5E889AF2-73CA-4C3B-A0AA-71A93BF4F7AA}" type="pres">
      <dgm:prSet presAssocID="{A978321D-8BC6-49CA-AEF3-008E56834426}" presName="textRect" presStyleLbl="revTx" presStyleIdx="2" presStyleCnt="3">
        <dgm:presLayoutVars>
          <dgm:chMax val="1"/>
          <dgm:chPref val="1"/>
        </dgm:presLayoutVars>
      </dgm:prSet>
      <dgm:spPr/>
    </dgm:pt>
  </dgm:ptLst>
  <dgm:cxnLst>
    <dgm:cxn modelId="{A7FD702E-E50E-4F5D-A345-1F5F92C32961}" type="presOf" srcId="{9A8E972C-CE89-4FCC-922E-75FECF1195AA}" destId="{B50DFE59-04B6-45F6-870C-97D4772CB84E}" srcOrd="0" destOrd="0" presId="urn:microsoft.com/office/officeart/2018/2/layout/IconLabelList"/>
    <dgm:cxn modelId="{9B50F462-9EF4-4541-94EF-767F61AE7D96}" srcId="{9A8E972C-CE89-4FCC-922E-75FECF1195AA}" destId="{A978321D-8BC6-49CA-AEF3-008E56834426}" srcOrd="2" destOrd="0" parTransId="{319BC880-A65F-40BA-B678-25657C749A96}" sibTransId="{D5BD7FC7-0254-431A-8C19-1A9FE869FC09}"/>
    <dgm:cxn modelId="{9C380A95-B0F0-420C-9EB8-0D64E778283B}" srcId="{9A8E972C-CE89-4FCC-922E-75FECF1195AA}" destId="{1882DAEC-9CF7-43D7-9B55-3BBA775A0C8F}" srcOrd="0" destOrd="0" parTransId="{94D11160-00D1-4714-983A-ABE30876B6D4}" sibTransId="{0923F883-4262-4AD6-A5D6-F2D5516BEA3A}"/>
    <dgm:cxn modelId="{60F17A99-BDDE-4403-8A73-7549E7820791}" type="presOf" srcId="{9203F665-651B-48EB-867B-4F1F9E1504A5}" destId="{7A78DDC0-8F39-4CD1-A326-21A843C0B6C9}" srcOrd="0" destOrd="0" presId="urn:microsoft.com/office/officeart/2018/2/layout/IconLabelList"/>
    <dgm:cxn modelId="{91A0A6AF-36C6-48C2-A92E-BED63ED46507}" srcId="{9A8E972C-CE89-4FCC-922E-75FECF1195AA}" destId="{9203F665-651B-48EB-867B-4F1F9E1504A5}" srcOrd="1" destOrd="0" parTransId="{179324B8-7B8D-4916-9C3D-906328A633A5}" sibTransId="{512008D5-7518-499B-B089-AB6962C24DA3}"/>
    <dgm:cxn modelId="{B0EFCDBB-B3B3-4DFE-82B5-C79D45A8821C}" type="presOf" srcId="{1882DAEC-9CF7-43D7-9B55-3BBA775A0C8F}" destId="{8B3464E0-3021-4E69-BC24-759504C7411C}" srcOrd="0" destOrd="0" presId="urn:microsoft.com/office/officeart/2018/2/layout/IconLabelList"/>
    <dgm:cxn modelId="{A9E71EC3-0A60-4A44-9D56-58768DBB796E}" type="presOf" srcId="{A978321D-8BC6-49CA-AEF3-008E56834426}" destId="{5E889AF2-73CA-4C3B-A0AA-71A93BF4F7AA}" srcOrd="0" destOrd="0" presId="urn:microsoft.com/office/officeart/2018/2/layout/IconLabelList"/>
    <dgm:cxn modelId="{E37A7BB9-8D87-4B5A-A4AD-703905D7B886}" type="presParOf" srcId="{B50DFE59-04B6-45F6-870C-97D4772CB84E}" destId="{9B2E709D-1A77-4EFA-9219-627DF04DB668}" srcOrd="0" destOrd="0" presId="urn:microsoft.com/office/officeart/2018/2/layout/IconLabelList"/>
    <dgm:cxn modelId="{AB896C91-3763-47BB-AFBA-706FEA00A48A}" type="presParOf" srcId="{9B2E709D-1A77-4EFA-9219-627DF04DB668}" destId="{27D514CA-9597-4995-8D8B-AAAE6F51F637}" srcOrd="0" destOrd="0" presId="urn:microsoft.com/office/officeart/2018/2/layout/IconLabelList"/>
    <dgm:cxn modelId="{B3D60C5A-CF7E-4888-AE65-8A174DA5F696}" type="presParOf" srcId="{9B2E709D-1A77-4EFA-9219-627DF04DB668}" destId="{8734828F-DEDE-4FB9-B0A9-CBE16574F968}" srcOrd="1" destOrd="0" presId="urn:microsoft.com/office/officeart/2018/2/layout/IconLabelList"/>
    <dgm:cxn modelId="{4754EFF9-B1B6-4B88-90ED-3CDD742D06C4}" type="presParOf" srcId="{9B2E709D-1A77-4EFA-9219-627DF04DB668}" destId="{8B3464E0-3021-4E69-BC24-759504C7411C}" srcOrd="2" destOrd="0" presId="urn:microsoft.com/office/officeart/2018/2/layout/IconLabelList"/>
    <dgm:cxn modelId="{1E102963-7C1F-4A7B-80EE-8A906A7156F4}" type="presParOf" srcId="{B50DFE59-04B6-45F6-870C-97D4772CB84E}" destId="{115A4429-71A1-4C4F-9F34-C815AD53E8DE}" srcOrd="1" destOrd="0" presId="urn:microsoft.com/office/officeart/2018/2/layout/IconLabelList"/>
    <dgm:cxn modelId="{37E45FC6-1191-43FD-84AF-1D4ABA59F7BC}" type="presParOf" srcId="{B50DFE59-04B6-45F6-870C-97D4772CB84E}" destId="{0271982B-A133-46CF-B37F-6EAAE8C23E30}" srcOrd="2" destOrd="0" presId="urn:microsoft.com/office/officeart/2018/2/layout/IconLabelList"/>
    <dgm:cxn modelId="{4793B31D-B68F-41E0-8BA2-EBCC0D938FEC}" type="presParOf" srcId="{0271982B-A133-46CF-B37F-6EAAE8C23E30}" destId="{D23EA5DF-BA56-4419-ABF7-15B1C6CB2C25}" srcOrd="0" destOrd="0" presId="urn:microsoft.com/office/officeart/2018/2/layout/IconLabelList"/>
    <dgm:cxn modelId="{96D705DC-3D7D-4E27-AFB0-0CCE399C421E}" type="presParOf" srcId="{0271982B-A133-46CF-B37F-6EAAE8C23E30}" destId="{AA728E4D-5288-436B-9563-74B8A03008ED}" srcOrd="1" destOrd="0" presId="urn:microsoft.com/office/officeart/2018/2/layout/IconLabelList"/>
    <dgm:cxn modelId="{21BE27E5-822D-4B3E-8A6A-7B75BFAC90C4}" type="presParOf" srcId="{0271982B-A133-46CF-B37F-6EAAE8C23E30}" destId="{7A78DDC0-8F39-4CD1-A326-21A843C0B6C9}" srcOrd="2" destOrd="0" presId="urn:microsoft.com/office/officeart/2018/2/layout/IconLabelList"/>
    <dgm:cxn modelId="{9C0AF281-5B5E-4157-8178-25752406DFE5}" type="presParOf" srcId="{B50DFE59-04B6-45F6-870C-97D4772CB84E}" destId="{E5A5B922-14AD-47D2-95CF-1A44E632799B}" srcOrd="3" destOrd="0" presId="urn:microsoft.com/office/officeart/2018/2/layout/IconLabelList"/>
    <dgm:cxn modelId="{49ED30B4-25F0-42B5-8C32-5969773D60B8}" type="presParOf" srcId="{B50DFE59-04B6-45F6-870C-97D4772CB84E}" destId="{B99518E4-D746-4475-B476-B0881BCBA18C}" srcOrd="4" destOrd="0" presId="urn:microsoft.com/office/officeart/2018/2/layout/IconLabelList"/>
    <dgm:cxn modelId="{1977F57A-1E85-4FE3-B20E-9180FA0F8F02}" type="presParOf" srcId="{B99518E4-D746-4475-B476-B0881BCBA18C}" destId="{2263B980-727B-43E1-9738-941FC04BFF96}" srcOrd="0" destOrd="0" presId="urn:microsoft.com/office/officeart/2018/2/layout/IconLabelList"/>
    <dgm:cxn modelId="{E85A5C5B-6A8A-4DE5-B0F8-45A618CAA630}" type="presParOf" srcId="{B99518E4-D746-4475-B476-B0881BCBA18C}" destId="{247A45A0-2FD1-4708-A81B-5A348EDB4913}" srcOrd="1" destOrd="0" presId="urn:microsoft.com/office/officeart/2018/2/layout/IconLabelList"/>
    <dgm:cxn modelId="{1992A6EF-6541-495E-8CCB-8DC261EE4090}" type="presParOf" srcId="{B99518E4-D746-4475-B476-B0881BCBA18C}" destId="{5E889AF2-73CA-4C3B-A0AA-71A93BF4F7AA}"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07E7E0-638F-4ACE-8699-3583AA0985B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003103C-D7D4-4AE7-B613-0C027DC6F45F}">
      <dgm:prSet/>
      <dgm:spPr/>
      <dgm:t>
        <a:bodyPr/>
        <a:lstStyle/>
        <a:p>
          <a:pPr>
            <a:lnSpc>
              <a:spcPct val="100000"/>
            </a:lnSpc>
          </a:pPr>
          <a:r>
            <a:rPr lang="en-US"/>
            <a:t>Identify your employees' strengths, praise their efforts, and forgive their mistakes. </a:t>
          </a:r>
        </a:p>
      </dgm:t>
    </dgm:pt>
    <dgm:pt modelId="{844D19ED-FF79-4349-94A6-C967F282434B}" type="parTrans" cxnId="{3E3A1B71-E77A-4997-9DC2-79E1F5A01B38}">
      <dgm:prSet/>
      <dgm:spPr/>
      <dgm:t>
        <a:bodyPr/>
        <a:lstStyle/>
        <a:p>
          <a:endParaRPr lang="en-US"/>
        </a:p>
      </dgm:t>
    </dgm:pt>
    <dgm:pt modelId="{107EE0DC-736A-4CF7-B372-161B2BB5716D}" type="sibTrans" cxnId="{3E3A1B71-E77A-4997-9DC2-79E1F5A01B38}">
      <dgm:prSet/>
      <dgm:spPr/>
      <dgm:t>
        <a:bodyPr/>
        <a:lstStyle/>
        <a:p>
          <a:endParaRPr lang="en-US"/>
        </a:p>
      </dgm:t>
    </dgm:pt>
    <dgm:pt modelId="{90E3FA8F-448C-48FA-8A76-AC98A4C965FA}">
      <dgm:prSet/>
      <dgm:spPr/>
      <dgm:t>
        <a:bodyPr/>
        <a:lstStyle/>
        <a:p>
          <a:pPr>
            <a:lnSpc>
              <a:spcPct val="100000"/>
            </a:lnSpc>
          </a:pPr>
          <a:r>
            <a:rPr lang="en-US"/>
            <a:t>Listening and having good communication with employees can always empower them to strive within the business. </a:t>
          </a:r>
        </a:p>
      </dgm:t>
    </dgm:pt>
    <dgm:pt modelId="{194722C8-1E0B-483B-A592-D3CD1BEB32FA}" type="parTrans" cxnId="{A26B3134-949D-438E-8858-C1D4E66D7B02}">
      <dgm:prSet/>
      <dgm:spPr/>
      <dgm:t>
        <a:bodyPr/>
        <a:lstStyle/>
        <a:p>
          <a:endParaRPr lang="en-US"/>
        </a:p>
      </dgm:t>
    </dgm:pt>
    <dgm:pt modelId="{6920FA7B-2C79-4E42-B385-44DE17A41C30}" type="sibTrans" cxnId="{A26B3134-949D-438E-8858-C1D4E66D7B02}">
      <dgm:prSet/>
      <dgm:spPr/>
      <dgm:t>
        <a:bodyPr/>
        <a:lstStyle/>
        <a:p>
          <a:endParaRPr lang="en-US"/>
        </a:p>
      </dgm:t>
    </dgm:pt>
    <dgm:pt modelId="{C36FC869-2438-4B42-86FD-A3DBDA68BBF4}" type="pres">
      <dgm:prSet presAssocID="{9E07E7E0-638F-4ACE-8699-3583AA0985BA}" presName="root" presStyleCnt="0">
        <dgm:presLayoutVars>
          <dgm:dir/>
          <dgm:resizeHandles val="exact"/>
        </dgm:presLayoutVars>
      </dgm:prSet>
      <dgm:spPr/>
    </dgm:pt>
    <dgm:pt modelId="{5BE10B73-C7D5-4B35-8B44-9CFB754B832D}" type="pres">
      <dgm:prSet presAssocID="{5003103C-D7D4-4AE7-B613-0C027DC6F45F}" presName="compNode" presStyleCnt="0"/>
      <dgm:spPr/>
    </dgm:pt>
    <dgm:pt modelId="{DD2E070F-74D6-4B42-A1DD-ECC84884A760}" type="pres">
      <dgm:prSet presAssocID="{5003103C-D7D4-4AE7-B613-0C027DC6F45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ayer Candle"/>
        </a:ext>
      </dgm:extLst>
    </dgm:pt>
    <dgm:pt modelId="{75222D2F-D3CE-4876-93CD-444AE57C5D97}" type="pres">
      <dgm:prSet presAssocID="{5003103C-D7D4-4AE7-B613-0C027DC6F45F}" presName="spaceRect" presStyleCnt="0"/>
      <dgm:spPr/>
    </dgm:pt>
    <dgm:pt modelId="{2C3CC18E-B7FD-4292-A48B-918CA793CA33}" type="pres">
      <dgm:prSet presAssocID="{5003103C-D7D4-4AE7-B613-0C027DC6F45F}" presName="textRect" presStyleLbl="revTx" presStyleIdx="0" presStyleCnt="2">
        <dgm:presLayoutVars>
          <dgm:chMax val="1"/>
          <dgm:chPref val="1"/>
        </dgm:presLayoutVars>
      </dgm:prSet>
      <dgm:spPr/>
    </dgm:pt>
    <dgm:pt modelId="{2D593EAD-5270-4360-8E37-D123769E75EA}" type="pres">
      <dgm:prSet presAssocID="{107EE0DC-736A-4CF7-B372-161B2BB5716D}" presName="sibTrans" presStyleCnt="0"/>
      <dgm:spPr/>
    </dgm:pt>
    <dgm:pt modelId="{DE7CACA0-8C6F-4C95-A4AA-DE39B8936E3A}" type="pres">
      <dgm:prSet presAssocID="{90E3FA8F-448C-48FA-8A76-AC98A4C965FA}" presName="compNode" presStyleCnt="0"/>
      <dgm:spPr/>
    </dgm:pt>
    <dgm:pt modelId="{FC4F4559-8A1D-437C-BC77-DA11234338D7}" type="pres">
      <dgm:prSet presAssocID="{90E3FA8F-448C-48FA-8A76-AC98A4C965F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Success"/>
        </a:ext>
      </dgm:extLst>
    </dgm:pt>
    <dgm:pt modelId="{95A7BD4B-6052-4E3C-93FC-DC73190A3B66}" type="pres">
      <dgm:prSet presAssocID="{90E3FA8F-448C-48FA-8A76-AC98A4C965FA}" presName="spaceRect" presStyleCnt="0"/>
      <dgm:spPr/>
    </dgm:pt>
    <dgm:pt modelId="{F3FF921B-0703-4AAA-A320-530780836236}" type="pres">
      <dgm:prSet presAssocID="{90E3FA8F-448C-48FA-8A76-AC98A4C965FA}" presName="textRect" presStyleLbl="revTx" presStyleIdx="1" presStyleCnt="2">
        <dgm:presLayoutVars>
          <dgm:chMax val="1"/>
          <dgm:chPref val="1"/>
        </dgm:presLayoutVars>
      </dgm:prSet>
      <dgm:spPr/>
    </dgm:pt>
  </dgm:ptLst>
  <dgm:cxnLst>
    <dgm:cxn modelId="{A26B3134-949D-438E-8858-C1D4E66D7B02}" srcId="{9E07E7E0-638F-4ACE-8699-3583AA0985BA}" destId="{90E3FA8F-448C-48FA-8A76-AC98A4C965FA}" srcOrd="1" destOrd="0" parTransId="{194722C8-1E0B-483B-A592-D3CD1BEB32FA}" sibTransId="{6920FA7B-2C79-4E42-B385-44DE17A41C30}"/>
    <dgm:cxn modelId="{9E5C8537-BA03-4A87-A9F1-C40C4131F720}" type="presOf" srcId="{5003103C-D7D4-4AE7-B613-0C027DC6F45F}" destId="{2C3CC18E-B7FD-4292-A48B-918CA793CA33}" srcOrd="0" destOrd="0" presId="urn:microsoft.com/office/officeart/2018/2/layout/IconLabelList"/>
    <dgm:cxn modelId="{DD6CF54C-DDEE-497D-850D-B3F86468CB53}" type="presOf" srcId="{90E3FA8F-448C-48FA-8A76-AC98A4C965FA}" destId="{F3FF921B-0703-4AAA-A320-530780836236}" srcOrd="0" destOrd="0" presId="urn:microsoft.com/office/officeart/2018/2/layout/IconLabelList"/>
    <dgm:cxn modelId="{3E3A1B71-E77A-4997-9DC2-79E1F5A01B38}" srcId="{9E07E7E0-638F-4ACE-8699-3583AA0985BA}" destId="{5003103C-D7D4-4AE7-B613-0C027DC6F45F}" srcOrd="0" destOrd="0" parTransId="{844D19ED-FF79-4349-94A6-C967F282434B}" sibTransId="{107EE0DC-736A-4CF7-B372-161B2BB5716D}"/>
    <dgm:cxn modelId="{367DAAB9-B5B5-4482-A20E-A09B6D125754}" type="presOf" srcId="{9E07E7E0-638F-4ACE-8699-3583AA0985BA}" destId="{C36FC869-2438-4B42-86FD-A3DBDA68BBF4}" srcOrd="0" destOrd="0" presId="urn:microsoft.com/office/officeart/2018/2/layout/IconLabelList"/>
    <dgm:cxn modelId="{90CA6C27-B07C-4FE6-B98D-A0617BC785DE}" type="presParOf" srcId="{C36FC869-2438-4B42-86FD-A3DBDA68BBF4}" destId="{5BE10B73-C7D5-4B35-8B44-9CFB754B832D}" srcOrd="0" destOrd="0" presId="urn:microsoft.com/office/officeart/2018/2/layout/IconLabelList"/>
    <dgm:cxn modelId="{EE1F52A5-1D09-4A15-81D2-3EBB90A3AB7F}" type="presParOf" srcId="{5BE10B73-C7D5-4B35-8B44-9CFB754B832D}" destId="{DD2E070F-74D6-4B42-A1DD-ECC84884A760}" srcOrd="0" destOrd="0" presId="urn:microsoft.com/office/officeart/2018/2/layout/IconLabelList"/>
    <dgm:cxn modelId="{BE308FA4-1DF1-4786-8F9E-7DB0ABE16DBD}" type="presParOf" srcId="{5BE10B73-C7D5-4B35-8B44-9CFB754B832D}" destId="{75222D2F-D3CE-4876-93CD-444AE57C5D97}" srcOrd="1" destOrd="0" presId="urn:microsoft.com/office/officeart/2018/2/layout/IconLabelList"/>
    <dgm:cxn modelId="{2637628A-39E5-486C-AFD3-65BCD8676797}" type="presParOf" srcId="{5BE10B73-C7D5-4B35-8B44-9CFB754B832D}" destId="{2C3CC18E-B7FD-4292-A48B-918CA793CA33}" srcOrd="2" destOrd="0" presId="urn:microsoft.com/office/officeart/2018/2/layout/IconLabelList"/>
    <dgm:cxn modelId="{A92FA18A-9758-488D-986F-27F785A12FA7}" type="presParOf" srcId="{C36FC869-2438-4B42-86FD-A3DBDA68BBF4}" destId="{2D593EAD-5270-4360-8E37-D123769E75EA}" srcOrd="1" destOrd="0" presId="urn:microsoft.com/office/officeart/2018/2/layout/IconLabelList"/>
    <dgm:cxn modelId="{C0FCDF4C-F3BB-4510-B9EA-C6373470756B}" type="presParOf" srcId="{C36FC869-2438-4B42-86FD-A3DBDA68BBF4}" destId="{DE7CACA0-8C6F-4C95-A4AA-DE39B8936E3A}" srcOrd="2" destOrd="0" presId="urn:microsoft.com/office/officeart/2018/2/layout/IconLabelList"/>
    <dgm:cxn modelId="{BF6389DF-737A-4F42-913A-53E0C9238A5C}" type="presParOf" srcId="{DE7CACA0-8C6F-4C95-A4AA-DE39B8936E3A}" destId="{FC4F4559-8A1D-437C-BC77-DA11234338D7}" srcOrd="0" destOrd="0" presId="urn:microsoft.com/office/officeart/2018/2/layout/IconLabelList"/>
    <dgm:cxn modelId="{8ACF099E-239D-4D57-B295-4251468C3FDA}" type="presParOf" srcId="{DE7CACA0-8C6F-4C95-A4AA-DE39B8936E3A}" destId="{95A7BD4B-6052-4E3C-93FC-DC73190A3B66}" srcOrd="1" destOrd="0" presId="urn:microsoft.com/office/officeart/2018/2/layout/IconLabelList"/>
    <dgm:cxn modelId="{6526164B-C9ED-44E7-8722-EF686BADB6C2}" type="presParOf" srcId="{DE7CACA0-8C6F-4C95-A4AA-DE39B8936E3A}" destId="{F3FF921B-0703-4AAA-A320-530780836236}"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570475-4DAF-4403-BA68-8E428B435401}"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AA119D72-9991-4F34-9638-64057C8F70D8}">
      <dgm:prSet/>
      <dgm:spPr/>
      <dgm:t>
        <a:bodyPr/>
        <a:lstStyle/>
        <a:p>
          <a:r>
            <a:rPr lang="en-US"/>
            <a:t>Be aware of your employees triggers and what can cause a conflict with other staff.</a:t>
          </a:r>
        </a:p>
      </dgm:t>
    </dgm:pt>
    <dgm:pt modelId="{0C4B7AF0-F5F0-4961-9A2E-9F653219475E}" type="parTrans" cxnId="{15FCF0F3-F7A0-48D1-90F9-D7C3F28D5463}">
      <dgm:prSet/>
      <dgm:spPr/>
      <dgm:t>
        <a:bodyPr/>
        <a:lstStyle/>
        <a:p>
          <a:endParaRPr lang="en-US"/>
        </a:p>
      </dgm:t>
    </dgm:pt>
    <dgm:pt modelId="{32402F2D-2FD7-4871-AF83-6D253641365B}" type="sibTrans" cxnId="{15FCF0F3-F7A0-48D1-90F9-D7C3F28D5463}">
      <dgm:prSet phldrT="1" phldr="0"/>
      <dgm:spPr/>
      <dgm:t>
        <a:bodyPr/>
        <a:lstStyle/>
        <a:p>
          <a:r>
            <a:rPr lang="en-US"/>
            <a:t>1</a:t>
          </a:r>
        </a:p>
      </dgm:t>
    </dgm:pt>
    <dgm:pt modelId="{07209EDB-2C29-4EBC-B32E-E14BCE6A569B}">
      <dgm:prSet/>
      <dgm:spPr/>
      <dgm:t>
        <a:bodyPr/>
        <a:lstStyle/>
        <a:p>
          <a:r>
            <a:rPr lang="en-US"/>
            <a:t>Maintain a positive attitude when handling the conflict between employees. </a:t>
          </a:r>
        </a:p>
      </dgm:t>
    </dgm:pt>
    <dgm:pt modelId="{2A39D8E9-017B-40D3-A044-4823B5D16585}" type="parTrans" cxnId="{4B48B8EB-72E1-43EC-BC1C-7C5113F6051F}">
      <dgm:prSet/>
      <dgm:spPr/>
      <dgm:t>
        <a:bodyPr/>
        <a:lstStyle/>
        <a:p>
          <a:endParaRPr lang="en-US"/>
        </a:p>
      </dgm:t>
    </dgm:pt>
    <dgm:pt modelId="{51DCA6E6-1CDC-4003-B45B-6DD82A17CD26}" type="sibTrans" cxnId="{4B48B8EB-72E1-43EC-BC1C-7C5113F6051F}">
      <dgm:prSet phldrT="2" phldr="0"/>
      <dgm:spPr/>
      <dgm:t>
        <a:bodyPr/>
        <a:lstStyle/>
        <a:p>
          <a:r>
            <a:rPr lang="en-US"/>
            <a:t>2</a:t>
          </a:r>
        </a:p>
      </dgm:t>
    </dgm:pt>
    <dgm:pt modelId="{6F8324CA-85F2-4A65-8939-C300CDC4BA7A}">
      <dgm:prSet/>
      <dgm:spPr/>
      <dgm:t>
        <a:bodyPr/>
        <a:lstStyle/>
        <a:p>
          <a:r>
            <a:rPr lang="en-US"/>
            <a:t>Support, train, and empower all employees, so no employee feels left out or under appreciated. </a:t>
          </a:r>
        </a:p>
      </dgm:t>
    </dgm:pt>
    <dgm:pt modelId="{35836F58-2E24-4FB8-9419-6E4B9E6CD58E}" type="parTrans" cxnId="{9F798C87-7FED-4062-96F8-87C0F4F3A6AF}">
      <dgm:prSet/>
      <dgm:spPr/>
      <dgm:t>
        <a:bodyPr/>
        <a:lstStyle/>
        <a:p>
          <a:endParaRPr lang="en-US"/>
        </a:p>
      </dgm:t>
    </dgm:pt>
    <dgm:pt modelId="{71544B89-ACC2-45F7-893F-B518892E5B67}" type="sibTrans" cxnId="{9F798C87-7FED-4062-96F8-87C0F4F3A6AF}">
      <dgm:prSet phldrT="3" phldr="0"/>
      <dgm:spPr/>
      <dgm:t>
        <a:bodyPr/>
        <a:lstStyle/>
        <a:p>
          <a:r>
            <a:rPr lang="en-US"/>
            <a:t>3</a:t>
          </a:r>
        </a:p>
      </dgm:t>
    </dgm:pt>
    <dgm:pt modelId="{CAA9ABA1-5969-4CE2-9E51-193A955B0D96}" type="pres">
      <dgm:prSet presAssocID="{52570475-4DAF-4403-BA68-8E428B435401}" presName="Name0" presStyleCnt="0">
        <dgm:presLayoutVars>
          <dgm:animLvl val="lvl"/>
          <dgm:resizeHandles val="exact"/>
        </dgm:presLayoutVars>
      </dgm:prSet>
      <dgm:spPr/>
    </dgm:pt>
    <dgm:pt modelId="{A053AA60-CC1D-4362-9DD6-C6C8CFE2E334}" type="pres">
      <dgm:prSet presAssocID="{AA119D72-9991-4F34-9638-64057C8F70D8}" presName="compositeNode" presStyleCnt="0">
        <dgm:presLayoutVars>
          <dgm:bulletEnabled val="1"/>
        </dgm:presLayoutVars>
      </dgm:prSet>
      <dgm:spPr/>
    </dgm:pt>
    <dgm:pt modelId="{AC49FC82-1669-4C74-928F-ABC25A91198D}" type="pres">
      <dgm:prSet presAssocID="{AA119D72-9991-4F34-9638-64057C8F70D8}" presName="bgRect" presStyleLbl="bgAccFollowNode1" presStyleIdx="0" presStyleCnt="3"/>
      <dgm:spPr/>
    </dgm:pt>
    <dgm:pt modelId="{DF657A13-7CCF-44F9-AD4B-F2481F296E90}" type="pres">
      <dgm:prSet presAssocID="{32402F2D-2FD7-4871-AF83-6D253641365B}" presName="sibTransNodeCircle" presStyleLbl="alignNode1" presStyleIdx="0" presStyleCnt="6">
        <dgm:presLayoutVars>
          <dgm:chMax val="0"/>
          <dgm:bulletEnabled/>
        </dgm:presLayoutVars>
      </dgm:prSet>
      <dgm:spPr/>
    </dgm:pt>
    <dgm:pt modelId="{6FD9F4C9-B85D-4644-8A45-ABDA141C08EA}" type="pres">
      <dgm:prSet presAssocID="{AA119D72-9991-4F34-9638-64057C8F70D8}" presName="bottomLine" presStyleLbl="alignNode1" presStyleIdx="1" presStyleCnt="6">
        <dgm:presLayoutVars/>
      </dgm:prSet>
      <dgm:spPr/>
    </dgm:pt>
    <dgm:pt modelId="{03D5A0A9-F715-4C0D-834E-7660B4B2D4AC}" type="pres">
      <dgm:prSet presAssocID="{AA119D72-9991-4F34-9638-64057C8F70D8}" presName="nodeText" presStyleLbl="bgAccFollowNode1" presStyleIdx="0" presStyleCnt="3">
        <dgm:presLayoutVars>
          <dgm:bulletEnabled val="1"/>
        </dgm:presLayoutVars>
      </dgm:prSet>
      <dgm:spPr/>
    </dgm:pt>
    <dgm:pt modelId="{59C0328F-B0AF-4C5C-B00E-D2DAA7BE61FE}" type="pres">
      <dgm:prSet presAssocID="{32402F2D-2FD7-4871-AF83-6D253641365B}" presName="sibTrans" presStyleCnt="0"/>
      <dgm:spPr/>
    </dgm:pt>
    <dgm:pt modelId="{6B0A41BD-7D6C-4A05-9FC1-97660A4E1AB8}" type="pres">
      <dgm:prSet presAssocID="{07209EDB-2C29-4EBC-B32E-E14BCE6A569B}" presName="compositeNode" presStyleCnt="0">
        <dgm:presLayoutVars>
          <dgm:bulletEnabled val="1"/>
        </dgm:presLayoutVars>
      </dgm:prSet>
      <dgm:spPr/>
    </dgm:pt>
    <dgm:pt modelId="{AE34A7F0-AE49-4E78-ACE4-84096B695697}" type="pres">
      <dgm:prSet presAssocID="{07209EDB-2C29-4EBC-B32E-E14BCE6A569B}" presName="bgRect" presStyleLbl="bgAccFollowNode1" presStyleIdx="1" presStyleCnt="3"/>
      <dgm:spPr/>
    </dgm:pt>
    <dgm:pt modelId="{FBB78CFB-2076-4EA9-913F-13B937A379A4}" type="pres">
      <dgm:prSet presAssocID="{51DCA6E6-1CDC-4003-B45B-6DD82A17CD26}" presName="sibTransNodeCircle" presStyleLbl="alignNode1" presStyleIdx="2" presStyleCnt="6">
        <dgm:presLayoutVars>
          <dgm:chMax val="0"/>
          <dgm:bulletEnabled/>
        </dgm:presLayoutVars>
      </dgm:prSet>
      <dgm:spPr/>
    </dgm:pt>
    <dgm:pt modelId="{AF2F7258-08DF-44CD-B944-287A67816A69}" type="pres">
      <dgm:prSet presAssocID="{07209EDB-2C29-4EBC-B32E-E14BCE6A569B}" presName="bottomLine" presStyleLbl="alignNode1" presStyleIdx="3" presStyleCnt="6">
        <dgm:presLayoutVars/>
      </dgm:prSet>
      <dgm:spPr/>
    </dgm:pt>
    <dgm:pt modelId="{6DC9B39B-D7ED-48A0-B9CF-39E52BD4693C}" type="pres">
      <dgm:prSet presAssocID="{07209EDB-2C29-4EBC-B32E-E14BCE6A569B}" presName="nodeText" presStyleLbl="bgAccFollowNode1" presStyleIdx="1" presStyleCnt="3">
        <dgm:presLayoutVars>
          <dgm:bulletEnabled val="1"/>
        </dgm:presLayoutVars>
      </dgm:prSet>
      <dgm:spPr/>
    </dgm:pt>
    <dgm:pt modelId="{961DF077-0ABD-48D8-83A8-D66962A60EC7}" type="pres">
      <dgm:prSet presAssocID="{51DCA6E6-1CDC-4003-B45B-6DD82A17CD26}" presName="sibTrans" presStyleCnt="0"/>
      <dgm:spPr/>
    </dgm:pt>
    <dgm:pt modelId="{81C28985-C2C8-4ACF-B876-C0C359AB3AFB}" type="pres">
      <dgm:prSet presAssocID="{6F8324CA-85F2-4A65-8939-C300CDC4BA7A}" presName="compositeNode" presStyleCnt="0">
        <dgm:presLayoutVars>
          <dgm:bulletEnabled val="1"/>
        </dgm:presLayoutVars>
      </dgm:prSet>
      <dgm:spPr/>
    </dgm:pt>
    <dgm:pt modelId="{F5EA1C45-6EF3-4FB8-86C5-27CDEFFDB069}" type="pres">
      <dgm:prSet presAssocID="{6F8324CA-85F2-4A65-8939-C300CDC4BA7A}" presName="bgRect" presStyleLbl="bgAccFollowNode1" presStyleIdx="2" presStyleCnt="3"/>
      <dgm:spPr/>
    </dgm:pt>
    <dgm:pt modelId="{AC93DA7D-5E80-42A6-BB14-370DCA6B8C95}" type="pres">
      <dgm:prSet presAssocID="{71544B89-ACC2-45F7-893F-B518892E5B67}" presName="sibTransNodeCircle" presStyleLbl="alignNode1" presStyleIdx="4" presStyleCnt="6">
        <dgm:presLayoutVars>
          <dgm:chMax val="0"/>
          <dgm:bulletEnabled/>
        </dgm:presLayoutVars>
      </dgm:prSet>
      <dgm:spPr/>
    </dgm:pt>
    <dgm:pt modelId="{B9659E53-6075-424F-AEA6-C77D737DB1CA}" type="pres">
      <dgm:prSet presAssocID="{6F8324CA-85F2-4A65-8939-C300CDC4BA7A}" presName="bottomLine" presStyleLbl="alignNode1" presStyleIdx="5" presStyleCnt="6">
        <dgm:presLayoutVars/>
      </dgm:prSet>
      <dgm:spPr/>
    </dgm:pt>
    <dgm:pt modelId="{F760CEB4-3C37-476D-A7A8-7ABF2EEE12AE}" type="pres">
      <dgm:prSet presAssocID="{6F8324CA-85F2-4A65-8939-C300CDC4BA7A}" presName="nodeText" presStyleLbl="bgAccFollowNode1" presStyleIdx="2" presStyleCnt="3">
        <dgm:presLayoutVars>
          <dgm:bulletEnabled val="1"/>
        </dgm:presLayoutVars>
      </dgm:prSet>
      <dgm:spPr/>
    </dgm:pt>
  </dgm:ptLst>
  <dgm:cxnLst>
    <dgm:cxn modelId="{6F87F10A-FFF2-4765-A44E-33B5CFFEC14F}" type="presOf" srcId="{51DCA6E6-1CDC-4003-B45B-6DD82A17CD26}" destId="{FBB78CFB-2076-4EA9-913F-13B937A379A4}" srcOrd="0" destOrd="0" presId="urn:microsoft.com/office/officeart/2016/7/layout/BasicLinearProcessNumbered"/>
    <dgm:cxn modelId="{80B8FA32-C865-486B-BA22-49DD72FA592C}" type="presOf" srcId="{07209EDB-2C29-4EBC-B32E-E14BCE6A569B}" destId="{AE34A7F0-AE49-4E78-ACE4-84096B695697}" srcOrd="0" destOrd="0" presId="urn:microsoft.com/office/officeart/2016/7/layout/BasicLinearProcessNumbered"/>
    <dgm:cxn modelId="{4BD0116A-9B3C-4390-958C-F724617D6E35}" type="presOf" srcId="{6F8324CA-85F2-4A65-8939-C300CDC4BA7A}" destId="{F5EA1C45-6EF3-4FB8-86C5-27CDEFFDB069}" srcOrd="0" destOrd="0" presId="urn:microsoft.com/office/officeart/2016/7/layout/BasicLinearProcessNumbered"/>
    <dgm:cxn modelId="{405A0F4B-608F-4735-AC99-9FBA40934763}" type="presOf" srcId="{07209EDB-2C29-4EBC-B32E-E14BCE6A569B}" destId="{6DC9B39B-D7ED-48A0-B9CF-39E52BD4693C}" srcOrd="1" destOrd="0" presId="urn:microsoft.com/office/officeart/2016/7/layout/BasicLinearProcessNumbered"/>
    <dgm:cxn modelId="{6F00E34B-65FD-482C-9F93-497EC158D6C5}" type="presOf" srcId="{AA119D72-9991-4F34-9638-64057C8F70D8}" destId="{AC49FC82-1669-4C74-928F-ABC25A91198D}" srcOrd="0" destOrd="0" presId="urn:microsoft.com/office/officeart/2016/7/layout/BasicLinearProcessNumbered"/>
    <dgm:cxn modelId="{9F798C87-7FED-4062-96F8-87C0F4F3A6AF}" srcId="{52570475-4DAF-4403-BA68-8E428B435401}" destId="{6F8324CA-85F2-4A65-8939-C300CDC4BA7A}" srcOrd="2" destOrd="0" parTransId="{35836F58-2E24-4FB8-9419-6E4B9E6CD58E}" sibTransId="{71544B89-ACC2-45F7-893F-B518892E5B67}"/>
    <dgm:cxn modelId="{70B01E9C-A4E9-40D9-9E4A-317D9DF8AF8C}" type="presOf" srcId="{AA119D72-9991-4F34-9638-64057C8F70D8}" destId="{03D5A0A9-F715-4C0D-834E-7660B4B2D4AC}" srcOrd="1" destOrd="0" presId="urn:microsoft.com/office/officeart/2016/7/layout/BasicLinearProcessNumbered"/>
    <dgm:cxn modelId="{96D606A0-3CAD-4090-8299-0F1F3268E6E0}" type="presOf" srcId="{6F8324CA-85F2-4A65-8939-C300CDC4BA7A}" destId="{F760CEB4-3C37-476D-A7A8-7ABF2EEE12AE}" srcOrd="1" destOrd="0" presId="urn:microsoft.com/office/officeart/2016/7/layout/BasicLinearProcessNumbered"/>
    <dgm:cxn modelId="{7FFC01BF-7BA6-472D-9EE5-6AEC3C8B799B}" type="presOf" srcId="{32402F2D-2FD7-4871-AF83-6D253641365B}" destId="{DF657A13-7CCF-44F9-AD4B-F2481F296E90}" srcOrd="0" destOrd="0" presId="urn:microsoft.com/office/officeart/2016/7/layout/BasicLinearProcessNumbered"/>
    <dgm:cxn modelId="{F767BCCD-FF0E-4A64-A2AC-1221BAD781FD}" type="presOf" srcId="{52570475-4DAF-4403-BA68-8E428B435401}" destId="{CAA9ABA1-5969-4CE2-9E51-193A955B0D96}" srcOrd="0" destOrd="0" presId="urn:microsoft.com/office/officeart/2016/7/layout/BasicLinearProcessNumbered"/>
    <dgm:cxn modelId="{D79CFAD7-652A-4091-A5CD-ED283E6BE9FC}" type="presOf" srcId="{71544B89-ACC2-45F7-893F-B518892E5B67}" destId="{AC93DA7D-5E80-42A6-BB14-370DCA6B8C95}" srcOrd="0" destOrd="0" presId="urn:microsoft.com/office/officeart/2016/7/layout/BasicLinearProcessNumbered"/>
    <dgm:cxn modelId="{4B48B8EB-72E1-43EC-BC1C-7C5113F6051F}" srcId="{52570475-4DAF-4403-BA68-8E428B435401}" destId="{07209EDB-2C29-4EBC-B32E-E14BCE6A569B}" srcOrd="1" destOrd="0" parTransId="{2A39D8E9-017B-40D3-A044-4823B5D16585}" sibTransId="{51DCA6E6-1CDC-4003-B45B-6DD82A17CD26}"/>
    <dgm:cxn modelId="{15FCF0F3-F7A0-48D1-90F9-D7C3F28D5463}" srcId="{52570475-4DAF-4403-BA68-8E428B435401}" destId="{AA119D72-9991-4F34-9638-64057C8F70D8}" srcOrd="0" destOrd="0" parTransId="{0C4B7AF0-F5F0-4961-9A2E-9F653219475E}" sibTransId="{32402F2D-2FD7-4871-AF83-6D253641365B}"/>
    <dgm:cxn modelId="{8F596D3A-B6DE-4A97-B887-116187E47A51}" type="presParOf" srcId="{CAA9ABA1-5969-4CE2-9E51-193A955B0D96}" destId="{A053AA60-CC1D-4362-9DD6-C6C8CFE2E334}" srcOrd="0" destOrd="0" presId="urn:microsoft.com/office/officeart/2016/7/layout/BasicLinearProcessNumbered"/>
    <dgm:cxn modelId="{4D48AE91-409E-4A78-81C1-A18A25E49E96}" type="presParOf" srcId="{A053AA60-CC1D-4362-9DD6-C6C8CFE2E334}" destId="{AC49FC82-1669-4C74-928F-ABC25A91198D}" srcOrd="0" destOrd="0" presId="urn:microsoft.com/office/officeart/2016/7/layout/BasicLinearProcessNumbered"/>
    <dgm:cxn modelId="{F9AF2A30-0AB1-4DDC-AD7F-1CF55CA0E216}" type="presParOf" srcId="{A053AA60-CC1D-4362-9DD6-C6C8CFE2E334}" destId="{DF657A13-7CCF-44F9-AD4B-F2481F296E90}" srcOrd="1" destOrd="0" presId="urn:microsoft.com/office/officeart/2016/7/layout/BasicLinearProcessNumbered"/>
    <dgm:cxn modelId="{A8954849-84DE-4E89-ABB8-6F6B01EB1175}" type="presParOf" srcId="{A053AA60-CC1D-4362-9DD6-C6C8CFE2E334}" destId="{6FD9F4C9-B85D-4644-8A45-ABDA141C08EA}" srcOrd="2" destOrd="0" presId="urn:microsoft.com/office/officeart/2016/7/layout/BasicLinearProcessNumbered"/>
    <dgm:cxn modelId="{6D51C78B-3D5C-4AF5-A8B6-39A0DF94B269}" type="presParOf" srcId="{A053AA60-CC1D-4362-9DD6-C6C8CFE2E334}" destId="{03D5A0A9-F715-4C0D-834E-7660B4B2D4AC}" srcOrd="3" destOrd="0" presId="urn:microsoft.com/office/officeart/2016/7/layout/BasicLinearProcessNumbered"/>
    <dgm:cxn modelId="{45F73919-62F1-4409-A85F-DA4569C5E5F9}" type="presParOf" srcId="{CAA9ABA1-5969-4CE2-9E51-193A955B0D96}" destId="{59C0328F-B0AF-4C5C-B00E-D2DAA7BE61FE}" srcOrd="1" destOrd="0" presId="urn:microsoft.com/office/officeart/2016/7/layout/BasicLinearProcessNumbered"/>
    <dgm:cxn modelId="{AA0E0DEA-D4E3-4F30-98C1-4DDA967C07BA}" type="presParOf" srcId="{CAA9ABA1-5969-4CE2-9E51-193A955B0D96}" destId="{6B0A41BD-7D6C-4A05-9FC1-97660A4E1AB8}" srcOrd="2" destOrd="0" presId="urn:microsoft.com/office/officeart/2016/7/layout/BasicLinearProcessNumbered"/>
    <dgm:cxn modelId="{55E61463-71BD-4494-9075-F84F006AD674}" type="presParOf" srcId="{6B0A41BD-7D6C-4A05-9FC1-97660A4E1AB8}" destId="{AE34A7F0-AE49-4E78-ACE4-84096B695697}" srcOrd="0" destOrd="0" presId="urn:microsoft.com/office/officeart/2016/7/layout/BasicLinearProcessNumbered"/>
    <dgm:cxn modelId="{39023B21-6359-4316-AB2A-813A57455BC5}" type="presParOf" srcId="{6B0A41BD-7D6C-4A05-9FC1-97660A4E1AB8}" destId="{FBB78CFB-2076-4EA9-913F-13B937A379A4}" srcOrd="1" destOrd="0" presId="urn:microsoft.com/office/officeart/2016/7/layout/BasicLinearProcessNumbered"/>
    <dgm:cxn modelId="{294DF312-6BD7-4C17-BD7B-1A0392AF13AE}" type="presParOf" srcId="{6B0A41BD-7D6C-4A05-9FC1-97660A4E1AB8}" destId="{AF2F7258-08DF-44CD-B944-287A67816A69}" srcOrd="2" destOrd="0" presId="urn:microsoft.com/office/officeart/2016/7/layout/BasicLinearProcessNumbered"/>
    <dgm:cxn modelId="{6112BC06-8F8F-4059-8052-354D788ADCAD}" type="presParOf" srcId="{6B0A41BD-7D6C-4A05-9FC1-97660A4E1AB8}" destId="{6DC9B39B-D7ED-48A0-B9CF-39E52BD4693C}" srcOrd="3" destOrd="0" presId="urn:microsoft.com/office/officeart/2016/7/layout/BasicLinearProcessNumbered"/>
    <dgm:cxn modelId="{AAAE87DF-A4B3-468B-AF49-902B93B024D1}" type="presParOf" srcId="{CAA9ABA1-5969-4CE2-9E51-193A955B0D96}" destId="{961DF077-0ABD-48D8-83A8-D66962A60EC7}" srcOrd="3" destOrd="0" presId="urn:microsoft.com/office/officeart/2016/7/layout/BasicLinearProcessNumbered"/>
    <dgm:cxn modelId="{FC9E55BF-9010-4270-A72C-A388FC5031E7}" type="presParOf" srcId="{CAA9ABA1-5969-4CE2-9E51-193A955B0D96}" destId="{81C28985-C2C8-4ACF-B876-C0C359AB3AFB}" srcOrd="4" destOrd="0" presId="urn:microsoft.com/office/officeart/2016/7/layout/BasicLinearProcessNumbered"/>
    <dgm:cxn modelId="{035C41AD-83A7-483F-9A34-59F7AD3AE31C}" type="presParOf" srcId="{81C28985-C2C8-4ACF-B876-C0C359AB3AFB}" destId="{F5EA1C45-6EF3-4FB8-86C5-27CDEFFDB069}" srcOrd="0" destOrd="0" presId="urn:microsoft.com/office/officeart/2016/7/layout/BasicLinearProcessNumbered"/>
    <dgm:cxn modelId="{E4DA15DB-507C-4990-8928-D1CE5AA645CB}" type="presParOf" srcId="{81C28985-C2C8-4ACF-B876-C0C359AB3AFB}" destId="{AC93DA7D-5E80-42A6-BB14-370DCA6B8C95}" srcOrd="1" destOrd="0" presId="urn:microsoft.com/office/officeart/2016/7/layout/BasicLinearProcessNumbered"/>
    <dgm:cxn modelId="{5CD27F5A-67C1-4379-A54D-C72CCFA40D52}" type="presParOf" srcId="{81C28985-C2C8-4ACF-B876-C0C359AB3AFB}" destId="{B9659E53-6075-424F-AEA6-C77D737DB1CA}" srcOrd="2" destOrd="0" presId="urn:microsoft.com/office/officeart/2016/7/layout/BasicLinearProcessNumbered"/>
    <dgm:cxn modelId="{E2BCE3B6-E1A2-4916-A479-F58CD1506676}" type="presParOf" srcId="{81C28985-C2C8-4ACF-B876-C0C359AB3AFB}" destId="{F760CEB4-3C37-476D-A7A8-7ABF2EEE12AE}"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E59A06-071E-4EF5-8D62-7D6E01EF11C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DBF6C47-8288-4267-90E2-CDCE71FA9768}">
      <dgm:prSet custT="1"/>
      <dgm:spPr/>
      <dgm:t>
        <a:bodyPr/>
        <a:lstStyle/>
        <a:p>
          <a:pPr>
            <a:lnSpc>
              <a:spcPct val="100000"/>
            </a:lnSpc>
          </a:pPr>
          <a:r>
            <a:rPr lang="en-US" sz="1500" dirty="0"/>
            <a:t>Helping staff build on skills such as communication, smiling and greeting, using positive language, and more!</a:t>
          </a:r>
        </a:p>
      </dgm:t>
    </dgm:pt>
    <dgm:pt modelId="{454B5F24-8026-419D-8E9E-65838596023B}" type="parTrans" cxnId="{3E1E17DE-1999-41DA-AE90-33C165A74DF8}">
      <dgm:prSet/>
      <dgm:spPr/>
      <dgm:t>
        <a:bodyPr/>
        <a:lstStyle/>
        <a:p>
          <a:endParaRPr lang="en-US"/>
        </a:p>
      </dgm:t>
    </dgm:pt>
    <dgm:pt modelId="{43E9A02C-1BF0-40DD-A54B-4491228F97FC}" type="sibTrans" cxnId="{3E1E17DE-1999-41DA-AE90-33C165A74DF8}">
      <dgm:prSet/>
      <dgm:spPr/>
      <dgm:t>
        <a:bodyPr/>
        <a:lstStyle/>
        <a:p>
          <a:endParaRPr lang="en-US"/>
        </a:p>
      </dgm:t>
    </dgm:pt>
    <dgm:pt modelId="{5516E41D-A057-4B84-9F06-C7CA2030A3BB}">
      <dgm:prSet/>
      <dgm:spPr/>
      <dgm:t>
        <a:bodyPr/>
        <a:lstStyle/>
        <a:p>
          <a:pPr>
            <a:lnSpc>
              <a:spcPct val="100000"/>
            </a:lnSpc>
          </a:pPr>
          <a:r>
            <a:rPr lang="en-US" dirty="0"/>
            <a:t>Use a training program that is renewed often (every six months for example) to help staff learn and grow within the business. </a:t>
          </a:r>
        </a:p>
      </dgm:t>
    </dgm:pt>
    <dgm:pt modelId="{783BFCF7-03DB-4ACC-84BF-43A1E6C2FA6A}" type="parTrans" cxnId="{B465649E-30DD-4607-A61A-B5135A387E01}">
      <dgm:prSet/>
      <dgm:spPr/>
      <dgm:t>
        <a:bodyPr/>
        <a:lstStyle/>
        <a:p>
          <a:endParaRPr lang="en-US"/>
        </a:p>
      </dgm:t>
    </dgm:pt>
    <dgm:pt modelId="{F3F2DAB9-F44B-47D5-9553-B8A22769B233}" type="sibTrans" cxnId="{B465649E-30DD-4607-A61A-B5135A387E01}">
      <dgm:prSet/>
      <dgm:spPr/>
      <dgm:t>
        <a:bodyPr/>
        <a:lstStyle/>
        <a:p>
          <a:endParaRPr lang="en-US"/>
        </a:p>
      </dgm:t>
    </dgm:pt>
    <dgm:pt modelId="{E6826F38-4B9A-4CF1-97AB-1CB94AA71625}">
      <dgm:prSet/>
      <dgm:spPr/>
      <dgm:t>
        <a:bodyPr/>
        <a:lstStyle/>
        <a:p>
          <a:pPr>
            <a:lnSpc>
              <a:spcPct val="100000"/>
            </a:lnSpc>
          </a:pPr>
          <a:r>
            <a:rPr lang="en-US"/>
            <a:t>Putting employees in certain scenarios to help improve knowledge and skills needed to assess the situation. </a:t>
          </a:r>
        </a:p>
      </dgm:t>
    </dgm:pt>
    <dgm:pt modelId="{B461EE1E-9DAA-4A8D-877B-08257567BE8A}" type="parTrans" cxnId="{3CA0E2D0-8722-45A9-B0FE-38D706F6045C}">
      <dgm:prSet/>
      <dgm:spPr/>
      <dgm:t>
        <a:bodyPr/>
        <a:lstStyle/>
        <a:p>
          <a:endParaRPr lang="en-US"/>
        </a:p>
      </dgm:t>
    </dgm:pt>
    <dgm:pt modelId="{F3F16B35-2453-4A58-8B7E-7DEC92AF9648}" type="sibTrans" cxnId="{3CA0E2D0-8722-45A9-B0FE-38D706F6045C}">
      <dgm:prSet/>
      <dgm:spPr/>
      <dgm:t>
        <a:bodyPr/>
        <a:lstStyle/>
        <a:p>
          <a:endParaRPr lang="en-US"/>
        </a:p>
      </dgm:t>
    </dgm:pt>
    <dgm:pt modelId="{39921FF4-1853-478E-9D66-B0BDB169BB02}" type="pres">
      <dgm:prSet presAssocID="{24E59A06-071E-4EF5-8D62-7D6E01EF11C6}" presName="root" presStyleCnt="0">
        <dgm:presLayoutVars>
          <dgm:dir/>
          <dgm:resizeHandles val="exact"/>
        </dgm:presLayoutVars>
      </dgm:prSet>
      <dgm:spPr/>
    </dgm:pt>
    <dgm:pt modelId="{4483FA4D-8C51-4BBE-9CCE-06FE53F7D867}" type="pres">
      <dgm:prSet presAssocID="{4DBF6C47-8288-4267-90E2-CDCE71FA9768}" presName="compNode" presStyleCnt="0"/>
      <dgm:spPr/>
    </dgm:pt>
    <dgm:pt modelId="{50D20D7E-3676-4F8B-BA19-C74A2D86EB03}" type="pres">
      <dgm:prSet presAssocID="{4DBF6C47-8288-4267-90E2-CDCE71FA976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pen Hand"/>
        </a:ext>
      </dgm:extLst>
    </dgm:pt>
    <dgm:pt modelId="{ED7F6F83-FFA8-453E-99F3-5FB42BDE45E6}" type="pres">
      <dgm:prSet presAssocID="{4DBF6C47-8288-4267-90E2-CDCE71FA9768}" presName="spaceRect" presStyleCnt="0"/>
      <dgm:spPr/>
    </dgm:pt>
    <dgm:pt modelId="{097F47C5-CCC6-42A0-823B-EC515075EB0B}" type="pres">
      <dgm:prSet presAssocID="{4DBF6C47-8288-4267-90E2-CDCE71FA9768}" presName="textRect" presStyleLbl="revTx" presStyleIdx="0" presStyleCnt="3">
        <dgm:presLayoutVars>
          <dgm:chMax val="1"/>
          <dgm:chPref val="1"/>
        </dgm:presLayoutVars>
      </dgm:prSet>
      <dgm:spPr/>
    </dgm:pt>
    <dgm:pt modelId="{DCA7717E-7452-42F4-B7A5-FC0D42192285}" type="pres">
      <dgm:prSet presAssocID="{43E9A02C-1BF0-40DD-A54B-4491228F97FC}" presName="sibTrans" presStyleCnt="0"/>
      <dgm:spPr/>
    </dgm:pt>
    <dgm:pt modelId="{00BC2B26-9020-47C9-9AAD-0898A74BF7F8}" type="pres">
      <dgm:prSet presAssocID="{5516E41D-A057-4B84-9F06-C7CA2030A3BB}" presName="compNode" presStyleCnt="0"/>
      <dgm:spPr/>
    </dgm:pt>
    <dgm:pt modelId="{78F3906A-DC45-42AF-90BA-1FFC38027125}" type="pres">
      <dgm:prSet presAssocID="{5516E41D-A057-4B84-9F06-C7CA2030A3B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siness Growth"/>
        </a:ext>
      </dgm:extLst>
    </dgm:pt>
    <dgm:pt modelId="{5F36FAC9-492C-433E-B2AE-6A392BD6BD4A}" type="pres">
      <dgm:prSet presAssocID="{5516E41D-A057-4B84-9F06-C7CA2030A3BB}" presName="spaceRect" presStyleCnt="0"/>
      <dgm:spPr/>
    </dgm:pt>
    <dgm:pt modelId="{41C7C6EE-C233-4DD6-8045-8D6908D0E345}" type="pres">
      <dgm:prSet presAssocID="{5516E41D-A057-4B84-9F06-C7CA2030A3BB}" presName="textRect" presStyleLbl="revTx" presStyleIdx="1" presStyleCnt="3">
        <dgm:presLayoutVars>
          <dgm:chMax val="1"/>
          <dgm:chPref val="1"/>
        </dgm:presLayoutVars>
      </dgm:prSet>
      <dgm:spPr/>
    </dgm:pt>
    <dgm:pt modelId="{82FAEBA9-3791-46BA-A562-218E9416601C}" type="pres">
      <dgm:prSet presAssocID="{F3F2DAB9-F44B-47D5-9553-B8A22769B233}" presName="sibTrans" presStyleCnt="0"/>
      <dgm:spPr/>
    </dgm:pt>
    <dgm:pt modelId="{EBD42EC8-0A34-4F34-A107-A56D9C0C80A3}" type="pres">
      <dgm:prSet presAssocID="{E6826F38-4B9A-4CF1-97AB-1CB94AA71625}" presName="compNode" presStyleCnt="0"/>
      <dgm:spPr/>
    </dgm:pt>
    <dgm:pt modelId="{2223A720-B036-4D53-BD8E-9B79A8D5B4E1}" type="pres">
      <dgm:prSet presAssocID="{E6826F38-4B9A-4CF1-97AB-1CB94AA7162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assroom"/>
        </a:ext>
      </dgm:extLst>
    </dgm:pt>
    <dgm:pt modelId="{048A9CBC-293C-4969-90F0-C9B97D1F021E}" type="pres">
      <dgm:prSet presAssocID="{E6826F38-4B9A-4CF1-97AB-1CB94AA71625}" presName="spaceRect" presStyleCnt="0"/>
      <dgm:spPr/>
    </dgm:pt>
    <dgm:pt modelId="{A323CF0C-19DF-4E24-9F1E-41D4C1AE2CDA}" type="pres">
      <dgm:prSet presAssocID="{E6826F38-4B9A-4CF1-97AB-1CB94AA71625}" presName="textRect" presStyleLbl="revTx" presStyleIdx="2" presStyleCnt="3">
        <dgm:presLayoutVars>
          <dgm:chMax val="1"/>
          <dgm:chPref val="1"/>
        </dgm:presLayoutVars>
      </dgm:prSet>
      <dgm:spPr/>
    </dgm:pt>
  </dgm:ptLst>
  <dgm:cxnLst>
    <dgm:cxn modelId="{3A476730-E946-4BB8-9FDE-30BEDA0C7F85}" type="presOf" srcId="{4DBF6C47-8288-4267-90E2-CDCE71FA9768}" destId="{097F47C5-CCC6-42A0-823B-EC515075EB0B}" srcOrd="0" destOrd="0" presId="urn:microsoft.com/office/officeart/2018/2/layout/IconLabelList"/>
    <dgm:cxn modelId="{D93E2F8C-7BC3-4802-BAA6-89AFF7F5DA33}" type="presOf" srcId="{24E59A06-071E-4EF5-8D62-7D6E01EF11C6}" destId="{39921FF4-1853-478E-9D66-B0BDB169BB02}" srcOrd="0" destOrd="0" presId="urn:microsoft.com/office/officeart/2018/2/layout/IconLabelList"/>
    <dgm:cxn modelId="{A0121294-E009-444F-9D2C-6D49BF670E3A}" type="presOf" srcId="{5516E41D-A057-4B84-9F06-C7CA2030A3BB}" destId="{41C7C6EE-C233-4DD6-8045-8D6908D0E345}" srcOrd="0" destOrd="0" presId="urn:microsoft.com/office/officeart/2018/2/layout/IconLabelList"/>
    <dgm:cxn modelId="{B465649E-30DD-4607-A61A-B5135A387E01}" srcId="{24E59A06-071E-4EF5-8D62-7D6E01EF11C6}" destId="{5516E41D-A057-4B84-9F06-C7CA2030A3BB}" srcOrd="1" destOrd="0" parTransId="{783BFCF7-03DB-4ACC-84BF-43A1E6C2FA6A}" sibTransId="{F3F2DAB9-F44B-47D5-9553-B8A22769B233}"/>
    <dgm:cxn modelId="{C0B92AC4-1EED-48BD-8522-207D1FC5C6E9}" type="presOf" srcId="{E6826F38-4B9A-4CF1-97AB-1CB94AA71625}" destId="{A323CF0C-19DF-4E24-9F1E-41D4C1AE2CDA}" srcOrd="0" destOrd="0" presId="urn:microsoft.com/office/officeart/2018/2/layout/IconLabelList"/>
    <dgm:cxn modelId="{3CA0E2D0-8722-45A9-B0FE-38D706F6045C}" srcId="{24E59A06-071E-4EF5-8D62-7D6E01EF11C6}" destId="{E6826F38-4B9A-4CF1-97AB-1CB94AA71625}" srcOrd="2" destOrd="0" parTransId="{B461EE1E-9DAA-4A8D-877B-08257567BE8A}" sibTransId="{F3F16B35-2453-4A58-8B7E-7DEC92AF9648}"/>
    <dgm:cxn modelId="{3E1E17DE-1999-41DA-AE90-33C165A74DF8}" srcId="{24E59A06-071E-4EF5-8D62-7D6E01EF11C6}" destId="{4DBF6C47-8288-4267-90E2-CDCE71FA9768}" srcOrd="0" destOrd="0" parTransId="{454B5F24-8026-419D-8E9E-65838596023B}" sibTransId="{43E9A02C-1BF0-40DD-A54B-4491228F97FC}"/>
    <dgm:cxn modelId="{D83B154A-18FD-4C3E-925C-B9BD82A581F3}" type="presParOf" srcId="{39921FF4-1853-478E-9D66-B0BDB169BB02}" destId="{4483FA4D-8C51-4BBE-9CCE-06FE53F7D867}" srcOrd="0" destOrd="0" presId="urn:microsoft.com/office/officeart/2018/2/layout/IconLabelList"/>
    <dgm:cxn modelId="{E545369C-EC46-429D-8487-B53C074A9DCD}" type="presParOf" srcId="{4483FA4D-8C51-4BBE-9CCE-06FE53F7D867}" destId="{50D20D7E-3676-4F8B-BA19-C74A2D86EB03}" srcOrd="0" destOrd="0" presId="urn:microsoft.com/office/officeart/2018/2/layout/IconLabelList"/>
    <dgm:cxn modelId="{BC0CE345-9094-4FDE-A57F-532F27A6F6E1}" type="presParOf" srcId="{4483FA4D-8C51-4BBE-9CCE-06FE53F7D867}" destId="{ED7F6F83-FFA8-453E-99F3-5FB42BDE45E6}" srcOrd="1" destOrd="0" presId="urn:microsoft.com/office/officeart/2018/2/layout/IconLabelList"/>
    <dgm:cxn modelId="{941775C5-FD82-4A47-8D64-CC74581F15D2}" type="presParOf" srcId="{4483FA4D-8C51-4BBE-9CCE-06FE53F7D867}" destId="{097F47C5-CCC6-42A0-823B-EC515075EB0B}" srcOrd="2" destOrd="0" presId="urn:microsoft.com/office/officeart/2018/2/layout/IconLabelList"/>
    <dgm:cxn modelId="{E8971F3B-D021-4BEE-A00A-C460CEF06113}" type="presParOf" srcId="{39921FF4-1853-478E-9D66-B0BDB169BB02}" destId="{DCA7717E-7452-42F4-B7A5-FC0D42192285}" srcOrd="1" destOrd="0" presId="urn:microsoft.com/office/officeart/2018/2/layout/IconLabelList"/>
    <dgm:cxn modelId="{DC42EFD3-C583-4591-892C-B6570C70C3A1}" type="presParOf" srcId="{39921FF4-1853-478E-9D66-B0BDB169BB02}" destId="{00BC2B26-9020-47C9-9AAD-0898A74BF7F8}" srcOrd="2" destOrd="0" presId="urn:microsoft.com/office/officeart/2018/2/layout/IconLabelList"/>
    <dgm:cxn modelId="{0BC8CE95-D160-4F43-8078-0691492B984E}" type="presParOf" srcId="{00BC2B26-9020-47C9-9AAD-0898A74BF7F8}" destId="{78F3906A-DC45-42AF-90BA-1FFC38027125}" srcOrd="0" destOrd="0" presId="urn:microsoft.com/office/officeart/2018/2/layout/IconLabelList"/>
    <dgm:cxn modelId="{2FECE187-7CDA-4FCA-8BC1-BA2912EE12B6}" type="presParOf" srcId="{00BC2B26-9020-47C9-9AAD-0898A74BF7F8}" destId="{5F36FAC9-492C-433E-B2AE-6A392BD6BD4A}" srcOrd="1" destOrd="0" presId="urn:microsoft.com/office/officeart/2018/2/layout/IconLabelList"/>
    <dgm:cxn modelId="{98F91E06-B10D-49BE-AFF1-D42F61307284}" type="presParOf" srcId="{00BC2B26-9020-47C9-9AAD-0898A74BF7F8}" destId="{41C7C6EE-C233-4DD6-8045-8D6908D0E345}" srcOrd="2" destOrd="0" presId="urn:microsoft.com/office/officeart/2018/2/layout/IconLabelList"/>
    <dgm:cxn modelId="{84445D82-EAE2-4272-A8B8-3411F033BF4D}" type="presParOf" srcId="{39921FF4-1853-478E-9D66-B0BDB169BB02}" destId="{82FAEBA9-3791-46BA-A562-218E9416601C}" srcOrd="3" destOrd="0" presId="urn:microsoft.com/office/officeart/2018/2/layout/IconLabelList"/>
    <dgm:cxn modelId="{595E8678-B4E4-4D13-8ADD-3415F0923311}" type="presParOf" srcId="{39921FF4-1853-478E-9D66-B0BDB169BB02}" destId="{EBD42EC8-0A34-4F34-A107-A56D9C0C80A3}" srcOrd="4" destOrd="0" presId="urn:microsoft.com/office/officeart/2018/2/layout/IconLabelList"/>
    <dgm:cxn modelId="{73C7F694-FB85-42AE-B118-44C92AA50900}" type="presParOf" srcId="{EBD42EC8-0A34-4F34-A107-A56D9C0C80A3}" destId="{2223A720-B036-4D53-BD8E-9B79A8D5B4E1}" srcOrd="0" destOrd="0" presId="urn:microsoft.com/office/officeart/2018/2/layout/IconLabelList"/>
    <dgm:cxn modelId="{3CB07E30-8929-4985-AFB5-BC3B6F5335C1}" type="presParOf" srcId="{EBD42EC8-0A34-4F34-A107-A56D9C0C80A3}" destId="{048A9CBC-293C-4969-90F0-C9B97D1F021E}" srcOrd="1" destOrd="0" presId="urn:microsoft.com/office/officeart/2018/2/layout/IconLabelList"/>
    <dgm:cxn modelId="{E94739AA-14C6-4A69-A83A-56977DBCBE98}" type="presParOf" srcId="{EBD42EC8-0A34-4F34-A107-A56D9C0C80A3}" destId="{A323CF0C-19DF-4E24-9F1E-41D4C1AE2CDA}"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AF036-DFED-4E00-94C6-1546FF7FFE2B}">
      <dsp:nvSpPr>
        <dsp:cNvPr id="0" name=""/>
        <dsp:cNvSpPr/>
      </dsp:nvSpPr>
      <dsp:spPr>
        <a:xfrm>
          <a:off x="0" y="1993892"/>
          <a:ext cx="2417712" cy="153524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3995C0-BFC5-4D42-BCA3-72731875584E}">
      <dsp:nvSpPr>
        <dsp:cNvPr id="0" name=""/>
        <dsp:cNvSpPr/>
      </dsp:nvSpPr>
      <dsp:spPr>
        <a:xfrm>
          <a:off x="268634" y="2249095"/>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defRPr cap="all"/>
          </a:pPr>
          <a:r>
            <a:rPr lang="en-US" sz="2400" kern="1200" dirty="0"/>
            <a:t>Being a great motivator</a:t>
          </a:r>
        </a:p>
      </dsp:txBody>
      <dsp:txXfrm>
        <a:off x="313600" y="2294061"/>
        <a:ext cx="2327780" cy="1445315"/>
      </dsp:txXfrm>
    </dsp:sp>
    <dsp:sp modelId="{4C83BFFA-1A68-4463-9937-677453DA4F49}">
      <dsp:nvSpPr>
        <dsp:cNvPr id="0" name=""/>
        <dsp:cNvSpPr/>
      </dsp:nvSpPr>
      <dsp:spPr>
        <a:xfrm>
          <a:off x="2962573" y="1955956"/>
          <a:ext cx="2417712" cy="153524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8EAC31-E189-4CDD-BB90-DAA452D3CB7D}">
      <dsp:nvSpPr>
        <dsp:cNvPr id="0" name=""/>
        <dsp:cNvSpPr/>
      </dsp:nvSpPr>
      <dsp:spPr>
        <a:xfrm>
          <a:off x="3231208" y="2211159"/>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defRPr cap="all"/>
          </a:pPr>
          <a:r>
            <a:rPr lang="en-US" sz="2400" kern="1200" dirty="0"/>
            <a:t>Being Decisive </a:t>
          </a:r>
        </a:p>
      </dsp:txBody>
      <dsp:txXfrm>
        <a:off x="3276174" y="2256125"/>
        <a:ext cx="2327780" cy="1445315"/>
      </dsp:txXfrm>
    </dsp:sp>
    <dsp:sp modelId="{30CAB15A-C792-4971-8511-CC8B2E181CDE}">
      <dsp:nvSpPr>
        <dsp:cNvPr id="0" name=""/>
        <dsp:cNvSpPr/>
      </dsp:nvSpPr>
      <dsp:spPr>
        <a:xfrm>
          <a:off x="5909964" y="1870381"/>
          <a:ext cx="2417712" cy="153524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2BDC65-5C40-47F7-B676-D79D64536E6C}">
      <dsp:nvSpPr>
        <dsp:cNvPr id="0" name=""/>
        <dsp:cNvSpPr/>
      </dsp:nvSpPr>
      <dsp:spPr>
        <a:xfrm>
          <a:off x="6178599" y="2125584"/>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defRPr cap="all"/>
          </a:pPr>
          <a:r>
            <a:rPr lang="en-US" sz="2400" kern="1200" dirty="0"/>
            <a:t>Always striving to improve</a:t>
          </a:r>
        </a:p>
      </dsp:txBody>
      <dsp:txXfrm>
        <a:off x="6223565" y="2170550"/>
        <a:ext cx="2327780" cy="1445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C99C4-E4D0-4B41-B82E-AEF16FD67D4D}">
      <dsp:nvSpPr>
        <dsp:cNvPr id="0" name=""/>
        <dsp:cNvSpPr/>
      </dsp:nvSpPr>
      <dsp:spPr>
        <a:xfrm>
          <a:off x="2357437" y="0"/>
          <a:ext cx="3881437" cy="388143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0292C-FD42-4582-8258-345E7168B99C}">
      <dsp:nvSpPr>
        <dsp:cNvPr id="0" name=""/>
        <dsp:cNvSpPr/>
      </dsp:nvSpPr>
      <dsp:spPr>
        <a:xfrm>
          <a:off x="2726174" y="368736"/>
          <a:ext cx="1513760" cy="15137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Good coaching skills</a:t>
          </a:r>
        </a:p>
      </dsp:txBody>
      <dsp:txXfrm>
        <a:off x="2800070" y="442632"/>
        <a:ext cx="1365968" cy="1365968"/>
      </dsp:txXfrm>
    </dsp:sp>
    <dsp:sp modelId="{2A3F8A01-59B9-4271-B0ED-A099B43E3C98}">
      <dsp:nvSpPr>
        <dsp:cNvPr id="0" name=""/>
        <dsp:cNvSpPr/>
      </dsp:nvSpPr>
      <dsp:spPr>
        <a:xfrm>
          <a:off x="4356377" y="368736"/>
          <a:ext cx="1513760" cy="15137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Great communication skills</a:t>
          </a:r>
        </a:p>
      </dsp:txBody>
      <dsp:txXfrm>
        <a:off x="4430273" y="442632"/>
        <a:ext cx="1365968" cy="1365968"/>
      </dsp:txXfrm>
    </dsp:sp>
    <dsp:sp modelId="{623EF52A-9FBE-47C1-BA3C-BE3A6D12F742}">
      <dsp:nvSpPr>
        <dsp:cNvPr id="0" name=""/>
        <dsp:cNvSpPr/>
      </dsp:nvSpPr>
      <dsp:spPr>
        <a:xfrm>
          <a:off x="2726174" y="1998940"/>
          <a:ext cx="1513760" cy="15137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Team Player</a:t>
          </a:r>
        </a:p>
      </dsp:txBody>
      <dsp:txXfrm>
        <a:off x="2800070" y="2072836"/>
        <a:ext cx="1365968" cy="1365968"/>
      </dsp:txXfrm>
    </dsp:sp>
    <dsp:sp modelId="{FFA52DC5-BD63-4A8C-9F6D-CF2035CF9967}">
      <dsp:nvSpPr>
        <dsp:cNvPr id="0" name=""/>
        <dsp:cNvSpPr/>
      </dsp:nvSpPr>
      <dsp:spPr>
        <a:xfrm>
          <a:off x="4356377" y="1998940"/>
          <a:ext cx="1513760" cy="15137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And Many more!</a:t>
          </a:r>
        </a:p>
      </dsp:txBody>
      <dsp:txXfrm>
        <a:off x="4430273" y="2072836"/>
        <a:ext cx="1365968" cy="13659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4336E-F145-4E98-82D1-C156223F9149}">
      <dsp:nvSpPr>
        <dsp:cNvPr id="0" name=""/>
        <dsp:cNvSpPr/>
      </dsp:nvSpPr>
      <dsp:spPr>
        <a:xfrm>
          <a:off x="0" y="1359639"/>
          <a:ext cx="8596312" cy="1162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01242F-F3E6-4AC9-A9F5-C47B7039F178}">
      <dsp:nvSpPr>
        <dsp:cNvPr id="0" name=""/>
        <dsp:cNvSpPr/>
      </dsp:nvSpPr>
      <dsp:spPr>
        <a:xfrm>
          <a:off x="351552" y="1621125"/>
          <a:ext cx="639186" cy="6391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79CEB6-6560-456A-9839-A93417EF2429}">
      <dsp:nvSpPr>
        <dsp:cNvPr id="0" name=""/>
        <dsp:cNvSpPr/>
      </dsp:nvSpPr>
      <dsp:spPr>
        <a:xfrm>
          <a:off x="1342292" y="1359639"/>
          <a:ext cx="3868340" cy="1162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995" tIns="122995" rIns="122995" bIns="122995" numCol="1" spcCol="1270" anchor="ctr" anchorCtr="0">
          <a:noAutofit/>
        </a:bodyPr>
        <a:lstStyle/>
        <a:p>
          <a:pPr marL="0" lvl="0" indent="0" algn="l" defTabSz="889000">
            <a:lnSpc>
              <a:spcPct val="100000"/>
            </a:lnSpc>
            <a:spcBef>
              <a:spcPct val="0"/>
            </a:spcBef>
            <a:spcAft>
              <a:spcPct val="35000"/>
            </a:spcAft>
            <a:buNone/>
          </a:pPr>
          <a:r>
            <a:rPr lang="en-US" sz="2000" kern="1200"/>
            <a:t>When critiquing the success of a full-service luxury hotel, always consider these factors:</a:t>
          </a:r>
        </a:p>
      </dsp:txBody>
      <dsp:txXfrm>
        <a:off x="1342292" y="1359639"/>
        <a:ext cx="3868340" cy="1162157"/>
      </dsp:txXfrm>
    </dsp:sp>
    <dsp:sp modelId="{AD2ECDB2-379F-4B18-846D-59B071BC1FD9}">
      <dsp:nvSpPr>
        <dsp:cNvPr id="0" name=""/>
        <dsp:cNvSpPr/>
      </dsp:nvSpPr>
      <dsp:spPr>
        <a:xfrm>
          <a:off x="5210632" y="1359639"/>
          <a:ext cx="3384367" cy="1162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995" tIns="122995" rIns="122995" bIns="122995" numCol="1" spcCol="1270" anchor="ctr" anchorCtr="0">
          <a:noAutofit/>
        </a:bodyPr>
        <a:lstStyle/>
        <a:p>
          <a:pPr marL="0" lvl="0" indent="0" algn="l" defTabSz="711200">
            <a:lnSpc>
              <a:spcPct val="100000"/>
            </a:lnSpc>
            <a:spcBef>
              <a:spcPct val="0"/>
            </a:spcBef>
            <a:spcAft>
              <a:spcPct val="35000"/>
            </a:spcAft>
            <a:buNone/>
          </a:pPr>
          <a:r>
            <a:rPr lang="en-US" sz="1600" kern="1200" dirty="0"/>
            <a:t>The Location of the hotel</a:t>
          </a:r>
        </a:p>
        <a:p>
          <a:pPr marL="0" lvl="0" indent="0" algn="l" defTabSz="711200">
            <a:lnSpc>
              <a:spcPct val="100000"/>
            </a:lnSpc>
            <a:spcBef>
              <a:spcPct val="0"/>
            </a:spcBef>
            <a:spcAft>
              <a:spcPct val="35000"/>
            </a:spcAft>
            <a:buNone/>
          </a:pPr>
          <a:r>
            <a:rPr lang="en-US" sz="1600" kern="1200" dirty="0"/>
            <a:t>The Reviews from guests</a:t>
          </a:r>
        </a:p>
        <a:p>
          <a:pPr marL="0" lvl="0" indent="0" algn="l" defTabSz="711200">
            <a:lnSpc>
              <a:spcPct val="100000"/>
            </a:lnSpc>
            <a:spcBef>
              <a:spcPct val="0"/>
            </a:spcBef>
            <a:spcAft>
              <a:spcPct val="35000"/>
            </a:spcAft>
            <a:buNone/>
          </a:pPr>
          <a:r>
            <a:rPr lang="en-US" sz="1600" kern="1200" dirty="0"/>
            <a:t>Giving guests an innovative experience</a:t>
          </a:r>
        </a:p>
        <a:p>
          <a:pPr marL="0" lvl="0" indent="0" algn="l" defTabSz="711200">
            <a:lnSpc>
              <a:spcPct val="100000"/>
            </a:lnSpc>
            <a:spcBef>
              <a:spcPct val="0"/>
            </a:spcBef>
            <a:spcAft>
              <a:spcPct val="35000"/>
            </a:spcAft>
            <a:buNone/>
          </a:pPr>
          <a:r>
            <a:rPr lang="en-US" sz="1600" kern="1200" dirty="0"/>
            <a:t>Keeping guests safe and comfortable</a:t>
          </a:r>
        </a:p>
        <a:p>
          <a:pPr marL="0" lvl="0" indent="0" algn="l" defTabSz="711200">
            <a:lnSpc>
              <a:spcPct val="100000"/>
            </a:lnSpc>
            <a:spcBef>
              <a:spcPct val="0"/>
            </a:spcBef>
            <a:spcAft>
              <a:spcPct val="35000"/>
            </a:spcAft>
            <a:buNone/>
          </a:pPr>
          <a:r>
            <a:rPr lang="en-US" sz="1600" kern="1200" dirty="0"/>
            <a:t>Communication</a:t>
          </a:r>
        </a:p>
        <a:p>
          <a:pPr marL="0" lvl="0" indent="0" algn="l" defTabSz="711200">
            <a:lnSpc>
              <a:spcPct val="100000"/>
            </a:lnSpc>
            <a:spcBef>
              <a:spcPct val="0"/>
            </a:spcBef>
            <a:spcAft>
              <a:spcPct val="35000"/>
            </a:spcAft>
            <a:buNone/>
          </a:pPr>
          <a:r>
            <a:rPr lang="en-US" sz="1600" kern="1200" dirty="0"/>
            <a:t>Observation from staff</a:t>
          </a:r>
        </a:p>
      </dsp:txBody>
      <dsp:txXfrm>
        <a:off x="5210632" y="1359639"/>
        <a:ext cx="3384367" cy="11621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514CA-9597-4995-8D8B-AAAE6F51F637}">
      <dsp:nvSpPr>
        <dsp:cNvPr id="0" name=""/>
        <dsp:cNvSpPr/>
      </dsp:nvSpPr>
      <dsp:spPr>
        <a:xfrm>
          <a:off x="886140" y="642088"/>
          <a:ext cx="1096719" cy="10967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3464E0-3021-4E69-BC24-759504C7411C}">
      <dsp:nvSpPr>
        <dsp:cNvPr id="0" name=""/>
        <dsp:cNvSpPr/>
      </dsp:nvSpPr>
      <dsp:spPr>
        <a:xfrm>
          <a:off x="215922" y="2128410"/>
          <a:ext cx="2437154" cy="111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hlinkClick xmlns:r="http://schemas.openxmlformats.org/officeDocument/2006/relationships" r:id="rId3"/>
            </a:rPr>
            <a:t>Assess the Candidates</a:t>
          </a:r>
          <a:r>
            <a:rPr lang="en-US" sz="1500" kern="1200" dirty="0"/>
            <a:t>, do not solely rely on resumes, interview the person to see if they are fit for the job. </a:t>
          </a:r>
        </a:p>
      </dsp:txBody>
      <dsp:txXfrm>
        <a:off x="215922" y="2128410"/>
        <a:ext cx="2437154" cy="1110937"/>
      </dsp:txXfrm>
    </dsp:sp>
    <dsp:sp modelId="{D23EA5DF-BA56-4419-ABF7-15B1C6CB2C25}">
      <dsp:nvSpPr>
        <dsp:cNvPr id="0" name=""/>
        <dsp:cNvSpPr/>
      </dsp:nvSpPr>
      <dsp:spPr>
        <a:xfrm>
          <a:off x="3749796" y="642088"/>
          <a:ext cx="1096719" cy="1096719"/>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78DDC0-8F39-4CD1-A326-21A843C0B6C9}">
      <dsp:nvSpPr>
        <dsp:cNvPr id="0" name=""/>
        <dsp:cNvSpPr/>
      </dsp:nvSpPr>
      <dsp:spPr>
        <a:xfrm>
          <a:off x="3079578" y="2128410"/>
          <a:ext cx="2437154" cy="111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Map previous work history and contact previous jobs about performance.</a:t>
          </a:r>
        </a:p>
      </dsp:txBody>
      <dsp:txXfrm>
        <a:off x="3079578" y="2128410"/>
        <a:ext cx="2437154" cy="1110937"/>
      </dsp:txXfrm>
    </dsp:sp>
    <dsp:sp modelId="{2263B980-727B-43E1-9738-941FC04BFF96}">
      <dsp:nvSpPr>
        <dsp:cNvPr id="0" name=""/>
        <dsp:cNvSpPr/>
      </dsp:nvSpPr>
      <dsp:spPr>
        <a:xfrm>
          <a:off x="6613452" y="642088"/>
          <a:ext cx="1096719" cy="1096719"/>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889AF2-73CA-4C3B-A0AA-71A93BF4F7AA}">
      <dsp:nvSpPr>
        <dsp:cNvPr id="0" name=""/>
        <dsp:cNvSpPr/>
      </dsp:nvSpPr>
      <dsp:spPr>
        <a:xfrm>
          <a:off x="5943235" y="2128410"/>
          <a:ext cx="2437154" cy="111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Consider their  job skills, as well as their social, personal, communication, and other skills necessary to perform above and beyond. </a:t>
          </a:r>
        </a:p>
      </dsp:txBody>
      <dsp:txXfrm>
        <a:off x="5943235" y="2128410"/>
        <a:ext cx="2437154" cy="11109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2E070F-74D6-4B42-A1DD-ECC84884A760}">
      <dsp:nvSpPr>
        <dsp:cNvPr id="0" name=""/>
        <dsp:cNvSpPr/>
      </dsp:nvSpPr>
      <dsp:spPr>
        <a:xfrm>
          <a:off x="1108077" y="477844"/>
          <a:ext cx="1766812" cy="1766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3CC18E-B7FD-4292-A48B-918CA793CA33}">
      <dsp:nvSpPr>
        <dsp:cNvPr id="0" name=""/>
        <dsp:cNvSpPr/>
      </dsp:nvSpPr>
      <dsp:spPr>
        <a:xfrm>
          <a:off x="28359" y="2683592"/>
          <a:ext cx="392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Identify your employees' strengths, praise their efforts, and forgive their mistakes. </a:t>
          </a:r>
        </a:p>
      </dsp:txBody>
      <dsp:txXfrm>
        <a:off x="28359" y="2683592"/>
        <a:ext cx="3926250" cy="720000"/>
      </dsp:txXfrm>
    </dsp:sp>
    <dsp:sp modelId="{FC4F4559-8A1D-437C-BC77-DA11234338D7}">
      <dsp:nvSpPr>
        <dsp:cNvPr id="0" name=""/>
        <dsp:cNvSpPr/>
      </dsp:nvSpPr>
      <dsp:spPr>
        <a:xfrm>
          <a:off x="5721421" y="477844"/>
          <a:ext cx="1766812" cy="1766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F921B-0703-4AAA-A320-530780836236}">
      <dsp:nvSpPr>
        <dsp:cNvPr id="0" name=""/>
        <dsp:cNvSpPr/>
      </dsp:nvSpPr>
      <dsp:spPr>
        <a:xfrm>
          <a:off x="4641702" y="2683592"/>
          <a:ext cx="392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Listening and having good communication with employees can always empower them to strive within the business. </a:t>
          </a:r>
        </a:p>
      </dsp:txBody>
      <dsp:txXfrm>
        <a:off x="4641702" y="2683592"/>
        <a:ext cx="39262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9FC82-1669-4C74-928F-ABC25A91198D}">
      <dsp:nvSpPr>
        <dsp:cNvPr id="0" name=""/>
        <dsp:cNvSpPr/>
      </dsp:nvSpPr>
      <dsp:spPr>
        <a:xfrm>
          <a:off x="0" y="60275"/>
          <a:ext cx="2686347" cy="3760886"/>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438" tIns="330200" rIns="209438" bIns="330200" numCol="1" spcCol="1270" anchor="t" anchorCtr="0">
          <a:noAutofit/>
        </a:bodyPr>
        <a:lstStyle/>
        <a:p>
          <a:pPr marL="0" lvl="0" indent="0" algn="l" defTabSz="889000">
            <a:lnSpc>
              <a:spcPct val="90000"/>
            </a:lnSpc>
            <a:spcBef>
              <a:spcPct val="0"/>
            </a:spcBef>
            <a:spcAft>
              <a:spcPct val="35000"/>
            </a:spcAft>
            <a:buNone/>
          </a:pPr>
          <a:r>
            <a:rPr lang="en-US" sz="2000" kern="1200"/>
            <a:t>Be aware of your employees triggers and what can cause a conflict with other staff.</a:t>
          </a:r>
        </a:p>
      </dsp:txBody>
      <dsp:txXfrm>
        <a:off x="0" y="1489412"/>
        <a:ext cx="2686347" cy="2256531"/>
      </dsp:txXfrm>
    </dsp:sp>
    <dsp:sp modelId="{DF657A13-7CCF-44F9-AD4B-F2481F296E90}">
      <dsp:nvSpPr>
        <dsp:cNvPr id="0" name=""/>
        <dsp:cNvSpPr/>
      </dsp:nvSpPr>
      <dsp:spPr>
        <a:xfrm>
          <a:off x="779040" y="436363"/>
          <a:ext cx="1128265" cy="1128265"/>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964" tIns="12700" rIns="8796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44271" y="601594"/>
        <a:ext cx="797803" cy="797803"/>
      </dsp:txXfrm>
    </dsp:sp>
    <dsp:sp modelId="{6FD9F4C9-B85D-4644-8A45-ABDA141C08EA}">
      <dsp:nvSpPr>
        <dsp:cNvPr id="0" name=""/>
        <dsp:cNvSpPr/>
      </dsp:nvSpPr>
      <dsp:spPr>
        <a:xfrm>
          <a:off x="0" y="3821089"/>
          <a:ext cx="2686347" cy="72"/>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34A7F0-AE49-4E78-ACE4-84096B695697}">
      <dsp:nvSpPr>
        <dsp:cNvPr id="0" name=""/>
        <dsp:cNvSpPr/>
      </dsp:nvSpPr>
      <dsp:spPr>
        <a:xfrm>
          <a:off x="2954982" y="60275"/>
          <a:ext cx="2686347" cy="3760886"/>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438" tIns="330200" rIns="209438" bIns="330200" numCol="1" spcCol="1270" anchor="t" anchorCtr="0">
          <a:noAutofit/>
        </a:bodyPr>
        <a:lstStyle/>
        <a:p>
          <a:pPr marL="0" lvl="0" indent="0" algn="l" defTabSz="889000">
            <a:lnSpc>
              <a:spcPct val="90000"/>
            </a:lnSpc>
            <a:spcBef>
              <a:spcPct val="0"/>
            </a:spcBef>
            <a:spcAft>
              <a:spcPct val="35000"/>
            </a:spcAft>
            <a:buNone/>
          </a:pPr>
          <a:r>
            <a:rPr lang="en-US" sz="2000" kern="1200"/>
            <a:t>Maintain a positive attitude when handling the conflict between employees. </a:t>
          </a:r>
        </a:p>
      </dsp:txBody>
      <dsp:txXfrm>
        <a:off x="2954982" y="1489412"/>
        <a:ext cx="2686347" cy="2256531"/>
      </dsp:txXfrm>
    </dsp:sp>
    <dsp:sp modelId="{FBB78CFB-2076-4EA9-913F-13B937A379A4}">
      <dsp:nvSpPr>
        <dsp:cNvPr id="0" name=""/>
        <dsp:cNvSpPr/>
      </dsp:nvSpPr>
      <dsp:spPr>
        <a:xfrm>
          <a:off x="3734023" y="436363"/>
          <a:ext cx="1128265" cy="1128265"/>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964" tIns="12700" rIns="8796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899254" y="601594"/>
        <a:ext cx="797803" cy="797803"/>
      </dsp:txXfrm>
    </dsp:sp>
    <dsp:sp modelId="{AF2F7258-08DF-44CD-B944-287A67816A69}">
      <dsp:nvSpPr>
        <dsp:cNvPr id="0" name=""/>
        <dsp:cNvSpPr/>
      </dsp:nvSpPr>
      <dsp:spPr>
        <a:xfrm>
          <a:off x="2954982" y="3821089"/>
          <a:ext cx="2686347" cy="72"/>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EA1C45-6EF3-4FB8-86C5-27CDEFFDB069}">
      <dsp:nvSpPr>
        <dsp:cNvPr id="0" name=""/>
        <dsp:cNvSpPr/>
      </dsp:nvSpPr>
      <dsp:spPr>
        <a:xfrm>
          <a:off x="5909964" y="60275"/>
          <a:ext cx="2686347" cy="3760886"/>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438" tIns="330200" rIns="209438" bIns="330200" numCol="1" spcCol="1270" anchor="t" anchorCtr="0">
          <a:noAutofit/>
        </a:bodyPr>
        <a:lstStyle/>
        <a:p>
          <a:pPr marL="0" lvl="0" indent="0" algn="l" defTabSz="889000">
            <a:lnSpc>
              <a:spcPct val="90000"/>
            </a:lnSpc>
            <a:spcBef>
              <a:spcPct val="0"/>
            </a:spcBef>
            <a:spcAft>
              <a:spcPct val="35000"/>
            </a:spcAft>
            <a:buNone/>
          </a:pPr>
          <a:r>
            <a:rPr lang="en-US" sz="2000" kern="1200"/>
            <a:t>Support, train, and empower all employees, so no employee feels left out or under appreciated. </a:t>
          </a:r>
        </a:p>
      </dsp:txBody>
      <dsp:txXfrm>
        <a:off x="5909964" y="1489412"/>
        <a:ext cx="2686347" cy="2256531"/>
      </dsp:txXfrm>
    </dsp:sp>
    <dsp:sp modelId="{AC93DA7D-5E80-42A6-BB14-370DCA6B8C95}">
      <dsp:nvSpPr>
        <dsp:cNvPr id="0" name=""/>
        <dsp:cNvSpPr/>
      </dsp:nvSpPr>
      <dsp:spPr>
        <a:xfrm>
          <a:off x="6689005" y="436363"/>
          <a:ext cx="1128265" cy="1128265"/>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964" tIns="12700" rIns="8796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854236" y="601594"/>
        <a:ext cx="797803" cy="797803"/>
      </dsp:txXfrm>
    </dsp:sp>
    <dsp:sp modelId="{B9659E53-6075-424F-AEA6-C77D737DB1CA}">
      <dsp:nvSpPr>
        <dsp:cNvPr id="0" name=""/>
        <dsp:cNvSpPr/>
      </dsp:nvSpPr>
      <dsp:spPr>
        <a:xfrm>
          <a:off x="5909964" y="3821089"/>
          <a:ext cx="2686347" cy="72"/>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D20D7E-3676-4F8B-BA19-C74A2D86EB03}">
      <dsp:nvSpPr>
        <dsp:cNvPr id="0" name=""/>
        <dsp:cNvSpPr/>
      </dsp:nvSpPr>
      <dsp:spPr>
        <a:xfrm>
          <a:off x="886140" y="633815"/>
          <a:ext cx="1096719" cy="10967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7F47C5-CCC6-42A0-823B-EC515075EB0B}">
      <dsp:nvSpPr>
        <dsp:cNvPr id="0" name=""/>
        <dsp:cNvSpPr/>
      </dsp:nvSpPr>
      <dsp:spPr>
        <a:xfrm>
          <a:off x="215922" y="2122621"/>
          <a:ext cx="2437154"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Helping staff build on skills such as communication, smiling and greeting, using positive language, and more!</a:t>
          </a:r>
        </a:p>
      </dsp:txBody>
      <dsp:txXfrm>
        <a:off x="215922" y="2122621"/>
        <a:ext cx="2437154" cy="1125000"/>
      </dsp:txXfrm>
    </dsp:sp>
    <dsp:sp modelId="{78F3906A-DC45-42AF-90BA-1FFC38027125}">
      <dsp:nvSpPr>
        <dsp:cNvPr id="0" name=""/>
        <dsp:cNvSpPr/>
      </dsp:nvSpPr>
      <dsp:spPr>
        <a:xfrm>
          <a:off x="3749796" y="633815"/>
          <a:ext cx="1096719" cy="10967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C7C6EE-C233-4DD6-8045-8D6908D0E345}">
      <dsp:nvSpPr>
        <dsp:cNvPr id="0" name=""/>
        <dsp:cNvSpPr/>
      </dsp:nvSpPr>
      <dsp:spPr>
        <a:xfrm>
          <a:off x="3079578" y="2122621"/>
          <a:ext cx="2437154"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Use a training program that is renewed often (every six months for example) to help staff learn and grow within the business. </a:t>
          </a:r>
        </a:p>
      </dsp:txBody>
      <dsp:txXfrm>
        <a:off x="3079578" y="2122621"/>
        <a:ext cx="2437154" cy="1125000"/>
      </dsp:txXfrm>
    </dsp:sp>
    <dsp:sp modelId="{2223A720-B036-4D53-BD8E-9B79A8D5B4E1}">
      <dsp:nvSpPr>
        <dsp:cNvPr id="0" name=""/>
        <dsp:cNvSpPr/>
      </dsp:nvSpPr>
      <dsp:spPr>
        <a:xfrm>
          <a:off x="6613452" y="633815"/>
          <a:ext cx="1096719" cy="109671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23CF0C-19DF-4E24-9F1E-41D4C1AE2CDA}">
      <dsp:nvSpPr>
        <dsp:cNvPr id="0" name=""/>
        <dsp:cNvSpPr/>
      </dsp:nvSpPr>
      <dsp:spPr>
        <a:xfrm>
          <a:off x="5943235" y="2122621"/>
          <a:ext cx="2437154"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Putting employees in certain scenarios to help improve knowledge and skills needed to assess the situation. </a:t>
          </a:r>
        </a:p>
      </dsp:txBody>
      <dsp:txXfrm>
        <a:off x="5943235" y="2122621"/>
        <a:ext cx="2437154" cy="1125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88559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3017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1004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2120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8/8/2021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32260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87796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8/8/2021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17760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732127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8/8/2021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49861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148111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9674512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1848060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0766708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7513343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523412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4500585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FA2B21-3FCD-4721-B95C-427943F61125}" type="datetime1">
              <a:rPr lang="en-US" smtClean="0"/>
              <a:t>8/8/2021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6269825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3.png"/><Relationship Id="rId4" Type="http://schemas.openxmlformats.org/officeDocument/2006/relationships/diagramData" Target="../diagrams/data2.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12"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QuickStyle" Target="../diagrams/quickStyle3.xml"/><Relationship Id="rId11" Type="http://schemas.openxmlformats.org/officeDocument/2006/relationships/image" Target="../media/image10.svg"/><Relationship Id="rId5" Type="http://schemas.openxmlformats.org/officeDocument/2006/relationships/diagramLayout" Target="../diagrams/layout3.xml"/><Relationship Id="rId10" Type="http://schemas.openxmlformats.org/officeDocument/2006/relationships/image" Target="../media/image9.png"/><Relationship Id="rId4" Type="http://schemas.openxmlformats.org/officeDocument/2006/relationships/diagramData" Target="../diagrams/data3.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2.xml"/><Relationship Id="rId7" Type="http://schemas.openxmlformats.org/officeDocument/2006/relationships/diagramColors" Target="../diagrams/colors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2.xml"/><Relationship Id="rId7" Type="http://schemas.openxmlformats.org/officeDocument/2006/relationships/diagramColors" Target="../diagrams/colors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QuickStyle" Target="../diagrams/quickStyle6.xml"/><Relationship Id="rId11" Type="http://schemas.openxmlformats.org/officeDocument/2006/relationships/image" Target="../media/image26.png"/><Relationship Id="rId5" Type="http://schemas.openxmlformats.org/officeDocument/2006/relationships/diagramLayout" Target="../diagrams/layout6.xml"/><Relationship Id="rId10" Type="http://schemas.openxmlformats.org/officeDocument/2006/relationships/image" Target="../media/image25.png"/><Relationship Id="rId4" Type="http://schemas.openxmlformats.org/officeDocument/2006/relationships/diagramData" Target="../diagrams/data6.xm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Layout" Target="../slideLayouts/slideLayout2.xml"/><Relationship Id="rId7" Type="http://schemas.openxmlformats.org/officeDocument/2006/relationships/diagramColors" Target="../diagrams/colors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5.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6.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hyperlink" Target="https://www.socialtables.com/blog/hotel-sales/hotel-industry-success/" TargetMode="External"/><Relationship Id="rId3" Type="http://schemas.openxmlformats.org/officeDocument/2006/relationships/hyperlink" Target="https://www.hcareers.com/article/employer-articles/improving-workplace-morale" TargetMode="External"/><Relationship Id="rId7" Type="http://schemas.openxmlformats.org/officeDocument/2006/relationships/hyperlink" Target="https://join.bnberry.com/?gclid=Cj0KCQjwub-HBhCyARIsAPctr7wJgMRpCrJWc1fq-RcgOrp_ghzgzAf9USPEF6gASyekQoBof-gPUXq8aAjhMEALw_wcB" TargetMode="External"/><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hyperlink" Target="https://harver.com/blog/hiring-hotel-staff/#Assessing" TargetMode="External"/><Relationship Id="rId5" Type="http://schemas.openxmlformats.org/officeDocument/2006/relationships/hyperlink" Target="https://www.hospitalitynet.org/opinion/4070802.html" TargetMode="External"/><Relationship Id="rId4" Type="http://schemas.openxmlformats.org/officeDocument/2006/relationships/hyperlink" Target="https://blog.sfceurope.com/how-to-train-staff-on-good-customer-service-tips-for-manag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Autofit/>
          </a:bodyPr>
          <a:lstStyle/>
          <a:p>
            <a:r>
              <a:rPr lang="en-US" sz="3600" dirty="0">
                <a:solidFill>
                  <a:schemeClr val="tx1"/>
                </a:solidFill>
              </a:rPr>
              <a:t>Hospitality management portfolio project</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fontScale="55000" lnSpcReduction="20000"/>
          </a:bodyPr>
          <a:lstStyle/>
          <a:p>
            <a:pPr>
              <a:spcAft>
                <a:spcPts val="600"/>
              </a:spcAft>
            </a:pPr>
            <a:r>
              <a:rPr lang="en-US" dirty="0">
                <a:solidFill>
                  <a:schemeClr val="tx1"/>
                </a:solidFill>
              </a:rPr>
              <a:t>Juliette </a:t>
            </a:r>
            <a:r>
              <a:rPr lang="en-US" dirty="0" err="1">
                <a:solidFill>
                  <a:schemeClr val="tx1"/>
                </a:solidFill>
              </a:rPr>
              <a:t>DeLaVergne</a:t>
            </a:r>
            <a:r>
              <a:rPr lang="en-US" dirty="0">
                <a:solidFill>
                  <a:schemeClr val="tx1"/>
                </a:solidFill>
              </a:rPr>
              <a:t>-Nichols</a:t>
            </a:r>
          </a:p>
          <a:p>
            <a:pPr>
              <a:spcAft>
                <a:spcPts val="600"/>
              </a:spcAft>
            </a:pPr>
            <a:r>
              <a:rPr lang="en-US" dirty="0">
                <a:solidFill>
                  <a:schemeClr val="tx1"/>
                </a:solidFill>
              </a:rPr>
              <a:t>Fundamentals of Hospitality Management</a:t>
            </a:r>
          </a:p>
        </p:txBody>
      </p:sp>
      <p:pic>
        <p:nvPicPr>
          <p:cNvPr id="5" name="Audio 4">
            <a:hlinkClick r:id="" action="ppaction://media"/>
            <a:extLst>
              <a:ext uri="{FF2B5EF4-FFF2-40B4-BE49-F238E27FC236}">
                <a16:creationId xmlns:a16="http://schemas.microsoft.com/office/drawing/2014/main" id="{34C62223-5DEB-42B4-928B-4975CF9EFA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Tm="9277">
        <p159:morph option="byObject"/>
      </p:transition>
    </mc:Choice>
    <mc:Fallback xmlns="">
      <p:transition spd="slow" advTm="92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p:txBody>
          <a:bodyPr anchor="ctr">
            <a:normAutofit/>
          </a:bodyPr>
          <a:lstStyle/>
          <a:p>
            <a:r>
              <a:rPr lang="en-US" dirty="0"/>
              <a:t>Introduction </a:t>
            </a:r>
          </a:p>
        </p:txBody>
      </p:sp>
      <p:graphicFrame>
        <p:nvGraphicFramePr>
          <p:cNvPr id="5" name="Content Placeholder 2" descr="SmartArt graphic">
            <a:extLst>
              <a:ext uri="{FF2B5EF4-FFF2-40B4-BE49-F238E27FC236}">
                <a16:creationId xmlns:a16="http://schemas.microsoft.com/office/drawing/2014/main" id="{91DB1382-7276-49FA-9632-38D558F457E3}"/>
              </a:ext>
            </a:extLst>
          </p:cNvPr>
          <p:cNvGraphicFramePr>
            <a:graphicFrameLocks noGrp="1"/>
          </p:cNvGraphicFramePr>
          <p:nvPr>
            <p:ph idx="1"/>
            <p:extLst>
              <p:ext uri="{D42A27DB-BD31-4B8C-83A1-F6EECF244321}">
                <p14:modId xmlns:p14="http://schemas.microsoft.com/office/powerpoint/2010/main" val="311802676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5B422A74-0BF1-4CD4-A094-A5B7EEE3CA30}"/>
              </a:ext>
            </a:extLst>
          </p:cNvPr>
          <p:cNvSpPr txBox="1"/>
          <p:nvPr/>
        </p:nvSpPr>
        <p:spPr>
          <a:xfrm>
            <a:off x="1242874" y="3364637"/>
            <a:ext cx="4057095" cy="369332"/>
          </a:xfrm>
          <a:prstGeom prst="rect">
            <a:avLst/>
          </a:prstGeom>
          <a:noFill/>
        </p:spPr>
        <p:txBody>
          <a:bodyPr wrap="square" rtlCol="0">
            <a:spAutoFit/>
          </a:bodyPr>
          <a:lstStyle/>
          <a:p>
            <a:r>
              <a:rPr lang="en-US" dirty="0"/>
              <a:t>Management Philosophy: </a:t>
            </a:r>
          </a:p>
        </p:txBody>
      </p:sp>
      <p:sp>
        <p:nvSpPr>
          <p:cNvPr id="4" name="TextBox 3">
            <a:extLst>
              <a:ext uri="{FF2B5EF4-FFF2-40B4-BE49-F238E27FC236}">
                <a16:creationId xmlns:a16="http://schemas.microsoft.com/office/drawing/2014/main" id="{3C4CBBF4-A4EF-40F2-A6A3-3763746B4849}"/>
              </a:ext>
            </a:extLst>
          </p:cNvPr>
          <p:cNvSpPr txBox="1"/>
          <p:nvPr/>
        </p:nvSpPr>
        <p:spPr>
          <a:xfrm>
            <a:off x="1242874" y="1993037"/>
            <a:ext cx="9882326" cy="923330"/>
          </a:xfrm>
          <a:prstGeom prst="rect">
            <a:avLst/>
          </a:prstGeom>
          <a:noFill/>
        </p:spPr>
        <p:txBody>
          <a:bodyPr wrap="square" rtlCol="0">
            <a:spAutoFit/>
          </a:bodyPr>
          <a:lstStyle/>
          <a:p>
            <a:r>
              <a:rPr lang="en-US" dirty="0"/>
              <a:t>My name is Juliette </a:t>
            </a:r>
            <a:r>
              <a:rPr lang="en-US" dirty="0" err="1"/>
              <a:t>DeLaVergne</a:t>
            </a:r>
            <a:r>
              <a:rPr lang="en-US" dirty="0"/>
              <a:t>-Nichols, I have worked in the hotel industry for over four years, and I am currently attending Bryant and Stratton College to receive my degree in Hotel Management.  </a:t>
            </a:r>
          </a:p>
        </p:txBody>
      </p:sp>
      <p:pic>
        <p:nvPicPr>
          <p:cNvPr id="11" name="Audio 10">
            <a:hlinkClick r:id="" action="ppaction://media"/>
            <a:extLst>
              <a:ext uri="{FF2B5EF4-FFF2-40B4-BE49-F238E27FC236}">
                <a16:creationId xmlns:a16="http://schemas.microsoft.com/office/drawing/2014/main" id="{0682342D-DDC4-4449-A7FF-08D6E273968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3243182"/>
      </p:ext>
    </p:extLst>
  </p:cSld>
  <p:clrMapOvr>
    <a:masterClrMapping/>
  </p:clrMapOvr>
  <mc:AlternateContent xmlns:mc="http://schemas.openxmlformats.org/markup-compatibility/2006" xmlns:p14="http://schemas.microsoft.com/office/powerpoint/2010/main">
    <mc:Choice Requires="p14">
      <p:transition spd="med" p14:dur="700" advTm="45196">
        <p:fade/>
      </p:transition>
    </mc:Choice>
    <mc:Fallback xmlns="">
      <p:transition spd="med" advTm="451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FAFD-B878-4545-848E-625D0545762D}"/>
              </a:ext>
            </a:extLst>
          </p:cNvPr>
          <p:cNvSpPr>
            <a:spLocks noGrp="1"/>
          </p:cNvSpPr>
          <p:nvPr>
            <p:ph type="title"/>
          </p:nvPr>
        </p:nvSpPr>
        <p:spPr/>
        <p:txBody>
          <a:bodyPr/>
          <a:lstStyle/>
          <a:p>
            <a:r>
              <a:rPr lang="en-US" dirty="0"/>
              <a:t>Management Skills</a:t>
            </a:r>
          </a:p>
        </p:txBody>
      </p:sp>
      <p:graphicFrame>
        <p:nvGraphicFramePr>
          <p:cNvPr id="9" name="Content Placeholder 2">
            <a:extLst>
              <a:ext uri="{FF2B5EF4-FFF2-40B4-BE49-F238E27FC236}">
                <a16:creationId xmlns:a16="http://schemas.microsoft.com/office/drawing/2014/main" id="{880E06F5-3257-4198-AB6F-8645C517B6EE}"/>
              </a:ext>
            </a:extLst>
          </p:cNvPr>
          <p:cNvGraphicFramePr>
            <a:graphicFrameLocks noGrp="1"/>
          </p:cNvGraphicFramePr>
          <p:nvPr>
            <p:ph idx="1"/>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7DCDAF93-044A-4EF3-98B1-8AC650A275E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pic>
        <p:nvPicPr>
          <p:cNvPr id="4" name="Picture 3" descr="Young businessman pointing with finger">
            <a:extLst>
              <a:ext uri="{FF2B5EF4-FFF2-40B4-BE49-F238E27FC236}">
                <a16:creationId xmlns:a16="http://schemas.microsoft.com/office/drawing/2014/main" id="{7B318C54-1A6A-4AA0-9F49-AEA817F20863}"/>
              </a:ext>
            </a:extLst>
          </p:cNvPr>
          <p:cNvPicPr>
            <a:picLocks noChangeAspect="1"/>
          </p:cNvPicPr>
          <p:nvPr/>
        </p:nvPicPr>
        <p:blipFill>
          <a:blip r:embed="rId10"/>
          <a:stretch>
            <a:fillRect/>
          </a:stretch>
        </p:blipFill>
        <p:spPr>
          <a:xfrm>
            <a:off x="6989079" y="1565566"/>
            <a:ext cx="2439007" cy="4896353"/>
          </a:xfrm>
          <a:prstGeom prst="rect">
            <a:avLst/>
          </a:prstGeom>
        </p:spPr>
      </p:pic>
    </p:spTree>
    <p:extLst>
      <p:ext uri="{BB962C8B-B14F-4D97-AF65-F5344CB8AC3E}">
        <p14:creationId xmlns:p14="http://schemas.microsoft.com/office/powerpoint/2010/main" val="636920956"/>
      </p:ext>
    </p:extLst>
  </p:cSld>
  <p:clrMapOvr>
    <a:masterClrMapping/>
  </p:clrMapOvr>
  <p:transition spd="slow" advTm="1365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12ED-F4AD-47B6-B37E-D827496A89D0}"/>
              </a:ext>
            </a:extLst>
          </p:cNvPr>
          <p:cNvSpPr>
            <a:spLocks noGrp="1"/>
          </p:cNvSpPr>
          <p:nvPr>
            <p:ph type="title"/>
          </p:nvPr>
        </p:nvSpPr>
        <p:spPr/>
        <p:txBody>
          <a:bodyPr/>
          <a:lstStyle/>
          <a:p>
            <a:r>
              <a:rPr lang="en-US" dirty="0"/>
              <a:t>Current Trends in the Hospitality Industry</a:t>
            </a:r>
          </a:p>
        </p:txBody>
      </p:sp>
      <p:sp>
        <p:nvSpPr>
          <p:cNvPr id="3" name="Content Placeholder 2">
            <a:extLst>
              <a:ext uri="{FF2B5EF4-FFF2-40B4-BE49-F238E27FC236}">
                <a16:creationId xmlns:a16="http://schemas.microsoft.com/office/drawing/2014/main" id="{8EBF00A5-6DCB-488F-B6E5-260ED87238D0}"/>
              </a:ext>
            </a:extLst>
          </p:cNvPr>
          <p:cNvSpPr>
            <a:spLocks noGrp="1"/>
          </p:cNvSpPr>
          <p:nvPr>
            <p:ph idx="1"/>
          </p:nvPr>
        </p:nvSpPr>
        <p:spPr/>
        <p:txBody>
          <a:bodyPr>
            <a:normAutofit/>
          </a:bodyPr>
          <a:lstStyle/>
          <a:p>
            <a:r>
              <a:rPr lang="en-US" sz="2400" dirty="0"/>
              <a:t>Social Media is a major trend within the hospitality industry.</a:t>
            </a:r>
          </a:p>
          <a:p>
            <a:r>
              <a:rPr lang="en-US" sz="2400" dirty="0"/>
              <a:t>Mobile check-ins and mobile pay is also a major trend within the hospitality industry. </a:t>
            </a:r>
          </a:p>
          <a:p>
            <a:r>
              <a:rPr lang="en-US" sz="2400" dirty="0"/>
              <a:t>Mobile chatting/texting hotel staff.</a:t>
            </a:r>
          </a:p>
        </p:txBody>
      </p:sp>
      <p:pic>
        <p:nvPicPr>
          <p:cNvPr id="7" name="Audio 6">
            <a:hlinkClick r:id="" action="ppaction://media"/>
            <a:extLst>
              <a:ext uri="{FF2B5EF4-FFF2-40B4-BE49-F238E27FC236}">
                <a16:creationId xmlns:a16="http://schemas.microsoft.com/office/drawing/2014/main" id="{C6EA421C-D102-48CD-A0F4-BA5F8CEC5D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9" name="Graphic 8" descr="Bar graph with upward trend with solid fill">
            <a:extLst>
              <a:ext uri="{FF2B5EF4-FFF2-40B4-BE49-F238E27FC236}">
                <a16:creationId xmlns:a16="http://schemas.microsoft.com/office/drawing/2014/main" id="{EC84D1EA-5BAB-4A48-8BA9-F666A04D39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68482" y="3737499"/>
            <a:ext cx="2510901" cy="2510901"/>
          </a:xfrm>
          <a:prstGeom prst="rect">
            <a:avLst/>
          </a:prstGeom>
        </p:spPr>
      </p:pic>
    </p:spTree>
    <p:extLst>
      <p:ext uri="{BB962C8B-B14F-4D97-AF65-F5344CB8AC3E}">
        <p14:creationId xmlns:p14="http://schemas.microsoft.com/office/powerpoint/2010/main" val="1257410347"/>
      </p:ext>
    </p:extLst>
  </p:cSld>
  <p:clrMapOvr>
    <a:masterClrMapping/>
  </p:clrMapOvr>
  <p:transition spd="slow" advTm="1742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E9B12-A303-4E0A-B500-A68389E7992E}"/>
              </a:ext>
            </a:extLst>
          </p:cNvPr>
          <p:cNvSpPr>
            <a:spLocks noGrp="1"/>
          </p:cNvSpPr>
          <p:nvPr>
            <p:ph type="title"/>
          </p:nvPr>
        </p:nvSpPr>
        <p:spPr/>
        <p:txBody>
          <a:bodyPr/>
          <a:lstStyle/>
          <a:p>
            <a:r>
              <a:rPr lang="en-US" dirty="0"/>
              <a:t>Customer Satisfaction Strategies</a:t>
            </a:r>
          </a:p>
        </p:txBody>
      </p:sp>
      <p:sp>
        <p:nvSpPr>
          <p:cNvPr id="3" name="Content Placeholder 2">
            <a:extLst>
              <a:ext uri="{FF2B5EF4-FFF2-40B4-BE49-F238E27FC236}">
                <a16:creationId xmlns:a16="http://schemas.microsoft.com/office/drawing/2014/main" id="{D0F34B0C-FE5A-4E13-B8ED-B9960FA94DC9}"/>
              </a:ext>
            </a:extLst>
          </p:cNvPr>
          <p:cNvSpPr>
            <a:spLocks noGrp="1"/>
          </p:cNvSpPr>
          <p:nvPr>
            <p:ph idx="1"/>
          </p:nvPr>
        </p:nvSpPr>
        <p:spPr/>
        <p:txBody>
          <a:bodyPr>
            <a:normAutofit/>
          </a:bodyPr>
          <a:lstStyle/>
          <a:p>
            <a:r>
              <a:rPr lang="en-US" sz="2400" dirty="0"/>
              <a:t>Seeking feedback from customers and improving based upon that feedback. </a:t>
            </a:r>
          </a:p>
          <a:p>
            <a:r>
              <a:rPr lang="en-US" sz="2400" dirty="0"/>
              <a:t>Analyze online comments and reviews to also learn what needs to be improved. </a:t>
            </a:r>
          </a:p>
          <a:p>
            <a:r>
              <a:rPr lang="en-US" sz="2400" dirty="0"/>
              <a:t>Seeking out competitors to see what helps them strive. </a:t>
            </a:r>
          </a:p>
          <a:p>
            <a:r>
              <a:rPr lang="en-US" sz="2400" dirty="0"/>
              <a:t>Maintain customer service etiquette.</a:t>
            </a:r>
          </a:p>
          <a:p>
            <a:r>
              <a:rPr lang="en-US" sz="2400" dirty="0"/>
              <a:t>Understand your customers and why they are staying there. </a:t>
            </a:r>
          </a:p>
        </p:txBody>
      </p:sp>
      <p:pic>
        <p:nvPicPr>
          <p:cNvPr id="5" name="Audio 4">
            <a:hlinkClick r:id="" action="ppaction://media"/>
            <a:extLst>
              <a:ext uri="{FF2B5EF4-FFF2-40B4-BE49-F238E27FC236}">
                <a16:creationId xmlns:a16="http://schemas.microsoft.com/office/drawing/2014/main" id="{C8617496-1EE3-4B63-8D33-633AE47412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6" name="Picture 5" descr="Business woman thumbs up">
            <a:extLst>
              <a:ext uri="{FF2B5EF4-FFF2-40B4-BE49-F238E27FC236}">
                <a16:creationId xmlns:a16="http://schemas.microsoft.com/office/drawing/2014/main" id="{728843FB-7E62-4500-AD03-C73CB4F58017}"/>
              </a:ext>
            </a:extLst>
          </p:cNvPr>
          <p:cNvPicPr>
            <a:picLocks noChangeAspect="1"/>
          </p:cNvPicPr>
          <p:nvPr/>
        </p:nvPicPr>
        <p:blipFill>
          <a:blip r:embed="rId5"/>
          <a:stretch>
            <a:fillRect/>
          </a:stretch>
        </p:blipFill>
        <p:spPr>
          <a:xfrm>
            <a:off x="9067944" y="1056443"/>
            <a:ext cx="1788512" cy="5304408"/>
          </a:xfrm>
          <a:prstGeom prst="rect">
            <a:avLst/>
          </a:prstGeom>
        </p:spPr>
      </p:pic>
    </p:spTree>
    <p:extLst>
      <p:ext uri="{BB962C8B-B14F-4D97-AF65-F5344CB8AC3E}">
        <p14:creationId xmlns:p14="http://schemas.microsoft.com/office/powerpoint/2010/main" val="3078650131"/>
      </p:ext>
    </p:extLst>
  </p:cSld>
  <p:clrMapOvr>
    <a:masterClrMapping/>
  </p:clrMapOvr>
  <mc:AlternateContent xmlns:mc="http://schemas.openxmlformats.org/markup-compatibility/2006" xmlns:p14="http://schemas.microsoft.com/office/powerpoint/2010/main">
    <mc:Choice Requires="p14">
      <p:transition spd="slow" p14:dur="1500" advTm="24732">
        <p:split orient="vert"/>
      </p:transition>
    </mc:Choice>
    <mc:Fallback xmlns="">
      <p:transition spd="slow" advTm="24732">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DD960-066C-4B64-8715-E151C9F2942B}"/>
              </a:ext>
            </a:extLst>
          </p:cNvPr>
          <p:cNvSpPr>
            <a:spLocks noGrp="1"/>
          </p:cNvSpPr>
          <p:nvPr>
            <p:ph type="title"/>
          </p:nvPr>
        </p:nvSpPr>
        <p:spPr/>
        <p:txBody>
          <a:bodyPr/>
          <a:lstStyle/>
          <a:p>
            <a:r>
              <a:rPr lang="en-US" dirty="0"/>
              <a:t>Critiquing Success</a:t>
            </a:r>
          </a:p>
        </p:txBody>
      </p:sp>
      <p:graphicFrame>
        <p:nvGraphicFramePr>
          <p:cNvPr id="8" name="Content Placeholder 2">
            <a:extLst>
              <a:ext uri="{FF2B5EF4-FFF2-40B4-BE49-F238E27FC236}">
                <a16:creationId xmlns:a16="http://schemas.microsoft.com/office/drawing/2014/main" id="{0077B9C7-3DAA-485C-B9BA-3B7B2A64310B}"/>
              </a:ext>
            </a:extLst>
          </p:cNvPr>
          <p:cNvGraphicFramePr>
            <a:graphicFrameLocks noGrp="1"/>
          </p:cNvGraphicFramePr>
          <p:nvPr>
            <p:ph idx="1"/>
            <p:extLst>
              <p:ext uri="{D42A27DB-BD31-4B8C-83A1-F6EECF244321}">
                <p14:modId xmlns:p14="http://schemas.microsoft.com/office/powerpoint/2010/main" val="278400978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id="{A06ADF27-4BB9-4492-A425-42D27E758D5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pic>
        <p:nvPicPr>
          <p:cNvPr id="12" name="Graphic 11" descr="Clipboard Checked outline">
            <a:extLst>
              <a:ext uri="{FF2B5EF4-FFF2-40B4-BE49-F238E27FC236}">
                <a16:creationId xmlns:a16="http://schemas.microsoft.com/office/drawing/2014/main" id="{EAE865CA-99E3-4BEC-95E2-0E09BAD264E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01448" y="673894"/>
            <a:ext cx="914400" cy="914400"/>
          </a:xfrm>
          <a:prstGeom prst="rect">
            <a:avLst/>
          </a:prstGeom>
        </p:spPr>
      </p:pic>
      <p:pic>
        <p:nvPicPr>
          <p:cNvPr id="7" name="Picture 6" descr="Businessman thinking">
            <a:extLst>
              <a:ext uri="{FF2B5EF4-FFF2-40B4-BE49-F238E27FC236}">
                <a16:creationId xmlns:a16="http://schemas.microsoft.com/office/drawing/2014/main" id="{E0C334DD-81A8-448E-907A-D81F62037F49}"/>
              </a:ext>
            </a:extLst>
          </p:cNvPr>
          <p:cNvPicPr>
            <a:picLocks noChangeAspect="1"/>
          </p:cNvPicPr>
          <p:nvPr/>
        </p:nvPicPr>
        <p:blipFill>
          <a:blip r:embed="rId12"/>
          <a:stretch>
            <a:fillRect/>
          </a:stretch>
        </p:blipFill>
        <p:spPr>
          <a:xfrm>
            <a:off x="8649581" y="815975"/>
            <a:ext cx="1910297" cy="5703903"/>
          </a:xfrm>
          <a:prstGeom prst="rect">
            <a:avLst/>
          </a:prstGeom>
        </p:spPr>
      </p:pic>
    </p:spTree>
    <p:extLst>
      <p:ext uri="{BB962C8B-B14F-4D97-AF65-F5344CB8AC3E}">
        <p14:creationId xmlns:p14="http://schemas.microsoft.com/office/powerpoint/2010/main" val="2310600226"/>
      </p:ext>
    </p:extLst>
  </p:cSld>
  <p:clrMapOvr>
    <a:masterClrMapping/>
  </p:clrMapOvr>
  <mc:AlternateContent xmlns:mc="http://schemas.openxmlformats.org/markup-compatibility/2006" xmlns:p14="http://schemas.microsoft.com/office/powerpoint/2010/main">
    <mc:Choice Requires="p14">
      <p:transition spd="slow" p14:dur="3400" advTm="23442">
        <p14:reveal/>
      </p:transition>
    </mc:Choice>
    <mc:Fallback xmlns="">
      <p:transition spd="slow" advTm="234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A79E-3859-46B7-8BE0-0E274D29A21B}"/>
              </a:ext>
            </a:extLst>
          </p:cNvPr>
          <p:cNvSpPr>
            <a:spLocks noGrp="1"/>
          </p:cNvSpPr>
          <p:nvPr>
            <p:ph type="title"/>
          </p:nvPr>
        </p:nvSpPr>
        <p:spPr/>
        <p:txBody>
          <a:bodyPr/>
          <a:lstStyle/>
          <a:p>
            <a:r>
              <a:rPr lang="en-US" dirty="0"/>
              <a:t>Advertising Strategies</a:t>
            </a:r>
          </a:p>
        </p:txBody>
      </p:sp>
      <p:sp>
        <p:nvSpPr>
          <p:cNvPr id="3" name="Content Placeholder 2">
            <a:extLst>
              <a:ext uri="{FF2B5EF4-FFF2-40B4-BE49-F238E27FC236}">
                <a16:creationId xmlns:a16="http://schemas.microsoft.com/office/drawing/2014/main" id="{D2E87C39-2D1B-4100-A0DB-03A8E4D1D269}"/>
              </a:ext>
            </a:extLst>
          </p:cNvPr>
          <p:cNvSpPr>
            <a:spLocks noGrp="1"/>
          </p:cNvSpPr>
          <p:nvPr>
            <p:ph idx="1"/>
          </p:nvPr>
        </p:nvSpPr>
        <p:spPr/>
        <p:txBody>
          <a:bodyPr>
            <a:normAutofit/>
          </a:bodyPr>
          <a:lstStyle/>
          <a:p>
            <a:r>
              <a:rPr lang="en-US" sz="2400" dirty="0"/>
              <a:t>Using the location</a:t>
            </a:r>
          </a:p>
          <a:p>
            <a:r>
              <a:rPr lang="en-US" sz="2400" dirty="0"/>
              <a:t>Using enhanced and graphic photos</a:t>
            </a:r>
          </a:p>
          <a:p>
            <a:r>
              <a:rPr lang="en-US" sz="2400" dirty="0"/>
              <a:t>Showcasing the property</a:t>
            </a:r>
          </a:p>
          <a:p>
            <a:r>
              <a:rPr lang="en-US" sz="2400" dirty="0"/>
              <a:t>Answer all questions and inquiries efficiently </a:t>
            </a:r>
          </a:p>
          <a:p>
            <a:r>
              <a:rPr lang="en-US" sz="2400" dirty="0"/>
              <a:t>Control rates, availability, and reservations</a:t>
            </a:r>
          </a:p>
          <a:p>
            <a:r>
              <a:rPr lang="en-US" sz="2400" dirty="0"/>
              <a:t>Real time updates on major platforms</a:t>
            </a:r>
          </a:p>
        </p:txBody>
      </p:sp>
      <p:pic>
        <p:nvPicPr>
          <p:cNvPr id="5" name="Audio 4">
            <a:hlinkClick r:id="" action="ppaction://media"/>
            <a:extLst>
              <a:ext uri="{FF2B5EF4-FFF2-40B4-BE49-F238E27FC236}">
                <a16:creationId xmlns:a16="http://schemas.microsoft.com/office/drawing/2014/main" id="{353DBB02-165B-4587-859A-8624BC93D6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6" name="Picture 5" descr="Businesswoman holding sign">
            <a:extLst>
              <a:ext uri="{FF2B5EF4-FFF2-40B4-BE49-F238E27FC236}">
                <a16:creationId xmlns:a16="http://schemas.microsoft.com/office/drawing/2014/main" id="{6C2CEEF2-7C31-4236-BA22-DCBD19C815EE}"/>
              </a:ext>
            </a:extLst>
          </p:cNvPr>
          <p:cNvPicPr>
            <a:picLocks noChangeAspect="1"/>
          </p:cNvPicPr>
          <p:nvPr/>
        </p:nvPicPr>
        <p:blipFill>
          <a:blip r:embed="rId5"/>
          <a:stretch>
            <a:fillRect/>
          </a:stretch>
        </p:blipFill>
        <p:spPr>
          <a:xfrm>
            <a:off x="7686742" y="852364"/>
            <a:ext cx="3463567" cy="5188998"/>
          </a:xfrm>
          <a:prstGeom prst="rect">
            <a:avLst/>
          </a:prstGeom>
        </p:spPr>
      </p:pic>
      <p:pic>
        <p:nvPicPr>
          <p:cNvPr id="9" name="Picture 8" descr="Hotel bell">
            <a:extLst>
              <a:ext uri="{FF2B5EF4-FFF2-40B4-BE49-F238E27FC236}">
                <a16:creationId xmlns:a16="http://schemas.microsoft.com/office/drawing/2014/main" id="{A90865E4-2AB9-429B-B1AD-A977BBC1A118}"/>
              </a:ext>
            </a:extLst>
          </p:cNvPr>
          <p:cNvPicPr>
            <a:picLocks noChangeAspect="1"/>
          </p:cNvPicPr>
          <p:nvPr/>
        </p:nvPicPr>
        <p:blipFill>
          <a:blip r:embed="rId6"/>
          <a:stretch>
            <a:fillRect/>
          </a:stretch>
        </p:blipFill>
        <p:spPr>
          <a:xfrm rot="21447700">
            <a:off x="8816860" y="1855176"/>
            <a:ext cx="2058286" cy="1371855"/>
          </a:xfrm>
          <a:prstGeom prst="rect">
            <a:avLst/>
          </a:prstGeom>
        </p:spPr>
      </p:pic>
    </p:spTree>
    <p:extLst>
      <p:ext uri="{BB962C8B-B14F-4D97-AF65-F5344CB8AC3E}">
        <p14:creationId xmlns:p14="http://schemas.microsoft.com/office/powerpoint/2010/main" val="2767585539"/>
      </p:ext>
    </p:extLst>
  </p:cSld>
  <p:clrMapOvr>
    <a:masterClrMapping/>
  </p:clrMapOvr>
  <p:transition spd="slow" advTm="22301">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53517-3B89-4550-AF65-852A77476413}"/>
              </a:ext>
            </a:extLst>
          </p:cNvPr>
          <p:cNvSpPr>
            <a:spLocks noGrp="1"/>
          </p:cNvSpPr>
          <p:nvPr>
            <p:ph type="title"/>
          </p:nvPr>
        </p:nvSpPr>
        <p:spPr/>
        <p:txBody>
          <a:bodyPr/>
          <a:lstStyle/>
          <a:p>
            <a:r>
              <a:rPr lang="en-US" dirty="0"/>
              <a:t>Importance of Interactions </a:t>
            </a:r>
          </a:p>
        </p:txBody>
      </p:sp>
      <p:sp>
        <p:nvSpPr>
          <p:cNvPr id="3" name="Content Placeholder 2">
            <a:extLst>
              <a:ext uri="{FF2B5EF4-FFF2-40B4-BE49-F238E27FC236}">
                <a16:creationId xmlns:a16="http://schemas.microsoft.com/office/drawing/2014/main" id="{F05A28B2-4D01-490B-94AA-928CEB821B57}"/>
              </a:ext>
            </a:extLst>
          </p:cNvPr>
          <p:cNvSpPr>
            <a:spLocks noGrp="1"/>
          </p:cNvSpPr>
          <p:nvPr>
            <p:ph idx="1"/>
          </p:nvPr>
        </p:nvSpPr>
        <p:spPr/>
        <p:txBody>
          <a:bodyPr>
            <a:normAutofit/>
          </a:bodyPr>
          <a:lstStyle/>
          <a:p>
            <a:r>
              <a:rPr lang="en-US" sz="2400" dirty="0"/>
              <a:t>Interactions are always important when it comes to the guests. Whether it is from the manager or any employee, the guests expect to be noticed and communicated with any time contact is made with a member of the staff. </a:t>
            </a:r>
          </a:p>
        </p:txBody>
      </p:sp>
      <p:pic>
        <p:nvPicPr>
          <p:cNvPr id="5" name="Audio 4">
            <a:hlinkClick r:id="" action="ppaction://media"/>
            <a:extLst>
              <a:ext uri="{FF2B5EF4-FFF2-40B4-BE49-F238E27FC236}">
                <a16:creationId xmlns:a16="http://schemas.microsoft.com/office/drawing/2014/main" id="{FD425425-2D20-4D8C-A084-32984F3814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7" name="Picture 6" descr="Businesswoman counting four">
            <a:extLst>
              <a:ext uri="{FF2B5EF4-FFF2-40B4-BE49-F238E27FC236}">
                <a16:creationId xmlns:a16="http://schemas.microsoft.com/office/drawing/2014/main" id="{6E286988-D06D-48D2-BC7C-1F7581002F83}"/>
              </a:ext>
            </a:extLst>
          </p:cNvPr>
          <p:cNvPicPr>
            <a:picLocks noChangeAspect="1"/>
          </p:cNvPicPr>
          <p:nvPr/>
        </p:nvPicPr>
        <p:blipFill>
          <a:blip r:embed="rId5"/>
          <a:stretch>
            <a:fillRect/>
          </a:stretch>
        </p:blipFill>
        <p:spPr>
          <a:xfrm>
            <a:off x="8577414" y="523675"/>
            <a:ext cx="2378007" cy="6103506"/>
          </a:xfrm>
          <a:prstGeom prst="rect">
            <a:avLst/>
          </a:prstGeom>
        </p:spPr>
      </p:pic>
    </p:spTree>
    <p:extLst>
      <p:ext uri="{BB962C8B-B14F-4D97-AF65-F5344CB8AC3E}">
        <p14:creationId xmlns:p14="http://schemas.microsoft.com/office/powerpoint/2010/main" val="2658654550"/>
      </p:ext>
    </p:extLst>
  </p:cSld>
  <p:clrMapOvr>
    <a:masterClrMapping/>
  </p:clrMapOvr>
  <mc:AlternateContent xmlns:mc="http://schemas.openxmlformats.org/markup-compatibility/2006" xmlns:p14="http://schemas.microsoft.com/office/powerpoint/2010/main">
    <mc:Choice Requires="p14">
      <p:transition spd="slow" p14:dur="800" advTm="16388">
        <p:circle/>
      </p:transition>
    </mc:Choice>
    <mc:Fallback xmlns="">
      <p:transition spd="slow" advTm="16388">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8CD8-C3C7-44C5-8224-B14E272BE48A}"/>
              </a:ext>
            </a:extLst>
          </p:cNvPr>
          <p:cNvSpPr>
            <a:spLocks noGrp="1"/>
          </p:cNvSpPr>
          <p:nvPr>
            <p:ph type="title"/>
          </p:nvPr>
        </p:nvSpPr>
        <p:spPr/>
        <p:txBody>
          <a:bodyPr/>
          <a:lstStyle/>
          <a:p>
            <a:r>
              <a:rPr lang="en-US" dirty="0"/>
              <a:t>Selecting Job Applicants</a:t>
            </a:r>
          </a:p>
        </p:txBody>
      </p:sp>
      <p:graphicFrame>
        <p:nvGraphicFramePr>
          <p:cNvPr id="6" name="Content Placeholder 2">
            <a:extLst>
              <a:ext uri="{FF2B5EF4-FFF2-40B4-BE49-F238E27FC236}">
                <a16:creationId xmlns:a16="http://schemas.microsoft.com/office/drawing/2014/main" id="{D836106E-7D35-4B64-9E3E-97F9C5ADAA03}"/>
              </a:ext>
            </a:extLst>
          </p:cNvPr>
          <p:cNvGraphicFramePr>
            <a:graphicFrameLocks noGrp="1"/>
          </p:cNvGraphicFramePr>
          <p:nvPr>
            <p:ph idx="1"/>
            <p:extLst>
              <p:ext uri="{D42A27DB-BD31-4B8C-83A1-F6EECF244321}">
                <p14:modId xmlns:p14="http://schemas.microsoft.com/office/powerpoint/2010/main" val="152003918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BEDD000E-2753-4C32-A2AB-AA0AA4180F5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848384013"/>
      </p:ext>
    </p:extLst>
  </p:cSld>
  <p:clrMapOvr>
    <a:masterClrMapping/>
  </p:clrMapOvr>
  <p:transition spd="med" advTm="2520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8B98B-C78C-41F1-AFF6-8566B4261786}"/>
              </a:ext>
            </a:extLst>
          </p:cNvPr>
          <p:cNvSpPr>
            <a:spLocks noGrp="1"/>
          </p:cNvSpPr>
          <p:nvPr>
            <p:ph type="title"/>
          </p:nvPr>
        </p:nvSpPr>
        <p:spPr/>
        <p:txBody>
          <a:bodyPr/>
          <a:lstStyle/>
          <a:p>
            <a:r>
              <a:rPr lang="en-US" dirty="0"/>
              <a:t>Staff Empowerment</a:t>
            </a:r>
          </a:p>
        </p:txBody>
      </p:sp>
      <p:graphicFrame>
        <p:nvGraphicFramePr>
          <p:cNvPr id="6" name="Content Placeholder 2">
            <a:extLst>
              <a:ext uri="{FF2B5EF4-FFF2-40B4-BE49-F238E27FC236}">
                <a16:creationId xmlns:a16="http://schemas.microsoft.com/office/drawing/2014/main" id="{398DF7D6-15DA-485D-AEF3-08EE77D98AF7}"/>
              </a:ext>
            </a:extLst>
          </p:cNvPr>
          <p:cNvGraphicFramePr>
            <a:graphicFrameLocks noGrp="1"/>
          </p:cNvGraphicFramePr>
          <p:nvPr>
            <p:ph idx="1"/>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0B4749D1-34DF-4E3E-8C63-00195E90AC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10750174"/>
      </p:ext>
    </p:extLst>
  </p:cSld>
  <p:clrMapOvr>
    <a:masterClrMapping/>
  </p:clrMapOvr>
  <p:transition spd="slow" advTm="15277">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2FC5-2404-4EA7-B514-21CE61859FA7}"/>
              </a:ext>
            </a:extLst>
          </p:cNvPr>
          <p:cNvSpPr>
            <a:spLocks noGrp="1"/>
          </p:cNvSpPr>
          <p:nvPr>
            <p:ph type="title"/>
          </p:nvPr>
        </p:nvSpPr>
        <p:spPr/>
        <p:txBody>
          <a:bodyPr/>
          <a:lstStyle/>
          <a:p>
            <a:r>
              <a:rPr lang="en-US" dirty="0"/>
              <a:t>How to Deal with Employee Conflict</a:t>
            </a:r>
          </a:p>
        </p:txBody>
      </p:sp>
      <p:graphicFrame>
        <p:nvGraphicFramePr>
          <p:cNvPr id="8" name="Content Placeholder 2">
            <a:extLst>
              <a:ext uri="{FF2B5EF4-FFF2-40B4-BE49-F238E27FC236}">
                <a16:creationId xmlns:a16="http://schemas.microsoft.com/office/drawing/2014/main" id="{BEC524A9-525A-4695-B292-0E83C7FCC704}"/>
              </a:ext>
            </a:extLst>
          </p:cNvPr>
          <p:cNvGraphicFramePr>
            <a:graphicFrameLocks noGrp="1"/>
          </p:cNvGraphicFramePr>
          <p:nvPr>
            <p:ph idx="1"/>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2FBB1A5C-9E8F-45D1-98E7-0B764946999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pic>
        <p:nvPicPr>
          <p:cNvPr id="5" name="Picture 4" descr="Doctor hand on head side">
            <a:extLst>
              <a:ext uri="{FF2B5EF4-FFF2-40B4-BE49-F238E27FC236}">
                <a16:creationId xmlns:a16="http://schemas.microsoft.com/office/drawing/2014/main" id="{FAFBA8E0-DC73-4110-A601-B126D2E71672}"/>
              </a:ext>
            </a:extLst>
          </p:cNvPr>
          <p:cNvPicPr>
            <a:picLocks noChangeAspect="1"/>
          </p:cNvPicPr>
          <p:nvPr/>
        </p:nvPicPr>
        <p:blipFill>
          <a:blip r:embed="rId10"/>
          <a:stretch>
            <a:fillRect/>
          </a:stretch>
        </p:blipFill>
        <p:spPr>
          <a:xfrm>
            <a:off x="10889257" y="882835"/>
            <a:ext cx="1102995" cy="4927600"/>
          </a:xfrm>
          <a:prstGeom prst="rect">
            <a:avLst/>
          </a:prstGeom>
        </p:spPr>
      </p:pic>
      <p:pic>
        <p:nvPicPr>
          <p:cNvPr id="7" name="Picture 6" descr="Businessman hand on forehead">
            <a:extLst>
              <a:ext uri="{FF2B5EF4-FFF2-40B4-BE49-F238E27FC236}">
                <a16:creationId xmlns:a16="http://schemas.microsoft.com/office/drawing/2014/main" id="{90260143-CB5F-4279-B666-C27D397D81C8}"/>
              </a:ext>
            </a:extLst>
          </p:cNvPr>
          <p:cNvPicPr>
            <a:picLocks noChangeAspect="1"/>
          </p:cNvPicPr>
          <p:nvPr/>
        </p:nvPicPr>
        <p:blipFill>
          <a:blip r:embed="rId11"/>
          <a:stretch>
            <a:fillRect/>
          </a:stretch>
        </p:blipFill>
        <p:spPr>
          <a:xfrm>
            <a:off x="8891380" y="871387"/>
            <a:ext cx="2063665" cy="5009299"/>
          </a:xfrm>
          <a:prstGeom prst="rect">
            <a:avLst/>
          </a:prstGeom>
        </p:spPr>
      </p:pic>
    </p:spTree>
    <p:extLst>
      <p:ext uri="{BB962C8B-B14F-4D97-AF65-F5344CB8AC3E}">
        <p14:creationId xmlns:p14="http://schemas.microsoft.com/office/powerpoint/2010/main" val="2789006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791">
        <p15:prstTrans prst="fallOver"/>
      </p:transition>
    </mc:Choice>
    <mc:Fallback xmlns="">
      <p:transition spd="slow" advTm="207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16D8D-EB5C-415D-BAF4-5ACC77231D9B}"/>
              </a:ext>
            </a:extLst>
          </p:cNvPr>
          <p:cNvSpPr>
            <a:spLocks noGrp="1"/>
          </p:cNvSpPr>
          <p:nvPr>
            <p:ph type="title"/>
          </p:nvPr>
        </p:nvSpPr>
        <p:spPr/>
        <p:txBody>
          <a:bodyPr/>
          <a:lstStyle/>
          <a:p>
            <a:r>
              <a:rPr lang="en-US" dirty="0"/>
              <a:t>Employment Training</a:t>
            </a:r>
          </a:p>
        </p:txBody>
      </p:sp>
      <p:sp>
        <p:nvSpPr>
          <p:cNvPr id="3" name="Content Placeholder 2">
            <a:extLst>
              <a:ext uri="{FF2B5EF4-FFF2-40B4-BE49-F238E27FC236}">
                <a16:creationId xmlns:a16="http://schemas.microsoft.com/office/drawing/2014/main" id="{7AFA5ED6-53C5-4A8C-B47D-1C68476F7EEC}"/>
              </a:ext>
            </a:extLst>
          </p:cNvPr>
          <p:cNvSpPr>
            <a:spLocks noGrp="1"/>
          </p:cNvSpPr>
          <p:nvPr>
            <p:ph idx="1"/>
          </p:nvPr>
        </p:nvSpPr>
        <p:spPr/>
        <p:txBody>
          <a:bodyPr>
            <a:normAutofit/>
          </a:bodyPr>
          <a:lstStyle/>
          <a:p>
            <a:r>
              <a:rPr lang="en-US" sz="2400" dirty="0"/>
              <a:t>Employment training within the hospitality industry is important because all staff need to know all aspects of the business, and how each department is run, in order for them to gain more knowledge and experience within the business and can strive throughout the time they are employed there. Training correctly and effectively can cause an employee to become more successful for themselves and the business. </a:t>
            </a:r>
          </a:p>
        </p:txBody>
      </p:sp>
      <p:pic>
        <p:nvPicPr>
          <p:cNvPr id="4" name="Audio 3">
            <a:hlinkClick r:id="" action="ppaction://media"/>
            <a:extLst>
              <a:ext uri="{FF2B5EF4-FFF2-40B4-BE49-F238E27FC236}">
                <a16:creationId xmlns:a16="http://schemas.microsoft.com/office/drawing/2014/main" id="{EFEF8E26-1C2A-49B3-BCCA-368F71B246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6" name="Graphic 5" descr="Business Growth with solid fill">
            <a:extLst>
              <a:ext uri="{FF2B5EF4-FFF2-40B4-BE49-F238E27FC236}">
                <a16:creationId xmlns:a16="http://schemas.microsoft.com/office/drawing/2014/main" id="{F7B20345-1613-4DCB-9BF9-7C44B8C064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9013" y="64087"/>
            <a:ext cx="2096502" cy="2096502"/>
          </a:xfrm>
          <a:prstGeom prst="rect">
            <a:avLst/>
          </a:prstGeom>
        </p:spPr>
      </p:pic>
    </p:spTree>
    <p:extLst>
      <p:ext uri="{BB962C8B-B14F-4D97-AF65-F5344CB8AC3E}">
        <p14:creationId xmlns:p14="http://schemas.microsoft.com/office/powerpoint/2010/main" val="1850510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6331">
        <p15:prstTrans prst="drape"/>
      </p:transition>
    </mc:Choice>
    <mc:Fallback xmlns="">
      <p:transition spd="slow" advTm="263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CE89-68A5-428B-A884-4068FC48000C}"/>
              </a:ext>
            </a:extLst>
          </p:cNvPr>
          <p:cNvSpPr>
            <a:spLocks noGrp="1"/>
          </p:cNvSpPr>
          <p:nvPr>
            <p:ph type="title"/>
          </p:nvPr>
        </p:nvSpPr>
        <p:spPr/>
        <p:txBody>
          <a:bodyPr>
            <a:normAutofit/>
          </a:bodyPr>
          <a:lstStyle/>
          <a:p>
            <a:br>
              <a:rPr lang="en-US" dirty="0"/>
            </a:br>
            <a:r>
              <a:rPr lang="en-US" dirty="0"/>
              <a:t>Effective Training and Educating	</a:t>
            </a:r>
          </a:p>
        </p:txBody>
      </p:sp>
      <p:graphicFrame>
        <p:nvGraphicFramePr>
          <p:cNvPr id="7" name="Content Placeholder 2">
            <a:extLst>
              <a:ext uri="{FF2B5EF4-FFF2-40B4-BE49-F238E27FC236}">
                <a16:creationId xmlns:a16="http://schemas.microsoft.com/office/drawing/2014/main" id="{C898C2E0-93F7-4F49-A700-42CDD20DB074}"/>
              </a:ext>
            </a:extLst>
          </p:cNvPr>
          <p:cNvGraphicFramePr>
            <a:graphicFrameLocks noGrp="1"/>
          </p:cNvGraphicFramePr>
          <p:nvPr>
            <p:ph idx="1"/>
            <p:extLst>
              <p:ext uri="{D42A27DB-BD31-4B8C-83A1-F6EECF244321}">
                <p14:modId xmlns:p14="http://schemas.microsoft.com/office/powerpoint/2010/main" val="2238669374"/>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id="{667B8299-1F11-41EB-AEBD-28FFBF4F612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99319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25841">
        <p15:prstTrans prst="curtains"/>
      </p:transition>
    </mc:Choice>
    <mc:Fallback xmlns="">
      <p:transition spd="slow" advTm="258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FAE3-803C-42C4-B4EF-D04C1FDD552F}"/>
              </a:ext>
            </a:extLst>
          </p:cNvPr>
          <p:cNvSpPr>
            <a:spLocks noGrp="1"/>
          </p:cNvSpPr>
          <p:nvPr>
            <p:ph type="title"/>
          </p:nvPr>
        </p:nvSpPr>
        <p:spPr/>
        <p:txBody>
          <a:bodyPr/>
          <a:lstStyle/>
          <a:p>
            <a:r>
              <a:rPr lang="en-US" dirty="0"/>
              <a:t>Enhancing Employee Productivity</a:t>
            </a:r>
          </a:p>
        </p:txBody>
      </p:sp>
      <p:sp>
        <p:nvSpPr>
          <p:cNvPr id="3" name="Content Placeholder 2">
            <a:extLst>
              <a:ext uri="{FF2B5EF4-FFF2-40B4-BE49-F238E27FC236}">
                <a16:creationId xmlns:a16="http://schemas.microsoft.com/office/drawing/2014/main" id="{03892813-9D6D-4628-9F5F-441FBE556C4F}"/>
              </a:ext>
            </a:extLst>
          </p:cNvPr>
          <p:cNvSpPr>
            <a:spLocks noGrp="1"/>
          </p:cNvSpPr>
          <p:nvPr>
            <p:ph idx="1"/>
          </p:nvPr>
        </p:nvSpPr>
        <p:spPr/>
        <p:txBody>
          <a:bodyPr>
            <a:normAutofit lnSpcReduction="10000"/>
          </a:bodyPr>
          <a:lstStyle/>
          <a:p>
            <a:r>
              <a:rPr lang="en-US" sz="2400" dirty="0"/>
              <a:t>There are several ways to help improve employee productivity. One way that I have experience was using a point system, to gain rewards. My workplace called it “Pickle Points”, you would receive a pickle point for things such as enrolling a guest in our rewards system, a guest positively mentioning you in a review, and much more! For 9 pickle points, you would receive a $25 gift card to a place of your choosing, 15 pickle points was a $50 gift card, and so on! It has made a difference in my workplace and increases the productivity in all employees!</a:t>
            </a:r>
          </a:p>
        </p:txBody>
      </p:sp>
      <p:pic>
        <p:nvPicPr>
          <p:cNvPr id="7" name="Audio 6">
            <a:hlinkClick r:id="" action="ppaction://media"/>
            <a:extLst>
              <a:ext uri="{FF2B5EF4-FFF2-40B4-BE49-F238E27FC236}">
                <a16:creationId xmlns:a16="http://schemas.microsoft.com/office/drawing/2014/main" id="{328009AB-3351-4275-AAFD-45F375BAD85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5" name="Picture 4" descr="Young casual woman thumbs up">
            <a:extLst>
              <a:ext uri="{FF2B5EF4-FFF2-40B4-BE49-F238E27FC236}">
                <a16:creationId xmlns:a16="http://schemas.microsoft.com/office/drawing/2014/main" id="{552B96EE-E149-40DC-BA32-EA15BEA45986}"/>
              </a:ext>
            </a:extLst>
          </p:cNvPr>
          <p:cNvPicPr>
            <a:picLocks noChangeAspect="1"/>
          </p:cNvPicPr>
          <p:nvPr/>
        </p:nvPicPr>
        <p:blipFill>
          <a:blip r:embed="rId5"/>
          <a:stretch>
            <a:fillRect/>
          </a:stretch>
        </p:blipFill>
        <p:spPr>
          <a:xfrm>
            <a:off x="8894575" y="609600"/>
            <a:ext cx="1882917" cy="5320921"/>
          </a:xfrm>
          <a:prstGeom prst="rect">
            <a:avLst/>
          </a:prstGeom>
        </p:spPr>
      </p:pic>
    </p:spTree>
    <p:extLst>
      <p:ext uri="{BB962C8B-B14F-4D97-AF65-F5344CB8AC3E}">
        <p14:creationId xmlns:p14="http://schemas.microsoft.com/office/powerpoint/2010/main" val="409911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40970">
        <p15:prstTrans prst="wind"/>
      </p:transition>
    </mc:Choice>
    <mc:Fallback xmlns="">
      <p:transition spd="slow" advTm="409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D8B7-BBA5-4E58-9A19-E3B2683EEE98}"/>
              </a:ext>
            </a:extLst>
          </p:cNvPr>
          <p:cNvSpPr>
            <a:spLocks noGrp="1"/>
          </p:cNvSpPr>
          <p:nvPr>
            <p:ph type="title"/>
          </p:nvPr>
        </p:nvSpPr>
        <p:spPr/>
        <p:txBody>
          <a:bodyPr>
            <a:normAutofit/>
          </a:bodyPr>
          <a:lstStyle/>
          <a:p>
            <a:r>
              <a:rPr lang="en-US" sz="3600" dirty="0"/>
              <a:t>Assessing and Improving Employee Morale</a:t>
            </a:r>
          </a:p>
        </p:txBody>
      </p:sp>
      <p:sp>
        <p:nvSpPr>
          <p:cNvPr id="3" name="Content Placeholder 2">
            <a:extLst>
              <a:ext uri="{FF2B5EF4-FFF2-40B4-BE49-F238E27FC236}">
                <a16:creationId xmlns:a16="http://schemas.microsoft.com/office/drawing/2014/main" id="{CA30E35E-E718-4CE1-BB06-F97FA4283653}"/>
              </a:ext>
            </a:extLst>
          </p:cNvPr>
          <p:cNvSpPr>
            <a:spLocks noGrp="1"/>
          </p:cNvSpPr>
          <p:nvPr>
            <p:ph idx="1"/>
          </p:nvPr>
        </p:nvSpPr>
        <p:spPr/>
        <p:txBody>
          <a:bodyPr>
            <a:noAutofit/>
          </a:bodyPr>
          <a:lstStyle/>
          <a:p>
            <a:r>
              <a:rPr lang="en-US" sz="2200" dirty="0"/>
              <a:t>Increasing Employee Morale plays a major role in the hospitality industry, as you do not want your employees or business to have an overall low morale. A few ways you can increase employee morale include showing employees a sense of ownership and to acknowledge employees’ value as team members in your organization. Showing respect, value, and appreciation towards all employees gives the employees confidence and makes them feel admired. Lastly, having an optimal work environment can create more enjoyment at work and offers the chance for both personal and professional development. </a:t>
            </a:r>
          </a:p>
        </p:txBody>
      </p:sp>
      <p:pic>
        <p:nvPicPr>
          <p:cNvPr id="4" name="Audio 3">
            <a:hlinkClick r:id="" action="ppaction://media"/>
            <a:extLst>
              <a:ext uri="{FF2B5EF4-FFF2-40B4-BE49-F238E27FC236}">
                <a16:creationId xmlns:a16="http://schemas.microsoft.com/office/drawing/2014/main" id="{55431CBA-3FC4-4C89-B257-3474CE3F1E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pic>
        <p:nvPicPr>
          <p:cNvPr id="6" name="Picture 5" descr="Elderly woman with hands on waist smiling">
            <a:extLst>
              <a:ext uri="{FF2B5EF4-FFF2-40B4-BE49-F238E27FC236}">
                <a16:creationId xmlns:a16="http://schemas.microsoft.com/office/drawing/2014/main" id="{4AC8762E-BFF1-4CBC-901A-A02E44551349}"/>
              </a:ext>
            </a:extLst>
          </p:cNvPr>
          <p:cNvPicPr>
            <a:picLocks noChangeAspect="1"/>
          </p:cNvPicPr>
          <p:nvPr/>
        </p:nvPicPr>
        <p:blipFill>
          <a:blip r:embed="rId5"/>
          <a:stretch>
            <a:fillRect/>
          </a:stretch>
        </p:blipFill>
        <p:spPr>
          <a:xfrm>
            <a:off x="9336832" y="856087"/>
            <a:ext cx="2215406" cy="5185275"/>
          </a:xfrm>
          <a:prstGeom prst="rect">
            <a:avLst/>
          </a:prstGeom>
        </p:spPr>
      </p:pic>
    </p:spTree>
    <p:extLst>
      <p:ext uri="{BB962C8B-B14F-4D97-AF65-F5344CB8AC3E}">
        <p14:creationId xmlns:p14="http://schemas.microsoft.com/office/powerpoint/2010/main" val="339445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42513">
        <p15:prstTrans prst="prestige"/>
      </p:transition>
    </mc:Choice>
    <mc:Fallback xmlns="">
      <p:transition spd="slow" advTm="425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lasses on top of a book">
            <a:extLst>
              <a:ext uri="{FF2B5EF4-FFF2-40B4-BE49-F238E27FC236}">
                <a16:creationId xmlns:a16="http://schemas.microsoft.com/office/drawing/2014/main" id="{1553EA9B-D8FB-4CDC-B445-91B7E11A395B}"/>
              </a:ext>
            </a:extLst>
          </p:cNvPr>
          <p:cNvPicPr>
            <a:picLocks noChangeAspect="1"/>
          </p:cNvPicPr>
          <p:nvPr/>
        </p:nvPicPr>
        <p:blipFill rotWithShape="1">
          <a:blip r:embed="rId2"/>
          <a:srcRect r="23469" b="-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2F6A6F91-5A0D-4866-AE39-99A35E1589B2}"/>
              </a:ext>
            </a:extLst>
          </p:cNvPr>
          <p:cNvSpPr>
            <a:spLocks noGrp="1"/>
          </p:cNvSpPr>
          <p:nvPr>
            <p:ph type="title"/>
          </p:nvPr>
        </p:nvSpPr>
        <p:spPr>
          <a:xfrm>
            <a:off x="677333" y="609600"/>
            <a:ext cx="3851123" cy="1320800"/>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BC40CA3E-3CA8-4779-B2F4-97E51D309834}"/>
              </a:ext>
            </a:extLst>
          </p:cNvPr>
          <p:cNvSpPr>
            <a:spLocks noGrp="1"/>
          </p:cNvSpPr>
          <p:nvPr>
            <p:ph idx="1"/>
          </p:nvPr>
        </p:nvSpPr>
        <p:spPr>
          <a:xfrm>
            <a:off x="677334" y="2160589"/>
            <a:ext cx="3851122" cy="3880773"/>
          </a:xfrm>
        </p:spPr>
        <p:txBody>
          <a:bodyPr>
            <a:normAutofit/>
          </a:bodyPr>
          <a:lstStyle/>
          <a:p>
            <a:pPr>
              <a:lnSpc>
                <a:spcPct val="90000"/>
              </a:lnSpc>
            </a:pPr>
            <a:r>
              <a:rPr lang="en-US" sz="1400">
                <a:hlinkClick r:id="rId3"/>
              </a:rPr>
              <a:t>https://www.hcareers.com/article/employer-articles/improving-workplace-morale</a:t>
            </a:r>
            <a:endParaRPr lang="en-US" sz="1400"/>
          </a:p>
          <a:p>
            <a:pPr>
              <a:lnSpc>
                <a:spcPct val="90000"/>
              </a:lnSpc>
            </a:pPr>
            <a:r>
              <a:rPr lang="en-US" sz="1400">
                <a:hlinkClick r:id="rId4"/>
              </a:rPr>
              <a:t>https://blog.sfceurope.com/how-to-train-staff-on-good-customer-service-tips-for-managers</a:t>
            </a:r>
            <a:endParaRPr lang="en-US" sz="1400"/>
          </a:p>
          <a:p>
            <a:pPr>
              <a:lnSpc>
                <a:spcPct val="90000"/>
              </a:lnSpc>
            </a:pPr>
            <a:r>
              <a:rPr lang="en-US" sz="1400">
                <a:hlinkClick r:id="rId5"/>
              </a:rPr>
              <a:t>https://www.hospitalitynet.org/opinion/4070802.html</a:t>
            </a:r>
            <a:endParaRPr lang="en-US" sz="1400"/>
          </a:p>
          <a:p>
            <a:pPr>
              <a:lnSpc>
                <a:spcPct val="90000"/>
              </a:lnSpc>
            </a:pPr>
            <a:r>
              <a:rPr lang="en-US" sz="1400">
                <a:hlinkClick r:id="rId6"/>
              </a:rPr>
              <a:t>https://harver.com/blog/hiring-hotel-staff/#Assessing</a:t>
            </a:r>
            <a:endParaRPr lang="en-US" sz="1400"/>
          </a:p>
          <a:p>
            <a:pPr>
              <a:lnSpc>
                <a:spcPct val="90000"/>
              </a:lnSpc>
            </a:pPr>
            <a:r>
              <a:rPr lang="en-US" sz="1400">
                <a:hlinkClick r:id="rId7"/>
              </a:rPr>
              <a:t>https://join.bnberry.com/?gclid=Cj0KCQjwub-HBhCyARIsAPctr7wJgMRpCrJWc1fq-RcgOrp_ghzgzAf9USPEF6gASyekQoBof-gPUXq8aAjhMEALw_wcB</a:t>
            </a:r>
            <a:endParaRPr lang="en-US" sz="1400"/>
          </a:p>
          <a:p>
            <a:pPr>
              <a:lnSpc>
                <a:spcPct val="90000"/>
              </a:lnSpc>
            </a:pPr>
            <a:r>
              <a:rPr lang="en-US" sz="1400">
                <a:hlinkClick r:id="rId8"/>
              </a:rPr>
              <a:t>https://www.socialtables.com/blog/hotel-sales/hotel-industry-success/</a:t>
            </a:r>
            <a:endParaRPr lang="en-US" sz="1400"/>
          </a:p>
          <a:p>
            <a:pPr>
              <a:lnSpc>
                <a:spcPct val="90000"/>
              </a:lnSpc>
            </a:pPr>
            <a:endParaRPr lang="en-US" sz="140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40862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CDB58277-F8DF-46FF-84EC-EF41B835E6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1163</TotalTime>
  <Words>873</Words>
  <Application>Microsoft Office PowerPoint</Application>
  <PresentationFormat>Widescreen</PresentationFormat>
  <Paragraphs>72</Paragraphs>
  <Slides>16</Slides>
  <Notes>0</Notes>
  <HiddenSlides>0</HiddenSlides>
  <MMClips>15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Trebuchet MS</vt:lpstr>
      <vt:lpstr>Wingdings 3</vt:lpstr>
      <vt:lpstr>Facet</vt:lpstr>
      <vt:lpstr>Hospitality management portfolio project</vt:lpstr>
      <vt:lpstr>Introduction </vt:lpstr>
      <vt:lpstr>Management Skills</vt:lpstr>
      <vt:lpstr>Current Trends in the Hospitality Industry</vt:lpstr>
      <vt:lpstr>Customer Satisfaction Strategies</vt:lpstr>
      <vt:lpstr>Critiquing Success</vt:lpstr>
      <vt:lpstr>Advertising Strategies</vt:lpstr>
      <vt:lpstr>Importance of Interactions </vt:lpstr>
      <vt:lpstr>Selecting Job Applicants</vt:lpstr>
      <vt:lpstr>Staff Empowerment</vt:lpstr>
      <vt:lpstr>How to Deal with Employee Conflict</vt:lpstr>
      <vt:lpstr>Employment Training</vt:lpstr>
      <vt:lpstr> Effective Training and Educating </vt:lpstr>
      <vt:lpstr>Enhancing Employee Productivity</vt:lpstr>
      <vt:lpstr>Assessing and Improving Employee Morale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Hospitality management portfolio project</dc:title>
  <dc:creator>cody nichols</dc:creator>
  <cp:lastModifiedBy>cody nichols</cp:lastModifiedBy>
  <cp:revision>12</cp:revision>
  <dcterms:created xsi:type="dcterms:W3CDTF">2021-07-15T14:25:38Z</dcterms:created>
  <dcterms:modified xsi:type="dcterms:W3CDTF">2021-08-08T23:04:40Z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