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0" r:id="rId6"/>
    <p:sldId id="259" r:id="rId7"/>
    <p:sldId id="261" r:id="rId8"/>
    <p:sldId id="262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9E32D5-B3EC-4817-B7DE-49C6E014F90B}" v="21" dt="2021-02-24T19:36:17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dy nichols" userId="da777d7c31f613de" providerId="LiveId" clId="{F49E32D5-B3EC-4817-B7DE-49C6E014F90B}"/>
    <pc:docChg chg="undo custSel addSld modSld sldOrd">
      <pc:chgData name="cody nichols" userId="da777d7c31f613de" providerId="LiveId" clId="{F49E32D5-B3EC-4817-B7DE-49C6E014F90B}" dt="2021-02-24T19:36:22.183" v="414" actId="1076"/>
      <pc:docMkLst>
        <pc:docMk/>
      </pc:docMkLst>
      <pc:sldChg chg="delSp modSp mod delAnim">
        <pc:chgData name="cody nichols" userId="da777d7c31f613de" providerId="LiveId" clId="{F49E32D5-B3EC-4817-B7DE-49C6E014F90B}" dt="2021-02-24T19:03:23.616" v="391" actId="1076"/>
        <pc:sldMkLst>
          <pc:docMk/>
          <pc:sldMk cId="3594435960" sldId="256"/>
        </pc:sldMkLst>
        <pc:picChg chg="del mod">
          <ac:chgData name="cody nichols" userId="da777d7c31f613de" providerId="LiveId" clId="{F49E32D5-B3EC-4817-B7DE-49C6E014F90B}" dt="2021-02-09T18:08:33.750" v="8" actId="21"/>
          <ac:picMkLst>
            <pc:docMk/>
            <pc:sldMk cId="3594435960" sldId="256"/>
            <ac:picMk id="4" creationId="{9A9B2E2F-EB5C-440D-802C-34E410928222}"/>
          </ac:picMkLst>
        </pc:picChg>
        <pc:picChg chg="mod">
          <ac:chgData name="cody nichols" userId="da777d7c31f613de" providerId="LiveId" clId="{F49E32D5-B3EC-4817-B7DE-49C6E014F90B}" dt="2021-02-24T19:03:23.616" v="391" actId="1076"/>
          <ac:picMkLst>
            <pc:docMk/>
            <pc:sldMk cId="3594435960" sldId="256"/>
            <ac:picMk id="4" creationId="{EE6AAA05-E616-4A79-BB33-060CC9CD96FF}"/>
          </ac:picMkLst>
        </pc:picChg>
        <pc:picChg chg="del mod">
          <ac:chgData name="cody nichols" userId="da777d7c31f613de" providerId="LiveId" clId="{F49E32D5-B3EC-4817-B7DE-49C6E014F90B}" dt="2021-02-24T18:11:06.654" v="384" actId="21"/>
          <ac:picMkLst>
            <pc:docMk/>
            <pc:sldMk cId="3594435960" sldId="256"/>
            <ac:picMk id="5" creationId="{E8764D6F-C0F4-4AFB-A9BD-5D28145C8DDA}"/>
          </ac:picMkLst>
        </pc:picChg>
      </pc:sldChg>
      <pc:sldChg chg="delSp modSp mod delAnim">
        <pc:chgData name="cody nichols" userId="da777d7c31f613de" providerId="LiveId" clId="{F49E32D5-B3EC-4817-B7DE-49C6E014F90B}" dt="2021-02-24T19:05:46.627" v="392" actId="1076"/>
        <pc:sldMkLst>
          <pc:docMk/>
          <pc:sldMk cId="65012222" sldId="257"/>
        </pc:sldMkLst>
        <pc:spChg chg="mod">
          <ac:chgData name="cody nichols" userId="da777d7c31f613de" providerId="LiveId" clId="{F49E32D5-B3EC-4817-B7DE-49C6E014F90B}" dt="2021-02-09T17:31:16.798" v="6" actId="20577"/>
          <ac:spMkLst>
            <pc:docMk/>
            <pc:sldMk cId="65012222" sldId="257"/>
            <ac:spMk id="2" creationId="{224664AF-E2AF-4773-A31D-8912BAB655AE}"/>
          </ac:spMkLst>
        </pc:spChg>
        <pc:picChg chg="del mod">
          <ac:chgData name="cody nichols" userId="da777d7c31f613de" providerId="LiveId" clId="{F49E32D5-B3EC-4817-B7DE-49C6E014F90B}" dt="2021-02-24T18:11:10.618" v="385" actId="21"/>
          <ac:picMkLst>
            <pc:docMk/>
            <pc:sldMk cId="65012222" sldId="257"/>
            <ac:picMk id="4" creationId="{C386B679-0025-4BF7-9C69-246E95C75E57}"/>
          </ac:picMkLst>
        </pc:picChg>
        <pc:picChg chg="mod">
          <ac:chgData name="cody nichols" userId="da777d7c31f613de" providerId="LiveId" clId="{F49E32D5-B3EC-4817-B7DE-49C6E014F90B}" dt="2021-02-24T19:05:46.627" v="392" actId="1076"/>
          <ac:picMkLst>
            <pc:docMk/>
            <pc:sldMk cId="65012222" sldId="257"/>
            <ac:picMk id="6" creationId="{101239CD-5262-4D36-BDF7-FCC6CC142151}"/>
          </ac:picMkLst>
        </pc:picChg>
      </pc:sldChg>
      <pc:sldChg chg="delSp modSp mod delAnim">
        <pc:chgData name="cody nichols" userId="da777d7c31f613de" providerId="LiveId" clId="{F49E32D5-B3EC-4817-B7DE-49C6E014F90B}" dt="2021-02-24T19:08:03.389" v="394" actId="1076"/>
        <pc:sldMkLst>
          <pc:docMk/>
          <pc:sldMk cId="4169157558" sldId="258"/>
        </pc:sldMkLst>
        <pc:picChg chg="del mod">
          <ac:chgData name="cody nichols" userId="da777d7c31f613de" providerId="LiveId" clId="{F49E32D5-B3EC-4817-B7DE-49C6E014F90B}" dt="2021-02-24T18:11:16.384" v="386" actId="21"/>
          <ac:picMkLst>
            <pc:docMk/>
            <pc:sldMk cId="4169157558" sldId="258"/>
            <ac:picMk id="4" creationId="{D9E6B3C6-B022-49D9-99CF-9A20566485F4}"/>
          </ac:picMkLst>
        </pc:picChg>
        <pc:picChg chg="mod">
          <ac:chgData name="cody nichols" userId="da777d7c31f613de" providerId="LiveId" clId="{F49E32D5-B3EC-4817-B7DE-49C6E014F90B}" dt="2021-02-24T19:08:03.389" v="394" actId="1076"/>
          <ac:picMkLst>
            <pc:docMk/>
            <pc:sldMk cId="4169157558" sldId="258"/>
            <ac:picMk id="6" creationId="{EDD977E3-8CE3-4FC8-BEC7-4C98A240F0DF}"/>
          </ac:picMkLst>
        </pc:picChg>
      </pc:sldChg>
      <pc:sldChg chg="delSp modSp mod ord delAnim">
        <pc:chgData name="cody nichols" userId="da777d7c31f613de" providerId="LiveId" clId="{F49E32D5-B3EC-4817-B7DE-49C6E014F90B}" dt="2021-02-24T19:10:43.583" v="396" actId="1076"/>
        <pc:sldMkLst>
          <pc:docMk/>
          <pc:sldMk cId="4252263737" sldId="259"/>
        </pc:sldMkLst>
        <pc:picChg chg="del mod">
          <ac:chgData name="cody nichols" userId="da777d7c31f613de" providerId="LiveId" clId="{F49E32D5-B3EC-4817-B7DE-49C6E014F90B}" dt="2021-02-24T18:11:24.647" v="388" actId="21"/>
          <ac:picMkLst>
            <pc:docMk/>
            <pc:sldMk cId="4252263737" sldId="259"/>
            <ac:picMk id="4" creationId="{1BE06821-4632-4F25-8880-15A1D8A5768C}"/>
          </ac:picMkLst>
        </pc:picChg>
        <pc:picChg chg="mod">
          <ac:chgData name="cody nichols" userId="da777d7c31f613de" providerId="LiveId" clId="{F49E32D5-B3EC-4817-B7DE-49C6E014F90B}" dt="2021-02-24T19:10:43.583" v="396" actId="1076"/>
          <ac:picMkLst>
            <pc:docMk/>
            <pc:sldMk cId="4252263737" sldId="259"/>
            <ac:picMk id="6" creationId="{2C3AEA18-6351-4A00-B191-C3ED9CFFF0B6}"/>
          </ac:picMkLst>
        </pc:picChg>
      </pc:sldChg>
      <pc:sldChg chg="delSp modSp mod delAnim">
        <pc:chgData name="cody nichols" userId="da777d7c31f613de" providerId="LiveId" clId="{F49E32D5-B3EC-4817-B7DE-49C6E014F90B}" dt="2021-02-24T19:09:39.728" v="395" actId="1076"/>
        <pc:sldMkLst>
          <pc:docMk/>
          <pc:sldMk cId="2736717563" sldId="260"/>
        </pc:sldMkLst>
        <pc:picChg chg="del mod">
          <ac:chgData name="cody nichols" userId="da777d7c31f613de" providerId="LiveId" clId="{F49E32D5-B3EC-4817-B7DE-49C6E014F90B}" dt="2021-02-24T18:11:20.471" v="387" actId="21"/>
          <ac:picMkLst>
            <pc:docMk/>
            <pc:sldMk cId="2736717563" sldId="260"/>
            <ac:picMk id="4" creationId="{AE83CE93-7CCA-45C1-AD16-49DFFDE1E871}"/>
          </ac:picMkLst>
        </pc:picChg>
        <pc:picChg chg="mod">
          <ac:chgData name="cody nichols" userId="da777d7c31f613de" providerId="LiveId" clId="{F49E32D5-B3EC-4817-B7DE-49C6E014F90B}" dt="2021-02-24T19:09:39.728" v="395" actId="1076"/>
          <ac:picMkLst>
            <pc:docMk/>
            <pc:sldMk cId="2736717563" sldId="260"/>
            <ac:picMk id="6" creationId="{DC347C5D-31B2-4691-83A5-72BD73B0F3DB}"/>
          </ac:picMkLst>
        </pc:picChg>
      </pc:sldChg>
      <pc:sldChg chg="delSp modSp mod delAnim">
        <pc:chgData name="cody nichols" userId="da777d7c31f613de" providerId="LiveId" clId="{F49E32D5-B3EC-4817-B7DE-49C6E014F90B}" dt="2021-02-24T19:18:54.860" v="397" actId="1076"/>
        <pc:sldMkLst>
          <pc:docMk/>
          <pc:sldMk cId="4272744945" sldId="261"/>
        </pc:sldMkLst>
        <pc:picChg chg="del mod">
          <ac:chgData name="cody nichols" userId="da777d7c31f613de" providerId="LiveId" clId="{F49E32D5-B3EC-4817-B7DE-49C6E014F90B}" dt="2021-02-24T18:11:29.814" v="389" actId="21"/>
          <ac:picMkLst>
            <pc:docMk/>
            <pc:sldMk cId="4272744945" sldId="261"/>
            <ac:picMk id="4" creationId="{65B96393-7527-4578-B123-15D60DB6484B}"/>
          </ac:picMkLst>
        </pc:picChg>
        <pc:picChg chg="mod">
          <ac:chgData name="cody nichols" userId="da777d7c31f613de" providerId="LiveId" clId="{F49E32D5-B3EC-4817-B7DE-49C6E014F90B}" dt="2021-02-24T19:18:54.860" v="397" actId="1076"/>
          <ac:picMkLst>
            <pc:docMk/>
            <pc:sldMk cId="4272744945" sldId="261"/>
            <ac:picMk id="6" creationId="{91D83A8F-66F5-40BB-B676-909B668F5BD1}"/>
          </ac:picMkLst>
        </pc:picChg>
      </pc:sldChg>
      <pc:sldChg chg="delSp modSp mod delAnim">
        <pc:chgData name="cody nichols" userId="da777d7c31f613de" providerId="LiveId" clId="{F49E32D5-B3EC-4817-B7DE-49C6E014F90B}" dt="2021-02-24T19:21:10.425" v="398" actId="1076"/>
        <pc:sldMkLst>
          <pc:docMk/>
          <pc:sldMk cId="2368475384" sldId="262"/>
        </pc:sldMkLst>
        <pc:picChg chg="del mod">
          <ac:chgData name="cody nichols" userId="da777d7c31f613de" providerId="LiveId" clId="{F49E32D5-B3EC-4817-B7DE-49C6E014F90B}" dt="2021-02-24T18:11:34.562" v="390" actId="21"/>
          <ac:picMkLst>
            <pc:docMk/>
            <pc:sldMk cId="2368475384" sldId="262"/>
            <ac:picMk id="4" creationId="{8028A52D-F336-4C69-ABE0-F008EE666D49}"/>
          </ac:picMkLst>
        </pc:picChg>
        <pc:picChg chg="mod">
          <ac:chgData name="cody nichols" userId="da777d7c31f613de" providerId="LiveId" clId="{F49E32D5-B3EC-4817-B7DE-49C6E014F90B}" dt="2021-02-24T19:21:10.425" v="398" actId="1076"/>
          <ac:picMkLst>
            <pc:docMk/>
            <pc:sldMk cId="2368475384" sldId="262"/>
            <ac:picMk id="6" creationId="{55ABD288-A6E9-42B2-BF19-D71893E72283}"/>
          </ac:picMkLst>
        </pc:picChg>
      </pc:sldChg>
      <pc:sldChg chg="addSp delSp modSp new mod">
        <pc:chgData name="cody nichols" userId="da777d7c31f613de" providerId="LiveId" clId="{F49E32D5-B3EC-4817-B7DE-49C6E014F90B}" dt="2021-02-24T19:07:20.011" v="393" actId="1076"/>
        <pc:sldMkLst>
          <pc:docMk/>
          <pc:sldMk cId="2850839755" sldId="264"/>
        </pc:sldMkLst>
        <pc:spChg chg="mod">
          <ac:chgData name="cody nichols" userId="da777d7c31f613de" providerId="LiveId" clId="{F49E32D5-B3EC-4817-B7DE-49C6E014F90B}" dt="2021-02-24T17:59:29.912" v="58" actId="20577"/>
          <ac:spMkLst>
            <pc:docMk/>
            <pc:sldMk cId="2850839755" sldId="264"/>
            <ac:spMk id="2" creationId="{8CEF5350-FD9D-4299-A172-38BBB00AD20B}"/>
          </ac:spMkLst>
        </pc:spChg>
        <pc:spChg chg="add del mod">
          <ac:chgData name="cody nichols" userId="da777d7c31f613de" providerId="LiveId" clId="{F49E32D5-B3EC-4817-B7DE-49C6E014F90B}" dt="2021-02-24T18:04:08.339" v="172" actId="962"/>
          <ac:spMkLst>
            <pc:docMk/>
            <pc:sldMk cId="2850839755" sldId="264"/>
            <ac:spMk id="3" creationId="{FF154A8B-39A1-4384-992C-CE3644234D18}"/>
          </ac:spMkLst>
        </pc:spChg>
        <pc:picChg chg="add del mod">
          <ac:chgData name="cody nichols" userId="da777d7c31f613de" providerId="LiveId" clId="{F49E32D5-B3EC-4817-B7DE-49C6E014F90B}" dt="2021-02-24T18:01:28.746" v="62" actId="931"/>
          <ac:picMkLst>
            <pc:docMk/>
            <pc:sldMk cId="2850839755" sldId="264"/>
            <ac:picMk id="5" creationId="{2DEAA3BC-9D86-4784-9A85-B7F3C7E6D9A5}"/>
          </ac:picMkLst>
        </pc:picChg>
        <pc:picChg chg="add mod">
          <ac:chgData name="cody nichols" userId="da777d7c31f613de" providerId="LiveId" clId="{F49E32D5-B3EC-4817-B7DE-49C6E014F90B}" dt="2021-02-24T18:04:08.339" v="171" actId="27614"/>
          <ac:picMkLst>
            <pc:docMk/>
            <pc:sldMk cId="2850839755" sldId="264"/>
            <ac:picMk id="7" creationId="{042037CD-5B2B-4E9D-9397-6CC9923D94DF}"/>
          </ac:picMkLst>
        </pc:picChg>
        <pc:picChg chg="mod">
          <ac:chgData name="cody nichols" userId="da777d7c31f613de" providerId="LiveId" clId="{F49E32D5-B3EC-4817-B7DE-49C6E014F90B}" dt="2021-02-24T19:07:20.011" v="393" actId="1076"/>
          <ac:picMkLst>
            <pc:docMk/>
            <pc:sldMk cId="2850839755" sldId="264"/>
            <ac:picMk id="8" creationId="{85ECACE2-0463-4820-A269-5E870F2A4AE5}"/>
          </ac:picMkLst>
        </pc:picChg>
      </pc:sldChg>
      <pc:sldChg chg="addSp modSp new mod">
        <pc:chgData name="cody nichols" userId="da777d7c31f613de" providerId="LiveId" clId="{F49E32D5-B3EC-4817-B7DE-49C6E014F90B}" dt="2021-02-24T19:36:22.183" v="414" actId="1076"/>
        <pc:sldMkLst>
          <pc:docMk/>
          <pc:sldMk cId="2548705390" sldId="265"/>
        </pc:sldMkLst>
        <pc:spChg chg="mod">
          <ac:chgData name="cody nichols" userId="da777d7c31f613de" providerId="LiveId" clId="{F49E32D5-B3EC-4817-B7DE-49C6E014F90B}" dt="2021-02-24T19:27:04.053" v="413" actId="20577"/>
          <ac:spMkLst>
            <pc:docMk/>
            <pc:sldMk cId="2548705390" sldId="265"/>
            <ac:spMk id="2" creationId="{F64A28EB-C583-49EB-9CC7-9FC27B98783D}"/>
          </ac:spMkLst>
        </pc:spChg>
        <pc:spChg chg="mod">
          <ac:chgData name="cody nichols" userId="da777d7c31f613de" providerId="LiveId" clId="{F49E32D5-B3EC-4817-B7DE-49C6E014F90B}" dt="2021-02-24T18:10:26.359" v="380" actId="20577"/>
          <ac:spMkLst>
            <pc:docMk/>
            <pc:sldMk cId="2548705390" sldId="265"/>
            <ac:spMk id="3" creationId="{D0BD6590-B945-4641-A722-C5CE487DA22F}"/>
          </ac:spMkLst>
        </pc:spChg>
        <pc:picChg chg="add mod">
          <ac:chgData name="cody nichols" userId="da777d7c31f613de" providerId="LiveId" clId="{F49E32D5-B3EC-4817-B7DE-49C6E014F90B}" dt="2021-02-24T18:10:44.074" v="383" actId="14100"/>
          <ac:picMkLst>
            <pc:docMk/>
            <pc:sldMk cId="2548705390" sldId="265"/>
            <ac:picMk id="5" creationId="{D321D10A-540C-4049-BFD0-8FE13F032805}"/>
          </ac:picMkLst>
        </pc:picChg>
        <pc:picChg chg="mod">
          <ac:chgData name="cody nichols" userId="da777d7c31f613de" providerId="LiveId" clId="{F49E32D5-B3EC-4817-B7DE-49C6E014F90B}" dt="2021-02-24T19:36:22.183" v="414" actId="1076"/>
          <ac:picMkLst>
            <pc:docMk/>
            <pc:sldMk cId="2548705390" sldId="265"/>
            <ac:picMk id="6" creationId="{42B11E84-FE56-4C0B-AB9A-7C6C9946A9D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63B5C-A60D-4287-8DF6-13C89F8CB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3B170-E582-4C02-B150-6473768AA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E9B3B-57D8-470B-B722-79B0DEF75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79B12-CD7F-4FF1-9EC9-EB63BAE3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D2684-9152-445A-9817-723DF4E5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6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BCF6E-27E7-4070-83BD-0B6868FD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DAC4D-C3D0-47AB-94CD-5DFFC69AE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67B92-6723-48D0-A4BD-9C0488DDA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0962D-FA2D-4AB8-9F51-5128FA2D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7398B-0622-4464-8616-5FE8B410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7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CC845-BC11-429D-88A1-F3770972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19A83-3CA7-4515-9371-1DE02DD2B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5A8C-FA35-4BCA-A708-D0F76C949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F98FC-C810-4789-BBC6-80FE99A5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831DC-2DCA-4C62-A256-504E9EFF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0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7AE1A-5EF2-47C8-B4B9-21D6384B0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D9B13-4C4F-4986-99BF-11767E74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17116-0F23-44EE-960A-899728884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6DAA-5799-4742-81AF-C444DF8DD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F5EC8-F7B1-4184-A4A0-104A38022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E2FE0-077C-4321-BF0B-7D62F7E5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6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0A78F-8938-4992-984B-45F88920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EF018-D178-4388-BFA8-9D1C5B001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D5935-29D5-4777-A266-484DBE47B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59B17-8F84-4715-9A30-BB0B3020A5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3C7430-212E-4929-8761-9632BC758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C36D1D-8D9D-4379-BD25-34E7BFCC7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090887-7757-42C2-BB1C-4A1FE4556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35E9F4-47F8-4921-B51A-AC36FC02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18312-410E-4F94-A134-8058C9943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C1D772-4610-4E81-9028-ADBED353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0820C-B364-4D92-AF6F-8E560DDF0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82A9E-D4F8-4C32-B0A3-D7E7B726B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8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E4113-C0DB-4B31-AC83-75558A6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0E6AF-BA9F-4B13-BCE3-2BD0AE3F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1C96C-7AC1-482A-A8AE-D87213D9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0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D52C8-6B2E-437B-A626-634D5696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C65B2-162A-4E7D-A991-068E8A19F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9140-7B1E-464F-B080-7D8ADC9C9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73773-36C0-4780-BD75-7649CC9A2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1C410-D38E-4CF5-AB6C-5B4392C17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30FEB-1AD2-4261-8B1B-075F6AEB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84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DA69-DCD8-4C70-B664-48C9D52A2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BB170-F886-4650-89CD-58BBF9D17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3C3FD-E5C9-48E7-840D-40449E529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E9356-3333-4677-81C4-99B80242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A7560-5D89-46B6-8C17-B2CCC05A1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61D82-A090-41D2-B202-B26E2C2F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3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9565-E0F4-466D-B644-7223B855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25AE0-B0DF-49E2-8FC7-F7A8FB277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DCCB3-83A2-42F6-84E1-A2729E662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E8146-8137-4482-B40D-27C88231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C67AB-2A9B-43A5-8320-30C22C52C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2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BB24D2-07B3-4BA4-8795-1B61A9066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CD67A1-C662-49B4-992E-40B3A4861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67644-6372-406F-8AD8-F42DB37A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4C038-4B46-4C14-BE51-95132E962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A66E0-C78E-4B83-980A-9E2BB1023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4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87EFB-5F5B-4739-9547-060FDF68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46C56-A6B7-4999-9BE6-1AB761760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490B9-A8EB-4146-947C-7A672883F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F5D65-128B-48AA-B4D8-A16923535BE5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349BD-C677-47E8-85B8-9459560B4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B81EE-B910-4095-889D-6D2755593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212B5-E895-4121-8091-1C7DC2813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5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4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5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6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7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8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9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ead.edu/faculty-research/academic-areas/technology-operations-management" TargetMode="External"/><Relationship Id="rId2" Type="http://schemas.openxmlformats.org/officeDocument/2006/relationships/hyperlink" Target="https://www.mitel.com/blog/top-10-communication-tech-trends-hospital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etterteam.com/operations-manager-job-descrip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F126-2C40-456C-8C47-A7F2654C40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Operations Management Responsibilities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946B1-E692-4844-A3F0-14419BA5C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Juliette De La Vergne-Nichols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6AAA05-E616-4A79-BB33-060CC9CD9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0053" y="33123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3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64AF-E2AF-4773-A31D-8912BAB65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Provides inspired leadership for the organization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D037D-E627-4CBA-9E9F-780C01C60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important policy, planning, and strategy decisions.</a:t>
            </a:r>
          </a:p>
          <a:p>
            <a:r>
              <a:rPr lang="en-US" dirty="0"/>
              <a:t>Develop, implement, and review operational policies and procedures.</a:t>
            </a:r>
          </a:p>
          <a:p>
            <a:r>
              <a:rPr lang="en-US" dirty="0"/>
              <a:t>Identify and address problems and opportunities for the company.</a:t>
            </a:r>
          </a:p>
          <a:p>
            <a:r>
              <a:rPr lang="en-US" dirty="0"/>
              <a:t>Support worker communication with the management team.</a:t>
            </a:r>
          </a:p>
        </p:txBody>
      </p:sp>
      <p:pic>
        <p:nvPicPr>
          <p:cNvPr id="5" name="Picture 4" descr="A group of people running&#10;&#10;Description automatically generated with medium confidence">
            <a:extLst>
              <a:ext uri="{FF2B5EF4-FFF2-40B4-BE49-F238E27FC236}">
                <a16:creationId xmlns:a16="http://schemas.microsoft.com/office/drawing/2014/main" id="{04D38085-7B43-4794-B833-BE444A28B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396" y="3959441"/>
            <a:ext cx="4666722" cy="2613364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1239CD-5262-4D36-BDF7-FCC6CC1421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5552" y="40012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5350-FD9D-4299-A172-38BBB00A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Required for Operations Managers.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54A8B-39A1-4384-992C-CE3644234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Leadership</a:t>
            </a:r>
          </a:p>
          <a:p>
            <a:r>
              <a:rPr lang="en-US" dirty="0"/>
              <a:t>Strong communication skills</a:t>
            </a:r>
          </a:p>
          <a:p>
            <a:r>
              <a:rPr lang="en-US" dirty="0"/>
              <a:t>Good motivational skills</a:t>
            </a:r>
          </a:p>
          <a:p>
            <a:r>
              <a:rPr lang="en-US" dirty="0"/>
              <a:t>Exceptional organizational skills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42037CD-5B2B-4E9D-9397-6CC9923D9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86" y="3258105"/>
            <a:ext cx="4124162" cy="2599262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5ECACE2-0463-4820-A269-5E870F2A4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83980" y="43140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3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24129-4D53-4440-9424-5141BB53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Operations Managers Help the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D0341-B3C8-47EC-A4A4-8B8BD1CB4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 promote a company culture that encourages top performance and high morale</a:t>
            </a:r>
          </a:p>
          <a:p>
            <a:r>
              <a:rPr lang="en-US" dirty="0"/>
              <a:t>Work with senior stakeholders</a:t>
            </a:r>
          </a:p>
          <a:p>
            <a:r>
              <a:rPr lang="en-US" dirty="0"/>
              <a:t>Build alliances and partnerships with other organizations</a:t>
            </a:r>
          </a:p>
          <a:p>
            <a:r>
              <a:rPr lang="en-US" dirty="0"/>
              <a:t>Oversee budgeting, reporting, planning, and auditing. </a:t>
            </a:r>
          </a:p>
        </p:txBody>
      </p:sp>
      <p:pic>
        <p:nvPicPr>
          <p:cNvPr id="5" name="Picture 4" descr="Text, logo, company name, whiteboard&#10;&#10;Description automatically generated">
            <a:extLst>
              <a:ext uri="{FF2B5EF4-FFF2-40B4-BE49-F238E27FC236}">
                <a16:creationId xmlns:a16="http://schemas.microsoft.com/office/drawing/2014/main" id="{BA87C006-C98A-4850-91EE-DB2023BE7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604" y="4320437"/>
            <a:ext cx="4006233" cy="224349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D977E3-8CE3-4FC8-BEC7-4C98A240F0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6453" y="47469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5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711B-982B-4942-A04C-1A39A399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DE8A6-5B4D-479F-8A91-C49946AB7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Responsibility for producing the services of an organization</a:t>
            </a:r>
          </a:p>
          <a:p>
            <a:r>
              <a:rPr lang="en-US" dirty="0"/>
              <a:t>Provides the services directly to the customers</a:t>
            </a:r>
          </a:p>
          <a:p>
            <a:r>
              <a:rPr lang="en-US" dirty="0"/>
              <a:t>Service as a customer's experience</a:t>
            </a:r>
          </a:p>
          <a:p>
            <a:r>
              <a:rPr lang="en-US" dirty="0"/>
              <a:t>Service as a package of facilitating goods and 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85E42-31FE-4559-8061-F4A36C6FB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186" y="4208016"/>
            <a:ext cx="3564636" cy="185682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C347C5D-31B2-4691-83A5-72BD73B0F3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4647" y="42368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1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448B-E67C-4E0E-B068-335CD703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and Operations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DDCA9-D36C-4DFD-9412-13F716856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Focuses on value creation on a global scale</a:t>
            </a:r>
          </a:p>
          <a:p>
            <a:r>
              <a:rPr lang="en-US" dirty="0"/>
              <a:t>Capture value through effective supply chain management</a:t>
            </a:r>
          </a:p>
          <a:p>
            <a:r>
              <a:rPr lang="en-US" dirty="0"/>
              <a:t>Creating value for their customers</a:t>
            </a:r>
          </a:p>
          <a:p>
            <a:r>
              <a:rPr lang="en-US" dirty="0"/>
              <a:t>Reduce cost, improve delivery process, standardize and improve quality and focus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8D8C0-A34D-442F-9727-79CC99FC6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27" y="4376151"/>
            <a:ext cx="3494380" cy="2218064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C3AEA18-6351-4A00-B191-C3ED9CFFF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3382" y="48535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6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2A37F-FC29-4491-A344-36FCE769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Hospitality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BF3D8-C4D5-4805-B417-6C9708F44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Cloud Migration</a:t>
            </a:r>
          </a:p>
          <a:p>
            <a:r>
              <a:rPr lang="en-US" dirty="0"/>
              <a:t>Location-based services</a:t>
            </a:r>
          </a:p>
          <a:p>
            <a:r>
              <a:rPr lang="en-US" dirty="0"/>
              <a:t>Service Automation through AI</a:t>
            </a:r>
          </a:p>
          <a:p>
            <a:r>
              <a:rPr lang="en-US" dirty="0"/>
              <a:t>Wireless Mobile Devices for staff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33AEA-9FA6-49E8-816C-A20B9E760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026" y="2849732"/>
            <a:ext cx="4552804" cy="2837487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D83A8F-66F5-40BB-B676-909B668F5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91400" y="42973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4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CA83D-CCB2-47B0-81C4-8282CE40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Hospitality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7F84-469F-4377-8366-DCD06C1B1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Self-service meeting spaces</a:t>
            </a:r>
          </a:p>
          <a:p>
            <a:r>
              <a:rPr lang="en-US" dirty="0"/>
              <a:t>Technology Lounges for relaxation and work purposes</a:t>
            </a:r>
          </a:p>
          <a:p>
            <a:r>
              <a:rPr lang="en-US" dirty="0"/>
              <a:t>Social Listening through reviews and social media</a:t>
            </a:r>
          </a:p>
          <a:p>
            <a:r>
              <a:rPr lang="en-US" dirty="0"/>
              <a:t>Predictive Analytics with a company app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27E2BDB7-8DF8-4602-8DB4-2E229B3D0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154750"/>
            <a:ext cx="3731395" cy="2089581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5ABD288-A6E9-42B2-BF19-D71893E722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4441" y="43297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7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A28EB-C583-49EB-9CC7-9FC27B987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How Guests use Technology in Hotels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D6590-B945-4641-A722-C5CE487DA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Wi-Fi and internet </a:t>
            </a:r>
          </a:p>
          <a:p>
            <a:r>
              <a:rPr lang="en-US" dirty="0"/>
              <a:t>Smart TV’s and entertainment streaming services</a:t>
            </a:r>
          </a:p>
          <a:p>
            <a:r>
              <a:rPr lang="en-US" dirty="0"/>
              <a:t>Online booking</a:t>
            </a:r>
          </a:p>
          <a:p>
            <a:r>
              <a:rPr lang="en-US" dirty="0"/>
              <a:t>Guest computer 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21D10A-540C-4049-BFD0-8FE13F032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416" y="3195961"/>
            <a:ext cx="4113039" cy="3115939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B11E84-FE56-4C0B-AB9A-7C6C9946A9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01793" y="42665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0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5DFA9-F565-454F-B48E-5402CD41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65F7E-05E9-44E5-A7DB-7A10AA48F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https://www.mitel.com/blog/top-10-communication-tech-trends-hospitality</a:t>
            </a:r>
            <a:endParaRPr lang="en-US" dirty="0"/>
          </a:p>
          <a:p>
            <a:r>
              <a:rPr lang="en-US" dirty="0">
                <a:hlinkClick r:id="rId3"/>
              </a:rPr>
              <a:t>https://www.instead.edu/faculty-research/academic-areas/technology-operations-management</a:t>
            </a:r>
            <a:endParaRPr lang="en-US" dirty="0"/>
          </a:p>
          <a:p>
            <a:r>
              <a:rPr lang="en-US">
                <a:hlinkClick r:id="rId4"/>
              </a:rPr>
              <a:t>https://www.betterteam.com/operations-manager-job-description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73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273</Words>
  <Application>Microsoft Office PowerPoint</Application>
  <PresentationFormat>Widescreen</PresentationFormat>
  <Paragraphs>46</Paragraphs>
  <Slides>10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Operations Management Responsibilities</vt:lpstr>
      <vt:lpstr>Provides inspired leadership for the organization </vt:lpstr>
      <vt:lpstr>Skills Required for Operations Managers.</vt:lpstr>
      <vt:lpstr>How Operations Managers Help the Company</vt:lpstr>
      <vt:lpstr>Customer service</vt:lpstr>
      <vt:lpstr>Technology and Operations Management</vt:lpstr>
      <vt:lpstr>Future Hospitality Technology</vt:lpstr>
      <vt:lpstr>Current Hospitality Technology</vt:lpstr>
      <vt:lpstr>How Guests use Technology in Hotels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Management Responsibilities</dc:title>
  <dc:creator>cody nichols</dc:creator>
  <cp:lastModifiedBy>cody nichols</cp:lastModifiedBy>
  <cp:revision>4</cp:revision>
  <dcterms:created xsi:type="dcterms:W3CDTF">2021-01-25T00:24:29Z</dcterms:created>
  <dcterms:modified xsi:type="dcterms:W3CDTF">2021-02-24T19:36:25Z</dcterms:modified>
</cp:coreProperties>
</file>