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4"/>
  </p:sldMasterIdLst>
  <p:notesMasterIdLst>
    <p:notesMasterId r:id="rId11"/>
  </p:notesMasterIdLst>
  <p:sldIdLst>
    <p:sldId id="256" r:id="rId5"/>
    <p:sldId id="257" r:id="rId6"/>
    <p:sldId id="258" r:id="rId7"/>
    <p:sldId id="260" r:id="rId8"/>
    <p:sldId id="259" r:id="rId9"/>
    <p:sldId id="26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B38629-0456-44B5-82A1-E21FF151E16D}" v="71" dt="2021-07-28T17:27:58.5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AD5DFF-B5BE-4FAB-B991-4F3FE6B918C4}" type="datetimeFigureOut">
              <a:rPr lang="en-US" smtClean="0"/>
              <a:t>8/11/2021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5A6223-9E18-4DC8-8D32-D9356CC965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157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021F-751D-4A80-B481-1A3325B5AF8F}" type="datetime1">
              <a:rPr lang="en-US" smtClean="0"/>
              <a:t>8/11/2021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Classic Gardens and Landscaping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0FC11-022E-4B69-AA0A-5D32852E9C04}" type="datetime1">
              <a:rPr lang="en-US" smtClean="0"/>
              <a:t>8/11/2021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Classic Gardens and Landscaping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6832C-28D2-46E5-A466-33CF961B9A49}" type="datetime1">
              <a:rPr lang="en-US" smtClean="0"/>
              <a:t>8/11/2021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Classic Gardens and Landscaping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878B-2A79-4E2F-A113-7555E820D6C5}" type="datetime1">
              <a:rPr lang="en-US" smtClean="0"/>
              <a:t>8/11/2021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Classic Gardens and Landscaping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43DB0-8FBB-4B62-B7D5-C41E5E830DB7}" type="datetime1">
              <a:rPr lang="en-US" smtClean="0"/>
              <a:t>8/11/2021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Classic Gardens and Landscaping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7F139-9459-49A5-B42A-8EDC9F7FEB7F}" type="datetime1">
              <a:rPr lang="en-US" smtClean="0"/>
              <a:t>8/11/2021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Classic Gardens and Landscaping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751FC-B337-4E29-B226-09F01C0B9E74}" type="datetime1">
              <a:rPr lang="en-US" smtClean="0"/>
              <a:t>8/11/2021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Classic Gardens and Landscaping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A760A-35C4-44C2-9306-EA7ED0EF0C01}" type="datetime1">
              <a:rPr lang="en-US" smtClean="0"/>
              <a:t>8/11/2021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Classic Gardens and Landscaping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2725-C61B-40CF-AF31-9E3409507CFF}" type="datetime1">
              <a:rPr lang="en-US" smtClean="0"/>
              <a:t>8/11/2021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Classic Gardens and Landscaping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3EE8E-098B-434D-AD90-016C8F476E6F}" type="datetime1">
              <a:rPr lang="en-US" smtClean="0"/>
              <a:t>8/11/2021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Classic Gardens and Landscaping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419DC-3180-4E48-A0B1-41E145BE0FD8}" type="datetime1">
              <a:rPr lang="en-US" smtClean="0"/>
              <a:t>8/11/2021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Classic Gardens and Landscaping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FFCC4-2693-4E07-845E-CFE3B3BDC420}" type="datetime1">
              <a:rPr lang="en-US" smtClean="0"/>
              <a:t>8/11/2021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Classic Gardens and Landscaping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886C3-4684-4202-9F28-67CFC6F54847}" type="datetime1">
              <a:rPr lang="en-US" smtClean="0"/>
              <a:t>8/11/2021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Classic Gardens and Landscaping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DEB9F-7C49-4963-894F-104E1CBECF53}" type="datetime1">
              <a:rPr lang="en-US" smtClean="0"/>
              <a:t>8/11/2021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Classic Gardens and Landscaping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400A6-FF5B-44F7-A965-6786449B2CCA}" type="datetime1">
              <a:rPr lang="en-US" smtClean="0"/>
              <a:t>8/11/2021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Classic Gardens and Landscaping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2B50C-30B1-40E9-BC59-585FD65E1F56}" type="datetime1">
              <a:rPr lang="en-US" smtClean="0"/>
              <a:t>8/11/2021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Classic Gardens and Landscaping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2890D-4425-4766-95AC-14BAB2287413}" type="datetime1">
              <a:rPr lang="en-US" smtClean="0"/>
              <a:t>8/11/2021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Classic Gardens and Landscaping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9A03AAE-DFF7-447C-82CB-15049620BA95}" type="datetime1">
              <a:rPr lang="en-US" smtClean="0"/>
              <a:t>8/11/2021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Classic Gardens and Landscaping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Gift_shop_interior.jpg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raph.org.uk/photo/2182734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jsjgeology/38949359634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02853-CC35-4E4A-8731-87EAAB60AE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1530" y="-1019175"/>
            <a:ext cx="8825658" cy="3329581"/>
          </a:xfrm>
        </p:spPr>
        <p:txBody>
          <a:bodyPr/>
          <a:lstStyle/>
          <a:p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Creating Beautiful Outdoor Spaces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3A78F-2497-49BD-96B5-25911BF797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1530" y="2310406"/>
            <a:ext cx="8825658" cy="861420"/>
          </a:xfrm>
        </p:spPr>
        <p:txBody>
          <a:bodyPr>
            <a:normAutofit/>
          </a:bodyPr>
          <a:lstStyle/>
          <a:p>
            <a:r>
              <a:rPr lang="en-US" sz="2800" cap="none" dirty="0"/>
              <a:t>Jason Andrews, Sales Associate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15EFB6-7D33-4BDD-B4C1-564ACA6D11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530" y="5027798"/>
            <a:ext cx="5029200" cy="10789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86193EC-7982-49CB-B742-73527C9DFB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120" y="2310406"/>
            <a:ext cx="6400800" cy="4255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930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355EC-4583-4916-859E-7CD8D6479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Our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FC87D-654F-40BA-BCEE-9B8CAFB72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Garden center</a:t>
            </a:r>
          </a:p>
          <a:p>
            <a:r>
              <a:rPr lang="en-US" dirty="0"/>
              <a:t>Tree nursery </a:t>
            </a:r>
          </a:p>
          <a:p>
            <a:r>
              <a:rPr lang="en-US" dirty="0"/>
              <a:t>Gift Shop</a:t>
            </a:r>
          </a:p>
          <a:p>
            <a:r>
              <a:rPr lang="en-US" dirty="0"/>
              <a:t>Delivery and installation </a:t>
            </a:r>
          </a:p>
          <a:p>
            <a:r>
              <a:rPr lang="en-US" dirty="0"/>
              <a:t>Patios and irrigation systems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863E61-0E6E-4913-84B3-F1DA2CD6A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92671-3E10-4A6F-B679-35EAE10731AB}" type="datetime1">
              <a:rPr lang="en-US" smtClean="0"/>
              <a:t>8/11/2021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220FC4-AB19-4C40-9691-99C7891BC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Classic Gardens and Landscaping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AAC3E7-ACAF-407B-AF41-BB9079849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BECE47-4671-4202-9014-BD85381561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019799" y="1853248"/>
            <a:ext cx="3514725" cy="2636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89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0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B5C74-96A5-4ACD-96FC-1845BC4F6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Available</a:t>
            </a:r>
            <a:r>
              <a:rPr lang="en-US" dirty="0"/>
              <a:t> </a:t>
            </a:r>
            <a:r>
              <a:rPr lang="en-US" b="1" dirty="0"/>
              <a:t>Products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EEC78-FFD4-448C-8E7F-E4C7477867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Shrub, perennials, annuals</a:t>
            </a:r>
          </a:p>
          <a:p>
            <a:r>
              <a:rPr lang="en-US" dirty="0"/>
              <a:t>Soils and mulches</a:t>
            </a:r>
          </a:p>
          <a:p>
            <a:r>
              <a:rPr lang="en-US" dirty="0"/>
              <a:t>Garden décor including fountains</a:t>
            </a:r>
          </a:p>
          <a:p>
            <a:r>
              <a:rPr lang="en-US" dirty="0"/>
              <a:t>Shade trees and evergreen screening trees</a:t>
            </a:r>
          </a:p>
          <a:p>
            <a:r>
              <a:rPr lang="en-US" dirty="0"/>
              <a:t>Flowering or ornamental trees</a:t>
            </a:r>
          </a:p>
          <a:p>
            <a:r>
              <a:rPr lang="en-US" dirty="0"/>
              <a:t>Trees and plants for Christmas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BD4C26-FC01-4DB0-9A89-DD22CEC5D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EE336-51D1-4C21-A249-2E567EDE5C3D}" type="datetime1">
              <a:rPr lang="en-US" smtClean="0"/>
              <a:t>8/11/2021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E70399-0827-419B-B64E-EF6475787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Classic Gardens and Landscaping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8ADBE4-2409-4AAF-B5F7-D783D14B7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3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9F132C7-9FD2-4E20-9900-0439876A6D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360531" y="2087934"/>
            <a:ext cx="3992009" cy="2682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817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8B506-38EC-44FB-ABE6-BC231B7EE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We Make IT Easy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6025C-436E-4833-9FDD-AD66D7AF9F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can do the entire project or we can assist</a:t>
            </a:r>
          </a:p>
          <a:p>
            <a:pPr lvl="1"/>
            <a:r>
              <a:rPr lang="en-US" dirty="0"/>
              <a:t>You can do as much, or as little, as you like</a:t>
            </a:r>
          </a:p>
          <a:p>
            <a:r>
              <a:rPr lang="en-US" dirty="0"/>
              <a:t>We Will provide:</a:t>
            </a:r>
          </a:p>
          <a:p>
            <a:pPr lvl="1"/>
            <a:r>
              <a:rPr lang="en-US" dirty="0"/>
              <a:t>Landscape design planning or just advice</a:t>
            </a:r>
          </a:p>
          <a:p>
            <a:pPr lvl="1"/>
            <a:r>
              <a:rPr lang="en-US" dirty="0"/>
              <a:t>Soil testing</a:t>
            </a:r>
          </a:p>
          <a:p>
            <a:pPr lvl="1"/>
            <a:r>
              <a:rPr lang="en-US" dirty="0"/>
              <a:t>Low-cost delivery </a:t>
            </a:r>
          </a:p>
          <a:p>
            <a:pPr lvl="1"/>
            <a:r>
              <a:rPr lang="en-US" dirty="0"/>
              <a:t>Fountain set up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BB03-55E5-4262-B54D-FA47988E2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A834C-7318-4373-A73C-990E22D56AA4}" type="datetime1">
              <a:rPr lang="en-US" smtClean="0"/>
              <a:t>8/11/2021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8BA35F-7A95-4644-9E8C-5669B65A7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Classic Gardens and Landscaping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1E7FD6-64C8-4D0B-B107-70C901C24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763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13CDA-5B48-45AB-BBB7-03366319A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Why Sustainable Design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90467-C69F-43F0-A0A3-EF9E730D9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Energy efficiency increased </a:t>
            </a:r>
          </a:p>
          <a:p>
            <a:r>
              <a:rPr lang="en-US" dirty="0"/>
              <a:t>Water efficiency increased</a:t>
            </a:r>
          </a:p>
          <a:p>
            <a:r>
              <a:rPr lang="en-US" dirty="0"/>
              <a:t>Dependency on chemicals decreased</a:t>
            </a:r>
          </a:p>
          <a:p>
            <a:r>
              <a:rPr lang="en-US" dirty="0"/>
              <a:t>Vigor assured through native and hardy plants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C6F34B-C6F8-440C-8F53-F3C7CA3F8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28B1B-501F-42F1-A183-615A9892FF82}" type="datetime1">
              <a:rPr lang="en-US" smtClean="0"/>
              <a:t>8/11/2021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1FDF07-C71B-48E8-B234-E505BAE7F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Classic Gardens and Landscaping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3E67C4-5B5F-4096-A770-B7F6D0BCE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5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349E910-6F0C-40B6-94EE-89762F62DB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005609" y="2052918"/>
            <a:ext cx="2405464" cy="15997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1589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E1FA5-DA80-411D-8A4B-F68F2DE285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Call for a Consultation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6C4962-26D5-4F04-8DCA-3B6EBCFE26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615-792-8833</a:t>
            </a:r>
          </a:p>
        </p:txBody>
      </p:sp>
    </p:spTree>
    <p:extLst>
      <p:ext uri="{BB962C8B-B14F-4D97-AF65-F5344CB8AC3E}">
        <p14:creationId xmlns:p14="http://schemas.microsoft.com/office/powerpoint/2010/main" val="2534066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7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Candara">
      <a:maj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DB9E6E8F05FA4889BFA8206AC8888D" ma:contentTypeVersion="7" ma:contentTypeDescription="Create a new document." ma:contentTypeScope="" ma:versionID="43da366aa760409828ee9da1f9200cf0">
  <xsd:schema xmlns:xsd="http://www.w3.org/2001/XMLSchema" xmlns:xs="http://www.w3.org/2001/XMLSchema" xmlns:p="http://schemas.microsoft.com/office/2006/metadata/properties" xmlns:ns3="e32513a8-5b99-419c-baac-9d3195a78fde" xmlns:ns4="a1227559-0ffe-41e8-938a-2bc227d67f44" targetNamespace="http://schemas.microsoft.com/office/2006/metadata/properties" ma:root="true" ma:fieldsID="bf546e9ee197443bd940996e40fbe5a2" ns3:_="" ns4:_="">
    <xsd:import namespace="e32513a8-5b99-419c-baac-9d3195a78fde"/>
    <xsd:import namespace="a1227559-0ffe-41e8-938a-2bc227d67f4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2513a8-5b99-419c-baac-9d3195a78f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227559-0ffe-41e8-938a-2bc227d67f4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1FC6FB4-48C0-4B8C-A19B-BF1A09B49679}">
  <ds:schemaRefs>
    <ds:schemaRef ds:uri="http://purl.org/dc/terms/"/>
    <ds:schemaRef ds:uri="http://schemas.openxmlformats.org/package/2006/metadata/core-properties"/>
    <ds:schemaRef ds:uri="http://purl.org/dc/dcmitype/"/>
    <ds:schemaRef ds:uri="a1227559-0ffe-41e8-938a-2bc227d67f44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e32513a8-5b99-419c-baac-9d3195a78fde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F8C48F4-C516-4B78-8F54-459BB29C80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42EC8C7-B4F2-42D0-9464-F01CB9DC56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32513a8-5b99-419c-baac-9d3195a78fde"/>
    <ds:schemaRef ds:uri="a1227559-0ffe-41e8-938a-2bc227d67f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46</TotalTime>
  <Words>146</Words>
  <Application>Microsoft Office PowerPoint</Application>
  <PresentationFormat>Widescreen</PresentationFormat>
  <Paragraphs>42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Candara</vt:lpstr>
      <vt:lpstr>Wingdings 3</vt:lpstr>
      <vt:lpstr>Ion</vt:lpstr>
      <vt:lpstr>Creating Beautiful Outdoor Spaces</vt:lpstr>
      <vt:lpstr>Our Services</vt:lpstr>
      <vt:lpstr>Available Products </vt:lpstr>
      <vt:lpstr>We Make IT Easy</vt:lpstr>
      <vt:lpstr>Why Sustainable Design </vt:lpstr>
      <vt:lpstr>Call for a Consultation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ml.jankowski.charles</dc:creator>
  <cp:lastModifiedBy>ml.jankowski.charles</cp:lastModifiedBy>
  <cp:revision>1</cp:revision>
  <dcterms:created xsi:type="dcterms:W3CDTF">2021-07-28T16:42:51Z</dcterms:created>
  <dcterms:modified xsi:type="dcterms:W3CDTF">2021-08-11T17:35:58Z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0x01010061DB9E6E8F05FA4889BFA8206AC8888D</vt:lpwstr>
  </property>
</Properties>
</file>